
<file path=[Content_Types].xml><?xml version="1.0" encoding="utf-8"?>
<Types xmlns="http://schemas.openxmlformats.org/package/2006/content-types">
  <Default Extension="png" ContentType="image/png"/>
  <Default Extension="wmf" ContentType="image/x-wmf"/>
  <Default Extension="jpeg" ContentType="image/jpeg"/>
  <Default Extension="rels" ContentType="application/vnd.openxmlformats-package.relationships+xml"/>
  <Default Extension="xml" ContentType="application/xml"/>
  <Default Extension="wdp" ContentType="image/vnd.ms-photo"/>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56"/>
  </p:notesMasterIdLst>
  <p:sldIdLst>
    <p:sldId id="431" r:id="rId2"/>
    <p:sldId id="432" r:id="rId3"/>
    <p:sldId id="559" r:id="rId4"/>
    <p:sldId id="289" r:id="rId5"/>
    <p:sldId id="434" r:id="rId6"/>
    <p:sldId id="262" r:id="rId7"/>
    <p:sldId id="264" r:id="rId8"/>
    <p:sldId id="265" r:id="rId9"/>
    <p:sldId id="266" r:id="rId10"/>
    <p:sldId id="268" r:id="rId11"/>
    <p:sldId id="269" r:id="rId12"/>
    <p:sldId id="271" r:id="rId13"/>
    <p:sldId id="273" r:id="rId14"/>
    <p:sldId id="274" r:id="rId15"/>
    <p:sldId id="275" r:id="rId16"/>
    <p:sldId id="276" r:id="rId17"/>
    <p:sldId id="277" r:id="rId18"/>
    <p:sldId id="278" r:id="rId19"/>
    <p:sldId id="280" r:id="rId20"/>
    <p:sldId id="588" r:id="rId21"/>
    <p:sldId id="589" r:id="rId22"/>
    <p:sldId id="512" r:id="rId23"/>
    <p:sldId id="285" r:id="rId24"/>
    <p:sldId id="555" r:id="rId25"/>
    <p:sldId id="303" r:id="rId26"/>
    <p:sldId id="288" r:id="rId27"/>
    <p:sldId id="304" r:id="rId28"/>
    <p:sldId id="315" r:id="rId29"/>
    <p:sldId id="316" r:id="rId30"/>
    <p:sldId id="569" r:id="rId31"/>
    <p:sldId id="317" r:id="rId32"/>
    <p:sldId id="318" r:id="rId33"/>
    <p:sldId id="319" r:id="rId34"/>
    <p:sldId id="320" r:id="rId35"/>
    <p:sldId id="321" r:id="rId36"/>
    <p:sldId id="322" r:id="rId37"/>
    <p:sldId id="323" r:id="rId38"/>
    <p:sldId id="324" r:id="rId39"/>
    <p:sldId id="325" r:id="rId40"/>
    <p:sldId id="370" r:id="rId41"/>
    <p:sldId id="371" r:id="rId42"/>
    <p:sldId id="360" r:id="rId43"/>
    <p:sldId id="576" r:id="rId44"/>
    <p:sldId id="577" r:id="rId45"/>
    <p:sldId id="328" r:id="rId46"/>
    <p:sldId id="573" r:id="rId47"/>
    <p:sldId id="574" r:id="rId48"/>
    <p:sldId id="575" r:id="rId49"/>
    <p:sldId id="330" r:id="rId50"/>
    <p:sldId id="546" r:id="rId51"/>
    <p:sldId id="372" r:id="rId52"/>
    <p:sldId id="305" r:id="rId53"/>
    <p:sldId id="332" r:id="rId54"/>
    <p:sldId id="333" r:id="rId55"/>
    <p:sldId id="334" r:id="rId56"/>
    <p:sldId id="335" r:id="rId57"/>
    <p:sldId id="336" r:id="rId58"/>
    <p:sldId id="337" r:id="rId59"/>
    <p:sldId id="567" r:id="rId60"/>
    <p:sldId id="339" r:id="rId61"/>
    <p:sldId id="340" r:id="rId62"/>
    <p:sldId id="565" r:id="rId63"/>
    <p:sldId id="402" r:id="rId64"/>
    <p:sldId id="341" r:id="rId65"/>
    <p:sldId id="342" r:id="rId66"/>
    <p:sldId id="543" r:id="rId67"/>
    <p:sldId id="553" r:id="rId68"/>
    <p:sldId id="343" r:id="rId69"/>
    <p:sldId id="590" r:id="rId70"/>
    <p:sldId id="591" r:id="rId71"/>
    <p:sldId id="592" r:id="rId72"/>
    <p:sldId id="593" r:id="rId73"/>
    <p:sldId id="594" r:id="rId74"/>
    <p:sldId id="595" r:id="rId75"/>
    <p:sldId id="596" r:id="rId76"/>
    <p:sldId id="350" r:id="rId77"/>
    <p:sldId id="351" r:id="rId78"/>
    <p:sldId id="352" r:id="rId79"/>
    <p:sldId id="597" r:id="rId80"/>
    <p:sldId id="598" r:id="rId81"/>
    <p:sldId id="419" r:id="rId82"/>
    <p:sldId id="420" r:id="rId83"/>
    <p:sldId id="421" r:id="rId84"/>
    <p:sldId id="599" r:id="rId85"/>
    <p:sldId id="358" r:id="rId86"/>
    <p:sldId id="307" r:id="rId87"/>
    <p:sldId id="362" r:id="rId88"/>
    <p:sldId id="363" r:id="rId89"/>
    <p:sldId id="369" r:id="rId90"/>
    <p:sldId id="364" r:id="rId91"/>
    <p:sldId id="365" r:id="rId92"/>
    <p:sldId id="366" r:id="rId93"/>
    <p:sldId id="367" r:id="rId94"/>
    <p:sldId id="368" r:id="rId95"/>
    <p:sldId id="509" r:id="rId96"/>
    <p:sldId id="580" r:id="rId97"/>
    <p:sldId id="540" r:id="rId98"/>
    <p:sldId id="534" r:id="rId99"/>
    <p:sldId id="415" r:id="rId100"/>
    <p:sldId id="405" r:id="rId101"/>
    <p:sldId id="410" r:id="rId102"/>
    <p:sldId id="411" r:id="rId103"/>
    <p:sldId id="412" r:id="rId104"/>
    <p:sldId id="413" r:id="rId105"/>
    <p:sldId id="414" r:id="rId106"/>
    <p:sldId id="406" r:id="rId107"/>
    <p:sldId id="438" r:id="rId108"/>
    <p:sldId id="439" r:id="rId109"/>
    <p:sldId id="545" r:id="rId110"/>
    <p:sldId id="381" r:id="rId111"/>
    <p:sldId id="600" r:id="rId112"/>
    <p:sldId id="440" r:id="rId113"/>
    <p:sldId id="309" r:id="rId114"/>
    <p:sldId id="465" r:id="rId115"/>
    <p:sldId id="478" r:id="rId116"/>
    <p:sldId id="479" r:id="rId117"/>
    <p:sldId id="480" r:id="rId118"/>
    <p:sldId id="484" r:id="rId119"/>
    <p:sldId id="485" r:id="rId120"/>
    <p:sldId id="491" r:id="rId121"/>
    <p:sldId id="494" r:id="rId122"/>
    <p:sldId id="495" r:id="rId123"/>
    <p:sldId id="586" r:id="rId124"/>
    <p:sldId id="503" r:id="rId125"/>
    <p:sldId id="310" r:id="rId126"/>
    <p:sldId id="601" r:id="rId127"/>
    <p:sldId id="602" r:id="rId128"/>
    <p:sldId id="603" r:id="rId129"/>
    <p:sldId id="604" r:id="rId130"/>
    <p:sldId id="605" r:id="rId131"/>
    <p:sldId id="606" r:id="rId132"/>
    <p:sldId id="607" r:id="rId133"/>
    <p:sldId id="608" r:id="rId134"/>
    <p:sldId id="609" r:id="rId135"/>
    <p:sldId id="610" r:id="rId136"/>
    <p:sldId id="611" r:id="rId137"/>
    <p:sldId id="612" r:id="rId138"/>
    <p:sldId id="613" r:id="rId139"/>
    <p:sldId id="614" r:id="rId140"/>
    <p:sldId id="615" r:id="rId141"/>
    <p:sldId id="474" r:id="rId142"/>
    <p:sldId id="462" r:id="rId143"/>
    <p:sldId id="520" r:id="rId144"/>
    <p:sldId id="523" r:id="rId145"/>
    <p:sldId id="525" r:id="rId146"/>
    <p:sldId id="526" r:id="rId147"/>
    <p:sldId id="561" r:id="rId148"/>
    <p:sldId id="541" r:id="rId149"/>
    <p:sldId id="542" r:id="rId150"/>
    <p:sldId id="524" r:id="rId151"/>
    <p:sldId id="616" r:id="rId152"/>
    <p:sldId id="617" r:id="rId153"/>
    <p:sldId id="618" r:id="rId154"/>
    <p:sldId id="619" r:id="rId155"/>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BF95DF"/>
    <a:srgbClr val="FFA3A3"/>
    <a:srgbClr val="FF7979"/>
    <a:srgbClr val="FF9393"/>
    <a:srgbClr val="B7FFD8"/>
    <a:srgbClr val="41719C"/>
    <a:srgbClr val="2F5597"/>
    <a:srgbClr val="548235"/>
    <a:srgbClr val="7F6000"/>
    <a:srgbClr val="7030A0"/>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7849" autoAdjust="0"/>
    <p:restoredTop sz="95159" autoAdjust="0"/>
  </p:normalViewPr>
  <p:slideViewPr>
    <p:cSldViewPr snapToGrid="0">
      <p:cViewPr varScale="1">
        <p:scale>
          <a:sx n="69" d="100"/>
          <a:sy n="69" d="100"/>
        </p:scale>
        <p:origin x="990" y="66"/>
      </p:cViewPr>
      <p:guideLst/>
    </p:cSldViewPr>
  </p:slideViewPr>
  <p:outlineViewPr>
    <p:cViewPr>
      <p:scale>
        <a:sx n="33" d="100"/>
        <a:sy n="33" d="100"/>
      </p:scale>
      <p:origin x="0" y="-22920"/>
    </p:cViewPr>
  </p:outlineViewPr>
  <p:notesTextViewPr>
    <p:cViewPr>
      <p:scale>
        <a:sx n="3" d="2"/>
        <a:sy n="3" d="2"/>
      </p:scale>
      <p:origin x="0" y="0"/>
    </p:cViewPr>
  </p:notesTextViewPr>
  <p:sorterViewPr>
    <p:cViewPr varScale="1">
      <p:scale>
        <a:sx n="1" d="1"/>
        <a:sy n="1" d="1"/>
      </p:scale>
      <p:origin x="0" y="-100853"/>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38" Type="http://schemas.openxmlformats.org/officeDocument/2006/relationships/slide" Target="slides/slide137.xml"/><Relationship Id="rId154" Type="http://schemas.openxmlformats.org/officeDocument/2006/relationships/slide" Target="slides/slide153.xml"/><Relationship Id="rId159" Type="http://schemas.openxmlformats.org/officeDocument/2006/relationships/theme" Target="theme/theme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28" Type="http://schemas.openxmlformats.org/officeDocument/2006/relationships/slide" Target="slides/slide127.xml"/><Relationship Id="rId144" Type="http://schemas.openxmlformats.org/officeDocument/2006/relationships/slide" Target="slides/slide143.xml"/><Relationship Id="rId149" Type="http://schemas.openxmlformats.org/officeDocument/2006/relationships/slide" Target="slides/slide148.xml"/><Relationship Id="rId5" Type="http://schemas.openxmlformats.org/officeDocument/2006/relationships/slide" Target="slides/slide4.xml"/><Relationship Id="rId90" Type="http://schemas.openxmlformats.org/officeDocument/2006/relationships/slide" Target="slides/slide89.xml"/><Relationship Id="rId95" Type="http://schemas.openxmlformats.org/officeDocument/2006/relationships/slide" Target="slides/slide94.xml"/><Relationship Id="rId160" Type="http://schemas.openxmlformats.org/officeDocument/2006/relationships/tableStyles" Target="tableStyles.xml"/><Relationship Id="rId22" Type="http://schemas.openxmlformats.org/officeDocument/2006/relationships/slide" Target="slides/slide21.xml"/><Relationship Id="rId27" Type="http://schemas.openxmlformats.org/officeDocument/2006/relationships/slide" Target="slides/slide26.xml"/><Relationship Id="rId43" Type="http://schemas.openxmlformats.org/officeDocument/2006/relationships/slide" Target="slides/slide42.xml"/><Relationship Id="rId48" Type="http://schemas.openxmlformats.org/officeDocument/2006/relationships/slide" Target="slides/slide47.xml"/><Relationship Id="rId64" Type="http://schemas.openxmlformats.org/officeDocument/2006/relationships/slide" Target="slides/slide63.xml"/><Relationship Id="rId69" Type="http://schemas.openxmlformats.org/officeDocument/2006/relationships/slide" Target="slides/slide68.xml"/><Relationship Id="rId113" Type="http://schemas.openxmlformats.org/officeDocument/2006/relationships/slide" Target="slides/slide112.xml"/><Relationship Id="rId118" Type="http://schemas.openxmlformats.org/officeDocument/2006/relationships/slide" Target="slides/slide117.xml"/><Relationship Id="rId134" Type="http://schemas.openxmlformats.org/officeDocument/2006/relationships/slide" Target="slides/slide133.xml"/><Relationship Id="rId139" Type="http://schemas.openxmlformats.org/officeDocument/2006/relationships/slide" Target="slides/slide138.xml"/><Relationship Id="rId80" Type="http://schemas.openxmlformats.org/officeDocument/2006/relationships/slide" Target="slides/slide79.xml"/><Relationship Id="rId85" Type="http://schemas.openxmlformats.org/officeDocument/2006/relationships/slide" Target="slides/slide84.xml"/><Relationship Id="rId150" Type="http://schemas.openxmlformats.org/officeDocument/2006/relationships/slide" Target="slides/slide149.xml"/><Relationship Id="rId155" Type="http://schemas.openxmlformats.org/officeDocument/2006/relationships/slide" Target="slides/slide154.xml"/><Relationship Id="rId12" Type="http://schemas.openxmlformats.org/officeDocument/2006/relationships/slide" Target="slides/slide11.xml"/><Relationship Id="rId17" Type="http://schemas.openxmlformats.org/officeDocument/2006/relationships/slide" Target="slides/slide16.xml"/><Relationship Id="rId33" Type="http://schemas.openxmlformats.org/officeDocument/2006/relationships/slide" Target="slides/slide32.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08" Type="http://schemas.openxmlformats.org/officeDocument/2006/relationships/slide" Target="slides/slide107.xml"/><Relationship Id="rId124" Type="http://schemas.openxmlformats.org/officeDocument/2006/relationships/slide" Target="slides/slide123.xml"/><Relationship Id="rId129" Type="http://schemas.openxmlformats.org/officeDocument/2006/relationships/slide" Target="slides/slide128.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32" Type="http://schemas.openxmlformats.org/officeDocument/2006/relationships/slide" Target="slides/slide131.xml"/><Relationship Id="rId140" Type="http://schemas.openxmlformats.org/officeDocument/2006/relationships/slide" Target="slides/slide139.xml"/><Relationship Id="rId145" Type="http://schemas.openxmlformats.org/officeDocument/2006/relationships/slide" Target="slides/slide144.xml"/><Relationship Id="rId153" Type="http://schemas.openxmlformats.org/officeDocument/2006/relationships/slide" Target="slides/slide152.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slide" Target="slides/slide118.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30" Type="http://schemas.openxmlformats.org/officeDocument/2006/relationships/slide" Target="slides/slide129.xml"/><Relationship Id="rId135" Type="http://schemas.openxmlformats.org/officeDocument/2006/relationships/slide" Target="slides/slide134.xml"/><Relationship Id="rId143" Type="http://schemas.openxmlformats.org/officeDocument/2006/relationships/slide" Target="slides/slide142.xml"/><Relationship Id="rId148" Type="http://schemas.openxmlformats.org/officeDocument/2006/relationships/slide" Target="slides/slide147.xml"/><Relationship Id="rId151" Type="http://schemas.openxmlformats.org/officeDocument/2006/relationships/slide" Target="slides/slide150.xml"/><Relationship Id="rId156"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presProps" Target="presProps.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viewProps" Target="view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CF1D46E-F613-4B1F-A98B-387FEEB27CA5}" type="datetimeFigureOut">
              <a:rPr lang="en-US" smtClean="0"/>
              <a:t>1/9/2017</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0A6DEE-7F82-4CD5-BFD3-A0F7F2C04A8F}" type="slidenum">
              <a:rPr lang="en-US" smtClean="0"/>
              <a:t>‹#›</a:t>
            </a:fld>
            <a:endParaRPr lang="en-US"/>
          </a:p>
        </p:txBody>
      </p:sp>
    </p:spTree>
    <p:extLst>
      <p:ext uri="{BB962C8B-B14F-4D97-AF65-F5344CB8AC3E}">
        <p14:creationId xmlns:p14="http://schemas.microsoft.com/office/powerpoint/2010/main" val="159140697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22% of the YouTube livestream audience came from outside of Canada.</a:t>
            </a:r>
            <a:r>
              <a:rPr lang="en-US" sz="1200" kern="1200" dirty="0">
                <a:solidFill>
                  <a:schemeClr val="tx1"/>
                </a:solidFill>
                <a:effectLst/>
                <a:latin typeface="+mn-lt"/>
                <a:ea typeface="+mn-ea"/>
                <a:cs typeface="+mn-cs"/>
              </a:rPr>
              <a:t> Viewers from 189 countries watched the live stream. Those with the highest number of views were the United States, Australia, United Kingdom, Japan and Mexico. Fun fact: A fan from the Marshall Islands logged 2.4hrs of watch time!</a:t>
            </a:r>
          </a:p>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5</a:t>
            </a:fld>
            <a:endParaRPr lang="en-US"/>
          </a:p>
        </p:txBody>
      </p:sp>
    </p:spTree>
    <p:extLst>
      <p:ext uri="{BB962C8B-B14F-4D97-AF65-F5344CB8AC3E}">
        <p14:creationId xmlns:p14="http://schemas.microsoft.com/office/powerpoint/2010/main" val="66484207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54</a:t>
            </a:fld>
            <a:endParaRPr lang="en-US"/>
          </a:p>
        </p:txBody>
      </p:sp>
    </p:spTree>
    <p:extLst>
      <p:ext uri="{BB962C8B-B14F-4D97-AF65-F5344CB8AC3E}">
        <p14:creationId xmlns:p14="http://schemas.microsoft.com/office/powerpoint/2010/main" val="10648743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55</a:t>
            </a:fld>
            <a:endParaRPr lang="en-US"/>
          </a:p>
        </p:txBody>
      </p:sp>
    </p:spTree>
    <p:extLst>
      <p:ext uri="{BB962C8B-B14F-4D97-AF65-F5344CB8AC3E}">
        <p14:creationId xmlns:p14="http://schemas.microsoft.com/office/powerpoint/2010/main" val="1680500111"/>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56</a:t>
            </a:fld>
            <a:endParaRPr lang="en-US"/>
          </a:p>
        </p:txBody>
      </p:sp>
    </p:spTree>
    <p:extLst>
      <p:ext uri="{BB962C8B-B14F-4D97-AF65-F5344CB8AC3E}">
        <p14:creationId xmlns:p14="http://schemas.microsoft.com/office/powerpoint/2010/main" val="216329079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57</a:t>
            </a:fld>
            <a:endParaRPr lang="en-US"/>
          </a:p>
        </p:txBody>
      </p:sp>
    </p:spTree>
    <p:extLst>
      <p:ext uri="{BB962C8B-B14F-4D97-AF65-F5344CB8AC3E}">
        <p14:creationId xmlns:p14="http://schemas.microsoft.com/office/powerpoint/2010/main" val="10336662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58</a:t>
            </a:fld>
            <a:endParaRPr lang="en-US"/>
          </a:p>
        </p:txBody>
      </p:sp>
    </p:spTree>
    <p:extLst>
      <p:ext uri="{BB962C8B-B14F-4D97-AF65-F5344CB8AC3E}">
        <p14:creationId xmlns:p14="http://schemas.microsoft.com/office/powerpoint/2010/main" val="1023932113"/>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59</a:t>
            </a:fld>
            <a:endParaRPr lang="en-US"/>
          </a:p>
        </p:txBody>
      </p:sp>
    </p:spTree>
    <p:extLst>
      <p:ext uri="{BB962C8B-B14F-4D97-AF65-F5344CB8AC3E}">
        <p14:creationId xmlns:p14="http://schemas.microsoft.com/office/powerpoint/2010/main" val="44119790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60</a:t>
            </a:fld>
            <a:endParaRPr lang="en-US"/>
          </a:p>
        </p:txBody>
      </p:sp>
    </p:spTree>
    <p:extLst>
      <p:ext uri="{BB962C8B-B14F-4D97-AF65-F5344CB8AC3E}">
        <p14:creationId xmlns:p14="http://schemas.microsoft.com/office/powerpoint/2010/main" val="420300015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61</a:t>
            </a:fld>
            <a:endParaRPr lang="en-US"/>
          </a:p>
        </p:txBody>
      </p:sp>
    </p:spTree>
    <p:extLst>
      <p:ext uri="{BB962C8B-B14F-4D97-AF65-F5344CB8AC3E}">
        <p14:creationId xmlns:p14="http://schemas.microsoft.com/office/powerpoint/2010/main" val="395817700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62</a:t>
            </a:fld>
            <a:endParaRPr lang="en-US"/>
          </a:p>
        </p:txBody>
      </p:sp>
    </p:spTree>
    <p:extLst>
      <p:ext uri="{BB962C8B-B14F-4D97-AF65-F5344CB8AC3E}">
        <p14:creationId xmlns:p14="http://schemas.microsoft.com/office/powerpoint/2010/main" val="1389292194"/>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63</a:t>
            </a:fld>
            <a:endParaRPr lang="en-US"/>
          </a:p>
        </p:txBody>
      </p:sp>
    </p:spTree>
    <p:extLst>
      <p:ext uri="{BB962C8B-B14F-4D97-AF65-F5344CB8AC3E}">
        <p14:creationId xmlns:p14="http://schemas.microsoft.com/office/powerpoint/2010/main" val="418393285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1" kern="1200" dirty="0">
                <a:solidFill>
                  <a:schemeClr val="tx1"/>
                </a:solidFill>
                <a:effectLst/>
                <a:latin typeface="+mn-lt"/>
                <a:ea typeface="+mn-ea"/>
                <a:cs typeface="+mn-cs"/>
              </a:rPr>
              <a:t>22% of the YouTube livestream audience came from outside of Canada.</a:t>
            </a:r>
            <a:r>
              <a:rPr lang="en-US" sz="1200" kern="1200" dirty="0">
                <a:solidFill>
                  <a:schemeClr val="tx1"/>
                </a:solidFill>
                <a:effectLst/>
                <a:latin typeface="+mn-lt"/>
                <a:ea typeface="+mn-ea"/>
                <a:cs typeface="+mn-cs"/>
              </a:rPr>
              <a:t> Viewers from 189 countries watched the live stream. Those with the highest number of views were the United States, Australia, United Kingdom, Japan and Mexico. Fun fact: A fan from the Marshall Islands logged 2.4hrs of watch time!</a:t>
            </a:r>
          </a:p>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21</a:t>
            </a:fld>
            <a:endParaRPr lang="en-US"/>
          </a:p>
        </p:txBody>
      </p:sp>
    </p:spTree>
    <p:extLst>
      <p:ext uri="{BB962C8B-B14F-4D97-AF65-F5344CB8AC3E}">
        <p14:creationId xmlns:p14="http://schemas.microsoft.com/office/powerpoint/2010/main" val="259407286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64</a:t>
            </a:fld>
            <a:endParaRPr lang="en-US"/>
          </a:p>
        </p:txBody>
      </p:sp>
    </p:spTree>
    <p:extLst>
      <p:ext uri="{BB962C8B-B14F-4D97-AF65-F5344CB8AC3E}">
        <p14:creationId xmlns:p14="http://schemas.microsoft.com/office/powerpoint/2010/main" val="213576556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65</a:t>
            </a:fld>
            <a:endParaRPr lang="en-US"/>
          </a:p>
        </p:txBody>
      </p:sp>
    </p:spTree>
    <p:extLst>
      <p:ext uri="{BB962C8B-B14F-4D97-AF65-F5344CB8AC3E}">
        <p14:creationId xmlns:p14="http://schemas.microsoft.com/office/powerpoint/2010/main" val="100312617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66</a:t>
            </a:fld>
            <a:endParaRPr lang="en-US"/>
          </a:p>
        </p:txBody>
      </p:sp>
    </p:spTree>
    <p:extLst>
      <p:ext uri="{BB962C8B-B14F-4D97-AF65-F5344CB8AC3E}">
        <p14:creationId xmlns:p14="http://schemas.microsoft.com/office/powerpoint/2010/main" val="217660551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Pierre </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has served as a broadcaster with TVA for over 30 years but it is his social activism which makes this Quebecer a national hero.</a:t>
            </a:r>
            <a:r>
              <a:rPr lang="en-CA" baseline="0"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In 1988 Pierre’s son, Charles, died following a lengthy battle with leukemia and Pierre created the</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Fondation</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Charles-</a:t>
            </a:r>
            <a:r>
              <a:rPr lang="en-CA"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CA" dirty="0">
                <a:solidFill>
                  <a:srgbClr val="1F497D"/>
                </a:solidFill>
                <a:latin typeface="Calibri" panose="020F0502020204030204" pitchFamily="34" charset="0"/>
                <a:ea typeface="Calibri" panose="020F0502020204030204" pitchFamily="34" charset="0"/>
                <a:cs typeface="Times New Roman" panose="02020603050405020304" pitchFamily="18" charset="0"/>
              </a:rPr>
              <a:t>” which has become a most significant public service. </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A cancer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centre</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in Montreal, responsible for the care and treatment of hundreds of children each year, was named after Charles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Bruneau</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The foundation raises funds for improvements to the </a:t>
            </a:r>
            <a:r>
              <a:rPr lang="en-US" dirty="0" err="1">
                <a:solidFill>
                  <a:srgbClr val="1F497D"/>
                </a:solidFill>
                <a:latin typeface="Calibri" panose="020F0502020204030204" pitchFamily="34" charset="0"/>
                <a:ea typeface="Calibri" panose="020F0502020204030204" pitchFamily="34" charset="0"/>
                <a:cs typeface="Times New Roman" panose="02020603050405020304" pitchFamily="18" charset="0"/>
              </a:rPr>
              <a:t>centre</a:t>
            </a:r>
            <a:r>
              <a:rPr lang="en-US" dirty="0">
                <a:solidFill>
                  <a:srgbClr val="1F497D"/>
                </a:solidFill>
                <a:latin typeface="Calibri" panose="020F0502020204030204" pitchFamily="34" charset="0"/>
                <a:ea typeface="Calibri" panose="020F0502020204030204" pitchFamily="34" charset="0"/>
                <a:cs typeface="Times New Roman" panose="02020603050405020304" pitchFamily="18" charset="0"/>
              </a:rPr>
              <a:t>. </a:t>
            </a:r>
            <a:endParaRPr lang="en-US" dirty="0"/>
          </a:p>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67</a:t>
            </a:fld>
            <a:endParaRPr lang="en-US"/>
          </a:p>
        </p:txBody>
      </p:sp>
    </p:spTree>
    <p:extLst>
      <p:ext uri="{BB962C8B-B14F-4D97-AF65-F5344CB8AC3E}">
        <p14:creationId xmlns:p14="http://schemas.microsoft.com/office/powerpoint/2010/main" val="35710874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76</a:t>
            </a:fld>
            <a:endParaRPr lang="en-US"/>
          </a:p>
        </p:txBody>
      </p:sp>
    </p:spTree>
    <p:extLst>
      <p:ext uri="{BB962C8B-B14F-4D97-AF65-F5344CB8AC3E}">
        <p14:creationId xmlns:p14="http://schemas.microsoft.com/office/powerpoint/2010/main" val="3837085806"/>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81</a:t>
            </a:fld>
            <a:endParaRPr lang="en-US"/>
          </a:p>
        </p:txBody>
      </p:sp>
    </p:spTree>
    <p:extLst>
      <p:ext uri="{BB962C8B-B14F-4D97-AF65-F5344CB8AC3E}">
        <p14:creationId xmlns:p14="http://schemas.microsoft.com/office/powerpoint/2010/main" val="276539984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82</a:t>
            </a:fld>
            <a:endParaRPr lang="en-US"/>
          </a:p>
        </p:txBody>
      </p:sp>
    </p:spTree>
    <p:extLst>
      <p:ext uri="{BB962C8B-B14F-4D97-AF65-F5344CB8AC3E}">
        <p14:creationId xmlns:p14="http://schemas.microsoft.com/office/powerpoint/2010/main" val="185993283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83</a:t>
            </a:fld>
            <a:endParaRPr lang="en-US"/>
          </a:p>
        </p:txBody>
      </p:sp>
    </p:spTree>
    <p:extLst>
      <p:ext uri="{BB962C8B-B14F-4D97-AF65-F5344CB8AC3E}">
        <p14:creationId xmlns:p14="http://schemas.microsoft.com/office/powerpoint/2010/main" val="87962804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84</a:t>
            </a:fld>
            <a:endParaRPr lang="en-US"/>
          </a:p>
        </p:txBody>
      </p:sp>
    </p:spTree>
    <p:extLst>
      <p:ext uri="{BB962C8B-B14F-4D97-AF65-F5344CB8AC3E}">
        <p14:creationId xmlns:p14="http://schemas.microsoft.com/office/powerpoint/2010/main" val="140481752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Sir John Franklin</a:t>
            </a:r>
            <a:r>
              <a:rPr lang="en-US" sz="1200" b="0" i="0" kern="1200" dirty="0">
                <a:solidFill>
                  <a:schemeClr val="tx1"/>
                </a:solidFill>
                <a:effectLst/>
                <a:latin typeface="+mn-lt"/>
                <a:ea typeface="+mn-ea"/>
                <a:cs typeface="+mn-cs"/>
              </a:rPr>
              <a:t> </a:t>
            </a:r>
            <a:r>
              <a:rPr lang="en-US" sz="1200" b="0" i="0" u="none" strike="noStrike" kern="1200" dirty="0">
                <a:solidFill>
                  <a:schemeClr val="tx1"/>
                </a:solidFill>
                <a:effectLst/>
                <a:latin typeface="+mn-lt"/>
                <a:ea typeface="+mn-ea"/>
                <a:cs typeface="+mn-cs"/>
              </a:rPr>
              <a:t>and his crew and ships </a:t>
            </a:r>
            <a:r>
              <a:rPr lang="en-US" sz="1200" b="0" i="0" kern="1200" dirty="0">
                <a:solidFill>
                  <a:schemeClr val="tx1"/>
                </a:solidFill>
                <a:effectLst/>
                <a:latin typeface="+mn-lt"/>
                <a:ea typeface="+mn-ea"/>
                <a:cs typeface="+mn-cs"/>
              </a:rPr>
              <a:t>disappeared attempting to chart and navigate a section of the Northwest Passage in the Canadian Artic </a:t>
            </a:r>
            <a:r>
              <a:rPr lang="en-US" sz="1200" b="0" i="0" u="none" strike="noStrike" kern="1200" dirty="0">
                <a:solidFill>
                  <a:schemeClr val="tx1"/>
                </a:solidFill>
                <a:effectLst/>
                <a:latin typeface="+mn-lt"/>
                <a:ea typeface="+mn-ea"/>
                <a:cs typeface="+mn-cs"/>
              </a:rPr>
              <a:t>in 1845</a:t>
            </a:r>
            <a:r>
              <a:rPr lang="en-US" sz="1200" b="0" i="0" kern="1200" dirty="0">
                <a:solidFill>
                  <a:schemeClr val="tx1"/>
                </a:solidFill>
                <a:effectLst/>
                <a:latin typeface="+mn-lt"/>
                <a:ea typeface="+mn-ea"/>
                <a:cs typeface="+mn-cs"/>
              </a:rPr>
              <a:t>. Parks Canada’s expeditions led to the discovery of the wrecks of </a:t>
            </a:r>
            <a:r>
              <a:rPr lang="en-US" dirty="0"/>
              <a:t>HMS</a:t>
            </a:r>
            <a:r>
              <a:rPr lang="en-US" sz="1200" b="0" i="0" kern="1200" dirty="0">
                <a:solidFill>
                  <a:schemeClr val="tx1"/>
                </a:solidFill>
                <a:effectLst/>
                <a:latin typeface="+mn-lt"/>
                <a:ea typeface="+mn-ea"/>
                <a:cs typeface="+mn-cs"/>
              </a:rPr>
              <a:t> </a:t>
            </a:r>
            <a:r>
              <a:rPr lang="en-US" sz="1200" b="0" i="1" kern="1200" dirty="0">
                <a:solidFill>
                  <a:schemeClr val="tx1"/>
                </a:solidFill>
                <a:effectLst/>
                <a:latin typeface="+mn-lt"/>
                <a:ea typeface="+mn-ea"/>
                <a:cs typeface="+mn-cs"/>
              </a:rPr>
              <a:t>Erebus</a:t>
            </a:r>
            <a:r>
              <a:rPr lang="en-US" sz="1200" b="0" i="0" kern="1200" baseline="0" dirty="0">
                <a:solidFill>
                  <a:schemeClr val="tx1"/>
                </a:solidFill>
                <a:effectLst/>
                <a:latin typeface="+mn-lt"/>
                <a:ea typeface="+mn-ea"/>
                <a:cs typeface="+mn-cs"/>
              </a:rPr>
              <a:t> and most recently the </a:t>
            </a:r>
            <a:r>
              <a:rPr lang="en-US" sz="1200" b="0" i="0" kern="1200" dirty="0">
                <a:solidFill>
                  <a:schemeClr val="tx1"/>
                </a:solidFill>
                <a:effectLst/>
                <a:latin typeface="+mn-lt"/>
                <a:ea typeface="+mn-ea"/>
                <a:cs typeface="+mn-cs"/>
              </a:rPr>
              <a:t>HMS Terror. </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86</a:t>
            </a:fld>
            <a:endParaRPr lang="en-US"/>
          </a:p>
        </p:txBody>
      </p:sp>
    </p:spTree>
    <p:extLst>
      <p:ext uri="{BB962C8B-B14F-4D97-AF65-F5344CB8AC3E}">
        <p14:creationId xmlns:p14="http://schemas.microsoft.com/office/powerpoint/2010/main" val="1043953759"/>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Not</a:t>
            </a:r>
            <a:r>
              <a:rPr lang="en-US" baseline="0" dirty="0"/>
              <a:t> a new story.</a:t>
            </a:r>
          </a:p>
          <a:p>
            <a:r>
              <a:rPr lang="en-US" baseline="0" dirty="0"/>
              <a:t>Taps into a tradition that exists linked to </a:t>
            </a:r>
            <a:r>
              <a:rPr lang="en-US" baseline="0" dirty="0" err="1"/>
              <a:t>Cdn</a:t>
            </a:r>
            <a:r>
              <a:rPr lang="en-US" baseline="0" dirty="0"/>
              <a:t> landscape.</a:t>
            </a:r>
          </a:p>
          <a:p>
            <a:r>
              <a:rPr lang="en-US" baseline="0" dirty="0"/>
              <a:t>Raise social critique of the country.</a:t>
            </a:r>
          </a:p>
          <a:p>
            <a:r>
              <a:rPr lang="en-US" baseline="0" dirty="0"/>
              <a:t>Service to the country.</a:t>
            </a:r>
          </a:p>
          <a:p>
            <a:r>
              <a:rPr lang="en-US" baseline="0" dirty="0"/>
              <a:t>Care about the country.</a:t>
            </a:r>
          </a:p>
        </p:txBody>
      </p:sp>
      <p:sp>
        <p:nvSpPr>
          <p:cNvPr id="4" name="Slide Number Placeholder 3"/>
          <p:cNvSpPr>
            <a:spLocks noGrp="1"/>
          </p:cNvSpPr>
          <p:nvPr>
            <p:ph type="sldNum" sz="quarter" idx="10"/>
          </p:nvPr>
        </p:nvSpPr>
        <p:spPr/>
        <p:txBody>
          <a:bodyPr/>
          <a:lstStyle/>
          <a:p>
            <a:fld id="{B1FCF273-2493-4739-B2E8-8D3F38757AB3}" type="slidenum">
              <a:rPr lang="en-US" smtClean="0"/>
              <a:t>23</a:t>
            </a:fld>
            <a:endParaRPr lang="en-US"/>
          </a:p>
        </p:txBody>
      </p:sp>
    </p:spTree>
    <p:extLst>
      <p:ext uri="{BB962C8B-B14F-4D97-AF65-F5344CB8AC3E}">
        <p14:creationId xmlns:p14="http://schemas.microsoft.com/office/powerpoint/2010/main" val="1876308158"/>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87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197479220"/>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88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929012343"/>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89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48799101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263068683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3771243843"/>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42240362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169928679"/>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83746080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95</a:t>
            </a:fld>
            <a:endParaRPr lang="en-US"/>
          </a:p>
        </p:txBody>
      </p:sp>
    </p:spTree>
    <p:extLst>
      <p:ext uri="{BB962C8B-B14F-4D97-AF65-F5344CB8AC3E}">
        <p14:creationId xmlns:p14="http://schemas.microsoft.com/office/powerpoint/2010/main" val="1369937964"/>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007607A-9CC2-459A-A209-BEFED9CDAEF5}" type="slidenum">
              <a:rPr lang="en-US" smtClean="0"/>
              <a:t>96</a:t>
            </a:fld>
            <a:endParaRPr lang="en-US"/>
          </a:p>
        </p:txBody>
      </p:sp>
    </p:spTree>
    <p:extLst>
      <p:ext uri="{BB962C8B-B14F-4D97-AF65-F5344CB8AC3E}">
        <p14:creationId xmlns:p14="http://schemas.microsoft.com/office/powerpoint/2010/main" val="143866427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24</a:t>
            </a:fld>
            <a:endParaRPr lang="en-US"/>
          </a:p>
        </p:txBody>
      </p:sp>
    </p:spTree>
    <p:extLst>
      <p:ext uri="{BB962C8B-B14F-4D97-AF65-F5344CB8AC3E}">
        <p14:creationId xmlns:p14="http://schemas.microsoft.com/office/powerpoint/2010/main" val="235006668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191361411"/>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solidFill>
                  <a:srgbClr val="252525"/>
                </a:solidFill>
                <a:latin typeface="Arial" panose="020B0604020202020204" pitchFamily="34" charset="0"/>
              </a:rPr>
              <a:t>Pierre Lavoie</a:t>
            </a:r>
            <a:r>
              <a:rPr lang="en-US" b="1" baseline="0" dirty="0">
                <a:solidFill>
                  <a:srgbClr val="252525"/>
                </a:solidFill>
                <a:latin typeface="Arial" panose="020B0604020202020204" pitchFamily="34" charset="0"/>
              </a:rPr>
              <a:t> </a:t>
            </a:r>
            <a:r>
              <a:rPr lang="en-US" dirty="0">
                <a:solidFill>
                  <a:srgbClr val="252525"/>
                </a:solidFill>
                <a:latin typeface="Arial" panose="020B0604020202020204" pitchFamily="34" charset="0"/>
              </a:rPr>
              <a:t>born is</a:t>
            </a:r>
            <a:r>
              <a:rPr lang="en-US" baseline="0" dirty="0">
                <a:solidFill>
                  <a:srgbClr val="252525"/>
                </a:solidFill>
                <a:latin typeface="Arial" panose="020B0604020202020204" pitchFamily="34" charset="0"/>
              </a:rPr>
              <a:t> a</a:t>
            </a:r>
            <a:r>
              <a:rPr lang="en-US" dirty="0"/>
              <a:t> </a:t>
            </a:r>
            <a:r>
              <a:rPr lang="en-US" dirty="0">
                <a:solidFill>
                  <a:srgbClr val="252525"/>
                </a:solidFill>
                <a:latin typeface="Arial" panose="020B0604020202020204" pitchFamily="34" charset="0"/>
              </a:rPr>
              <a:t>52</a:t>
            </a:r>
            <a:r>
              <a:rPr lang="en-US" baseline="0" dirty="0">
                <a:solidFill>
                  <a:srgbClr val="252525"/>
                </a:solidFill>
                <a:latin typeface="Arial" panose="020B0604020202020204" pitchFamily="34" charset="0"/>
              </a:rPr>
              <a:t> year old</a:t>
            </a:r>
            <a:r>
              <a:rPr lang="en-US" dirty="0">
                <a:solidFill>
                  <a:srgbClr val="252525"/>
                </a:solidFill>
                <a:latin typeface="Arial" panose="020B0604020202020204" pitchFamily="34" charset="0"/>
              </a:rPr>
              <a:t> amateur triathlete. Pierre and his wife Lynne lost two children to lactic acidosis;</a:t>
            </a:r>
            <a:r>
              <a:rPr lang="en-US" baseline="0" dirty="0">
                <a:solidFill>
                  <a:srgbClr val="252525"/>
                </a:solidFill>
                <a:latin typeface="Arial" panose="020B0604020202020204" pitchFamily="34" charset="0"/>
              </a:rPr>
              <a:t> a </a:t>
            </a:r>
            <a:r>
              <a:rPr lang="en-US" sz="1200" b="0" i="0" kern="1200" dirty="0">
                <a:solidFill>
                  <a:schemeClr val="tx1"/>
                </a:solidFill>
                <a:effectLst/>
                <a:latin typeface="+mn-lt"/>
                <a:ea typeface="+mn-ea"/>
                <a:cs typeface="+mn-cs"/>
              </a:rPr>
              <a:t>rare hereditary disease that affects children from birth. In 1999 he launched the “</a:t>
            </a:r>
            <a:r>
              <a:rPr lang="en-US" sz="1200" b="0" i="0" kern="1200" dirty="0" err="1">
                <a:solidFill>
                  <a:schemeClr val="tx1"/>
                </a:solidFill>
                <a:effectLst/>
                <a:latin typeface="+mn-lt"/>
                <a:ea typeface="+mn-ea"/>
                <a:cs typeface="+mn-cs"/>
              </a:rPr>
              <a:t>Défi</a:t>
            </a:r>
            <a:r>
              <a:rPr lang="en-US" sz="1200" b="0" i="0" kern="1200" dirty="0">
                <a:solidFill>
                  <a:schemeClr val="tx1"/>
                </a:solidFill>
                <a:effectLst/>
                <a:latin typeface="+mn-lt"/>
                <a:ea typeface="+mn-ea"/>
                <a:cs typeface="+mn-cs"/>
              </a:rPr>
              <a:t> Pierre Lavoie” in in order</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to raise awareness and funds in support of </a:t>
            </a:r>
            <a:r>
              <a:rPr lang="en-US" dirty="0">
                <a:solidFill>
                  <a:srgbClr val="252525"/>
                </a:solidFill>
                <a:latin typeface="Arial" panose="020B0604020202020204" pitchFamily="34" charset="0"/>
              </a:rPr>
              <a:t>research </a:t>
            </a:r>
            <a:r>
              <a:rPr lang="en-US" sz="1200" b="0" i="0" kern="1200" dirty="0">
                <a:solidFill>
                  <a:schemeClr val="tx1"/>
                </a:solidFill>
                <a:effectLst/>
                <a:latin typeface="+mn-lt"/>
                <a:ea typeface="+mn-ea"/>
                <a:cs typeface="+mn-cs"/>
              </a:rPr>
              <a:t>about the disease. </a:t>
            </a:r>
            <a:r>
              <a:rPr lang="en-US" dirty="0">
                <a:solidFill>
                  <a:srgbClr val="252525"/>
                </a:solidFill>
                <a:latin typeface="Arial" panose="020B0604020202020204" pitchFamily="34" charset="0"/>
              </a:rPr>
              <a:t>He was made Knight of the National Order of Quebec and member of the Order of Canada.</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98</a:t>
            </a:fld>
            <a:endParaRPr lang="en-US"/>
          </a:p>
        </p:txBody>
      </p:sp>
    </p:spTree>
    <p:extLst>
      <p:ext uri="{BB962C8B-B14F-4D97-AF65-F5344CB8AC3E}">
        <p14:creationId xmlns:p14="http://schemas.microsoft.com/office/powerpoint/2010/main" val="2796913205"/>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99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4247543660"/>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87658254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763748640"/>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342379848"/>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89092263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596800276"/>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714328220"/>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81935654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25</a:t>
            </a:fld>
            <a:endParaRPr lang="en-US"/>
          </a:p>
        </p:txBody>
      </p:sp>
    </p:spTree>
    <p:extLst>
      <p:ext uri="{BB962C8B-B14F-4D97-AF65-F5344CB8AC3E}">
        <p14:creationId xmlns:p14="http://schemas.microsoft.com/office/powerpoint/2010/main" val="21089601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89059770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26196439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109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752419356"/>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110</a:t>
            </a:fld>
            <a:endParaRPr lang="en-US"/>
          </a:p>
        </p:txBody>
      </p:sp>
    </p:spTree>
    <p:extLst>
      <p:ext uri="{BB962C8B-B14F-4D97-AF65-F5344CB8AC3E}">
        <p14:creationId xmlns:p14="http://schemas.microsoft.com/office/powerpoint/2010/main" val="3125865823"/>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111</a:t>
            </a:fld>
            <a:endParaRPr lang="en-US"/>
          </a:p>
        </p:txBody>
      </p:sp>
    </p:spTree>
    <p:extLst>
      <p:ext uri="{BB962C8B-B14F-4D97-AF65-F5344CB8AC3E}">
        <p14:creationId xmlns:p14="http://schemas.microsoft.com/office/powerpoint/2010/main" val="940593950"/>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B0A6DEE-7F82-4CD5-BFD3-A0F7F2C04A8F}" type="slidenum">
              <a:rPr lang="en-US" smtClean="0"/>
              <a:t>112</a:t>
            </a:fld>
            <a:endParaRPr lang="en-US"/>
          </a:p>
        </p:txBody>
      </p:sp>
    </p:spTree>
    <p:extLst>
      <p:ext uri="{BB962C8B-B14F-4D97-AF65-F5344CB8AC3E}">
        <p14:creationId xmlns:p14="http://schemas.microsoft.com/office/powerpoint/2010/main" val="3786709185"/>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200" b="0" i="0" kern="1200" dirty="0">
                <a:solidFill>
                  <a:schemeClr val="bg2">
                    <a:lumMod val="50000"/>
                  </a:schemeClr>
                </a:solidFill>
                <a:effectLst/>
                <a:latin typeface="Century Gothic" panose="020B0502020202020204" pitchFamily="34" charset="0"/>
                <a:ea typeface="+mn-ea"/>
                <a:cs typeface="+mn-cs"/>
              </a:rPr>
              <a:t> "</a:t>
            </a:r>
            <a:r>
              <a:rPr lang="en-US" sz="1200" b="1" i="0" kern="1200" dirty="0">
                <a:solidFill>
                  <a:schemeClr val="bg2">
                    <a:lumMod val="50000"/>
                  </a:schemeClr>
                </a:solidFill>
                <a:effectLst/>
                <a:latin typeface="Century Gothic" panose="020B0502020202020204" pitchFamily="34" charset="0"/>
                <a:ea typeface="+mn-ea"/>
                <a:cs typeface="+mn-cs"/>
              </a:rPr>
              <a:t>Terry</a:t>
            </a:r>
            <a:r>
              <a:rPr lang="en-US" sz="1200" b="0" i="0" kern="1200" dirty="0">
                <a:solidFill>
                  <a:schemeClr val="bg2">
                    <a:lumMod val="50000"/>
                  </a:schemeClr>
                </a:solidFill>
                <a:effectLst/>
                <a:latin typeface="Century Gothic" panose="020B0502020202020204" pitchFamily="34" charset="0"/>
                <a:ea typeface="+mn-ea"/>
                <a:cs typeface="+mn-cs"/>
              </a:rPr>
              <a:t>" </a:t>
            </a:r>
            <a:r>
              <a:rPr lang="en-US" sz="1200" b="1" i="0" kern="1200" dirty="0">
                <a:solidFill>
                  <a:schemeClr val="bg2">
                    <a:lumMod val="50000"/>
                  </a:schemeClr>
                </a:solidFill>
                <a:effectLst/>
                <a:latin typeface="Century Gothic" panose="020B0502020202020204" pitchFamily="34" charset="0"/>
                <a:ea typeface="+mn-ea"/>
                <a:cs typeface="+mn-cs"/>
              </a:rPr>
              <a:t>Fox</a:t>
            </a:r>
            <a:r>
              <a:rPr lang="en-US" sz="1200" b="0" i="0" u="none" strike="noStrike" kern="1200" dirty="0">
                <a:solidFill>
                  <a:schemeClr val="bg2">
                    <a:lumMod val="50000"/>
                  </a:schemeClr>
                </a:solidFill>
                <a:effectLst/>
                <a:latin typeface="Century Gothic" panose="020B0502020202020204" pitchFamily="34" charset="0"/>
                <a:ea typeface="+mn-ea"/>
                <a:cs typeface="+mn-cs"/>
              </a:rPr>
              <a:t> </a:t>
            </a:r>
            <a:r>
              <a:rPr lang="en-US" sz="1200" b="0" i="0" kern="1200" dirty="0">
                <a:solidFill>
                  <a:schemeClr val="bg2">
                    <a:lumMod val="50000"/>
                  </a:schemeClr>
                </a:solidFill>
                <a:effectLst/>
                <a:latin typeface="Century Gothic" panose="020B0502020202020204" pitchFamily="34" charset="0"/>
                <a:ea typeface="+mn-ea"/>
                <a:cs typeface="+mn-cs"/>
              </a:rPr>
              <a:t>was a Canadian athlete, humanitarian</a:t>
            </a:r>
            <a:r>
              <a:rPr lang="en-US" sz="1200" b="0" i="0" kern="1200" baseline="0" dirty="0">
                <a:solidFill>
                  <a:schemeClr val="bg2">
                    <a:lumMod val="50000"/>
                  </a:schemeClr>
                </a:solidFill>
                <a:effectLst/>
                <a:latin typeface="Century Gothic" panose="020B0502020202020204" pitchFamily="34" charset="0"/>
                <a:ea typeface="+mn-ea"/>
                <a:cs typeface="+mn-cs"/>
              </a:rPr>
              <a:t> and cancer research </a:t>
            </a:r>
            <a:r>
              <a:rPr lang="en-US" sz="1200" b="0" i="0" kern="1200" dirty="0">
                <a:solidFill>
                  <a:schemeClr val="bg2">
                    <a:lumMod val="50000"/>
                  </a:schemeClr>
                </a:solidFill>
                <a:effectLst/>
                <a:latin typeface="Century Gothic" panose="020B0502020202020204" pitchFamily="34" charset="0"/>
                <a:ea typeface="+mn-ea"/>
                <a:cs typeface="+mn-cs"/>
              </a:rPr>
              <a:t>activist. In 1980, at the age of 22,</a:t>
            </a:r>
            <a:r>
              <a:rPr lang="en-US" sz="1200" b="0" i="0" kern="1200" baseline="0" dirty="0">
                <a:solidFill>
                  <a:schemeClr val="bg2">
                    <a:lumMod val="50000"/>
                  </a:schemeClr>
                </a:solidFill>
                <a:effectLst/>
                <a:latin typeface="Century Gothic" panose="020B0502020202020204" pitchFamily="34" charset="0"/>
                <a:ea typeface="+mn-ea"/>
                <a:cs typeface="+mn-cs"/>
              </a:rPr>
              <a:t> </a:t>
            </a:r>
            <a:r>
              <a:rPr lang="en-US" sz="1200" b="0" i="0" kern="1200" dirty="0">
                <a:solidFill>
                  <a:schemeClr val="bg2">
                    <a:lumMod val="50000"/>
                  </a:schemeClr>
                </a:solidFill>
                <a:effectLst/>
                <a:latin typeface="Century Gothic" panose="020B0502020202020204" pitchFamily="34" charset="0"/>
                <a:ea typeface="+mn-ea"/>
                <a:cs typeface="+mn-cs"/>
              </a:rPr>
              <a:t>he embarked on a cross-Canada run to raise money and awareness for cancer research. The spread of his cancer forced him to end his quest after near the half way mark and ultimately cost him his life</a:t>
            </a:r>
            <a:r>
              <a:rPr lang="en-US" sz="1200" b="0" i="0" kern="1200" baseline="0" dirty="0">
                <a:solidFill>
                  <a:schemeClr val="bg2">
                    <a:lumMod val="50000"/>
                  </a:schemeClr>
                </a:solidFill>
                <a:effectLst/>
                <a:latin typeface="Century Gothic" panose="020B0502020202020204" pitchFamily="34" charset="0"/>
                <a:ea typeface="+mn-ea"/>
                <a:cs typeface="+mn-cs"/>
              </a:rPr>
              <a:t>. H</a:t>
            </a:r>
            <a:r>
              <a:rPr lang="en-US" sz="1200" b="0" i="0" kern="1200" dirty="0">
                <a:solidFill>
                  <a:schemeClr val="bg2">
                    <a:lumMod val="50000"/>
                  </a:schemeClr>
                </a:solidFill>
                <a:effectLst/>
                <a:latin typeface="Century Gothic" panose="020B0502020202020204" pitchFamily="34" charset="0"/>
                <a:ea typeface="+mn-ea"/>
                <a:cs typeface="+mn-cs"/>
              </a:rPr>
              <a:t>is efforts resulted in a lasting, worldwide legacy. </a:t>
            </a:r>
            <a:endParaRPr lang="en-US" dirty="0">
              <a:solidFill>
                <a:schemeClr val="bg2">
                  <a:lumMod val="50000"/>
                </a:schemeClr>
              </a:solidFill>
              <a:latin typeface="Century Gothic" panose="020B0502020202020204" pitchFamily="34" charset="0"/>
            </a:endParaRPr>
          </a:p>
        </p:txBody>
      </p:sp>
      <p:sp>
        <p:nvSpPr>
          <p:cNvPr id="4" name="Slide Number Placeholder 3"/>
          <p:cNvSpPr>
            <a:spLocks noGrp="1"/>
          </p:cNvSpPr>
          <p:nvPr>
            <p:ph type="sldNum" sz="quarter" idx="10"/>
          </p:nvPr>
        </p:nvSpPr>
        <p:spPr/>
        <p:txBody>
          <a:bodyPr/>
          <a:lstStyle/>
          <a:p>
            <a:fld id="{B1FCF273-2493-4739-B2E8-8D3F38757AB3}" type="slidenum">
              <a:rPr lang="en-US" smtClean="0"/>
              <a:t>113</a:t>
            </a:fld>
            <a:endParaRPr lang="en-US"/>
          </a:p>
        </p:txBody>
      </p:sp>
    </p:spTree>
    <p:extLst>
      <p:ext uri="{BB962C8B-B14F-4D97-AF65-F5344CB8AC3E}">
        <p14:creationId xmlns:p14="http://schemas.microsoft.com/office/powerpoint/2010/main" val="245653086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114</a:t>
            </a:fld>
            <a:endParaRPr lang="en-US"/>
          </a:p>
        </p:txBody>
      </p:sp>
    </p:spTree>
    <p:extLst>
      <p:ext uri="{BB962C8B-B14F-4D97-AF65-F5344CB8AC3E}">
        <p14:creationId xmlns:p14="http://schemas.microsoft.com/office/powerpoint/2010/main" val="2911881791"/>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115</a:t>
            </a:fld>
            <a:endParaRPr lang="en-US"/>
          </a:p>
        </p:txBody>
      </p:sp>
    </p:spTree>
    <p:extLst>
      <p:ext uri="{BB962C8B-B14F-4D97-AF65-F5344CB8AC3E}">
        <p14:creationId xmlns:p14="http://schemas.microsoft.com/office/powerpoint/2010/main" val="1922023418"/>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116</a:t>
            </a:fld>
            <a:endParaRPr lang="en-US"/>
          </a:p>
        </p:txBody>
      </p:sp>
    </p:spTree>
    <p:extLst>
      <p:ext uri="{BB962C8B-B14F-4D97-AF65-F5344CB8AC3E}">
        <p14:creationId xmlns:p14="http://schemas.microsoft.com/office/powerpoint/2010/main" val="245107660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26</a:t>
            </a:fld>
            <a:endParaRPr lang="en-US"/>
          </a:p>
        </p:txBody>
      </p:sp>
    </p:spTree>
    <p:extLst>
      <p:ext uri="{BB962C8B-B14F-4D97-AF65-F5344CB8AC3E}">
        <p14:creationId xmlns:p14="http://schemas.microsoft.com/office/powerpoint/2010/main" val="238325013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117</a:t>
            </a:fld>
            <a:endParaRPr lang="en-US"/>
          </a:p>
        </p:txBody>
      </p:sp>
    </p:spTree>
    <p:extLst>
      <p:ext uri="{BB962C8B-B14F-4D97-AF65-F5344CB8AC3E}">
        <p14:creationId xmlns:p14="http://schemas.microsoft.com/office/powerpoint/2010/main" val="271564465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118</a:t>
            </a:fld>
            <a:endParaRPr lang="en-US"/>
          </a:p>
        </p:txBody>
      </p:sp>
    </p:spTree>
    <p:extLst>
      <p:ext uri="{BB962C8B-B14F-4D97-AF65-F5344CB8AC3E}">
        <p14:creationId xmlns:p14="http://schemas.microsoft.com/office/powerpoint/2010/main" val="53576306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119</a:t>
            </a:fld>
            <a:endParaRPr lang="en-US"/>
          </a:p>
        </p:txBody>
      </p:sp>
    </p:spTree>
    <p:extLst>
      <p:ext uri="{BB962C8B-B14F-4D97-AF65-F5344CB8AC3E}">
        <p14:creationId xmlns:p14="http://schemas.microsoft.com/office/powerpoint/2010/main" val="330289204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120</a:t>
            </a:fld>
            <a:endParaRPr lang="en-US"/>
          </a:p>
        </p:txBody>
      </p:sp>
    </p:spTree>
    <p:extLst>
      <p:ext uri="{BB962C8B-B14F-4D97-AF65-F5344CB8AC3E}">
        <p14:creationId xmlns:p14="http://schemas.microsoft.com/office/powerpoint/2010/main" val="257581600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121</a:t>
            </a:fld>
            <a:endParaRPr lang="en-US"/>
          </a:p>
        </p:txBody>
      </p:sp>
    </p:spTree>
    <p:extLst>
      <p:ext uri="{BB962C8B-B14F-4D97-AF65-F5344CB8AC3E}">
        <p14:creationId xmlns:p14="http://schemas.microsoft.com/office/powerpoint/2010/main" val="647907845"/>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122</a:t>
            </a:fld>
            <a:endParaRPr lang="en-US"/>
          </a:p>
        </p:txBody>
      </p:sp>
    </p:spTree>
    <p:extLst>
      <p:ext uri="{BB962C8B-B14F-4D97-AF65-F5344CB8AC3E}">
        <p14:creationId xmlns:p14="http://schemas.microsoft.com/office/powerpoint/2010/main" val="2985991106"/>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123</a:t>
            </a:fld>
            <a:endParaRPr lang="en-US"/>
          </a:p>
        </p:txBody>
      </p:sp>
    </p:spTree>
    <p:extLst>
      <p:ext uri="{BB962C8B-B14F-4D97-AF65-F5344CB8AC3E}">
        <p14:creationId xmlns:p14="http://schemas.microsoft.com/office/powerpoint/2010/main" val="1731332400"/>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124</a:t>
            </a:fld>
            <a:endParaRPr lang="en-US"/>
          </a:p>
        </p:txBody>
      </p:sp>
    </p:spTree>
    <p:extLst>
      <p:ext uri="{BB962C8B-B14F-4D97-AF65-F5344CB8AC3E}">
        <p14:creationId xmlns:p14="http://schemas.microsoft.com/office/powerpoint/2010/main" val="2987637412"/>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David Thompson</a:t>
            </a:r>
            <a:r>
              <a:rPr lang="en-US" sz="1200" b="0" i="0" kern="1200" dirty="0">
                <a:solidFill>
                  <a:schemeClr val="tx1"/>
                </a:solidFill>
                <a:effectLst/>
                <a:latin typeface="+mn-lt"/>
                <a:ea typeface="+mn-ea"/>
                <a:cs typeface="+mn-cs"/>
              </a:rPr>
              <a:t> was a British/Canadian fur trader, surveyor and map maker. </a:t>
            </a:r>
            <a:r>
              <a:rPr lang="en-US" sz="1200" b="0" i="0" u="none" strike="noStrike" kern="1200" baseline="0" dirty="0">
                <a:solidFill>
                  <a:schemeClr val="tx1"/>
                </a:solidFill>
                <a:effectLst/>
                <a:latin typeface="+mn-lt"/>
                <a:ea typeface="+mn-ea"/>
                <a:cs typeface="+mn-cs"/>
              </a:rPr>
              <a:t>H</a:t>
            </a:r>
            <a:r>
              <a:rPr lang="en-US" sz="1200" b="0" i="0" kern="1200" dirty="0">
                <a:solidFill>
                  <a:schemeClr val="tx1"/>
                </a:solidFill>
                <a:effectLst/>
                <a:latin typeface="+mn-lt"/>
                <a:ea typeface="+mn-ea"/>
                <a:cs typeface="+mn-cs"/>
              </a:rPr>
              <a:t>e travelled 90,000 </a:t>
            </a:r>
            <a:r>
              <a:rPr lang="en-US" sz="1200" b="0" i="0" kern="1200" dirty="0" err="1">
                <a:solidFill>
                  <a:schemeClr val="tx1"/>
                </a:solidFill>
                <a:effectLst/>
                <a:latin typeface="+mn-lt"/>
                <a:ea typeface="+mn-ea"/>
                <a:cs typeface="+mn-cs"/>
              </a:rPr>
              <a:t>kilometres</a:t>
            </a:r>
            <a:r>
              <a:rPr lang="en-US" sz="1200" b="0" i="0" kern="1200" dirty="0">
                <a:solidFill>
                  <a:schemeClr val="tx1"/>
                </a:solidFill>
                <a:effectLst/>
                <a:latin typeface="+mn-lt"/>
                <a:ea typeface="+mn-ea"/>
                <a:cs typeface="+mn-cs"/>
              </a:rPr>
              <a:t> </a:t>
            </a:r>
            <a:r>
              <a:rPr lang="en-US" sz="1200" b="0" i="0" kern="1200" baseline="0" dirty="0">
                <a:solidFill>
                  <a:schemeClr val="tx1"/>
                </a:solidFill>
                <a:effectLst/>
                <a:latin typeface="+mn-lt"/>
                <a:ea typeface="+mn-ea"/>
                <a:cs typeface="+mn-cs"/>
              </a:rPr>
              <a:t>and </a:t>
            </a:r>
            <a:r>
              <a:rPr lang="en-US" sz="1200" b="0" i="0" kern="1200" dirty="0">
                <a:solidFill>
                  <a:schemeClr val="tx1"/>
                </a:solidFill>
                <a:effectLst/>
                <a:latin typeface="+mn-lt"/>
                <a:ea typeface="+mn-ea"/>
                <a:cs typeface="+mn-cs"/>
              </a:rPr>
              <a:t>mapped 4.9 million square </a:t>
            </a:r>
            <a:r>
              <a:rPr lang="en-US" sz="1200" b="0" i="0" kern="1200" dirty="0" err="1">
                <a:solidFill>
                  <a:schemeClr val="tx1"/>
                </a:solidFill>
                <a:effectLst/>
                <a:latin typeface="+mn-lt"/>
                <a:ea typeface="+mn-ea"/>
                <a:cs typeface="+mn-cs"/>
              </a:rPr>
              <a:t>kilometres</a:t>
            </a:r>
            <a:r>
              <a:rPr lang="en-US" sz="1200" b="0" i="0" kern="1200" dirty="0">
                <a:solidFill>
                  <a:schemeClr val="tx1"/>
                </a:solidFill>
                <a:effectLst/>
                <a:latin typeface="+mn-lt"/>
                <a:ea typeface="+mn-ea"/>
                <a:cs typeface="+mn-cs"/>
              </a:rPr>
              <a:t> of North America.</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He has been described as the "greatest land geographer who ever lived.“</a:t>
            </a:r>
            <a:r>
              <a:rPr lang="en-US" sz="1200" b="0" i="0" u="none" strike="noStrike" kern="1200" baseline="30000" dirty="0">
                <a:solidFill>
                  <a:schemeClr val="tx1"/>
                </a:solidFill>
                <a:effectLst/>
                <a:latin typeface="+mn-lt"/>
                <a:ea typeface="+mn-ea"/>
                <a:cs typeface="+mn-cs"/>
              </a:rPr>
              <a:t> </a:t>
            </a:r>
            <a:r>
              <a:rPr lang="en-US" sz="1200" b="0" i="0" u="none" strike="noStrike"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Thompson's body was interred in Montreal's Mount</a:t>
            </a:r>
            <a:r>
              <a:rPr lang="en-US" sz="1200" b="0" i="0" kern="1200" baseline="0" dirty="0">
                <a:solidFill>
                  <a:schemeClr val="tx1"/>
                </a:solidFill>
                <a:effectLst/>
                <a:latin typeface="+mn-lt"/>
                <a:ea typeface="+mn-ea"/>
                <a:cs typeface="+mn-cs"/>
              </a:rPr>
              <a:t> Royal Cemetery</a:t>
            </a:r>
            <a:r>
              <a:rPr lang="en-US" sz="1200" b="0" i="0" kern="1200" dirty="0">
                <a:solidFill>
                  <a:schemeClr val="tx1"/>
                </a:solidFill>
                <a:effectLst/>
                <a:latin typeface="+mn-lt"/>
                <a:ea typeface="+mn-ea"/>
                <a:cs typeface="+mn-cs"/>
              </a:rPr>
              <a:t>  in an unmarked grave</a:t>
            </a:r>
            <a:r>
              <a:rPr lang="en-US" sz="1200" b="0" i="0" kern="1200" baseline="0" dirty="0">
                <a:solidFill>
                  <a:schemeClr val="tx1"/>
                </a:solidFill>
                <a:effectLst/>
                <a:latin typeface="+mn-lt"/>
                <a:ea typeface="+mn-ea"/>
                <a:cs typeface="+mn-cs"/>
              </a:rPr>
              <a:t> and it</a:t>
            </a:r>
            <a:r>
              <a:rPr lang="en-US" sz="1200" b="0" i="0" kern="1200" dirty="0">
                <a:solidFill>
                  <a:schemeClr val="tx1"/>
                </a:solidFill>
                <a:effectLst/>
                <a:latin typeface="+mn-lt"/>
                <a:ea typeface="+mn-ea"/>
                <a:cs typeface="+mn-cs"/>
              </a:rPr>
              <a:t> was not until 1926 through the efforts of the Canadian Historical Society resulted, that a tombstone was finally created to mark his grave.</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125</a:t>
            </a:fld>
            <a:endParaRPr lang="en-US"/>
          </a:p>
        </p:txBody>
      </p:sp>
    </p:spTree>
    <p:extLst>
      <p:ext uri="{BB962C8B-B14F-4D97-AF65-F5344CB8AC3E}">
        <p14:creationId xmlns:p14="http://schemas.microsoft.com/office/powerpoint/2010/main" val="1124372715"/>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5693912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just"/>
            <a:r>
              <a:rPr lang="en-US" sz="1200" b="0" i="0" u="none" kern="1200" dirty="0">
                <a:solidFill>
                  <a:schemeClr val="tx1"/>
                </a:solidFill>
                <a:effectLst/>
                <a:latin typeface="Century Gothic" panose="020B0502020202020204" pitchFamily="34" charset="0"/>
                <a:ea typeface="+mn-ea"/>
                <a:cs typeface="+mn-cs"/>
              </a:rPr>
              <a:t>He crossed an impossible country, proved his endurance and reached into the emotional</a:t>
            </a:r>
            <a:r>
              <a:rPr lang="en-US" sz="1200" b="0" i="0" u="none" kern="1200" baseline="0" dirty="0">
                <a:solidFill>
                  <a:schemeClr val="tx1"/>
                </a:solidFill>
                <a:effectLst/>
                <a:latin typeface="Century Gothic" panose="020B0502020202020204" pitchFamily="34" charset="0"/>
                <a:ea typeface="+mn-ea"/>
                <a:cs typeface="+mn-cs"/>
              </a:rPr>
              <a:t> </a:t>
            </a:r>
            <a:r>
              <a:rPr lang="en-US" sz="1200" b="0" i="0" u="none" kern="1200" baseline="0" dirty="0" err="1">
                <a:solidFill>
                  <a:schemeClr val="tx1"/>
                </a:solidFill>
                <a:effectLst/>
                <a:latin typeface="Century Gothic" panose="020B0502020202020204" pitchFamily="34" charset="0"/>
                <a:ea typeface="+mn-ea"/>
                <a:cs typeface="+mn-cs"/>
              </a:rPr>
              <a:t>centre</a:t>
            </a:r>
            <a:r>
              <a:rPr lang="en-US" sz="1200" b="0" i="0" u="none" kern="1200" dirty="0">
                <a:solidFill>
                  <a:schemeClr val="tx1"/>
                </a:solidFill>
                <a:effectLst/>
                <a:latin typeface="Century Gothic" panose="020B0502020202020204" pitchFamily="34" charset="0"/>
                <a:ea typeface="+mn-ea"/>
                <a:cs typeface="+mn-cs"/>
              </a:rPr>
              <a:t> of the country. </a:t>
            </a:r>
            <a:endParaRPr lang="en-US" sz="1200" b="0" u="none" dirty="0">
              <a:solidFill>
                <a:schemeClr val="tx1"/>
              </a:solidFill>
              <a:latin typeface="Century Gothic" panose="020B0502020202020204" pitchFamily="34" charset="0"/>
            </a:endParaRPr>
          </a:p>
        </p:txBody>
      </p:sp>
      <p:sp>
        <p:nvSpPr>
          <p:cNvPr id="4" name="Slide Number Placeholder 3"/>
          <p:cNvSpPr>
            <a:spLocks noGrp="1"/>
          </p:cNvSpPr>
          <p:nvPr>
            <p:ph type="sldNum" sz="quarter" idx="10"/>
          </p:nvPr>
        </p:nvSpPr>
        <p:spPr/>
        <p:txBody>
          <a:bodyPr/>
          <a:lstStyle/>
          <a:p>
            <a:fld id="{B1FCF273-2493-4739-B2E8-8D3F38757AB3}" type="slidenum">
              <a:rPr lang="en-US" smtClean="0"/>
              <a:t>27</a:t>
            </a:fld>
            <a:endParaRPr lang="en-US"/>
          </a:p>
        </p:txBody>
      </p:sp>
    </p:spTree>
    <p:extLst>
      <p:ext uri="{BB962C8B-B14F-4D97-AF65-F5344CB8AC3E}">
        <p14:creationId xmlns:p14="http://schemas.microsoft.com/office/powerpoint/2010/main" val="40100139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39438920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503018793"/>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129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155521929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802789936"/>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99991783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132</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02108992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133</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87054055"/>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134</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07120035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135</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dirty="0"/>
          </a:p>
        </p:txBody>
      </p:sp>
    </p:spTree>
    <p:extLst>
      <p:ext uri="{BB962C8B-B14F-4D97-AF65-F5344CB8AC3E}">
        <p14:creationId xmlns:p14="http://schemas.microsoft.com/office/powerpoint/2010/main" val="282086706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136</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27124180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The Inuit believe the story of </a:t>
            </a:r>
            <a:r>
              <a:rPr lang="en-US" sz="1200" b="0" i="0" kern="1200" dirty="0" err="1">
                <a:solidFill>
                  <a:schemeClr val="tx1"/>
                </a:solidFill>
                <a:effectLst/>
                <a:latin typeface="+mn-lt"/>
                <a:ea typeface="+mn-ea"/>
                <a:cs typeface="+mn-cs"/>
              </a:rPr>
              <a:t>Atanarjuat</a:t>
            </a:r>
            <a:r>
              <a:rPr lang="en-US" sz="1200" b="0" i="0" kern="1200" dirty="0">
                <a:solidFill>
                  <a:schemeClr val="tx1"/>
                </a:solidFill>
                <a:effectLst/>
                <a:latin typeface="+mn-lt"/>
                <a:ea typeface="+mn-ea"/>
                <a:cs typeface="+mn-cs"/>
              </a:rPr>
              <a:t> is more than five centuries old. Two brothers are betrayed by their wives who help set up a sneak attack. Rivals plunge their spears through the walls of the brothers' tent, but </a:t>
            </a:r>
            <a:r>
              <a:rPr lang="en-US" sz="1200" b="0" i="0" kern="1200" dirty="0" err="1">
                <a:solidFill>
                  <a:schemeClr val="tx1"/>
                </a:solidFill>
                <a:effectLst/>
                <a:latin typeface="+mn-lt"/>
                <a:ea typeface="+mn-ea"/>
                <a:cs typeface="+mn-cs"/>
              </a:rPr>
              <a:t>Atanarjuat</a:t>
            </a:r>
            <a:r>
              <a:rPr lang="en-US" sz="1200" b="0" i="0" kern="1200" dirty="0">
                <a:solidFill>
                  <a:schemeClr val="tx1"/>
                </a:solidFill>
                <a:effectLst/>
                <a:latin typeface="+mn-lt"/>
                <a:ea typeface="+mn-ea"/>
                <a:cs typeface="+mn-cs"/>
              </a:rPr>
              <a:t>,</a:t>
            </a:r>
            <a:r>
              <a:rPr lang="en-US" sz="1200" b="0" i="0" kern="1200" baseline="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the fast runner, makes an escape across the ice, naked and barefoot. After being rescued and healed, the fast runner sets up his own ambush and succeeds in killing his rivals</a:t>
            </a:r>
            <a:r>
              <a:rPr lang="en-US" sz="1200" b="0" i="0" kern="1200" baseline="0" dirty="0">
                <a:solidFill>
                  <a:schemeClr val="tx1"/>
                </a:solidFill>
                <a:effectLst/>
                <a:latin typeface="+mn-lt"/>
                <a:ea typeface="+mn-ea"/>
                <a:cs typeface="+mn-cs"/>
              </a:rPr>
              <a:t> reestablishing justice and social </a:t>
            </a:r>
            <a:r>
              <a:rPr lang="en-US" sz="1200" b="0" i="0" kern="1200" baseline="0" dirty="0" err="1">
                <a:solidFill>
                  <a:schemeClr val="tx1"/>
                </a:solidFill>
                <a:effectLst/>
                <a:latin typeface="+mn-lt"/>
                <a:ea typeface="+mn-ea"/>
                <a:cs typeface="+mn-cs"/>
              </a:rPr>
              <a:t>harmon</a:t>
            </a:r>
            <a:r>
              <a:rPr lang="en-US" sz="1200" b="0" i="0" kern="1200" baseline="0" dirty="0">
                <a:solidFill>
                  <a:schemeClr val="tx1"/>
                </a:solidFill>
                <a:effectLst/>
                <a:latin typeface="+mn-lt"/>
                <a:ea typeface="+mn-ea"/>
                <a:cs typeface="+mn-cs"/>
              </a:rPr>
              <a:t>.</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52</a:t>
            </a:fld>
            <a:endParaRPr lang="en-US"/>
          </a:p>
        </p:txBody>
      </p:sp>
    </p:spTree>
    <p:extLst>
      <p:ext uri="{BB962C8B-B14F-4D97-AF65-F5344CB8AC3E}">
        <p14:creationId xmlns:p14="http://schemas.microsoft.com/office/powerpoint/2010/main" val="3377350023"/>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137</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18778006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138</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254931368"/>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139</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17754966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140</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924966811"/>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E142B2A7-D5B1-4832-A26D-71ACB5DE1F81}" type="slidenum">
              <a:rPr lang="en-US" sz="1200"/>
              <a:pPr algn="r" defTabSz="910522" eaLnBrk="0" hangingPunct="0"/>
              <a:t>141</a:t>
            </a:fld>
            <a:endParaRPr lang="en-US" sz="1200"/>
          </a:p>
        </p:txBody>
      </p:sp>
      <p:sp>
        <p:nvSpPr>
          <p:cNvPr id="74755"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3649944103"/>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0" i="0" kern="1200" dirty="0">
                <a:solidFill>
                  <a:schemeClr val="tx1"/>
                </a:solidFill>
                <a:effectLst/>
                <a:latin typeface="+mn-lt"/>
                <a:ea typeface="+mn-ea"/>
                <a:cs typeface="+mn-cs"/>
              </a:rPr>
              <a:t> </a:t>
            </a:r>
            <a:r>
              <a:rPr lang="en-US" sz="1200" b="1" i="0" kern="1200" dirty="0" err="1">
                <a:solidFill>
                  <a:schemeClr val="tx1"/>
                </a:solidFill>
                <a:effectLst/>
                <a:latin typeface="+mn-lt"/>
                <a:ea typeface="+mn-ea"/>
                <a:cs typeface="+mn-cs"/>
              </a:rPr>
              <a:t>Isapo-Muxika</a:t>
            </a:r>
            <a:r>
              <a:rPr lang="en-US" sz="1200" b="1" i="0" kern="1200" dirty="0">
                <a:solidFill>
                  <a:schemeClr val="tx1"/>
                </a:solidFill>
                <a:effectLst/>
                <a:latin typeface="+mn-lt"/>
                <a:ea typeface="+mn-ea"/>
                <a:cs typeface="+mn-cs"/>
              </a:rPr>
              <a:t> </a:t>
            </a:r>
            <a:r>
              <a:rPr lang="en-US" sz="1200" b="0" i="0" kern="1200" dirty="0">
                <a:solidFill>
                  <a:schemeClr val="tx1"/>
                </a:solidFill>
                <a:effectLst/>
                <a:latin typeface="+mn-lt"/>
                <a:ea typeface="+mn-ea"/>
                <a:cs typeface="+mn-cs"/>
              </a:rPr>
              <a:t>better know by his anglicized name Crowfoot, was a the esteemed chief of the </a:t>
            </a:r>
            <a:r>
              <a:rPr lang="en-US" sz="1200" b="0" i="0" kern="1200" dirty="0" err="1">
                <a:solidFill>
                  <a:schemeClr val="tx1"/>
                </a:solidFill>
                <a:effectLst/>
                <a:latin typeface="+mn-lt"/>
                <a:ea typeface="+mn-ea"/>
                <a:cs typeface="+mn-cs"/>
              </a:rPr>
              <a:t>Siksika</a:t>
            </a:r>
            <a:r>
              <a:rPr lang="en-US" sz="1200" b="0" i="0" kern="1200" dirty="0">
                <a:solidFill>
                  <a:schemeClr val="tx1"/>
                </a:solidFill>
                <a:effectLst/>
                <a:latin typeface="+mn-lt"/>
                <a:ea typeface="+mn-ea"/>
                <a:cs typeface="+mn-cs"/>
              </a:rPr>
              <a:t> First Nation of southern Alberta . In the mid 1800’s  he represented</a:t>
            </a:r>
            <a:r>
              <a:rPr lang="en-US" sz="1200" b="0" i="0" kern="1200" baseline="0" dirty="0">
                <a:solidFill>
                  <a:schemeClr val="tx1"/>
                </a:solidFill>
                <a:effectLst/>
                <a:latin typeface="+mn-lt"/>
                <a:ea typeface="+mn-ea"/>
                <a:cs typeface="+mn-cs"/>
              </a:rPr>
              <a:t> his people in Treaty Number Seven negotiations with the government of Canada. He worked tirelessly to help transition the Blackfoot tribes through great disruption as the western Canada absorbed European settlers. He is buried near Blackfoot crossing were the treaty negotiations took place. </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142</a:t>
            </a:fld>
            <a:endParaRPr lang="en-US"/>
          </a:p>
        </p:txBody>
      </p:sp>
    </p:spTree>
    <p:extLst>
      <p:ext uri="{BB962C8B-B14F-4D97-AF65-F5344CB8AC3E}">
        <p14:creationId xmlns:p14="http://schemas.microsoft.com/office/powerpoint/2010/main" val="55576927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143</a:t>
            </a:fld>
            <a:endParaRPr lang="en-US"/>
          </a:p>
        </p:txBody>
      </p:sp>
    </p:spTree>
    <p:extLst>
      <p:ext uri="{BB962C8B-B14F-4D97-AF65-F5344CB8AC3E}">
        <p14:creationId xmlns:p14="http://schemas.microsoft.com/office/powerpoint/2010/main" val="23163538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144</a:t>
            </a:fld>
            <a:endParaRPr lang="en-US"/>
          </a:p>
        </p:txBody>
      </p:sp>
    </p:spTree>
    <p:extLst>
      <p:ext uri="{BB962C8B-B14F-4D97-AF65-F5344CB8AC3E}">
        <p14:creationId xmlns:p14="http://schemas.microsoft.com/office/powerpoint/2010/main" val="4178106042"/>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145</a:t>
            </a:fld>
            <a:endParaRPr lang="en-US"/>
          </a:p>
        </p:txBody>
      </p:sp>
    </p:spTree>
    <p:extLst>
      <p:ext uri="{BB962C8B-B14F-4D97-AF65-F5344CB8AC3E}">
        <p14:creationId xmlns:p14="http://schemas.microsoft.com/office/powerpoint/2010/main" val="939086666"/>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146</a:t>
            </a:fld>
            <a:endParaRPr lang="en-US"/>
          </a:p>
        </p:txBody>
      </p:sp>
    </p:spTree>
    <p:extLst>
      <p:ext uri="{BB962C8B-B14F-4D97-AF65-F5344CB8AC3E}">
        <p14:creationId xmlns:p14="http://schemas.microsoft.com/office/powerpoint/2010/main" val="36726718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007607A-9CC2-459A-A209-BEFED9CDAEF5}" type="slidenum">
              <a:rPr lang="en-US" smtClean="0"/>
              <a:t>53</a:t>
            </a:fld>
            <a:endParaRPr lang="en-US"/>
          </a:p>
        </p:txBody>
      </p:sp>
    </p:spTree>
    <p:extLst>
      <p:ext uri="{BB962C8B-B14F-4D97-AF65-F5344CB8AC3E}">
        <p14:creationId xmlns:p14="http://schemas.microsoft.com/office/powerpoint/2010/main" val="218615711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147</a:t>
            </a:fld>
            <a:endParaRPr lang="en-US"/>
          </a:p>
        </p:txBody>
      </p:sp>
    </p:spTree>
    <p:extLst>
      <p:ext uri="{BB962C8B-B14F-4D97-AF65-F5344CB8AC3E}">
        <p14:creationId xmlns:p14="http://schemas.microsoft.com/office/powerpoint/2010/main" val="123217281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148</a:t>
            </a:fld>
            <a:endParaRPr lang="en-US"/>
          </a:p>
        </p:txBody>
      </p:sp>
    </p:spTree>
    <p:extLst>
      <p:ext uri="{BB962C8B-B14F-4D97-AF65-F5344CB8AC3E}">
        <p14:creationId xmlns:p14="http://schemas.microsoft.com/office/powerpoint/2010/main" val="1758030378"/>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149</a:t>
            </a:fld>
            <a:endParaRPr lang="en-US"/>
          </a:p>
        </p:txBody>
      </p:sp>
    </p:spTree>
    <p:extLst>
      <p:ext uri="{BB962C8B-B14F-4D97-AF65-F5344CB8AC3E}">
        <p14:creationId xmlns:p14="http://schemas.microsoft.com/office/powerpoint/2010/main" val="293487406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150</a:t>
            </a:fld>
            <a:endParaRPr lang="en-US"/>
          </a:p>
        </p:txBody>
      </p:sp>
    </p:spTree>
    <p:extLst>
      <p:ext uri="{BB962C8B-B14F-4D97-AF65-F5344CB8AC3E}">
        <p14:creationId xmlns:p14="http://schemas.microsoft.com/office/powerpoint/2010/main" val="2011424326"/>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i="0" kern="1200" dirty="0">
                <a:solidFill>
                  <a:schemeClr val="tx1"/>
                </a:solidFill>
                <a:effectLst/>
                <a:latin typeface="+mn-lt"/>
                <a:ea typeface="+mn-ea"/>
                <a:cs typeface="+mn-cs"/>
              </a:rPr>
              <a:t>Susanna </a:t>
            </a:r>
            <a:r>
              <a:rPr lang="en-US" sz="1200" b="1" i="0" kern="1200" dirty="0" err="1">
                <a:solidFill>
                  <a:schemeClr val="tx1"/>
                </a:solidFill>
                <a:effectLst/>
                <a:latin typeface="+mn-lt"/>
                <a:ea typeface="+mn-ea"/>
                <a:cs typeface="+mn-cs"/>
              </a:rPr>
              <a:t>Moodie</a:t>
            </a:r>
            <a:r>
              <a:rPr lang="en-US" sz="1200" b="0" i="0" kern="1200" dirty="0">
                <a:solidFill>
                  <a:schemeClr val="tx1"/>
                </a:solidFill>
                <a:effectLst/>
                <a:latin typeface="+mn-lt"/>
                <a:ea typeface="+mn-ea"/>
                <a:cs typeface="+mn-cs"/>
              </a:rPr>
              <a:t> was an English-born Canadian author who wrote about her experiences as a settler in Canada</a:t>
            </a:r>
            <a:r>
              <a:rPr lang="en-US" sz="1200" b="0" i="0" kern="1200" baseline="0" dirty="0">
                <a:solidFill>
                  <a:schemeClr val="tx1"/>
                </a:solidFill>
                <a:effectLst/>
                <a:latin typeface="+mn-lt"/>
                <a:ea typeface="+mn-ea"/>
                <a:cs typeface="+mn-cs"/>
              </a:rPr>
              <a:t> in the mid 1800’s. </a:t>
            </a:r>
            <a:r>
              <a:rPr lang="en-US" sz="1200" b="0" i="0" kern="1200" dirty="0">
                <a:solidFill>
                  <a:schemeClr val="tx1"/>
                </a:solidFill>
                <a:effectLst/>
                <a:latin typeface="+mn-lt"/>
                <a:ea typeface="+mn-ea"/>
                <a:cs typeface="+mn-cs"/>
              </a:rPr>
              <a:t> ”Roughing it in the Bush” detailed her struggle for survival on her farm in the 1830s. In “Clearing Versus the Bush” she</a:t>
            </a:r>
            <a:r>
              <a:rPr lang="en-US" sz="1200" b="0" i="0" kern="1200" baseline="0" dirty="0">
                <a:solidFill>
                  <a:schemeClr val="tx1"/>
                </a:solidFill>
                <a:effectLst/>
                <a:latin typeface="+mn-lt"/>
                <a:ea typeface="+mn-ea"/>
                <a:cs typeface="+mn-cs"/>
              </a:rPr>
              <a:t> wrote </a:t>
            </a:r>
            <a:r>
              <a:rPr lang="en-US" sz="1200" b="0" i="0" kern="1200" dirty="0">
                <a:solidFill>
                  <a:schemeClr val="tx1"/>
                </a:solidFill>
                <a:effectLst/>
                <a:latin typeface="+mn-lt"/>
                <a:ea typeface="+mn-ea"/>
                <a:cs typeface="+mn-cs"/>
              </a:rPr>
              <a:t>about her continuing battle against nature. </a:t>
            </a:r>
            <a:r>
              <a:rPr lang="en-US" sz="1200" b="0" i="0" kern="1200" dirty="0" err="1">
                <a:solidFill>
                  <a:schemeClr val="tx1"/>
                </a:solidFill>
                <a:effectLst/>
                <a:latin typeface="+mn-lt"/>
                <a:ea typeface="+mn-ea"/>
                <a:cs typeface="+mn-cs"/>
              </a:rPr>
              <a:t>Moodie's</a:t>
            </a:r>
            <a:r>
              <a:rPr lang="en-US" sz="1200" b="0" i="0" kern="1200" dirty="0">
                <a:solidFill>
                  <a:schemeClr val="tx1"/>
                </a:solidFill>
                <a:effectLst/>
                <a:latin typeface="+mn-lt"/>
                <a:ea typeface="+mn-ea"/>
                <a:cs typeface="+mn-cs"/>
              </a:rPr>
              <a:t> books inspired the work of Margret Atwood and Carol Shields.</a:t>
            </a:r>
            <a:endParaRPr lang="en-US" dirty="0"/>
          </a:p>
        </p:txBody>
      </p:sp>
      <p:sp>
        <p:nvSpPr>
          <p:cNvPr id="4" name="Slide Number Placeholder 3"/>
          <p:cNvSpPr>
            <a:spLocks noGrp="1"/>
          </p:cNvSpPr>
          <p:nvPr>
            <p:ph type="sldNum" sz="quarter" idx="10"/>
          </p:nvPr>
        </p:nvSpPr>
        <p:spPr/>
        <p:txBody>
          <a:bodyPr/>
          <a:lstStyle/>
          <a:p>
            <a:fld id="{B1FCF273-2493-4739-B2E8-8D3F38757AB3}" type="slidenum">
              <a:rPr lang="en-US" smtClean="0"/>
              <a:t>151</a:t>
            </a:fld>
            <a:endParaRPr lang="en-US"/>
          </a:p>
        </p:txBody>
      </p:sp>
    </p:spTree>
    <p:extLst>
      <p:ext uri="{BB962C8B-B14F-4D97-AF65-F5344CB8AC3E}">
        <p14:creationId xmlns:p14="http://schemas.microsoft.com/office/powerpoint/2010/main" val="185407474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0F4C4B7B-1BBE-4F13-B36C-B6E260EC0CCB}" type="slidenum">
              <a:rPr lang="en-US" sz="1200"/>
              <a:pPr algn="r" defTabSz="910522" eaLnBrk="0" hangingPunct="0"/>
              <a:t>153</a:t>
            </a:fld>
            <a:endParaRPr lang="en-US" sz="1200" dirty="0"/>
          </a:p>
        </p:txBody>
      </p:sp>
      <p:sp>
        <p:nvSpPr>
          <p:cNvPr id="68611"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478671883"/>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txBox="1">
            <a:spLocks noGrp="1" noChangeArrowheads="1"/>
          </p:cNvSpPr>
          <p:nvPr/>
        </p:nvSpPr>
        <p:spPr bwMode="auto">
          <a:xfrm>
            <a:off x="3956553" y="8817613"/>
            <a:ext cx="3026833" cy="464502"/>
          </a:xfrm>
          <a:prstGeom prst="rect">
            <a:avLst/>
          </a:prstGeom>
          <a:noFill/>
          <a:ln w="9525">
            <a:noFill/>
            <a:miter lim="800000"/>
            <a:headEnd/>
            <a:tailEnd/>
          </a:ln>
        </p:spPr>
        <p:txBody>
          <a:bodyPr lIns="91011" tIns="45505" rIns="91011" bIns="45505" anchor="b"/>
          <a:lstStyle/>
          <a:p>
            <a:pPr algn="r" defTabSz="910522" eaLnBrk="0" hangingPunct="0"/>
            <a:fld id="{0F4C4B7B-1BBE-4F13-B36C-B6E260EC0CCB}" type="slidenum">
              <a:rPr lang="en-US" sz="1200"/>
              <a:pPr algn="r" defTabSz="910522" eaLnBrk="0" hangingPunct="0"/>
              <a:t>154</a:t>
            </a:fld>
            <a:endParaRPr lang="en-US" sz="1200" dirty="0"/>
          </a:p>
        </p:txBody>
      </p:sp>
      <p:sp>
        <p:nvSpPr>
          <p:cNvPr id="68611" name="Rectangle 2"/>
          <p:cNvSpPr>
            <a:spLocks noGrp="1" noRot="1" noChangeAspect="1" noChangeArrowheads="1" noTextEdit="1"/>
          </p:cNvSpPr>
          <p:nvPr>
            <p:ph type="sldImg"/>
          </p:nvPr>
        </p:nvSpPr>
        <p:spPr>
          <a:xfrm>
            <a:off x="400050" y="695325"/>
            <a:ext cx="6184900" cy="3479800"/>
          </a:xfrm>
          <a:ln/>
        </p:spPr>
      </p:sp>
      <p:sp>
        <p:nvSpPr>
          <p:cNvPr id="2" name="Notes Placeholder 1"/>
          <p:cNvSpPr>
            <a:spLocks noGrp="1"/>
          </p:cNvSpPr>
          <p:nvPr>
            <p:ph type="body" sz="quarter" idx="10"/>
          </p:nvPr>
        </p:nvSpPr>
        <p:spPr/>
        <p:txBody>
          <a:bodyPr/>
          <a:lstStyle/>
          <a:p>
            <a:endParaRPr lang="en-US"/>
          </a:p>
        </p:txBody>
      </p:sp>
    </p:spTree>
    <p:extLst>
      <p:ext uri="{BB962C8B-B14F-4D97-AF65-F5344CB8AC3E}">
        <p14:creationId xmlns:p14="http://schemas.microsoft.com/office/powerpoint/2010/main" val="24109066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23C5FF3F-D52C-4B40-9EFD-C2BE203D4AC9}" type="datetimeFigureOut">
              <a:rPr lang="en-US" smtClean="0"/>
              <a:t>1/9/2017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405411412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91998528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375950327"/>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23C5FF3F-D52C-4B40-9EFD-C2BE203D4AC9}" type="datetimeFigureOut">
              <a:rPr lang="en-US" smtClean="0"/>
              <a:t>1/9/2017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50216707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23C5FF3F-D52C-4B40-9EFD-C2BE203D4AC9}" type="datetimeFigureOut">
              <a:rPr lang="en-US" smtClean="0"/>
              <a:t>1/9/2017</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51082150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23C5FF3F-D52C-4B40-9EFD-C2BE203D4AC9}" type="datetimeFigureOut">
              <a:rPr lang="en-US" smtClean="0"/>
              <a:t>1/9/2017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258933361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23C5FF3F-D52C-4B40-9EFD-C2BE203D4AC9}" type="datetimeFigureOut">
              <a:rPr lang="en-US" smtClean="0"/>
              <a:t>1/9/2017</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8364009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23C5FF3F-D52C-4B40-9EFD-C2BE203D4AC9}" type="datetimeFigureOut">
              <a:rPr lang="en-US" smtClean="0"/>
              <a:t>1/9/2017</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6379338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23C5FF3F-D52C-4B40-9EFD-C2BE203D4AC9}" type="datetimeFigureOut">
              <a:rPr lang="en-US" smtClean="0"/>
              <a:t>1/9/2017</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41944465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3C5FF3F-D52C-4B40-9EFD-C2BE203D4AC9}" type="datetimeFigureOut">
              <a:rPr lang="en-US" smtClean="0"/>
              <a:t>1/9/2017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393678921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Date Placeholder 4"/>
          <p:cNvSpPr>
            <a:spLocks noGrp="1"/>
          </p:cNvSpPr>
          <p:nvPr>
            <p:ph type="dt" sz="half" idx="10"/>
          </p:nvPr>
        </p:nvSpPr>
        <p:spPr/>
        <p:txBody>
          <a:bodyPr/>
          <a:lstStyle/>
          <a:p>
            <a:fld id="{23C5FF3F-D52C-4B40-9EFD-C2BE203D4AC9}" type="datetimeFigureOut">
              <a:rPr lang="en-US" smtClean="0"/>
              <a:t>1/9/2017</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E5C3C5AA-7DBE-478F-9D24-088181D86355}" type="slidenum">
              <a:rPr lang="en-US" smtClean="0"/>
              <a:t>‹#›</a:t>
            </a:fld>
            <a:endParaRPr lang="en-US"/>
          </a:p>
        </p:txBody>
      </p:sp>
    </p:spTree>
    <p:extLst>
      <p:ext uri="{BB962C8B-B14F-4D97-AF65-F5344CB8AC3E}">
        <p14:creationId xmlns:p14="http://schemas.microsoft.com/office/powerpoint/2010/main" val="105490452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23C5FF3F-D52C-4B40-9EFD-C2BE203D4AC9}" type="datetimeFigureOut">
              <a:rPr lang="en-US" smtClean="0"/>
              <a:t>1/9/2017</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E5C3C5AA-7DBE-478F-9D24-088181D86355}" type="slidenum">
              <a:rPr lang="en-US" smtClean="0"/>
              <a:t>‹#›</a:t>
            </a:fld>
            <a:endParaRPr lang="en-US"/>
          </a:p>
        </p:txBody>
      </p:sp>
    </p:spTree>
    <p:extLst>
      <p:ext uri="{BB962C8B-B14F-4D97-AF65-F5344CB8AC3E}">
        <p14:creationId xmlns:p14="http://schemas.microsoft.com/office/powerpoint/2010/main" val="278587071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00.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4.xml"/><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6.xml"/><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49.xml"/><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3" Type="http://schemas.openxmlformats.org/officeDocument/2006/relationships/image" Target="../media/image95.wmf"/><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10.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53.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5" Type="http://schemas.microsoft.com/office/2007/relationships/hdphoto" Target="../media/hdphoto1.wdp"/><Relationship Id="rId4" Type="http://schemas.openxmlformats.org/officeDocument/2006/relationships/image" Target="../media/image17.png"/></Relationships>
</file>

<file path=ppt/slides/_rels/slide140.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8.png"/></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151.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3.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97.png"/><Relationship Id="rId7" Type="http://schemas.openxmlformats.org/officeDocument/2006/relationships/image" Target="../media/image100.png"/><Relationship Id="rId2" Type="http://schemas.openxmlformats.org/officeDocument/2006/relationships/notesSlide" Target="../notesSlides/notesSlide95.xml"/><Relationship Id="rId1" Type="http://schemas.openxmlformats.org/officeDocument/2006/relationships/slideLayout" Target="../slideLayouts/slideLayout7.xml"/><Relationship Id="rId6" Type="http://schemas.openxmlformats.org/officeDocument/2006/relationships/image" Target="../media/image99.png"/><Relationship Id="rId5" Type="http://schemas.openxmlformats.org/officeDocument/2006/relationships/image" Target="../media/image93.png"/><Relationship Id="rId10" Type="http://schemas.openxmlformats.org/officeDocument/2006/relationships/image" Target="../media/image103.png"/><Relationship Id="rId4" Type="http://schemas.openxmlformats.org/officeDocument/2006/relationships/image" Target="../media/image98.wmf"/><Relationship Id="rId9" Type="http://schemas.openxmlformats.org/officeDocument/2006/relationships/image" Target="../media/image102.png"/></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7.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21.png"/></Relationships>
</file>

<file path=ppt/slides/_rels/slide19.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22.xml.rels><?xml version="1.0" encoding="UTF-8" standalone="yes"?>
<Relationships xmlns="http://schemas.openxmlformats.org/package/2006/relationships"><Relationship Id="rId2" Type="http://schemas.openxmlformats.org/officeDocument/2006/relationships/hyperlink" Target="http://www.canadalandshow.com/podcast/short-cuts-82-greasy-jungle/" TargetMode="Externa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hyperlink" Target="http://www.newyorker.com/culture/culture-desk/watching-canadas-biggest-rock-band-say-a-dramatic-goodbye" TargetMode="External"/><Relationship Id="rId2" Type="http://schemas.openxmlformats.org/officeDocument/2006/relationships/notesSlide" Target="../notesSlides/notesSlide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4.xml"/><Relationship Id="rId1" Type="http://schemas.openxmlformats.org/officeDocument/2006/relationships/slideLayout" Target="../slideLayouts/slideLayout1.xml"/><Relationship Id="rId5" Type="http://schemas.openxmlformats.org/officeDocument/2006/relationships/image" Target="../media/image24.png"/><Relationship Id="rId4" Type="http://schemas.openxmlformats.org/officeDocument/2006/relationships/image" Target="../media/image23.png"/></Relationships>
</file>

<file path=ppt/slides/_rels/slide25.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5.xml"/><Relationship Id="rId1" Type="http://schemas.openxmlformats.org/officeDocument/2006/relationships/slideLayout" Target="../slideLayouts/slideLayout1.xml"/><Relationship Id="rId5" Type="http://schemas.openxmlformats.org/officeDocument/2006/relationships/image" Target="../media/image27.png"/><Relationship Id="rId4" Type="http://schemas.openxmlformats.org/officeDocument/2006/relationships/image" Target="../media/image26.png"/></Relationships>
</file>

<file path=ppt/slides/_rels/slide2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6.xml"/><Relationship Id="rId1" Type="http://schemas.openxmlformats.org/officeDocument/2006/relationships/slideLayout" Target="../slideLayouts/slideLayout1.xml"/><Relationship Id="rId5" Type="http://schemas.openxmlformats.org/officeDocument/2006/relationships/image" Target="../media/image30.png"/><Relationship Id="rId4" Type="http://schemas.openxmlformats.org/officeDocument/2006/relationships/image" Target="../media/image29.png"/></Relationships>
</file>

<file path=ppt/slides/_rels/slide27.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3.wmf"/><Relationship Id="rId7" Type="http://schemas.openxmlformats.org/officeDocument/2006/relationships/image" Target="../media/image37.wmf"/><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5.wmf"/><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9.wmf"/></Relationships>
</file>

<file path=ppt/slides/_rels/slide54.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10.xml"/><Relationship Id="rId1" Type="http://schemas.openxmlformats.org/officeDocument/2006/relationships/slideLayout" Target="../slideLayouts/slideLayout1.xml"/><Relationship Id="rId6" Type="http://schemas.openxmlformats.org/officeDocument/2006/relationships/image" Target="../media/image39.wmf"/><Relationship Id="rId5" Type="http://schemas.openxmlformats.org/officeDocument/2006/relationships/image" Target="../media/image37.wmf"/><Relationship Id="rId10" Type="http://schemas.openxmlformats.org/officeDocument/2006/relationships/image" Target="../media/image40.wmf"/><Relationship Id="rId4" Type="http://schemas.openxmlformats.org/officeDocument/2006/relationships/image" Target="../media/image36.png"/><Relationship Id="rId9" Type="http://schemas.openxmlformats.org/officeDocument/2006/relationships/image" Target="../media/image38.png"/></Relationships>
</file>

<file path=ppt/slides/_rels/slide55.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9.wmf"/><Relationship Id="rId7" Type="http://schemas.openxmlformats.org/officeDocument/2006/relationships/image" Target="../media/image33.wmf"/><Relationship Id="rId2" Type="http://schemas.openxmlformats.org/officeDocument/2006/relationships/notesSlide" Target="../notesSlides/notesSlide11.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8.png"/></Relationships>
</file>

<file path=ppt/slides/_rels/slide56.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image" Target="../media/image38.png"/><Relationship Id="rId7" Type="http://schemas.openxmlformats.org/officeDocument/2006/relationships/image" Target="../media/image39.wmf"/><Relationship Id="rId2" Type="http://schemas.openxmlformats.org/officeDocument/2006/relationships/notesSlide" Target="../notesSlides/notesSlide12.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5.wmf"/></Relationships>
</file>

<file path=ppt/slides/_rels/slide57.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4.wmf"/><Relationship Id="rId7" Type="http://schemas.openxmlformats.org/officeDocument/2006/relationships/image" Target="../media/image39.wmf"/><Relationship Id="rId2" Type="http://schemas.openxmlformats.org/officeDocument/2006/relationships/notesSlide" Target="../notesSlides/notesSlide13.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33.wmf"/><Relationship Id="rId4" Type="http://schemas.openxmlformats.org/officeDocument/2006/relationships/image" Target="../media/image35.wmf"/><Relationship Id="rId9" Type="http://schemas.openxmlformats.org/officeDocument/2006/relationships/image" Target="../media/image38.png"/></Relationships>
</file>

<file path=ppt/slides/_rels/slide58.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3.wmf"/><Relationship Id="rId7" Type="http://schemas.openxmlformats.org/officeDocument/2006/relationships/image" Target="../media/image39.wmf"/><Relationship Id="rId2" Type="http://schemas.openxmlformats.org/officeDocument/2006/relationships/notesSlide" Target="../notesSlides/notesSlide14.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35.wmf"/><Relationship Id="rId4" Type="http://schemas.openxmlformats.org/officeDocument/2006/relationships/image" Target="../media/image34.wmf"/><Relationship Id="rId9" Type="http://schemas.openxmlformats.org/officeDocument/2006/relationships/image" Target="../media/image38.png"/></Relationships>
</file>

<file path=ppt/slides/_rels/slide59.xml.rels><?xml version="1.0" encoding="UTF-8" standalone="yes"?>
<Relationships xmlns="http://schemas.openxmlformats.org/package/2006/relationships"><Relationship Id="rId8" Type="http://schemas.openxmlformats.org/officeDocument/2006/relationships/image" Target="../media/image33.wmf"/><Relationship Id="rId3" Type="http://schemas.openxmlformats.org/officeDocument/2006/relationships/image" Target="../media/image38.png"/><Relationship Id="rId7" Type="http://schemas.openxmlformats.org/officeDocument/2006/relationships/image" Target="../media/image39.wmf"/><Relationship Id="rId2" Type="http://schemas.openxmlformats.org/officeDocument/2006/relationships/notesSlide" Target="../notesSlides/notesSlide15.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5.wmf"/></Relationships>
</file>

<file path=ppt/slides/_rels/slide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8.png"/><Relationship Id="rId1" Type="http://schemas.openxmlformats.org/officeDocument/2006/relationships/slideLayout" Target="../slideLayouts/slideLayout1.xml"/></Relationships>
</file>

<file path=ppt/slides/_rels/slide60.xml.rels><?xml version="1.0" encoding="UTF-8" standalone="yes"?>
<Relationships xmlns="http://schemas.openxmlformats.org/package/2006/relationships"><Relationship Id="rId8" Type="http://schemas.openxmlformats.org/officeDocument/2006/relationships/image" Target="../media/image35.wmf"/><Relationship Id="rId3" Type="http://schemas.openxmlformats.org/officeDocument/2006/relationships/image" Target="../media/image34.wmf"/><Relationship Id="rId7" Type="http://schemas.openxmlformats.org/officeDocument/2006/relationships/image" Target="../media/image33.wmf"/><Relationship Id="rId2" Type="http://schemas.openxmlformats.org/officeDocument/2006/relationships/notesSlide" Target="../notesSlides/notesSlide16.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9.wmf"/><Relationship Id="rId10" Type="http://schemas.openxmlformats.org/officeDocument/2006/relationships/image" Target="../media/image38.png"/><Relationship Id="rId4" Type="http://schemas.openxmlformats.org/officeDocument/2006/relationships/image" Target="../media/image37.wmf"/><Relationship Id="rId9" Type="http://schemas.openxmlformats.org/officeDocument/2006/relationships/image" Target="../media/image40.wmf"/></Relationships>
</file>

<file path=ppt/slides/_rels/slide61.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3.wmf"/><Relationship Id="rId7" Type="http://schemas.openxmlformats.org/officeDocument/2006/relationships/image" Target="../media/image39.wmf"/><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wmf"/><Relationship Id="rId10" Type="http://schemas.openxmlformats.org/officeDocument/2006/relationships/image" Target="../media/image36.png"/><Relationship Id="rId4" Type="http://schemas.openxmlformats.org/officeDocument/2006/relationships/image" Target="../media/image35.wmf"/><Relationship Id="rId9" Type="http://schemas.openxmlformats.org/officeDocument/2006/relationships/image" Target="../media/image34.wmf"/></Relationships>
</file>

<file path=ppt/slides/_rels/slide62.xml.rels><?xml version="1.0" encoding="UTF-8" standalone="yes"?>
<Relationships xmlns="http://schemas.openxmlformats.org/package/2006/relationships"><Relationship Id="rId8" Type="http://schemas.openxmlformats.org/officeDocument/2006/relationships/image" Target="../media/image40.wmf"/><Relationship Id="rId3" Type="http://schemas.openxmlformats.org/officeDocument/2006/relationships/image" Target="../media/image33.wmf"/><Relationship Id="rId7" Type="http://schemas.openxmlformats.org/officeDocument/2006/relationships/image" Target="../media/image39.wmf"/><Relationship Id="rId2" Type="http://schemas.openxmlformats.org/officeDocument/2006/relationships/notesSlide" Target="../notesSlides/notesSlide18.xml"/><Relationship Id="rId1" Type="http://schemas.openxmlformats.org/officeDocument/2006/relationships/slideLayout" Target="../slideLayouts/slideLayout1.xml"/><Relationship Id="rId6" Type="http://schemas.openxmlformats.org/officeDocument/2006/relationships/image" Target="../media/image38.png"/><Relationship Id="rId5" Type="http://schemas.openxmlformats.org/officeDocument/2006/relationships/image" Target="../media/image37.wmf"/><Relationship Id="rId10" Type="http://schemas.openxmlformats.org/officeDocument/2006/relationships/image" Target="../media/image36.png"/><Relationship Id="rId4" Type="http://schemas.openxmlformats.org/officeDocument/2006/relationships/image" Target="../media/image35.wmf"/><Relationship Id="rId9" Type="http://schemas.openxmlformats.org/officeDocument/2006/relationships/image" Target="../media/image34.wmf"/></Relationships>
</file>

<file path=ppt/slides/_rels/slide63.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5.wmf"/><Relationship Id="rId7" Type="http://schemas.openxmlformats.org/officeDocument/2006/relationships/image" Target="../media/image37.wmf"/><Relationship Id="rId2" Type="http://schemas.openxmlformats.org/officeDocument/2006/relationships/notesSlide" Target="../notesSlides/notesSlide19.xml"/><Relationship Id="rId1" Type="http://schemas.openxmlformats.org/officeDocument/2006/relationships/slideLayout" Target="../slideLayouts/slideLayout1.xml"/><Relationship Id="rId6" Type="http://schemas.openxmlformats.org/officeDocument/2006/relationships/image" Target="../media/image36.png"/><Relationship Id="rId5" Type="http://schemas.openxmlformats.org/officeDocument/2006/relationships/image" Target="../media/image33.wmf"/><Relationship Id="rId10" Type="http://schemas.openxmlformats.org/officeDocument/2006/relationships/image" Target="../media/image40.wmf"/><Relationship Id="rId4" Type="http://schemas.openxmlformats.org/officeDocument/2006/relationships/image" Target="../media/image34.wmf"/><Relationship Id="rId9" Type="http://schemas.openxmlformats.org/officeDocument/2006/relationships/image" Target="../media/image39.wmf"/></Relationships>
</file>

<file path=ppt/slides/_rels/slide64.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6.png"/><Relationship Id="rId7" Type="http://schemas.openxmlformats.org/officeDocument/2006/relationships/image" Target="../media/image37.wmf"/><Relationship Id="rId2" Type="http://schemas.openxmlformats.org/officeDocument/2006/relationships/notesSlide" Target="../notesSlides/notesSlide20.xml"/><Relationship Id="rId1" Type="http://schemas.openxmlformats.org/officeDocument/2006/relationships/slideLayout" Target="../slideLayouts/slideLayout1.xml"/><Relationship Id="rId6" Type="http://schemas.openxmlformats.org/officeDocument/2006/relationships/image" Target="../media/image35.wmf"/><Relationship Id="rId5" Type="http://schemas.openxmlformats.org/officeDocument/2006/relationships/image" Target="../media/image34.wmf"/><Relationship Id="rId10" Type="http://schemas.openxmlformats.org/officeDocument/2006/relationships/image" Target="../media/image40.wmf"/><Relationship Id="rId4" Type="http://schemas.openxmlformats.org/officeDocument/2006/relationships/image" Target="../media/image33.wmf"/><Relationship Id="rId9" Type="http://schemas.openxmlformats.org/officeDocument/2006/relationships/image" Target="../media/image39.wmf"/></Relationships>
</file>

<file path=ppt/slides/_rels/slide65.xml.rels><?xml version="1.0" encoding="UTF-8" standalone="yes"?>
<Relationships xmlns="http://schemas.openxmlformats.org/package/2006/relationships"><Relationship Id="rId8" Type="http://schemas.openxmlformats.org/officeDocument/2006/relationships/image" Target="../media/image39.wmf"/><Relationship Id="rId3" Type="http://schemas.openxmlformats.org/officeDocument/2006/relationships/image" Target="../media/image33.wmf"/><Relationship Id="rId7" Type="http://schemas.openxmlformats.org/officeDocument/2006/relationships/image" Target="../media/image38.png"/><Relationship Id="rId2" Type="http://schemas.openxmlformats.org/officeDocument/2006/relationships/notesSlide" Target="../notesSlides/notesSlide21.xml"/><Relationship Id="rId1" Type="http://schemas.openxmlformats.org/officeDocument/2006/relationships/slideLayout" Target="../slideLayouts/slideLayout1.xml"/><Relationship Id="rId6" Type="http://schemas.openxmlformats.org/officeDocument/2006/relationships/image" Target="../media/image37.wmf"/><Relationship Id="rId5" Type="http://schemas.openxmlformats.org/officeDocument/2006/relationships/image" Target="../media/image36.png"/><Relationship Id="rId4" Type="http://schemas.openxmlformats.org/officeDocument/2006/relationships/image" Target="../media/image34.wmf"/><Relationship Id="rId9" Type="http://schemas.openxmlformats.org/officeDocument/2006/relationships/image" Target="../media/image40.wmf"/></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2.png"/><Relationship Id="rId1" Type="http://schemas.openxmlformats.org/officeDocument/2006/relationships/slideLayout" Target="../slideLayouts/slideLayout1.xml"/><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3" Type="http://schemas.openxmlformats.org/officeDocument/2006/relationships/image" Target="../media/image42.wmf"/><Relationship Id="rId2" Type="http://schemas.openxmlformats.org/officeDocument/2006/relationships/image" Target="../media/image41.wmf"/><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3" Type="http://schemas.openxmlformats.org/officeDocument/2006/relationships/image" Target="../media/image41.wmf"/><Relationship Id="rId2" Type="http://schemas.openxmlformats.org/officeDocument/2006/relationships/image" Target="../media/image42.wmf"/><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3" Type="http://schemas.openxmlformats.org/officeDocument/2006/relationships/image" Target="../media/image43.wmf"/><Relationship Id="rId7" Type="http://schemas.openxmlformats.org/officeDocument/2006/relationships/image" Target="../media/image42.wmf"/><Relationship Id="rId2" Type="http://schemas.openxmlformats.org/officeDocument/2006/relationships/image" Target="../media/image41.wmf"/><Relationship Id="rId1" Type="http://schemas.openxmlformats.org/officeDocument/2006/relationships/slideLayout" Target="../slideLayouts/slideLayout1.xml"/><Relationship Id="rId6" Type="http://schemas.openxmlformats.org/officeDocument/2006/relationships/image" Target="../media/image46.wmf"/><Relationship Id="rId5" Type="http://schemas.openxmlformats.org/officeDocument/2006/relationships/image" Target="../media/image45.wmf"/><Relationship Id="rId4" Type="http://schemas.openxmlformats.org/officeDocument/2006/relationships/image" Target="../media/image44.wmf"/></Relationships>
</file>

<file path=ppt/slides/_rels/slide73.xml.rels><?xml version="1.0" encoding="UTF-8" standalone="yes"?>
<Relationships xmlns="http://schemas.openxmlformats.org/package/2006/relationships"><Relationship Id="rId8" Type="http://schemas.openxmlformats.org/officeDocument/2006/relationships/image" Target="../media/image44.wmf"/><Relationship Id="rId3" Type="http://schemas.openxmlformats.org/officeDocument/2006/relationships/image" Target="../media/image48.wmf"/><Relationship Id="rId7" Type="http://schemas.openxmlformats.org/officeDocument/2006/relationships/image" Target="../media/image43.wmf"/><Relationship Id="rId2" Type="http://schemas.openxmlformats.org/officeDocument/2006/relationships/image" Target="../media/image47.wmf"/><Relationship Id="rId1" Type="http://schemas.openxmlformats.org/officeDocument/2006/relationships/slideLayout" Target="../slideLayouts/slideLayout1.xml"/><Relationship Id="rId6" Type="http://schemas.openxmlformats.org/officeDocument/2006/relationships/image" Target="../media/image51.wmf"/><Relationship Id="rId11" Type="http://schemas.openxmlformats.org/officeDocument/2006/relationships/image" Target="../media/image42.wmf"/><Relationship Id="rId5" Type="http://schemas.openxmlformats.org/officeDocument/2006/relationships/image" Target="../media/image50.wmf"/><Relationship Id="rId10" Type="http://schemas.openxmlformats.org/officeDocument/2006/relationships/image" Target="../media/image46.wmf"/><Relationship Id="rId4" Type="http://schemas.openxmlformats.org/officeDocument/2006/relationships/image" Target="../media/image49.wmf"/><Relationship Id="rId9" Type="http://schemas.openxmlformats.org/officeDocument/2006/relationships/image" Target="../media/image45.wmf"/></Relationships>
</file>

<file path=ppt/slides/_rels/slide74.xml.rels><?xml version="1.0" encoding="UTF-8" standalone="yes"?>
<Relationships xmlns="http://schemas.openxmlformats.org/package/2006/relationships"><Relationship Id="rId3" Type="http://schemas.openxmlformats.org/officeDocument/2006/relationships/image" Target="../media/image52.wmf"/><Relationship Id="rId2" Type="http://schemas.openxmlformats.org/officeDocument/2006/relationships/image" Target="../media/image47.wmf"/><Relationship Id="rId1" Type="http://schemas.openxmlformats.org/officeDocument/2006/relationships/slideLayout" Target="../slideLayouts/slideLayout1.xml"/><Relationship Id="rId6" Type="http://schemas.openxmlformats.org/officeDocument/2006/relationships/image" Target="../media/image55.wmf"/><Relationship Id="rId5" Type="http://schemas.openxmlformats.org/officeDocument/2006/relationships/image" Target="../media/image54.wmf"/><Relationship Id="rId4" Type="http://schemas.openxmlformats.org/officeDocument/2006/relationships/image" Target="../media/image53.wmf"/></Relationships>
</file>

<file path=ppt/slides/_rels/slide75.xml.rels><?xml version="1.0" encoding="UTF-8" standalone="yes"?>
<Relationships xmlns="http://schemas.openxmlformats.org/package/2006/relationships"><Relationship Id="rId3" Type="http://schemas.openxmlformats.org/officeDocument/2006/relationships/image" Target="../media/image56.wmf"/><Relationship Id="rId7" Type="http://schemas.openxmlformats.org/officeDocument/2006/relationships/image" Target="../media/image47.wmf"/><Relationship Id="rId2" Type="http://schemas.openxmlformats.org/officeDocument/2006/relationships/image" Target="../media/image48.wmf"/><Relationship Id="rId1" Type="http://schemas.openxmlformats.org/officeDocument/2006/relationships/slideLayout" Target="../slideLayouts/slideLayout1.xml"/><Relationship Id="rId6" Type="http://schemas.openxmlformats.org/officeDocument/2006/relationships/image" Target="../media/image59.wmf"/><Relationship Id="rId5" Type="http://schemas.openxmlformats.org/officeDocument/2006/relationships/image" Target="../media/image58.wmf"/><Relationship Id="rId4" Type="http://schemas.openxmlformats.org/officeDocument/2006/relationships/image" Target="../media/image57.wmf"/></Relationships>
</file>

<file path=ppt/slides/_rels/slide76.xml.rels><?xml version="1.0" encoding="UTF-8" standalone="yes"?>
<Relationships xmlns="http://schemas.openxmlformats.org/package/2006/relationships"><Relationship Id="rId8" Type="http://schemas.openxmlformats.org/officeDocument/2006/relationships/image" Target="../media/image47.wmf"/><Relationship Id="rId3" Type="http://schemas.openxmlformats.org/officeDocument/2006/relationships/image" Target="../media/image49.wmf"/><Relationship Id="rId7" Type="http://schemas.openxmlformats.org/officeDocument/2006/relationships/image" Target="../media/image63.wmf"/><Relationship Id="rId2" Type="http://schemas.openxmlformats.org/officeDocument/2006/relationships/notesSlide" Target="../notesSlides/notesSlide24.xml"/><Relationship Id="rId1" Type="http://schemas.openxmlformats.org/officeDocument/2006/relationships/slideLayout" Target="../slideLayouts/slideLayout1.xml"/><Relationship Id="rId6" Type="http://schemas.openxmlformats.org/officeDocument/2006/relationships/image" Target="../media/image62.wmf"/><Relationship Id="rId5" Type="http://schemas.openxmlformats.org/officeDocument/2006/relationships/image" Target="../media/image61.wmf"/><Relationship Id="rId4" Type="http://schemas.openxmlformats.org/officeDocument/2006/relationships/image" Target="../media/image60.wmf"/><Relationship Id="rId9" Type="http://schemas.openxmlformats.org/officeDocument/2006/relationships/image" Target="../media/image48.wmf"/></Relationships>
</file>

<file path=ppt/slides/_rels/slide77.xml.rels><?xml version="1.0" encoding="UTF-8" standalone="yes"?>
<Relationships xmlns="http://schemas.openxmlformats.org/package/2006/relationships"><Relationship Id="rId8" Type="http://schemas.openxmlformats.org/officeDocument/2006/relationships/image" Target="../media/image60.wmf"/><Relationship Id="rId13" Type="http://schemas.openxmlformats.org/officeDocument/2006/relationships/image" Target="../media/image48.wmf"/><Relationship Id="rId3" Type="http://schemas.openxmlformats.org/officeDocument/2006/relationships/image" Target="../media/image64.wmf"/><Relationship Id="rId7" Type="http://schemas.openxmlformats.org/officeDocument/2006/relationships/image" Target="../media/image49.wmf"/><Relationship Id="rId12" Type="http://schemas.openxmlformats.org/officeDocument/2006/relationships/image" Target="../media/image47.wmf"/><Relationship Id="rId2" Type="http://schemas.openxmlformats.org/officeDocument/2006/relationships/image" Target="../media/image50.wmf"/><Relationship Id="rId1" Type="http://schemas.openxmlformats.org/officeDocument/2006/relationships/slideLayout" Target="../slideLayouts/slideLayout1.xml"/><Relationship Id="rId6" Type="http://schemas.openxmlformats.org/officeDocument/2006/relationships/image" Target="../media/image67.wmf"/><Relationship Id="rId11" Type="http://schemas.openxmlformats.org/officeDocument/2006/relationships/image" Target="../media/image61.wmf"/><Relationship Id="rId5" Type="http://schemas.openxmlformats.org/officeDocument/2006/relationships/image" Target="../media/image66.wmf"/><Relationship Id="rId10" Type="http://schemas.openxmlformats.org/officeDocument/2006/relationships/image" Target="../media/image63.wmf"/><Relationship Id="rId4" Type="http://schemas.openxmlformats.org/officeDocument/2006/relationships/image" Target="../media/image65.wmf"/><Relationship Id="rId9" Type="http://schemas.openxmlformats.org/officeDocument/2006/relationships/image" Target="../media/image62.wmf"/></Relationships>
</file>

<file path=ppt/slides/_rels/slide78.xml.rels><?xml version="1.0" encoding="UTF-8" standalone="yes"?>
<Relationships xmlns="http://schemas.openxmlformats.org/package/2006/relationships"><Relationship Id="rId8" Type="http://schemas.openxmlformats.org/officeDocument/2006/relationships/image" Target="../media/image49.wmf"/><Relationship Id="rId13" Type="http://schemas.openxmlformats.org/officeDocument/2006/relationships/image" Target="../media/image50.wmf"/><Relationship Id="rId3" Type="http://schemas.openxmlformats.org/officeDocument/2006/relationships/image" Target="../media/image68.wmf"/><Relationship Id="rId7" Type="http://schemas.openxmlformats.org/officeDocument/2006/relationships/image" Target="../media/image72.wmf"/><Relationship Id="rId12" Type="http://schemas.openxmlformats.org/officeDocument/2006/relationships/image" Target="../media/image67.wmf"/><Relationship Id="rId2" Type="http://schemas.openxmlformats.org/officeDocument/2006/relationships/image" Target="../media/image51.wmf"/><Relationship Id="rId1" Type="http://schemas.openxmlformats.org/officeDocument/2006/relationships/slideLayout" Target="../slideLayouts/slideLayout1.xml"/><Relationship Id="rId6" Type="http://schemas.openxmlformats.org/officeDocument/2006/relationships/image" Target="../media/image71.wmf"/><Relationship Id="rId11" Type="http://schemas.openxmlformats.org/officeDocument/2006/relationships/image" Target="../media/image65.wmf"/><Relationship Id="rId5" Type="http://schemas.openxmlformats.org/officeDocument/2006/relationships/image" Target="../media/image70.wmf"/><Relationship Id="rId15" Type="http://schemas.openxmlformats.org/officeDocument/2006/relationships/image" Target="../media/image48.wmf"/><Relationship Id="rId10" Type="http://schemas.openxmlformats.org/officeDocument/2006/relationships/image" Target="../media/image64.wmf"/><Relationship Id="rId4" Type="http://schemas.openxmlformats.org/officeDocument/2006/relationships/image" Target="../media/image69.wmf"/><Relationship Id="rId9" Type="http://schemas.openxmlformats.org/officeDocument/2006/relationships/image" Target="../media/image66.wmf"/><Relationship Id="rId14" Type="http://schemas.openxmlformats.org/officeDocument/2006/relationships/image" Target="../media/image47.wmf"/></Relationships>
</file>

<file path=ppt/slides/_rels/slide79.xml.rels><?xml version="1.0" encoding="UTF-8" standalone="yes"?>
<Relationships xmlns="http://schemas.openxmlformats.org/package/2006/relationships"><Relationship Id="rId3" Type="http://schemas.openxmlformats.org/officeDocument/2006/relationships/image" Target="../media/image74.wmf"/><Relationship Id="rId2" Type="http://schemas.openxmlformats.org/officeDocument/2006/relationships/image" Target="../media/image73.wmf"/><Relationship Id="rId1" Type="http://schemas.openxmlformats.org/officeDocument/2006/relationships/slideLayout" Target="../slideLayouts/slideLayout1.xml"/><Relationship Id="rId6" Type="http://schemas.openxmlformats.org/officeDocument/2006/relationships/image" Target="../media/image47.wmf"/><Relationship Id="rId5" Type="http://schemas.openxmlformats.org/officeDocument/2006/relationships/image" Target="../media/image76.wmf"/><Relationship Id="rId4" Type="http://schemas.openxmlformats.org/officeDocument/2006/relationships/image" Target="../media/image75.wmf"/></Relationships>
</file>

<file path=ppt/slides/_rels/slide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80.xml.rels><?xml version="1.0" encoding="UTF-8" standalone="yes"?>
<Relationships xmlns="http://schemas.openxmlformats.org/package/2006/relationships"><Relationship Id="rId8" Type="http://schemas.openxmlformats.org/officeDocument/2006/relationships/image" Target="../media/image48.wmf"/><Relationship Id="rId3" Type="http://schemas.openxmlformats.org/officeDocument/2006/relationships/image" Target="../media/image78.wmf"/><Relationship Id="rId7" Type="http://schemas.openxmlformats.org/officeDocument/2006/relationships/image" Target="../media/image73.wmf"/><Relationship Id="rId2" Type="http://schemas.openxmlformats.org/officeDocument/2006/relationships/image" Target="../media/image77.wmf"/><Relationship Id="rId1" Type="http://schemas.openxmlformats.org/officeDocument/2006/relationships/slideLayout" Target="../slideLayouts/slideLayout1.xml"/><Relationship Id="rId6" Type="http://schemas.openxmlformats.org/officeDocument/2006/relationships/image" Target="../media/image47.wmf"/><Relationship Id="rId5" Type="http://schemas.openxmlformats.org/officeDocument/2006/relationships/image" Target="../media/image80.wmf"/><Relationship Id="rId4" Type="http://schemas.openxmlformats.org/officeDocument/2006/relationships/image" Target="../media/image79.wmf"/></Relationships>
</file>

<file path=ppt/slides/_rels/slide81.xml.rels><?xml version="1.0" encoding="UTF-8" standalone="yes"?>
<Relationships xmlns="http://schemas.openxmlformats.org/package/2006/relationships"><Relationship Id="rId8" Type="http://schemas.openxmlformats.org/officeDocument/2006/relationships/image" Target="../media/image62.wmf"/><Relationship Id="rId13" Type="http://schemas.openxmlformats.org/officeDocument/2006/relationships/image" Target="../media/image47.wmf"/><Relationship Id="rId3" Type="http://schemas.openxmlformats.org/officeDocument/2006/relationships/image" Target="../media/image81.wmf"/><Relationship Id="rId7" Type="http://schemas.openxmlformats.org/officeDocument/2006/relationships/image" Target="../media/image60.wmf"/><Relationship Id="rId12" Type="http://schemas.openxmlformats.org/officeDocument/2006/relationships/image" Target="../media/image80.wmf"/><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openxmlformats.org/officeDocument/2006/relationships/image" Target="../media/image84.wmf"/><Relationship Id="rId11" Type="http://schemas.openxmlformats.org/officeDocument/2006/relationships/image" Target="../media/image61.wmf"/><Relationship Id="rId5" Type="http://schemas.openxmlformats.org/officeDocument/2006/relationships/image" Target="../media/image83.wmf"/><Relationship Id="rId15" Type="http://schemas.openxmlformats.org/officeDocument/2006/relationships/image" Target="../media/image48.wmf"/><Relationship Id="rId10" Type="http://schemas.openxmlformats.org/officeDocument/2006/relationships/image" Target="../media/image49.wmf"/><Relationship Id="rId4" Type="http://schemas.openxmlformats.org/officeDocument/2006/relationships/image" Target="../media/image82.wmf"/><Relationship Id="rId9" Type="http://schemas.openxmlformats.org/officeDocument/2006/relationships/image" Target="../media/image63.wmf"/><Relationship Id="rId14" Type="http://schemas.openxmlformats.org/officeDocument/2006/relationships/image" Target="../media/image73.wmf"/></Relationships>
</file>

<file path=ppt/slides/_rels/slide82.xml.rels><?xml version="1.0" encoding="UTF-8" standalone="yes"?>
<Relationships xmlns="http://schemas.openxmlformats.org/package/2006/relationships"><Relationship Id="rId8" Type="http://schemas.openxmlformats.org/officeDocument/2006/relationships/image" Target="../media/image50.wmf"/><Relationship Id="rId13" Type="http://schemas.openxmlformats.org/officeDocument/2006/relationships/image" Target="../media/image84.wmf"/><Relationship Id="rId18" Type="http://schemas.openxmlformats.org/officeDocument/2006/relationships/image" Target="../media/image61.wmf"/><Relationship Id="rId3" Type="http://schemas.openxmlformats.org/officeDocument/2006/relationships/image" Target="../media/image85.wmf"/><Relationship Id="rId21" Type="http://schemas.openxmlformats.org/officeDocument/2006/relationships/image" Target="../media/image80.wmf"/><Relationship Id="rId7" Type="http://schemas.openxmlformats.org/officeDocument/2006/relationships/image" Target="../media/image88.wmf"/><Relationship Id="rId12" Type="http://schemas.openxmlformats.org/officeDocument/2006/relationships/image" Target="../media/image81.wmf"/><Relationship Id="rId17" Type="http://schemas.openxmlformats.org/officeDocument/2006/relationships/image" Target="../media/image49.wmf"/><Relationship Id="rId2" Type="http://schemas.openxmlformats.org/officeDocument/2006/relationships/notesSlide" Target="../notesSlides/notesSlide26.xml"/><Relationship Id="rId16" Type="http://schemas.openxmlformats.org/officeDocument/2006/relationships/image" Target="../media/image63.wmf"/><Relationship Id="rId20" Type="http://schemas.openxmlformats.org/officeDocument/2006/relationships/image" Target="../media/image83.wmf"/><Relationship Id="rId1" Type="http://schemas.openxmlformats.org/officeDocument/2006/relationships/slideLayout" Target="../slideLayouts/slideLayout1.xml"/><Relationship Id="rId6" Type="http://schemas.openxmlformats.org/officeDocument/2006/relationships/image" Target="../media/image87.wmf"/><Relationship Id="rId11" Type="http://schemas.openxmlformats.org/officeDocument/2006/relationships/image" Target="../media/image66.wmf"/><Relationship Id="rId24" Type="http://schemas.openxmlformats.org/officeDocument/2006/relationships/image" Target="../media/image48.wmf"/><Relationship Id="rId5" Type="http://schemas.openxmlformats.org/officeDocument/2006/relationships/image" Target="../media/image86.wmf"/><Relationship Id="rId15" Type="http://schemas.openxmlformats.org/officeDocument/2006/relationships/image" Target="../media/image62.wmf"/><Relationship Id="rId23" Type="http://schemas.openxmlformats.org/officeDocument/2006/relationships/image" Target="../media/image73.wmf"/><Relationship Id="rId10" Type="http://schemas.openxmlformats.org/officeDocument/2006/relationships/image" Target="../media/image65.wmf"/><Relationship Id="rId19" Type="http://schemas.openxmlformats.org/officeDocument/2006/relationships/image" Target="../media/image82.wmf"/><Relationship Id="rId4" Type="http://schemas.openxmlformats.org/officeDocument/2006/relationships/image" Target="../media/image67.wmf"/><Relationship Id="rId9" Type="http://schemas.openxmlformats.org/officeDocument/2006/relationships/image" Target="../media/image64.wmf"/><Relationship Id="rId14" Type="http://schemas.openxmlformats.org/officeDocument/2006/relationships/image" Target="../media/image60.wmf"/><Relationship Id="rId22" Type="http://schemas.openxmlformats.org/officeDocument/2006/relationships/image" Target="../media/image47.wmf"/></Relationships>
</file>

<file path=ppt/slides/_rels/slide83.xml.rels><?xml version="1.0" encoding="UTF-8" standalone="yes"?>
<Relationships xmlns="http://schemas.openxmlformats.org/package/2006/relationships"><Relationship Id="rId8" Type="http://schemas.openxmlformats.org/officeDocument/2006/relationships/image" Target="../media/image85.wmf"/><Relationship Id="rId13" Type="http://schemas.openxmlformats.org/officeDocument/2006/relationships/image" Target="../media/image64.wmf"/><Relationship Id="rId18" Type="http://schemas.openxmlformats.org/officeDocument/2006/relationships/image" Target="../media/image70.wmf"/><Relationship Id="rId3" Type="http://schemas.openxmlformats.org/officeDocument/2006/relationships/image" Target="../media/image89.wmf"/><Relationship Id="rId21" Type="http://schemas.openxmlformats.org/officeDocument/2006/relationships/image" Target="../media/image80.wmf"/><Relationship Id="rId7" Type="http://schemas.openxmlformats.org/officeDocument/2006/relationships/image" Target="../media/image87.wmf"/><Relationship Id="rId12" Type="http://schemas.openxmlformats.org/officeDocument/2006/relationships/image" Target="../media/image50.wmf"/><Relationship Id="rId17" Type="http://schemas.openxmlformats.org/officeDocument/2006/relationships/image" Target="../media/image69.wmf"/><Relationship Id="rId2" Type="http://schemas.openxmlformats.org/officeDocument/2006/relationships/notesSlide" Target="../notesSlides/notesSlide27.xml"/><Relationship Id="rId16" Type="http://schemas.openxmlformats.org/officeDocument/2006/relationships/image" Target="../media/image71.wmf"/><Relationship Id="rId20" Type="http://schemas.openxmlformats.org/officeDocument/2006/relationships/image" Target="../media/image51.wmf"/><Relationship Id="rId1" Type="http://schemas.openxmlformats.org/officeDocument/2006/relationships/slideLayout" Target="../slideLayouts/slideLayout1.xml"/><Relationship Id="rId6" Type="http://schemas.openxmlformats.org/officeDocument/2006/relationships/image" Target="../media/image92.wmf"/><Relationship Id="rId11" Type="http://schemas.openxmlformats.org/officeDocument/2006/relationships/image" Target="../media/image88.wmf"/><Relationship Id="rId24" Type="http://schemas.openxmlformats.org/officeDocument/2006/relationships/image" Target="../media/image48.wmf"/><Relationship Id="rId5" Type="http://schemas.openxmlformats.org/officeDocument/2006/relationships/image" Target="../media/image91.wmf"/><Relationship Id="rId15" Type="http://schemas.openxmlformats.org/officeDocument/2006/relationships/image" Target="../media/image66.wmf"/><Relationship Id="rId23" Type="http://schemas.openxmlformats.org/officeDocument/2006/relationships/image" Target="../media/image73.wmf"/><Relationship Id="rId10" Type="http://schemas.openxmlformats.org/officeDocument/2006/relationships/image" Target="../media/image86.wmf"/><Relationship Id="rId19" Type="http://schemas.openxmlformats.org/officeDocument/2006/relationships/image" Target="../media/image72.wmf"/><Relationship Id="rId4" Type="http://schemas.openxmlformats.org/officeDocument/2006/relationships/image" Target="../media/image90.wmf"/><Relationship Id="rId9" Type="http://schemas.openxmlformats.org/officeDocument/2006/relationships/image" Target="../media/image67.wmf"/><Relationship Id="rId14" Type="http://schemas.openxmlformats.org/officeDocument/2006/relationships/image" Target="../media/image65.wmf"/><Relationship Id="rId22" Type="http://schemas.openxmlformats.org/officeDocument/2006/relationships/image" Target="../media/image47.wmf"/></Relationships>
</file>

<file path=ppt/slides/_rels/slide84.xml.rels><?xml version="1.0" encoding="UTF-8" standalone="yes"?>
<Relationships xmlns="http://schemas.openxmlformats.org/package/2006/relationships"><Relationship Id="rId8" Type="http://schemas.openxmlformats.org/officeDocument/2006/relationships/image" Target="../media/image50.wmf"/><Relationship Id="rId13" Type="http://schemas.openxmlformats.org/officeDocument/2006/relationships/image" Target="../media/image90.wmf"/><Relationship Id="rId18" Type="http://schemas.openxmlformats.org/officeDocument/2006/relationships/image" Target="../media/image72.wmf"/><Relationship Id="rId26" Type="http://schemas.openxmlformats.org/officeDocument/2006/relationships/image" Target="../media/image84.wmf"/><Relationship Id="rId3" Type="http://schemas.openxmlformats.org/officeDocument/2006/relationships/image" Target="../media/image87.wmf"/><Relationship Id="rId21" Type="http://schemas.openxmlformats.org/officeDocument/2006/relationships/image" Target="../media/image80.wmf"/><Relationship Id="rId7" Type="http://schemas.openxmlformats.org/officeDocument/2006/relationships/image" Target="../media/image88.wmf"/><Relationship Id="rId12" Type="http://schemas.openxmlformats.org/officeDocument/2006/relationships/image" Target="../media/image89.wmf"/><Relationship Id="rId17" Type="http://schemas.openxmlformats.org/officeDocument/2006/relationships/image" Target="../media/image70.wmf"/><Relationship Id="rId25" Type="http://schemas.openxmlformats.org/officeDocument/2006/relationships/image" Target="../media/image81.wmf"/><Relationship Id="rId33" Type="http://schemas.openxmlformats.org/officeDocument/2006/relationships/image" Target="../media/image83.wmf"/><Relationship Id="rId2" Type="http://schemas.openxmlformats.org/officeDocument/2006/relationships/notesSlide" Target="../notesSlides/notesSlide28.xml"/><Relationship Id="rId16" Type="http://schemas.openxmlformats.org/officeDocument/2006/relationships/image" Target="../media/image69.wmf"/><Relationship Id="rId20" Type="http://schemas.openxmlformats.org/officeDocument/2006/relationships/image" Target="../media/image91.wmf"/><Relationship Id="rId29" Type="http://schemas.openxmlformats.org/officeDocument/2006/relationships/image" Target="../media/image63.wmf"/><Relationship Id="rId1" Type="http://schemas.openxmlformats.org/officeDocument/2006/relationships/slideLayout" Target="../slideLayouts/slideLayout1.xml"/><Relationship Id="rId6" Type="http://schemas.openxmlformats.org/officeDocument/2006/relationships/image" Target="../media/image86.wmf"/><Relationship Id="rId11" Type="http://schemas.openxmlformats.org/officeDocument/2006/relationships/image" Target="../media/image66.wmf"/><Relationship Id="rId24" Type="http://schemas.openxmlformats.org/officeDocument/2006/relationships/image" Target="../media/image47.wmf"/><Relationship Id="rId32" Type="http://schemas.openxmlformats.org/officeDocument/2006/relationships/image" Target="../media/image82.wmf"/><Relationship Id="rId5" Type="http://schemas.openxmlformats.org/officeDocument/2006/relationships/image" Target="../media/image67.wmf"/><Relationship Id="rId15" Type="http://schemas.openxmlformats.org/officeDocument/2006/relationships/image" Target="../media/image71.wmf"/><Relationship Id="rId23" Type="http://schemas.openxmlformats.org/officeDocument/2006/relationships/image" Target="../media/image73.wmf"/><Relationship Id="rId28" Type="http://schemas.openxmlformats.org/officeDocument/2006/relationships/image" Target="../media/image62.wmf"/><Relationship Id="rId10" Type="http://schemas.openxmlformats.org/officeDocument/2006/relationships/image" Target="../media/image65.wmf"/><Relationship Id="rId19" Type="http://schemas.openxmlformats.org/officeDocument/2006/relationships/image" Target="../media/image51.wmf"/><Relationship Id="rId31" Type="http://schemas.openxmlformats.org/officeDocument/2006/relationships/image" Target="../media/image61.wmf"/><Relationship Id="rId4" Type="http://schemas.openxmlformats.org/officeDocument/2006/relationships/image" Target="../media/image85.wmf"/><Relationship Id="rId9" Type="http://schemas.openxmlformats.org/officeDocument/2006/relationships/image" Target="../media/image64.wmf"/><Relationship Id="rId14" Type="http://schemas.openxmlformats.org/officeDocument/2006/relationships/image" Target="../media/image92.wmf"/><Relationship Id="rId22" Type="http://schemas.openxmlformats.org/officeDocument/2006/relationships/image" Target="../media/image48.wmf"/><Relationship Id="rId27" Type="http://schemas.openxmlformats.org/officeDocument/2006/relationships/image" Target="../media/image60.wmf"/><Relationship Id="rId30" Type="http://schemas.openxmlformats.org/officeDocument/2006/relationships/image" Target="../media/image49.wmf"/></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8.png"/><Relationship Id="rId1" Type="http://schemas.openxmlformats.org/officeDocument/2006/relationships/slideLayout" Target="../slideLayouts/slideLayout1.xml"/><Relationship Id="rId4" Type="http://schemas.openxmlformats.org/officeDocument/2006/relationships/image" Target="../media/image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8" Type="http://schemas.openxmlformats.org/officeDocument/2006/relationships/image" Target="../media/image71.wmf"/><Relationship Id="rId13" Type="http://schemas.openxmlformats.org/officeDocument/2006/relationships/image" Target="../media/image72.wmf"/><Relationship Id="rId18" Type="http://schemas.openxmlformats.org/officeDocument/2006/relationships/image" Target="../media/image63.wmf"/><Relationship Id="rId26" Type="http://schemas.openxmlformats.org/officeDocument/2006/relationships/image" Target="../media/image88.wmf"/><Relationship Id="rId3" Type="http://schemas.openxmlformats.org/officeDocument/2006/relationships/image" Target="../media/image50.wmf"/><Relationship Id="rId21" Type="http://schemas.openxmlformats.org/officeDocument/2006/relationships/image" Target="../media/image83.wmf"/><Relationship Id="rId7" Type="http://schemas.openxmlformats.org/officeDocument/2006/relationships/image" Target="../media/image70.wmf"/><Relationship Id="rId12" Type="http://schemas.openxmlformats.org/officeDocument/2006/relationships/image" Target="../media/image92.wmf"/><Relationship Id="rId17" Type="http://schemas.openxmlformats.org/officeDocument/2006/relationships/image" Target="../media/image62.wmf"/><Relationship Id="rId25" Type="http://schemas.openxmlformats.org/officeDocument/2006/relationships/image" Target="../media/image86.wmf"/><Relationship Id="rId2" Type="http://schemas.openxmlformats.org/officeDocument/2006/relationships/notesSlide" Target="../notesSlides/notesSlide38.xml"/><Relationship Id="rId16" Type="http://schemas.openxmlformats.org/officeDocument/2006/relationships/image" Target="../media/image60.wmf"/><Relationship Id="rId20" Type="http://schemas.openxmlformats.org/officeDocument/2006/relationships/image" Target="../media/image82.wmf"/><Relationship Id="rId29" Type="http://schemas.openxmlformats.org/officeDocument/2006/relationships/image" Target="../media/image67.wmf"/><Relationship Id="rId1" Type="http://schemas.openxmlformats.org/officeDocument/2006/relationships/slideLayout" Target="../slideLayouts/slideLayout1.xml"/><Relationship Id="rId6" Type="http://schemas.openxmlformats.org/officeDocument/2006/relationships/image" Target="../media/image69.wmf"/><Relationship Id="rId11" Type="http://schemas.openxmlformats.org/officeDocument/2006/relationships/image" Target="../media/image91.wmf"/><Relationship Id="rId24" Type="http://schemas.openxmlformats.org/officeDocument/2006/relationships/image" Target="../media/image85.wmf"/><Relationship Id="rId32" Type="http://schemas.openxmlformats.org/officeDocument/2006/relationships/image" Target="../media/image48.wmf"/><Relationship Id="rId5" Type="http://schemas.openxmlformats.org/officeDocument/2006/relationships/image" Target="../media/image68.wmf"/><Relationship Id="rId15" Type="http://schemas.openxmlformats.org/officeDocument/2006/relationships/image" Target="../media/image81.wmf"/><Relationship Id="rId23" Type="http://schemas.openxmlformats.org/officeDocument/2006/relationships/image" Target="../media/image87.wmf"/><Relationship Id="rId28" Type="http://schemas.openxmlformats.org/officeDocument/2006/relationships/image" Target="../media/image65.wmf"/><Relationship Id="rId10" Type="http://schemas.openxmlformats.org/officeDocument/2006/relationships/image" Target="../media/image90.wmf"/><Relationship Id="rId19" Type="http://schemas.openxmlformats.org/officeDocument/2006/relationships/image" Target="../media/image61.wmf"/><Relationship Id="rId31" Type="http://schemas.openxmlformats.org/officeDocument/2006/relationships/image" Target="../media/image47.wmf"/><Relationship Id="rId4" Type="http://schemas.openxmlformats.org/officeDocument/2006/relationships/image" Target="../media/image51.wmf"/><Relationship Id="rId9" Type="http://schemas.openxmlformats.org/officeDocument/2006/relationships/image" Target="../media/image89.wmf"/><Relationship Id="rId14" Type="http://schemas.openxmlformats.org/officeDocument/2006/relationships/image" Target="../media/image84.wmf"/><Relationship Id="rId22" Type="http://schemas.openxmlformats.org/officeDocument/2006/relationships/image" Target="../media/image66.wmf"/><Relationship Id="rId27" Type="http://schemas.openxmlformats.org/officeDocument/2006/relationships/image" Target="../media/image64.wmf"/><Relationship Id="rId30" Type="http://schemas.openxmlformats.org/officeDocument/2006/relationships/image" Target="../media/image49.wmf"/></Relationships>
</file>

<file path=ppt/slides/_rels/slide96.xml.rels><?xml version="1.0" encoding="UTF-8" standalone="yes"?>
<Relationships xmlns="http://schemas.openxmlformats.org/package/2006/relationships"><Relationship Id="rId8" Type="http://schemas.openxmlformats.org/officeDocument/2006/relationships/image" Target="../media/image71.wmf"/><Relationship Id="rId13" Type="http://schemas.openxmlformats.org/officeDocument/2006/relationships/image" Target="../media/image84.wmf"/><Relationship Id="rId18" Type="http://schemas.openxmlformats.org/officeDocument/2006/relationships/image" Target="../media/image61.wmf"/><Relationship Id="rId26" Type="http://schemas.openxmlformats.org/officeDocument/2006/relationships/image" Target="../media/image64.wmf"/><Relationship Id="rId3" Type="http://schemas.openxmlformats.org/officeDocument/2006/relationships/image" Target="../media/image50.wmf"/><Relationship Id="rId21" Type="http://schemas.openxmlformats.org/officeDocument/2006/relationships/image" Target="../media/image66.wmf"/><Relationship Id="rId7" Type="http://schemas.openxmlformats.org/officeDocument/2006/relationships/image" Target="../media/image70.wmf"/><Relationship Id="rId12" Type="http://schemas.openxmlformats.org/officeDocument/2006/relationships/image" Target="../media/image92.wmf"/><Relationship Id="rId17" Type="http://schemas.openxmlformats.org/officeDocument/2006/relationships/image" Target="../media/image63.wmf"/><Relationship Id="rId25" Type="http://schemas.openxmlformats.org/officeDocument/2006/relationships/image" Target="../media/image88.wmf"/><Relationship Id="rId33" Type="http://schemas.openxmlformats.org/officeDocument/2006/relationships/image" Target="../media/image73.wmf"/><Relationship Id="rId2" Type="http://schemas.openxmlformats.org/officeDocument/2006/relationships/notesSlide" Target="../notesSlides/notesSlide39.xml"/><Relationship Id="rId16" Type="http://schemas.openxmlformats.org/officeDocument/2006/relationships/image" Target="../media/image62.wmf"/><Relationship Id="rId20" Type="http://schemas.openxmlformats.org/officeDocument/2006/relationships/image" Target="../media/image83.wmf"/><Relationship Id="rId29" Type="http://schemas.openxmlformats.org/officeDocument/2006/relationships/image" Target="../media/image49.wmf"/><Relationship Id="rId1" Type="http://schemas.openxmlformats.org/officeDocument/2006/relationships/slideLayout" Target="../slideLayouts/slideLayout1.xml"/><Relationship Id="rId6" Type="http://schemas.openxmlformats.org/officeDocument/2006/relationships/image" Target="../media/image69.wmf"/><Relationship Id="rId11" Type="http://schemas.openxmlformats.org/officeDocument/2006/relationships/image" Target="../media/image91.wmf"/><Relationship Id="rId24" Type="http://schemas.openxmlformats.org/officeDocument/2006/relationships/image" Target="../media/image86.wmf"/><Relationship Id="rId32" Type="http://schemas.openxmlformats.org/officeDocument/2006/relationships/image" Target="../media/image80.wmf"/><Relationship Id="rId5" Type="http://schemas.openxmlformats.org/officeDocument/2006/relationships/image" Target="../media/image72.wmf"/><Relationship Id="rId15" Type="http://schemas.openxmlformats.org/officeDocument/2006/relationships/image" Target="../media/image60.wmf"/><Relationship Id="rId23" Type="http://schemas.openxmlformats.org/officeDocument/2006/relationships/image" Target="../media/image85.wmf"/><Relationship Id="rId28" Type="http://schemas.openxmlformats.org/officeDocument/2006/relationships/image" Target="../media/image67.wmf"/><Relationship Id="rId10" Type="http://schemas.openxmlformats.org/officeDocument/2006/relationships/image" Target="../media/image90.wmf"/><Relationship Id="rId19" Type="http://schemas.openxmlformats.org/officeDocument/2006/relationships/image" Target="../media/image82.wmf"/><Relationship Id="rId31" Type="http://schemas.openxmlformats.org/officeDocument/2006/relationships/image" Target="../media/image48.wmf"/><Relationship Id="rId4" Type="http://schemas.openxmlformats.org/officeDocument/2006/relationships/image" Target="../media/image51.wmf"/><Relationship Id="rId9" Type="http://schemas.openxmlformats.org/officeDocument/2006/relationships/image" Target="../media/image89.wmf"/><Relationship Id="rId14" Type="http://schemas.openxmlformats.org/officeDocument/2006/relationships/image" Target="../media/image81.wmf"/><Relationship Id="rId22" Type="http://schemas.openxmlformats.org/officeDocument/2006/relationships/image" Target="../media/image87.wmf"/><Relationship Id="rId27" Type="http://schemas.openxmlformats.org/officeDocument/2006/relationships/image" Target="../media/image65.wmf"/><Relationship Id="rId30" Type="http://schemas.openxmlformats.org/officeDocument/2006/relationships/image" Target="../media/image47.wmf"/></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42.xml"/><Relationship Id="rId1" Type="http://schemas.openxmlformats.org/officeDocument/2006/relationships/slideLayout" Target="../slideLayouts/slideLayout7.xml"/><Relationship Id="rId5" Type="http://schemas.openxmlformats.org/officeDocument/2006/relationships/image" Target="../media/image95.wmf"/><Relationship Id="rId4" Type="http://schemas.openxmlformats.org/officeDocument/2006/relationships/image" Target="../media/image94.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3557484" y="379394"/>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nvGrpSpPr>
          <p:cNvPr id="9" name="Group 8"/>
          <p:cNvGrpSpPr/>
          <p:nvPr/>
        </p:nvGrpSpPr>
        <p:grpSpPr>
          <a:xfrm>
            <a:off x="8276839" y="2747099"/>
            <a:ext cx="3746323" cy="3671988"/>
            <a:chOff x="4318782" y="2655660"/>
            <a:chExt cx="3746323" cy="3671988"/>
          </a:xfrm>
        </p:grpSpPr>
        <p:sp>
          <p:nvSpPr>
            <p:cNvPr id="10" name="Oval 9"/>
            <p:cNvSpPr/>
            <p:nvPr/>
          </p:nvSpPr>
          <p:spPr>
            <a:xfrm>
              <a:off x="4318782" y="2655660"/>
              <a:ext cx="3746323" cy="3671988"/>
            </a:xfrm>
            <a:prstGeom prst="ellipse">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5723425" y="4440145"/>
              <a:ext cx="1059906" cy="369332"/>
            </a:xfrm>
            <a:prstGeom prst="rect">
              <a:avLst/>
            </a:prstGeom>
            <a:noFill/>
            <a:ln w="12700">
              <a:noFill/>
            </a:ln>
          </p:spPr>
          <p:txBody>
            <a:bodyPr wrap="none" rtlCol="0">
              <a:spAutoFit/>
            </a:bodyPr>
            <a:lstStyle/>
            <a:p>
              <a:r>
                <a:rPr lang="en-US" spc="-100" dirty="0">
                  <a:solidFill>
                    <a:srgbClr val="00B050"/>
                  </a:solidFill>
                  <a:latin typeface="Century Gothic" panose="020B0502020202020204" pitchFamily="34" charset="0"/>
                </a:rPr>
                <a:t>INTERNET</a:t>
              </a:r>
            </a:p>
          </p:txBody>
        </p:sp>
      </p:grpSp>
      <p:grpSp>
        <p:nvGrpSpPr>
          <p:cNvPr id="12" name="Group 11"/>
          <p:cNvGrpSpPr/>
          <p:nvPr/>
        </p:nvGrpSpPr>
        <p:grpSpPr>
          <a:xfrm>
            <a:off x="4781472" y="2899959"/>
            <a:ext cx="3366267" cy="3366268"/>
            <a:chOff x="4126896" y="2884910"/>
            <a:chExt cx="3116959" cy="3116956"/>
          </a:xfrm>
        </p:grpSpPr>
        <p:sp>
          <p:nvSpPr>
            <p:cNvPr id="13" name="TextBox 12"/>
            <p:cNvSpPr txBox="1"/>
            <p:nvPr/>
          </p:nvSpPr>
          <p:spPr>
            <a:xfrm>
              <a:off x="5257155" y="4271469"/>
              <a:ext cx="958161" cy="286959"/>
            </a:xfrm>
            <a:prstGeom prst="rect">
              <a:avLst/>
            </a:prstGeom>
            <a:noFill/>
            <a:ln w="12700">
              <a:noFill/>
            </a:ln>
          </p:spPr>
          <p:txBody>
            <a:bodyPr wrap="none" rtlCol="0">
              <a:spAutoFit/>
            </a:bodyPr>
            <a:lstStyle/>
            <a:p>
              <a:r>
                <a:rPr lang="en-US" sz="1600" spc="-100" dirty="0">
                  <a:solidFill>
                    <a:srgbClr val="FF0000"/>
                  </a:solidFill>
                  <a:latin typeface="Century Gothic" panose="020B0502020202020204" pitchFamily="34" charset="0"/>
                </a:rPr>
                <a:t>TELEVISION</a:t>
              </a:r>
            </a:p>
          </p:txBody>
        </p:sp>
        <p:sp>
          <p:nvSpPr>
            <p:cNvPr id="14" name="Oval 13"/>
            <p:cNvSpPr/>
            <p:nvPr/>
          </p:nvSpPr>
          <p:spPr>
            <a:xfrm>
              <a:off x="4126896" y="2884910"/>
              <a:ext cx="3116959" cy="3116956"/>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p:nvPr/>
        </p:nvGrpSpPr>
        <p:grpSpPr>
          <a:xfrm>
            <a:off x="2645106" y="3573357"/>
            <a:ext cx="2019471" cy="2019472"/>
            <a:chOff x="4248065" y="3002655"/>
            <a:chExt cx="1687390" cy="1687389"/>
          </a:xfrm>
        </p:grpSpPr>
        <p:sp>
          <p:nvSpPr>
            <p:cNvPr id="16" name="Oval 15"/>
            <p:cNvSpPr/>
            <p:nvPr/>
          </p:nvSpPr>
          <p:spPr>
            <a:xfrm>
              <a:off x="4248065" y="3002655"/>
              <a:ext cx="1687390" cy="1687389"/>
            </a:xfrm>
            <a:prstGeom prst="ellipse">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4726374" y="3648474"/>
              <a:ext cx="647201" cy="282882"/>
            </a:xfrm>
            <a:prstGeom prst="rect">
              <a:avLst/>
            </a:prstGeom>
            <a:noFill/>
            <a:ln w="12700">
              <a:noFill/>
            </a:ln>
          </p:spPr>
          <p:txBody>
            <a:bodyPr wrap="none" rtlCol="0">
              <a:spAutoFit/>
            </a:bodyPr>
            <a:lstStyle/>
            <a:p>
              <a:r>
                <a:rPr lang="en-US" sz="1600" spc="-100" dirty="0">
                  <a:solidFill>
                    <a:srgbClr val="7030A0"/>
                  </a:solidFill>
                  <a:latin typeface="Century Gothic" panose="020B0502020202020204" pitchFamily="34" charset="0"/>
                </a:rPr>
                <a:t>RADIO</a:t>
              </a:r>
            </a:p>
          </p:txBody>
        </p:sp>
      </p:grpSp>
      <p:grpSp>
        <p:nvGrpSpPr>
          <p:cNvPr id="18" name="Group 17"/>
          <p:cNvGrpSpPr/>
          <p:nvPr/>
        </p:nvGrpSpPr>
        <p:grpSpPr>
          <a:xfrm>
            <a:off x="1127347" y="3882474"/>
            <a:ext cx="1401238" cy="1401238"/>
            <a:chOff x="4132782" y="4466868"/>
            <a:chExt cx="1085778" cy="1085777"/>
          </a:xfrm>
        </p:grpSpPr>
        <p:sp>
          <p:nvSpPr>
            <p:cNvPr id="19" name="Oval 18"/>
            <p:cNvSpPr/>
            <p:nvPr/>
          </p:nvSpPr>
          <p:spPr>
            <a:xfrm>
              <a:off x="4132782" y="4466868"/>
              <a:ext cx="1085778" cy="1085777"/>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4235851" y="4941153"/>
              <a:ext cx="861037" cy="238487"/>
            </a:xfrm>
            <a:prstGeom prst="rect">
              <a:avLst/>
            </a:prstGeom>
            <a:noFill/>
            <a:ln w="12700">
              <a:noFill/>
            </a:ln>
          </p:spPr>
          <p:txBody>
            <a:bodyPr wrap="none" rtlCol="0">
              <a:spAutoFit/>
            </a:bodyPr>
            <a:lstStyle/>
            <a:p>
              <a:r>
                <a:rPr lang="en-US" sz="1400" spc="-100" dirty="0">
                  <a:solidFill>
                    <a:srgbClr val="0070C0"/>
                  </a:solidFill>
                  <a:latin typeface="Century Gothic" panose="020B0502020202020204" pitchFamily="34" charset="0"/>
                </a:rPr>
                <a:t>NEWSPAPER</a:t>
              </a:r>
            </a:p>
          </p:txBody>
        </p:sp>
      </p:grpSp>
      <p:grpSp>
        <p:nvGrpSpPr>
          <p:cNvPr id="21" name="Group 20"/>
          <p:cNvGrpSpPr/>
          <p:nvPr/>
        </p:nvGrpSpPr>
        <p:grpSpPr>
          <a:xfrm>
            <a:off x="85817" y="4102471"/>
            <a:ext cx="961244" cy="961244"/>
            <a:chOff x="5314023" y="2535847"/>
            <a:chExt cx="1085778" cy="1085777"/>
          </a:xfrm>
        </p:grpSpPr>
        <p:sp>
          <p:nvSpPr>
            <p:cNvPr id="22" name="Oval 21"/>
            <p:cNvSpPr/>
            <p:nvPr/>
          </p:nvSpPr>
          <p:spPr>
            <a:xfrm>
              <a:off x="5314023" y="2535847"/>
              <a:ext cx="1085778" cy="1085777"/>
            </a:xfrm>
            <a:prstGeom prst="ellipse">
              <a:avLst/>
            </a:pr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5433772" y="2894069"/>
              <a:ext cx="929241" cy="295503"/>
            </a:xfrm>
            <a:prstGeom prst="rect">
              <a:avLst/>
            </a:prstGeom>
            <a:noFill/>
            <a:ln w="12700">
              <a:noFill/>
            </a:ln>
          </p:spPr>
          <p:txBody>
            <a:bodyPr wrap="none" rtlCol="0">
              <a:spAutoFit/>
            </a:bodyPr>
            <a:lstStyle/>
            <a:p>
              <a:r>
                <a:rPr lang="en-US" sz="1100" spc="-100" dirty="0">
                  <a:solidFill>
                    <a:schemeClr val="accent4">
                      <a:lumMod val="75000"/>
                    </a:schemeClr>
                  </a:solidFill>
                  <a:latin typeface="Century Gothic" panose="020B0502020202020204" pitchFamily="34" charset="0"/>
                  <a:ea typeface="Segoe UI" panose="020B0502040204020203" pitchFamily="34" charset="0"/>
                  <a:cs typeface="Segoe UI" panose="020B0502040204020203" pitchFamily="34" charset="0"/>
                </a:rPr>
                <a:t>MAGAZINE</a:t>
              </a:r>
            </a:p>
          </p:txBody>
        </p:sp>
      </p:grpSp>
      <p:sp>
        <p:nvSpPr>
          <p:cNvPr id="2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779810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14:presetBounceEnd="37000">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14:bounceEnd="37000">
                                          <p:cBhvr additive="base">
                                            <p:cTn id="7" dur="2000" fill="hold"/>
                                            <p:tgtEl>
                                              <p:spTgt spid="21"/>
                                            </p:tgtEl>
                                            <p:attrNameLst>
                                              <p:attrName>ppt_x</p:attrName>
                                            </p:attrNameLst>
                                          </p:cBhvr>
                                          <p:tavLst>
                                            <p:tav tm="0">
                                              <p:val>
                                                <p:strVal val="0-#ppt_w/2"/>
                                              </p:val>
                                            </p:tav>
                                            <p:tav tm="100000">
                                              <p:val>
                                                <p:strVal val="#ppt_x"/>
                                              </p:val>
                                            </p:tav>
                                          </p:tavLst>
                                        </p:anim>
                                        <p:anim calcmode="lin" valueType="num" p14:bounceEnd="37000">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14:presetBounceEnd="37000">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14:bounceEnd="37000">
                                          <p:cBhvr additive="base">
                                            <p:cTn id="11" dur="2000" fill="hold"/>
                                            <p:tgtEl>
                                              <p:spTgt spid="18"/>
                                            </p:tgtEl>
                                            <p:attrNameLst>
                                              <p:attrName>ppt_x</p:attrName>
                                            </p:attrNameLst>
                                          </p:cBhvr>
                                          <p:tavLst>
                                            <p:tav tm="0">
                                              <p:val>
                                                <p:strVal val="0-#ppt_w/2"/>
                                              </p:val>
                                            </p:tav>
                                            <p:tav tm="100000">
                                              <p:val>
                                                <p:strVal val="#ppt_x"/>
                                              </p:val>
                                            </p:tav>
                                          </p:tavLst>
                                        </p:anim>
                                        <p:anim calcmode="lin" valueType="num" p14:bounceEnd="37000">
                                          <p:cBhvr additive="base">
                                            <p:cTn id="12" dur="2000" fill="hold"/>
                                            <p:tgtEl>
                                              <p:spTgt spid="1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14:presetBounceEnd="37000">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14:bounceEnd="37000">
                                          <p:cBhvr additive="base">
                                            <p:cTn id="15" dur="2000" fill="hold"/>
                                            <p:tgtEl>
                                              <p:spTgt spid="15"/>
                                            </p:tgtEl>
                                            <p:attrNameLst>
                                              <p:attrName>ppt_x</p:attrName>
                                            </p:attrNameLst>
                                          </p:cBhvr>
                                          <p:tavLst>
                                            <p:tav tm="0">
                                              <p:val>
                                                <p:strVal val="0-#ppt_w/2"/>
                                              </p:val>
                                            </p:tav>
                                            <p:tav tm="100000">
                                              <p:val>
                                                <p:strVal val="#ppt_x"/>
                                              </p:val>
                                            </p:tav>
                                          </p:tavLst>
                                        </p:anim>
                                        <p:anim calcmode="lin" valueType="num" p14:bounceEnd="37000">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14:presetBounceEnd="37000">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14:bounceEnd="37000">
                                          <p:cBhvr additive="base">
                                            <p:cTn id="19" dur="2000" fill="hold"/>
                                            <p:tgtEl>
                                              <p:spTgt spid="12"/>
                                            </p:tgtEl>
                                            <p:attrNameLst>
                                              <p:attrName>ppt_x</p:attrName>
                                            </p:attrNameLst>
                                          </p:cBhvr>
                                          <p:tavLst>
                                            <p:tav tm="0">
                                              <p:val>
                                                <p:strVal val="0-#ppt_w/2"/>
                                              </p:val>
                                            </p:tav>
                                            <p:tav tm="100000">
                                              <p:val>
                                                <p:strVal val="#ppt_x"/>
                                              </p:val>
                                            </p:tav>
                                          </p:tavLst>
                                        </p:anim>
                                        <p:anim calcmode="lin" valueType="num" p14:bounceEnd="37000">
                                          <p:cBhvr additive="base">
                                            <p:cTn id="20" dur="2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14:presetBounceEnd="37000">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14:bounceEnd="37000">
                                          <p:cBhvr additive="base">
                                            <p:cTn id="23" dur="2000" fill="hold"/>
                                            <p:tgtEl>
                                              <p:spTgt spid="9"/>
                                            </p:tgtEl>
                                            <p:attrNameLst>
                                              <p:attrName>ppt_x</p:attrName>
                                            </p:attrNameLst>
                                          </p:cBhvr>
                                          <p:tavLst>
                                            <p:tav tm="0">
                                              <p:val>
                                                <p:strVal val="0-#ppt_w/2"/>
                                              </p:val>
                                            </p:tav>
                                            <p:tav tm="100000">
                                              <p:val>
                                                <p:strVal val="#ppt_x"/>
                                              </p:val>
                                            </p:tav>
                                          </p:tavLst>
                                        </p:anim>
                                        <p:anim calcmode="lin" valueType="num" p14:bounceEnd="37000">
                                          <p:cBhvr additive="base">
                                            <p:cTn id="24" dur="2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2000" fill="hold"/>
                                            <p:tgtEl>
                                              <p:spTgt spid="21"/>
                                            </p:tgtEl>
                                            <p:attrNameLst>
                                              <p:attrName>ppt_x</p:attrName>
                                            </p:attrNameLst>
                                          </p:cBhvr>
                                          <p:tavLst>
                                            <p:tav tm="0">
                                              <p:val>
                                                <p:strVal val="0-#ppt_w/2"/>
                                              </p:val>
                                            </p:tav>
                                            <p:tav tm="100000">
                                              <p:val>
                                                <p:strVal val="#ppt_x"/>
                                              </p:val>
                                            </p:tav>
                                          </p:tavLst>
                                        </p:anim>
                                        <p:anim calcmode="lin" valueType="num">
                                          <p:cBhvr additive="base">
                                            <p:cTn id="8" dur="2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2000" fill="hold"/>
                                            <p:tgtEl>
                                              <p:spTgt spid="18"/>
                                            </p:tgtEl>
                                            <p:attrNameLst>
                                              <p:attrName>ppt_x</p:attrName>
                                            </p:attrNameLst>
                                          </p:cBhvr>
                                          <p:tavLst>
                                            <p:tav tm="0">
                                              <p:val>
                                                <p:strVal val="0-#ppt_w/2"/>
                                              </p:val>
                                            </p:tav>
                                            <p:tav tm="100000">
                                              <p:val>
                                                <p:strVal val="#ppt_x"/>
                                              </p:val>
                                            </p:tav>
                                          </p:tavLst>
                                        </p:anim>
                                        <p:anim calcmode="lin" valueType="num">
                                          <p:cBhvr additive="base">
                                            <p:cTn id="12" dur="2000" fill="hold"/>
                                            <p:tgtEl>
                                              <p:spTgt spid="1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2000" fill="hold"/>
                                            <p:tgtEl>
                                              <p:spTgt spid="15"/>
                                            </p:tgtEl>
                                            <p:attrNameLst>
                                              <p:attrName>ppt_x</p:attrName>
                                            </p:attrNameLst>
                                          </p:cBhvr>
                                          <p:tavLst>
                                            <p:tav tm="0">
                                              <p:val>
                                                <p:strVal val="0-#ppt_w/2"/>
                                              </p:val>
                                            </p:tav>
                                            <p:tav tm="100000">
                                              <p:val>
                                                <p:strVal val="#ppt_x"/>
                                              </p:val>
                                            </p:tav>
                                          </p:tavLst>
                                        </p:anim>
                                        <p:anim calcmode="lin" valueType="num">
                                          <p:cBhvr additive="base">
                                            <p:cTn id="16" dur="200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2000" fill="hold"/>
                                            <p:tgtEl>
                                              <p:spTgt spid="12"/>
                                            </p:tgtEl>
                                            <p:attrNameLst>
                                              <p:attrName>ppt_x</p:attrName>
                                            </p:attrNameLst>
                                          </p:cBhvr>
                                          <p:tavLst>
                                            <p:tav tm="0">
                                              <p:val>
                                                <p:strVal val="0-#ppt_w/2"/>
                                              </p:val>
                                            </p:tav>
                                            <p:tav tm="100000">
                                              <p:val>
                                                <p:strVal val="#ppt_x"/>
                                              </p:val>
                                            </p:tav>
                                          </p:tavLst>
                                        </p:anim>
                                        <p:anim calcmode="lin" valueType="num">
                                          <p:cBhvr additive="base">
                                            <p:cTn id="20" dur="20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2000" fill="hold"/>
                                            <p:tgtEl>
                                              <p:spTgt spid="9"/>
                                            </p:tgtEl>
                                            <p:attrNameLst>
                                              <p:attrName>ppt_x</p:attrName>
                                            </p:attrNameLst>
                                          </p:cBhvr>
                                          <p:tavLst>
                                            <p:tav tm="0">
                                              <p:val>
                                                <p:strVal val="0-#ppt_w/2"/>
                                              </p:val>
                                            </p:tav>
                                            <p:tav tm="100000">
                                              <p:val>
                                                <p:strVal val="#ppt_x"/>
                                              </p:val>
                                            </p:tav>
                                          </p:tavLst>
                                        </p:anim>
                                        <p:anim calcmode="lin" valueType="num">
                                          <p:cBhvr additive="base">
                                            <p:cTn id="24" dur="2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394492" y="2321073"/>
            <a:ext cx="10270866" cy="1205771"/>
            <a:chOff x="394492" y="2237943"/>
            <a:chExt cx="10270866" cy="1205771"/>
          </a:xfrm>
        </p:grpSpPr>
        <p:grpSp>
          <p:nvGrpSpPr>
            <p:cNvPr id="142" name="Group 141"/>
            <p:cNvGrpSpPr/>
            <p:nvPr/>
          </p:nvGrpSpPr>
          <p:grpSpPr>
            <a:xfrm>
              <a:off x="754987" y="2237943"/>
              <a:ext cx="9910371" cy="1205771"/>
              <a:chOff x="-11669486" y="-1545133"/>
              <a:chExt cx="2993572" cy="4438942"/>
            </a:xfrm>
          </p:grpSpPr>
          <p:cxnSp>
            <p:nvCxnSpPr>
              <p:cNvPr id="144" name="Straight Connector 14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156" name="TextBox 155"/>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157" name="TextBox 156"/>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sp>
        <p:nvSpPr>
          <p:cNvPr id="143" name="Freeform 142"/>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7" name="Group 16"/>
          <p:cNvGrpSpPr/>
          <p:nvPr/>
        </p:nvGrpSpPr>
        <p:grpSpPr>
          <a:xfrm>
            <a:off x="2222847" y="-142117"/>
            <a:ext cx="3529096" cy="3229843"/>
            <a:chOff x="2629529" y="144411"/>
            <a:chExt cx="3529096" cy="3229843"/>
          </a:xfrm>
        </p:grpSpPr>
        <p:cxnSp>
          <p:nvCxnSpPr>
            <p:cNvPr id="115" name="Straight Connector 114"/>
            <p:cNvCxnSpPr/>
            <p:nvPr/>
          </p:nvCxnSpPr>
          <p:spPr>
            <a:xfrm flipH="1">
              <a:off x="3807582" y="2314626"/>
              <a:ext cx="122370" cy="1059628"/>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16" name="Group 115"/>
            <p:cNvGrpSpPr/>
            <p:nvPr/>
          </p:nvGrpSpPr>
          <p:grpSpPr>
            <a:xfrm rot="252816">
              <a:off x="2629529" y="144411"/>
              <a:ext cx="3529096" cy="2211643"/>
              <a:chOff x="5666907" y="809258"/>
              <a:chExt cx="3529096" cy="2211643"/>
            </a:xfrm>
          </p:grpSpPr>
          <p:grpSp>
            <p:nvGrpSpPr>
              <p:cNvPr id="117" name="Group 116"/>
              <p:cNvGrpSpPr/>
              <p:nvPr/>
            </p:nvGrpSpPr>
            <p:grpSpPr>
              <a:xfrm>
                <a:off x="5828828" y="809258"/>
                <a:ext cx="3251510" cy="2144322"/>
                <a:chOff x="6296626" y="1378368"/>
                <a:chExt cx="2576477" cy="1650539"/>
              </a:xfrm>
            </p:grpSpPr>
            <p:pic>
              <p:nvPicPr>
                <p:cNvPr id="120" name="Picture 119"/>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21" name="Rectangle 120"/>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TextBox 117"/>
              <p:cNvSpPr txBox="1"/>
              <p:nvPr/>
            </p:nvSpPr>
            <p:spPr>
              <a:xfrm>
                <a:off x="5666907" y="2713124"/>
                <a:ext cx="3529096" cy="307777"/>
              </a:xfrm>
              <a:prstGeom prst="rect">
                <a:avLst/>
              </a:prstGeom>
              <a:noFill/>
            </p:spPr>
            <p:txBody>
              <a:bodyPr wrap="square" rtlCol="0">
                <a:spAutoFit/>
              </a:bodyPr>
              <a:lstStyle/>
              <a:p>
                <a:pPr algn="ctr"/>
                <a:r>
                  <a:rPr lang="en-US" sz="1400" i="1" dirty="0">
                    <a:solidFill>
                      <a:srgbClr val="0070C0"/>
                    </a:solidFill>
                  </a:rPr>
                  <a:t>End of 1</a:t>
                </a:r>
                <a:r>
                  <a:rPr lang="en-US" sz="1400" i="1" baseline="30000" dirty="0">
                    <a:solidFill>
                      <a:srgbClr val="0070C0"/>
                    </a:solidFill>
                  </a:rPr>
                  <a:t>st</a:t>
                </a:r>
                <a:r>
                  <a:rPr lang="en-US" sz="1400" i="1" dirty="0">
                    <a:solidFill>
                      <a:srgbClr val="0070C0"/>
                    </a:solidFill>
                  </a:rPr>
                  <a:t> set – “THE STORM”</a:t>
                </a:r>
              </a:p>
            </p:txBody>
          </p:sp>
          <p:pic>
            <p:nvPicPr>
              <p:cNvPr id="119" name="Picture 118"/>
              <p:cNvPicPr>
                <a:picLocks noChangeAspect="1"/>
              </p:cNvPicPr>
              <p:nvPr/>
            </p:nvPicPr>
            <p:blipFill rotWithShape="1">
              <a:blip r:embed="rId3"/>
              <a:srcRect t="15000" b="14843"/>
              <a:stretch/>
            </p:blipFill>
            <p:spPr>
              <a:xfrm>
                <a:off x="5912614" y="855087"/>
                <a:ext cx="3083939" cy="1842796"/>
              </a:xfrm>
              <a:prstGeom prst="rect">
                <a:avLst/>
              </a:prstGeom>
            </p:spPr>
          </p:pic>
        </p:grpSp>
      </p:grpSp>
      <p:grpSp>
        <p:nvGrpSpPr>
          <p:cNvPr id="3" name="Group 2"/>
          <p:cNvGrpSpPr/>
          <p:nvPr/>
        </p:nvGrpSpPr>
        <p:grpSpPr>
          <a:xfrm>
            <a:off x="1634281" y="3691924"/>
            <a:ext cx="1762854" cy="2873982"/>
            <a:chOff x="1634281" y="3691924"/>
            <a:chExt cx="1762854" cy="2873982"/>
          </a:xfrm>
        </p:grpSpPr>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1634281" y="3691924"/>
              <a:ext cx="1762854" cy="2873982"/>
              <a:chOff x="1634281" y="3691924"/>
              <a:chExt cx="1762854" cy="2873982"/>
            </a:xfrm>
          </p:grpSpPr>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grpSp>
      <p:sp>
        <p:nvSpPr>
          <p:cNvPr id="136" name="TextBox 13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137" name="TextBox 13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138" name="Picture 137"/>
          <p:cNvPicPr>
            <a:picLocks noChangeAspect="1"/>
          </p:cNvPicPr>
          <p:nvPr/>
        </p:nvPicPr>
        <p:blipFill>
          <a:blip r:embed="rId4"/>
          <a:stretch>
            <a:fillRect/>
          </a:stretch>
        </p:blipFill>
        <p:spPr>
          <a:xfrm>
            <a:off x="19250" y="0"/>
            <a:ext cx="1690410" cy="390930"/>
          </a:xfrm>
          <a:prstGeom prst="rect">
            <a:avLst/>
          </a:prstGeom>
        </p:spPr>
      </p:pic>
      <p:sp>
        <p:nvSpPr>
          <p:cNvPr id="9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2" name="Isosceles Triangle 91"/>
          <p:cNvSpPr/>
          <p:nvPr/>
        </p:nvSpPr>
        <p:spPr>
          <a:xfrm>
            <a:off x="1417876"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152" name="Freeform 151"/>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52"/>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53"/>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154"/>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134" name="TextBox 133"/>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1363129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8.33333E-7 -3.33333E-6 L 0.15313 -3.33333E-6 " pathEditMode="relative" rAng="0" ptsTypes="AA" p14:bounceEnd="46000">
                                          <p:cBhvr>
                                            <p:cTn id="6" dur="1000" fill="hold"/>
                                            <p:tgtEl>
                                              <p:spTgt spid="92"/>
                                            </p:tgtEl>
                                            <p:attrNameLst>
                                              <p:attrName>ppt_x</p:attrName>
                                              <p:attrName>ppt_y</p:attrName>
                                            </p:attrNameLst>
                                          </p:cBhvr>
                                          <p:rCtr x="7656"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down)">
                                          <p:cBhvr>
                                            <p:cTn id="10" dur="1000"/>
                                            <p:tgtEl>
                                              <p:spTgt spid="3"/>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43"/>
                                            </p:tgtEl>
                                            <p:attrNameLst>
                                              <p:attrName>style.visibility</p:attrName>
                                            </p:attrNameLst>
                                          </p:cBhvr>
                                          <p:to>
                                            <p:strVal val="visible"/>
                                          </p:to>
                                        </p:set>
                                        <p:animEffect transition="in" filter="wipe(left)">
                                          <p:cBhvr>
                                            <p:cTn id="14" dur="1000"/>
                                            <p:tgtEl>
                                              <p:spTgt spid="143"/>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P spid="9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8.33333E-7 -3.33333E-6 L 0.15313 -3.33333E-6 " pathEditMode="relative" rAng="0" ptsTypes="AA">
                                          <p:cBhvr>
                                            <p:cTn id="6" dur="1000" fill="hold"/>
                                            <p:tgtEl>
                                              <p:spTgt spid="92"/>
                                            </p:tgtEl>
                                            <p:attrNameLst>
                                              <p:attrName>ppt_x</p:attrName>
                                              <p:attrName>ppt_y</p:attrName>
                                            </p:attrNameLst>
                                          </p:cBhvr>
                                          <p:rCtr x="7656"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wipe(down)">
                                          <p:cBhvr>
                                            <p:cTn id="10" dur="1000"/>
                                            <p:tgtEl>
                                              <p:spTgt spid="3"/>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43"/>
                                            </p:tgtEl>
                                            <p:attrNameLst>
                                              <p:attrName>style.visibility</p:attrName>
                                            </p:attrNameLst>
                                          </p:cBhvr>
                                          <p:to>
                                            <p:strVal val="visible"/>
                                          </p:to>
                                        </p:set>
                                        <p:animEffect transition="in" filter="wipe(left)">
                                          <p:cBhvr>
                                            <p:cTn id="14" dur="1000"/>
                                            <p:tgtEl>
                                              <p:spTgt spid="143"/>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 grpId="0" animBg="1"/>
          <p:bldP spid="92" grpId="0" animBg="1"/>
        </p:bldLst>
      </p:timing>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5801740" y="6483307"/>
            <a:ext cx="5937376" cy="401557"/>
            <a:chOff x="5801740" y="6261236"/>
            <a:chExt cx="5937376" cy="401557"/>
          </a:xfrm>
        </p:grpSpPr>
        <p:sp>
          <p:nvSpPr>
            <p:cNvPr id="394" name="Rectangle 393"/>
            <p:cNvSpPr/>
            <p:nvPr/>
          </p:nvSpPr>
          <p:spPr>
            <a:xfrm>
              <a:off x="5801740"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7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71"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17"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81"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400" name="TextBox 399"/>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
        <p:nvSpPr>
          <p:cNvPr id="453" name="TextBox 452"/>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3" name="Group 2"/>
          <p:cNvGrpSpPr/>
          <p:nvPr/>
        </p:nvGrpSpPr>
        <p:grpSpPr>
          <a:xfrm>
            <a:off x="1849972" y="2748580"/>
            <a:ext cx="3405827" cy="585976"/>
            <a:chOff x="2336109" y="2395881"/>
            <a:chExt cx="3405827" cy="585976"/>
          </a:xfrm>
        </p:grpSpPr>
        <p:sp>
          <p:nvSpPr>
            <p:cNvPr id="457" name="TextBox 456"/>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459" name="TextBox 458"/>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456" name="Rectangle 455"/>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30"/>
          <p:cNvGrpSpPr/>
          <p:nvPr/>
        </p:nvGrpSpPr>
        <p:grpSpPr>
          <a:xfrm>
            <a:off x="5741936" y="4520186"/>
            <a:ext cx="580608" cy="611659"/>
            <a:chOff x="5741936" y="3848732"/>
            <a:chExt cx="580608" cy="611659"/>
          </a:xfrm>
        </p:grpSpPr>
        <p:sp>
          <p:nvSpPr>
            <p:cNvPr id="401" name="Rectangle 400"/>
            <p:cNvSpPr/>
            <p:nvPr/>
          </p:nvSpPr>
          <p:spPr>
            <a:xfrm>
              <a:off x="5741936" y="3848732"/>
              <a:ext cx="580608"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478" name="Straight Connector 477"/>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7" name="Rectangle 96"/>
          <p:cNvSpPr/>
          <p:nvPr/>
        </p:nvSpPr>
        <p:spPr>
          <a:xfrm>
            <a:off x="5762657" y="5299590"/>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3%</a:t>
            </a:r>
            <a:endParaRPr lang="en-US" b="1" dirty="0">
              <a:solidFill>
                <a:srgbClr val="3333FF"/>
              </a:solidFill>
            </a:endParaRPr>
          </a:p>
        </p:txBody>
      </p:sp>
      <p:sp>
        <p:nvSpPr>
          <p:cNvPr id="98" name="Rectangle 97"/>
          <p:cNvSpPr/>
          <p:nvPr/>
        </p:nvSpPr>
        <p:spPr>
          <a:xfrm>
            <a:off x="10972590" y="5129771"/>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4%</a:t>
            </a:r>
            <a:endParaRPr lang="en-US" b="1" dirty="0">
              <a:solidFill>
                <a:srgbClr val="3333FF"/>
              </a:solidFill>
            </a:endParaRPr>
          </a:p>
        </p:txBody>
      </p:sp>
      <p:pic>
        <p:nvPicPr>
          <p:cNvPr id="35" name="Picture 34"/>
          <p:cNvPicPr>
            <a:picLocks noChangeAspect="1"/>
          </p:cNvPicPr>
          <p:nvPr/>
        </p:nvPicPr>
        <p:blipFill>
          <a:blip r:embed="rId3"/>
          <a:stretch>
            <a:fillRect/>
          </a:stretch>
        </p:blipFill>
        <p:spPr>
          <a:xfrm>
            <a:off x="5043698" y="182757"/>
            <a:ext cx="1709183" cy="695047"/>
          </a:xfrm>
          <a:prstGeom prst="rect">
            <a:avLst/>
          </a:prstGeom>
        </p:spPr>
      </p:pic>
    </p:spTree>
    <p:extLst>
      <p:ext uri="{BB962C8B-B14F-4D97-AF65-F5344CB8AC3E}">
        <p14:creationId xmlns:p14="http://schemas.microsoft.com/office/powerpoint/2010/main" val="27736332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53"/>
                                        </p:tgtEl>
                                        <p:attrNameLst>
                                          <p:attrName>style.visibility</p:attrName>
                                        </p:attrNameLst>
                                      </p:cBhvr>
                                      <p:to>
                                        <p:strVal val="visible"/>
                                      </p:to>
                                    </p:set>
                                    <p:animEffect transition="in" filter="fade">
                                      <p:cBhvr>
                                        <p:cTn id="7" dur="1000"/>
                                        <p:tgtEl>
                                          <p:spTgt spid="453"/>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left)">
                                      <p:cBhvr>
                                        <p:cTn id="11" dur="1000"/>
                                        <p:tgtEl>
                                          <p:spTgt spid="3"/>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nodeType="clickEffect">
                                  <p:stCondLst>
                                    <p:cond delay="0"/>
                                  </p:stCondLst>
                                  <p:childTnLst>
                                    <p:set>
                                      <p:cBhvr>
                                        <p:cTn id="15" dur="1" fill="hold">
                                          <p:stCondLst>
                                            <p:cond delay="0"/>
                                          </p:stCondLst>
                                        </p:cTn>
                                        <p:tgtEl>
                                          <p:spTgt spid="2"/>
                                        </p:tgtEl>
                                        <p:attrNameLst>
                                          <p:attrName>style.visibility</p:attrName>
                                        </p:attrNameLst>
                                      </p:cBhvr>
                                      <p:to>
                                        <p:strVal val="visible"/>
                                      </p:to>
                                    </p:set>
                                    <p:animEffect transition="in" filter="wipe(left)">
                                      <p:cBhvr>
                                        <p:cTn id="16" dur="1000"/>
                                        <p:tgtEl>
                                          <p:spTgt spid="2"/>
                                        </p:tgtEl>
                                      </p:cBhvr>
                                    </p:animEffect>
                                  </p:childTnLst>
                                </p:cTn>
                              </p:par>
                            </p:childTnLst>
                          </p:cTn>
                        </p:par>
                        <p:par>
                          <p:cTn id="17" fill="hold">
                            <p:stCondLst>
                              <p:cond delay="1000"/>
                            </p:stCondLst>
                            <p:childTnLst>
                              <p:par>
                                <p:cTn id="18" presetID="22" presetClass="entr" presetSubtype="4" fill="hold" nodeType="afterEffect">
                                  <p:stCondLst>
                                    <p:cond delay="0"/>
                                  </p:stCondLst>
                                  <p:childTnLst>
                                    <p:set>
                                      <p:cBhvr>
                                        <p:cTn id="19" dur="1" fill="hold">
                                          <p:stCondLst>
                                            <p:cond delay="0"/>
                                          </p:stCondLst>
                                        </p:cTn>
                                        <p:tgtEl>
                                          <p:spTgt spid="31"/>
                                        </p:tgtEl>
                                        <p:attrNameLst>
                                          <p:attrName>style.visibility</p:attrName>
                                        </p:attrNameLst>
                                      </p:cBhvr>
                                      <p:to>
                                        <p:strVal val="visible"/>
                                      </p:to>
                                    </p:set>
                                    <p:animEffect transition="in" filter="wipe(down)">
                                      <p:cBhvr>
                                        <p:cTn id="20" dur="1000"/>
                                        <p:tgtEl>
                                          <p:spTgt spid="31"/>
                                        </p:tgtEl>
                                      </p:cBhvr>
                                    </p:animEffect>
                                  </p:childTnLst>
                                </p:cTn>
                              </p:par>
                            </p:childTnLst>
                          </p:cTn>
                        </p:par>
                        <p:par>
                          <p:cTn id="21" fill="hold">
                            <p:stCondLst>
                              <p:cond delay="2000"/>
                            </p:stCondLst>
                            <p:childTnLst>
                              <p:par>
                                <p:cTn id="22" presetID="22" presetClass="entr" presetSubtype="4" fill="hold" grpId="0" nodeType="afterEffect">
                                  <p:stCondLst>
                                    <p:cond delay="0"/>
                                  </p:stCondLst>
                                  <p:childTnLst>
                                    <p:set>
                                      <p:cBhvr>
                                        <p:cTn id="23" dur="1" fill="hold">
                                          <p:stCondLst>
                                            <p:cond delay="0"/>
                                          </p:stCondLst>
                                        </p:cTn>
                                        <p:tgtEl>
                                          <p:spTgt spid="236"/>
                                        </p:tgtEl>
                                        <p:attrNameLst>
                                          <p:attrName>style.visibility</p:attrName>
                                        </p:attrNameLst>
                                      </p:cBhvr>
                                      <p:to>
                                        <p:strVal val="visible"/>
                                      </p:to>
                                    </p:set>
                                    <p:animEffect transition="in" filter="wipe(down)">
                                      <p:cBhvr>
                                        <p:cTn id="24" dur="500"/>
                                        <p:tgtEl>
                                          <p:spTgt spid="236"/>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97"/>
                                        </p:tgtEl>
                                        <p:attrNameLst>
                                          <p:attrName>style.visibility</p:attrName>
                                        </p:attrNameLst>
                                      </p:cBhvr>
                                      <p:to>
                                        <p:strVal val="visible"/>
                                      </p:to>
                                    </p:set>
                                    <p:animEffect transition="in" filter="fade">
                                      <p:cBhvr>
                                        <p:cTn id="28" dur="500"/>
                                        <p:tgtEl>
                                          <p:spTgt spid="97"/>
                                        </p:tgtEl>
                                      </p:cBhvr>
                                    </p:animEffect>
                                  </p:childTnLst>
                                </p:cTn>
                              </p:par>
                              <p:par>
                                <p:cTn id="29" presetID="22" presetClass="entr" presetSubtype="4" fill="hold" grpId="0" nodeType="withEffect">
                                  <p:stCondLst>
                                    <p:cond delay="0"/>
                                  </p:stCondLst>
                                  <p:childTnLst>
                                    <p:set>
                                      <p:cBhvr>
                                        <p:cTn id="30" dur="1" fill="hold">
                                          <p:stCondLst>
                                            <p:cond delay="0"/>
                                          </p:stCondLst>
                                        </p:cTn>
                                        <p:tgtEl>
                                          <p:spTgt spid="247"/>
                                        </p:tgtEl>
                                        <p:attrNameLst>
                                          <p:attrName>style.visibility</p:attrName>
                                        </p:attrNameLst>
                                      </p:cBhvr>
                                      <p:to>
                                        <p:strVal val="visible"/>
                                      </p:to>
                                    </p:set>
                                    <p:animEffect transition="in" filter="wipe(down)">
                                      <p:cBhvr>
                                        <p:cTn id="31" dur="500"/>
                                        <p:tgtEl>
                                          <p:spTgt spid="247"/>
                                        </p:tgtEl>
                                      </p:cBhvr>
                                    </p:animEffect>
                                  </p:childTnLst>
                                </p:cTn>
                              </p:par>
                              <p:par>
                                <p:cTn id="32" presetID="22" presetClass="entr" presetSubtype="4" fill="hold" grpId="0" nodeType="withEffect">
                                  <p:stCondLst>
                                    <p:cond delay="0"/>
                                  </p:stCondLst>
                                  <p:childTnLst>
                                    <p:set>
                                      <p:cBhvr>
                                        <p:cTn id="33" dur="1" fill="hold">
                                          <p:stCondLst>
                                            <p:cond delay="0"/>
                                          </p:stCondLst>
                                        </p:cTn>
                                        <p:tgtEl>
                                          <p:spTgt spid="268"/>
                                        </p:tgtEl>
                                        <p:attrNameLst>
                                          <p:attrName>style.visibility</p:attrName>
                                        </p:attrNameLst>
                                      </p:cBhvr>
                                      <p:to>
                                        <p:strVal val="visible"/>
                                      </p:to>
                                    </p:set>
                                    <p:animEffect transition="in" filter="wipe(down)">
                                      <p:cBhvr>
                                        <p:cTn id="34" dur="500"/>
                                        <p:tgtEl>
                                          <p:spTgt spid="268"/>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281"/>
                                        </p:tgtEl>
                                        <p:attrNameLst>
                                          <p:attrName>style.visibility</p:attrName>
                                        </p:attrNameLst>
                                      </p:cBhvr>
                                      <p:to>
                                        <p:strVal val="visible"/>
                                      </p:to>
                                    </p:set>
                                    <p:animEffect transition="in" filter="wipe(down)">
                                      <p:cBhvr>
                                        <p:cTn id="37" dur="500"/>
                                        <p:tgtEl>
                                          <p:spTgt spid="281"/>
                                        </p:tgtEl>
                                      </p:cBhvr>
                                    </p:animEffect>
                                  </p:childTnLst>
                                </p:cTn>
                              </p:par>
                              <p:par>
                                <p:cTn id="38" presetID="22" presetClass="entr" presetSubtype="4" fill="hold" grpId="0" nodeType="withEffect">
                                  <p:stCondLst>
                                    <p:cond delay="0"/>
                                  </p:stCondLst>
                                  <p:childTnLst>
                                    <p:set>
                                      <p:cBhvr>
                                        <p:cTn id="39" dur="1" fill="hold">
                                          <p:stCondLst>
                                            <p:cond delay="0"/>
                                          </p:stCondLst>
                                        </p:cTn>
                                        <p:tgtEl>
                                          <p:spTgt spid="282"/>
                                        </p:tgtEl>
                                        <p:attrNameLst>
                                          <p:attrName>style.visibility</p:attrName>
                                        </p:attrNameLst>
                                      </p:cBhvr>
                                      <p:to>
                                        <p:strVal val="visible"/>
                                      </p:to>
                                    </p:set>
                                    <p:animEffect transition="in" filter="wipe(down)">
                                      <p:cBhvr>
                                        <p:cTn id="40" dur="500"/>
                                        <p:tgtEl>
                                          <p:spTgt spid="282"/>
                                        </p:tgtEl>
                                      </p:cBhvr>
                                    </p:animEffect>
                                  </p:childTnLst>
                                </p:cTn>
                              </p:par>
                              <p:par>
                                <p:cTn id="41" presetID="22" presetClass="entr" presetSubtype="4" fill="hold" grpId="0" nodeType="withEffect">
                                  <p:stCondLst>
                                    <p:cond delay="0"/>
                                  </p:stCondLst>
                                  <p:childTnLst>
                                    <p:set>
                                      <p:cBhvr>
                                        <p:cTn id="42" dur="1" fill="hold">
                                          <p:stCondLst>
                                            <p:cond delay="0"/>
                                          </p:stCondLst>
                                        </p:cTn>
                                        <p:tgtEl>
                                          <p:spTgt spid="283"/>
                                        </p:tgtEl>
                                        <p:attrNameLst>
                                          <p:attrName>style.visibility</p:attrName>
                                        </p:attrNameLst>
                                      </p:cBhvr>
                                      <p:to>
                                        <p:strVal val="visible"/>
                                      </p:to>
                                    </p:set>
                                    <p:animEffect transition="in" filter="wipe(down)">
                                      <p:cBhvr>
                                        <p:cTn id="43" dur="500"/>
                                        <p:tgtEl>
                                          <p:spTgt spid="283"/>
                                        </p:tgtEl>
                                      </p:cBhvr>
                                    </p:animEffect>
                                  </p:childTnLst>
                                </p:cTn>
                              </p:par>
                            </p:childTnLst>
                          </p:cTn>
                        </p:par>
                        <p:par>
                          <p:cTn id="44" fill="hold">
                            <p:stCondLst>
                              <p:cond delay="3000"/>
                            </p:stCondLst>
                            <p:childTnLst>
                              <p:par>
                                <p:cTn id="45" presetID="10" presetClass="entr" presetSubtype="0" fill="hold" grpId="0" nodeType="afterEffect">
                                  <p:stCondLst>
                                    <p:cond delay="0"/>
                                  </p:stCondLst>
                                  <p:childTnLst>
                                    <p:set>
                                      <p:cBhvr>
                                        <p:cTn id="46" dur="1" fill="hold">
                                          <p:stCondLst>
                                            <p:cond delay="0"/>
                                          </p:stCondLst>
                                        </p:cTn>
                                        <p:tgtEl>
                                          <p:spTgt spid="98"/>
                                        </p:tgtEl>
                                        <p:attrNameLst>
                                          <p:attrName>style.visibility</p:attrName>
                                        </p:attrNameLst>
                                      </p:cBhvr>
                                      <p:to>
                                        <p:strVal val="visible"/>
                                      </p:to>
                                    </p:set>
                                    <p:animEffect transition="in" filter="fade">
                                      <p:cBhvr>
                                        <p:cTn id="47"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6" grpId="0" animBg="1"/>
      <p:bldP spid="247" grpId="0" animBg="1"/>
      <p:bldP spid="268" grpId="0" animBg="1"/>
      <p:bldP spid="281" grpId="0" animBg="1"/>
      <p:bldP spid="282" grpId="0" animBg="1"/>
      <p:bldP spid="283" grpId="0" animBg="1"/>
      <p:bldP spid="453" grpId="0"/>
      <p:bldP spid="97" grpId="0"/>
      <p:bldP spid="98"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 name="Group 30"/>
          <p:cNvGrpSpPr/>
          <p:nvPr/>
        </p:nvGrpSpPr>
        <p:grpSpPr>
          <a:xfrm>
            <a:off x="5906449" y="4520186"/>
            <a:ext cx="800219" cy="611659"/>
            <a:chOff x="5632131" y="3848732"/>
            <a:chExt cx="800219" cy="611659"/>
          </a:xfrm>
        </p:grpSpPr>
        <p:sp>
          <p:nvSpPr>
            <p:cNvPr id="401" name="Rectangle 400"/>
            <p:cNvSpPr/>
            <p:nvPr/>
          </p:nvSpPr>
          <p:spPr>
            <a:xfrm>
              <a:off x="5632131" y="3848732"/>
              <a:ext cx="800219"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478" name="Straight Connector 477"/>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
        <p:nvSpPr>
          <p:cNvPr id="97" name="Rectangle 96"/>
          <p:cNvSpPr/>
          <p:nvPr/>
        </p:nvSpPr>
        <p:spPr>
          <a:xfrm>
            <a:off x="6036980" y="5234275"/>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4%</a:t>
            </a:r>
            <a:endParaRPr lang="en-US" b="1" dirty="0">
              <a:solidFill>
                <a:srgbClr val="3333FF"/>
              </a:solidFill>
            </a:endParaRPr>
          </a:p>
        </p:txBody>
      </p:sp>
      <p:sp>
        <p:nvSpPr>
          <p:cNvPr id="98" name="Rectangle 97"/>
          <p:cNvSpPr/>
          <p:nvPr/>
        </p:nvSpPr>
        <p:spPr>
          <a:xfrm>
            <a:off x="11233850" y="5012204"/>
            <a:ext cx="513282" cy="369332"/>
          </a:xfrm>
          <a:prstGeom prst="rect">
            <a:avLst/>
          </a:prstGeom>
        </p:spPr>
        <p:txBody>
          <a:bodyPr wrap="none">
            <a:spAutoFit/>
          </a:bodyPr>
          <a:lstStyle/>
          <a:p>
            <a:pPr algn="ctr"/>
            <a:r>
              <a:rPr lang="en-US" b="1" dirty="0">
                <a:solidFill>
                  <a:srgbClr val="3333FF"/>
                </a:solidFill>
                <a:latin typeface="Century Gothic" panose="020B0502020202020204" pitchFamily="34" charset="0"/>
                <a:cs typeface="Arial" panose="020B0604020202020204" pitchFamily="34" charset="0"/>
              </a:rPr>
              <a:t>6%</a:t>
            </a:r>
            <a:endParaRPr lang="en-US" b="1" dirty="0">
              <a:solidFill>
                <a:srgbClr val="3333FF"/>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53"/>
          <p:cNvGrpSpPr/>
          <p:nvPr/>
        </p:nvGrpSpPr>
        <p:grpSpPr>
          <a:xfrm>
            <a:off x="5801731" y="6478951"/>
            <a:ext cx="5937376" cy="401557"/>
            <a:chOff x="5801731" y="6261236"/>
            <a:chExt cx="5937376" cy="401557"/>
          </a:xfrm>
        </p:grpSpPr>
        <p:sp>
          <p:nvSpPr>
            <p:cNvPr id="55" name="Rectangle 54"/>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56" name="Rectangle 55"/>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57" name="Rectangle 56"/>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58" name="Rectangle 57"/>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59" name="Rectangle 58"/>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60" name="Rectangle 59"/>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pic>
        <p:nvPicPr>
          <p:cNvPr id="46" name="Picture 45"/>
          <p:cNvPicPr>
            <a:picLocks noChangeAspect="1"/>
          </p:cNvPicPr>
          <p:nvPr/>
        </p:nvPicPr>
        <p:blipFill>
          <a:blip r:embed="rId3"/>
          <a:stretch>
            <a:fillRect/>
          </a:stretch>
        </p:blipFill>
        <p:spPr>
          <a:xfrm>
            <a:off x="5043698" y="182757"/>
            <a:ext cx="1709183" cy="695047"/>
          </a:xfrm>
          <a:prstGeom prst="rect">
            <a:avLst/>
          </a:prstGeom>
        </p:spPr>
      </p:pic>
      <p:sp>
        <p:nvSpPr>
          <p:cNvPr id="47" name="TextBox 46"/>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61" name="Group 60"/>
          <p:cNvGrpSpPr/>
          <p:nvPr/>
        </p:nvGrpSpPr>
        <p:grpSpPr>
          <a:xfrm>
            <a:off x="1849972" y="2748580"/>
            <a:ext cx="3405827" cy="585976"/>
            <a:chOff x="2336109" y="2395881"/>
            <a:chExt cx="3405827" cy="585976"/>
          </a:xfrm>
        </p:grpSpPr>
        <p:sp>
          <p:nvSpPr>
            <p:cNvPr id="62" name="TextBox 6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63" name="TextBox 6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64" name="Rectangle 6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5" name="TextBox 64"/>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Tree>
    <p:extLst>
      <p:ext uri="{BB962C8B-B14F-4D97-AF65-F5344CB8AC3E}">
        <p14:creationId xmlns:p14="http://schemas.microsoft.com/office/powerpoint/2010/main" val="6343404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down)">
                                      <p:cBhvr>
                                        <p:cTn id="7" dur="500"/>
                                        <p:tgtEl>
                                          <p:spTgt spid="31"/>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wipe(down)">
                                      <p:cBhvr>
                                        <p:cTn id="11" dur="500"/>
                                        <p:tgtEl>
                                          <p:spTgt spid="4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49"/>
                                        </p:tgtEl>
                                        <p:attrNameLst>
                                          <p:attrName>style.visibility</p:attrName>
                                        </p:attrNameLst>
                                      </p:cBhvr>
                                      <p:to>
                                        <p:strVal val="visible"/>
                                      </p:to>
                                    </p:set>
                                    <p:animEffect transition="in" filter="wipe(down)">
                                      <p:cBhvr>
                                        <p:cTn id="18" dur="500"/>
                                        <p:tgtEl>
                                          <p:spTgt spid="49"/>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wipe(down)">
                                      <p:cBhvr>
                                        <p:cTn id="21" dur="500"/>
                                        <p:tgtEl>
                                          <p:spTgt spid="50"/>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51"/>
                                        </p:tgtEl>
                                        <p:attrNameLst>
                                          <p:attrName>style.visibility</p:attrName>
                                        </p:attrNameLst>
                                      </p:cBhvr>
                                      <p:to>
                                        <p:strVal val="visible"/>
                                      </p:to>
                                    </p:set>
                                    <p:animEffect transition="in" filter="wipe(down)">
                                      <p:cBhvr>
                                        <p:cTn id="24" dur="500"/>
                                        <p:tgtEl>
                                          <p:spTgt spid="51"/>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52"/>
                                        </p:tgtEl>
                                        <p:attrNameLst>
                                          <p:attrName>style.visibility</p:attrName>
                                        </p:attrNameLst>
                                      </p:cBhvr>
                                      <p:to>
                                        <p:strVal val="visible"/>
                                      </p:to>
                                    </p:set>
                                    <p:animEffect transition="in" filter="wipe(down)">
                                      <p:cBhvr>
                                        <p:cTn id="27" dur="500"/>
                                        <p:tgtEl>
                                          <p:spTgt spid="52"/>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53"/>
                                        </p:tgtEl>
                                        <p:attrNameLst>
                                          <p:attrName>style.visibility</p:attrName>
                                        </p:attrNameLst>
                                      </p:cBhvr>
                                      <p:to>
                                        <p:strVal val="visible"/>
                                      </p:to>
                                    </p:set>
                                    <p:animEffect transition="in" filter="wipe(down)">
                                      <p:cBhvr>
                                        <p:cTn id="30" dur="500"/>
                                        <p:tgtEl>
                                          <p:spTgt spid="53"/>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48" grpId="0" animBg="1"/>
      <p:bldP spid="49" grpId="0" animBg="1"/>
      <p:bldP spid="50" grpId="0" animBg="1"/>
      <p:bldP spid="51" grpId="0" animBg="1"/>
      <p:bldP spid="52" grpId="0" animBg="1"/>
      <p:bldP spid="53"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788022" y="4609938"/>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98" name="Rectangle 97"/>
          <p:cNvSpPr/>
          <p:nvPr/>
        </p:nvSpPr>
        <p:spPr>
          <a:xfrm>
            <a:off x="10962935" y="4392041"/>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2" name="Group 61"/>
          <p:cNvGrpSpPr/>
          <p:nvPr/>
        </p:nvGrpSpPr>
        <p:grpSpPr>
          <a:xfrm>
            <a:off x="5801731" y="6478951"/>
            <a:ext cx="5937376" cy="401557"/>
            <a:chOff x="5801731" y="6261236"/>
            <a:chExt cx="5937376" cy="401557"/>
          </a:xfrm>
        </p:grpSpPr>
        <p:sp>
          <p:nvSpPr>
            <p:cNvPr id="63" name="Rectangle 62"/>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64" name="Rectangle 63"/>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65" name="Rectangle 64"/>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66" name="Rectangle 65"/>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67" name="Rectangle 66"/>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68" name="Rectangle 67"/>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2" name="Group 1"/>
          <p:cNvGrpSpPr/>
          <p:nvPr/>
        </p:nvGrpSpPr>
        <p:grpSpPr>
          <a:xfrm>
            <a:off x="1827490" y="1882557"/>
            <a:ext cx="3426430" cy="569646"/>
            <a:chOff x="1827490" y="1882557"/>
            <a:chExt cx="3426430" cy="569646"/>
          </a:xfrm>
        </p:grpSpPr>
        <p:sp>
          <p:nvSpPr>
            <p:cNvPr id="55" name="Rectangle 5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77" name="TextBox 7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83" name="TextBox 82"/>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84" name="Group 83"/>
          <p:cNvGrpSpPr/>
          <p:nvPr/>
        </p:nvGrpSpPr>
        <p:grpSpPr>
          <a:xfrm>
            <a:off x="1849972" y="2748580"/>
            <a:ext cx="3405827" cy="585976"/>
            <a:chOff x="2336109" y="2395881"/>
            <a:chExt cx="3405827" cy="585976"/>
          </a:xfrm>
        </p:grpSpPr>
        <p:sp>
          <p:nvSpPr>
            <p:cNvPr id="85" name="TextBox 84"/>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86" name="TextBox 85"/>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87" name="Rectangle 86"/>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8" name="Picture 87"/>
          <p:cNvPicPr>
            <a:picLocks noChangeAspect="1"/>
          </p:cNvPicPr>
          <p:nvPr/>
        </p:nvPicPr>
        <p:blipFill>
          <a:blip r:embed="rId3"/>
          <a:stretch>
            <a:fillRect/>
          </a:stretch>
        </p:blipFill>
        <p:spPr>
          <a:xfrm>
            <a:off x="5043698" y="182757"/>
            <a:ext cx="1709183" cy="695047"/>
          </a:xfrm>
          <a:prstGeom prst="rect">
            <a:avLst/>
          </a:prstGeom>
        </p:spPr>
      </p:pic>
      <p:sp>
        <p:nvSpPr>
          <p:cNvPr id="89" name="TextBox 88"/>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44" name="Group 43"/>
          <p:cNvGrpSpPr/>
          <p:nvPr/>
        </p:nvGrpSpPr>
        <p:grpSpPr>
          <a:xfrm>
            <a:off x="5741936" y="3869019"/>
            <a:ext cx="580608" cy="611659"/>
            <a:chOff x="5741936" y="3848732"/>
            <a:chExt cx="580608" cy="611659"/>
          </a:xfrm>
        </p:grpSpPr>
        <p:sp>
          <p:nvSpPr>
            <p:cNvPr id="45" name="Rectangle 44"/>
            <p:cNvSpPr/>
            <p:nvPr/>
          </p:nvSpPr>
          <p:spPr>
            <a:xfrm>
              <a:off x="5741936" y="3848732"/>
              <a:ext cx="580608"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46" name="Straight Connector 45"/>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746806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1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1000"/>
                                        <p:tgtEl>
                                          <p:spTgt spid="44"/>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6"/>
                                        </p:tgtEl>
                                        <p:attrNameLst>
                                          <p:attrName>style.visibility</p:attrName>
                                        </p:attrNameLst>
                                      </p:cBhvr>
                                      <p:to>
                                        <p:strVal val="visible"/>
                                      </p:to>
                                    </p:set>
                                    <p:animEffect transition="in" filter="wipe(down)">
                                      <p:cBhvr>
                                        <p:cTn id="20" dur="500"/>
                                        <p:tgtEl>
                                          <p:spTgt spid="56"/>
                                        </p:tgtEl>
                                      </p:cBhvr>
                                    </p:animEffect>
                                  </p:childTnLst>
                                </p:cTn>
                              </p:par>
                            </p:childTnLst>
                          </p:cTn>
                        </p:par>
                        <p:par>
                          <p:cTn id="21" fill="hold">
                            <p:stCondLst>
                              <p:cond delay="1500"/>
                            </p:stCondLst>
                            <p:childTnLst>
                              <p:par>
                                <p:cTn id="22" presetID="10" presetClass="entr" presetSubtype="0" fill="hold" grpId="0" nodeType="afterEffect">
                                  <p:stCondLst>
                                    <p:cond delay="0"/>
                                  </p:stCondLst>
                                  <p:childTnLst>
                                    <p:set>
                                      <p:cBhvr>
                                        <p:cTn id="23" dur="1" fill="hold">
                                          <p:stCondLst>
                                            <p:cond delay="0"/>
                                          </p:stCondLst>
                                        </p:cTn>
                                        <p:tgtEl>
                                          <p:spTgt spid="97"/>
                                        </p:tgtEl>
                                        <p:attrNameLst>
                                          <p:attrName>style.visibility</p:attrName>
                                        </p:attrNameLst>
                                      </p:cBhvr>
                                      <p:to>
                                        <p:strVal val="visible"/>
                                      </p:to>
                                    </p:set>
                                    <p:animEffect transition="in" filter="fade">
                                      <p:cBhvr>
                                        <p:cTn id="24" dur="500"/>
                                        <p:tgtEl>
                                          <p:spTgt spid="97"/>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57"/>
                                        </p:tgtEl>
                                        <p:attrNameLst>
                                          <p:attrName>style.visibility</p:attrName>
                                        </p:attrNameLst>
                                      </p:cBhvr>
                                      <p:to>
                                        <p:strVal val="visible"/>
                                      </p:to>
                                    </p:set>
                                    <p:animEffect transition="in" filter="wipe(down)">
                                      <p:cBhvr>
                                        <p:cTn id="27" dur="500"/>
                                        <p:tgtEl>
                                          <p:spTgt spid="57"/>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58"/>
                                        </p:tgtEl>
                                        <p:attrNameLst>
                                          <p:attrName>style.visibility</p:attrName>
                                        </p:attrNameLst>
                                      </p:cBhvr>
                                      <p:to>
                                        <p:strVal val="visible"/>
                                      </p:to>
                                    </p:set>
                                    <p:animEffect transition="in" filter="wipe(down)">
                                      <p:cBhvr>
                                        <p:cTn id="30" dur="500"/>
                                        <p:tgtEl>
                                          <p:spTgt spid="58"/>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59"/>
                                        </p:tgtEl>
                                        <p:attrNameLst>
                                          <p:attrName>style.visibility</p:attrName>
                                        </p:attrNameLst>
                                      </p:cBhvr>
                                      <p:to>
                                        <p:strVal val="visible"/>
                                      </p:to>
                                    </p:set>
                                    <p:animEffect transition="in" filter="wipe(down)">
                                      <p:cBhvr>
                                        <p:cTn id="33" dur="500"/>
                                        <p:tgtEl>
                                          <p:spTgt spid="59"/>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61"/>
                                        </p:tgtEl>
                                        <p:attrNameLst>
                                          <p:attrName>style.visibility</p:attrName>
                                        </p:attrNameLst>
                                      </p:cBhvr>
                                      <p:to>
                                        <p:strVal val="visible"/>
                                      </p:to>
                                    </p:set>
                                    <p:animEffect transition="in" filter="wipe(down)">
                                      <p:cBhvr>
                                        <p:cTn id="36" dur="500"/>
                                        <p:tgtEl>
                                          <p:spTgt spid="61"/>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down)">
                                      <p:cBhvr>
                                        <p:cTn id="39" dur="500"/>
                                        <p:tgtEl>
                                          <p:spTgt spid="60"/>
                                        </p:tgtEl>
                                      </p:cBhvr>
                                    </p:animEffect>
                                  </p:childTnLst>
                                </p:cTn>
                              </p:par>
                            </p:childTnLst>
                          </p:cTn>
                        </p:par>
                        <p:par>
                          <p:cTn id="40" fill="hold">
                            <p:stCondLst>
                              <p:cond delay="2000"/>
                            </p:stCondLst>
                            <p:childTnLst>
                              <p:par>
                                <p:cTn id="41" presetID="10" presetClass="entr" presetSubtype="0" fill="hold" grpId="0" nodeType="afterEffect">
                                  <p:stCondLst>
                                    <p:cond delay="0"/>
                                  </p:stCondLst>
                                  <p:childTnLst>
                                    <p:set>
                                      <p:cBhvr>
                                        <p:cTn id="42" dur="1" fill="hold">
                                          <p:stCondLst>
                                            <p:cond delay="0"/>
                                          </p:stCondLst>
                                        </p:cTn>
                                        <p:tgtEl>
                                          <p:spTgt spid="98"/>
                                        </p:tgtEl>
                                        <p:attrNameLst>
                                          <p:attrName>style.visibility</p:attrName>
                                        </p:attrNameLst>
                                      </p:cBhvr>
                                      <p:to>
                                        <p:strVal val="visible"/>
                                      </p:to>
                                    </p:set>
                                    <p:animEffect transition="in" filter="fade">
                                      <p:cBhvr>
                                        <p:cTn id="43"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54" grpId="0"/>
      <p:bldP spid="56" grpId="0" animBg="1"/>
      <p:bldP spid="57" grpId="0" animBg="1"/>
      <p:bldP spid="58" grpId="0" animBg="1"/>
      <p:bldP spid="59" grpId="0" animBg="1"/>
      <p:bldP spid="60" grpId="0" animBg="1"/>
      <p:bldP spid="61"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6072291" y="4482026"/>
            <a:ext cx="513282"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7%</a:t>
            </a:r>
            <a:endParaRPr lang="en-US" b="1" dirty="0">
              <a:solidFill>
                <a:srgbClr val="EE0077"/>
              </a:solidFill>
            </a:endParaRPr>
          </a:p>
        </p:txBody>
      </p:sp>
      <p:sp>
        <p:nvSpPr>
          <p:cNvPr id="98" name="Rectangle 97"/>
          <p:cNvSpPr/>
          <p:nvPr/>
        </p:nvSpPr>
        <p:spPr>
          <a:xfrm>
            <a:off x="11160912" y="3918707"/>
            <a:ext cx="643126" cy="369332"/>
          </a:xfrm>
          <a:prstGeom prst="rect">
            <a:avLst/>
          </a:prstGeom>
        </p:spPr>
        <p:txBody>
          <a:bodyPr wrap="none">
            <a:spAutoFit/>
          </a:bodyPr>
          <a:lstStyle/>
          <a:p>
            <a:pPr algn="ctr"/>
            <a:r>
              <a:rPr lang="en-US" b="1" dirty="0">
                <a:solidFill>
                  <a:srgbClr val="EE0077"/>
                </a:solidFill>
                <a:latin typeface="Century Gothic" panose="020B0502020202020204" pitchFamily="34" charset="0"/>
                <a:cs typeface="Arial" panose="020B0604020202020204" pitchFamily="34" charset="0"/>
              </a:rPr>
              <a:t>11%</a:t>
            </a:r>
            <a:endParaRPr lang="en-US" b="1" dirty="0">
              <a:solidFill>
                <a:srgbClr val="EE0077"/>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6" name="Group 65"/>
          <p:cNvGrpSpPr/>
          <p:nvPr/>
        </p:nvGrpSpPr>
        <p:grpSpPr>
          <a:xfrm>
            <a:off x="5801731" y="6478951"/>
            <a:ext cx="5937376" cy="401557"/>
            <a:chOff x="5801731" y="6261236"/>
            <a:chExt cx="5937376" cy="401557"/>
          </a:xfrm>
        </p:grpSpPr>
        <p:sp>
          <p:nvSpPr>
            <p:cNvPr id="67" name="Rectangle 66"/>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68" name="Rectangle 67"/>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69" name="Rectangle 68"/>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70" name="Rectangle 69"/>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71" name="Rectangle 70"/>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72" name="Rectangle 71"/>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73" name="TextBox 72"/>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74" name="Group 73"/>
          <p:cNvGrpSpPr/>
          <p:nvPr/>
        </p:nvGrpSpPr>
        <p:grpSpPr>
          <a:xfrm>
            <a:off x="1827490" y="1882557"/>
            <a:ext cx="3426430" cy="569646"/>
            <a:chOff x="1827490" y="1882557"/>
            <a:chExt cx="3426430" cy="569646"/>
          </a:xfrm>
        </p:grpSpPr>
        <p:sp>
          <p:nvSpPr>
            <p:cNvPr id="77" name="Rectangle 76"/>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TextBox 77"/>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79" name="TextBox 78"/>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80" name="TextBox 79"/>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81" name="Group 80"/>
          <p:cNvGrpSpPr/>
          <p:nvPr/>
        </p:nvGrpSpPr>
        <p:grpSpPr>
          <a:xfrm>
            <a:off x="1849972" y="2748580"/>
            <a:ext cx="3405827" cy="585976"/>
            <a:chOff x="2336109" y="2395881"/>
            <a:chExt cx="3405827" cy="585976"/>
          </a:xfrm>
        </p:grpSpPr>
        <p:sp>
          <p:nvSpPr>
            <p:cNvPr id="82" name="TextBox 8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83" name="TextBox 8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84" name="Rectangle 8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85" name="Picture 84"/>
          <p:cNvPicPr>
            <a:picLocks noChangeAspect="1"/>
          </p:cNvPicPr>
          <p:nvPr/>
        </p:nvPicPr>
        <p:blipFill>
          <a:blip r:embed="rId3"/>
          <a:stretch>
            <a:fillRect/>
          </a:stretch>
        </p:blipFill>
        <p:spPr>
          <a:xfrm>
            <a:off x="5043698" y="182757"/>
            <a:ext cx="1709183" cy="695047"/>
          </a:xfrm>
          <a:prstGeom prst="rect">
            <a:avLst/>
          </a:prstGeom>
        </p:spPr>
      </p:pic>
      <p:sp>
        <p:nvSpPr>
          <p:cNvPr id="86" name="TextBox 85"/>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54" name="Group 53"/>
          <p:cNvGrpSpPr/>
          <p:nvPr/>
        </p:nvGrpSpPr>
        <p:grpSpPr>
          <a:xfrm>
            <a:off x="5906449" y="3716617"/>
            <a:ext cx="800219" cy="611659"/>
            <a:chOff x="5632131" y="3848732"/>
            <a:chExt cx="800219" cy="611659"/>
          </a:xfrm>
        </p:grpSpPr>
        <p:sp>
          <p:nvSpPr>
            <p:cNvPr id="55" name="Rectangle 54"/>
            <p:cNvSpPr/>
            <p:nvPr/>
          </p:nvSpPr>
          <p:spPr>
            <a:xfrm>
              <a:off x="5632131" y="3848732"/>
              <a:ext cx="800219"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87" name="Straight Connector 86"/>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213863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down)">
                                      <p:cBhvr>
                                        <p:cTn id="7" dur="500"/>
                                        <p:tgtEl>
                                          <p:spTgt spid="54"/>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wipe(down)">
                                      <p:cBhvr>
                                        <p:cTn id="11" dur="500"/>
                                        <p:tgtEl>
                                          <p:spTgt spid="47"/>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62"/>
                                        </p:tgtEl>
                                        <p:attrNameLst>
                                          <p:attrName>style.visibility</p:attrName>
                                        </p:attrNameLst>
                                      </p:cBhvr>
                                      <p:to>
                                        <p:strVal val="visible"/>
                                      </p:to>
                                    </p:set>
                                    <p:animEffect transition="in" filter="wipe(down)">
                                      <p:cBhvr>
                                        <p:cTn id="18" dur="500"/>
                                        <p:tgtEl>
                                          <p:spTgt spid="62"/>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63"/>
                                        </p:tgtEl>
                                        <p:attrNameLst>
                                          <p:attrName>style.visibility</p:attrName>
                                        </p:attrNameLst>
                                      </p:cBhvr>
                                      <p:to>
                                        <p:strVal val="visible"/>
                                      </p:to>
                                    </p:set>
                                    <p:animEffect transition="in" filter="wipe(down)">
                                      <p:cBhvr>
                                        <p:cTn id="21" dur="500"/>
                                        <p:tgtEl>
                                          <p:spTgt spid="63"/>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64"/>
                                        </p:tgtEl>
                                        <p:attrNameLst>
                                          <p:attrName>style.visibility</p:attrName>
                                        </p:attrNameLst>
                                      </p:cBhvr>
                                      <p:to>
                                        <p:strVal val="visible"/>
                                      </p:to>
                                    </p:set>
                                    <p:animEffect transition="in" filter="wipe(down)">
                                      <p:cBhvr>
                                        <p:cTn id="24" dur="500"/>
                                        <p:tgtEl>
                                          <p:spTgt spid="64"/>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65"/>
                                        </p:tgtEl>
                                        <p:attrNameLst>
                                          <p:attrName>style.visibility</p:attrName>
                                        </p:attrNameLst>
                                      </p:cBhvr>
                                      <p:to>
                                        <p:strVal val="visible"/>
                                      </p:to>
                                    </p:set>
                                    <p:animEffect transition="in" filter="wipe(down)">
                                      <p:cBhvr>
                                        <p:cTn id="27" dur="500"/>
                                        <p:tgtEl>
                                          <p:spTgt spid="65"/>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46"/>
                                        </p:tgtEl>
                                        <p:attrNameLst>
                                          <p:attrName>style.visibility</p:attrName>
                                        </p:attrNameLst>
                                      </p:cBhvr>
                                      <p:to>
                                        <p:strVal val="visible"/>
                                      </p:to>
                                    </p:set>
                                    <p:animEffect transition="in" filter="wipe(down)">
                                      <p:cBhvr>
                                        <p:cTn id="30" dur="500"/>
                                        <p:tgtEl>
                                          <p:spTgt spid="46"/>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46" grpId="0" animBg="1"/>
      <p:bldP spid="47" grpId="0" animBg="1"/>
      <p:bldP spid="62" grpId="0" animBg="1"/>
      <p:bldP spid="63" grpId="0" animBg="1"/>
      <p:bldP spid="64" grpId="0" animBg="1"/>
      <p:bldP spid="65"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5796785" y="4325346"/>
            <a:ext cx="513282"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2%</a:t>
            </a:r>
            <a:endParaRPr lang="en-US" b="1" dirty="0">
              <a:solidFill>
                <a:srgbClr val="CC5D12"/>
              </a:solidFill>
            </a:endParaRPr>
          </a:p>
        </p:txBody>
      </p:sp>
      <p:sp>
        <p:nvSpPr>
          <p:cNvPr id="98" name="Rectangle 97"/>
          <p:cNvSpPr/>
          <p:nvPr/>
        </p:nvSpPr>
        <p:spPr>
          <a:xfrm>
            <a:off x="10898469" y="3370142"/>
            <a:ext cx="643126"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12%</a:t>
            </a:r>
            <a:endParaRPr lang="en-US" b="1" dirty="0">
              <a:solidFill>
                <a:srgbClr val="CC5D12"/>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5909567"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6945735"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7979823"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p:cNvSpPr/>
          <p:nvPr/>
        </p:nvSpPr>
        <p:spPr>
          <a:xfrm>
            <a:off x="9017673"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10052672"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11092039"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5" name="Group 74"/>
          <p:cNvGrpSpPr/>
          <p:nvPr/>
        </p:nvGrpSpPr>
        <p:grpSpPr>
          <a:xfrm>
            <a:off x="5801731" y="6478951"/>
            <a:ext cx="5937376" cy="401557"/>
            <a:chOff x="5801731" y="6261236"/>
            <a:chExt cx="5937376" cy="401557"/>
          </a:xfrm>
        </p:grpSpPr>
        <p:sp>
          <p:nvSpPr>
            <p:cNvPr id="76" name="Rectangle 75"/>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77" name="Rectangle 76"/>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78" name="Rectangle 77"/>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79" name="Rectangle 78"/>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80" name="Rectangle 79"/>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81" name="Rectangle 80"/>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grpSp>
        <p:nvGrpSpPr>
          <p:cNvPr id="86" name="Group 85"/>
          <p:cNvGrpSpPr/>
          <p:nvPr/>
        </p:nvGrpSpPr>
        <p:grpSpPr>
          <a:xfrm>
            <a:off x="1827490" y="1882557"/>
            <a:ext cx="3426430" cy="569646"/>
            <a:chOff x="1827490" y="1882557"/>
            <a:chExt cx="3426430" cy="569646"/>
          </a:xfrm>
        </p:grpSpPr>
        <p:sp>
          <p:nvSpPr>
            <p:cNvPr id="87" name="Rectangle 86"/>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TextBox 87"/>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89" name="TextBox 88"/>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0" name="TextBox 89"/>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1" name="Group 90"/>
          <p:cNvGrpSpPr/>
          <p:nvPr/>
        </p:nvGrpSpPr>
        <p:grpSpPr>
          <a:xfrm>
            <a:off x="1849972" y="2748580"/>
            <a:ext cx="3405827" cy="585976"/>
            <a:chOff x="2336109" y="2395881"/>
            <a:chExt cx="3405827" cy="585976"/>
          </a:xfrm>
        </p:grpSpPr>
        <p:sp>
          <p:nvSpPr>
            <p:cNvPr id="92" name="TextBox 91"/>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93" name="TextBox 92"/>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94" name="Rectangle 93"/>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6" name="TextBox 95"/>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grpSp>
        <p:nvGrpSpPr>
          <p:cNvPr id="2" name="Group 1"/>
          <p:cNvGrpSpPr/>
          <p:nvPr/>
        </p:nvGrpSpPr>
        <p:grpSpPr>
          <a:xfrm>
            <a:off x="1819237" y="860284"/>
            <a:ext cx="3472130" cy="872278"/>
            <a:chOff x="1819237" y="860284"/>
            <a:chExt cx="3472130" cy="872278"/>
          </a:xfrm>
        </p:grpSpPr>
        <p:sp>
          <p:nvSpPr>
            <p:cNvPr id="67" name="Rectangle 66"/>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TextBox 81"/>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99" name="TextBox 98"/>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00" name="TextBox 99"/>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pic>
        <p:nvPicPr>
          <p:cNvPr id="101" name="Picture 100"/>
          <p:cNvPicPr>
            <a:picLocks noChangeAspect="1"/>
          </p:cNvPicPr>
          <p:nvPr/>
        </p:nvPicPr>
        <p:blipFill>
          <a:blip r:embed="rId3"/>
          <a:stretch>
            <a:fillRect/>
          </a:stretch>
        </p:blipFill>
        <p:spPr>
          <a:xfrm>
            <a:off x="5043698" y="182757"/>
            <a:ext cx="1709183" cy="695047"/>
          </a:xfrm>
          <a:prstGeom prst="rect">
            <a:avLst/>
          </a:prstGeom>
        </p:spPr>
      </p:pic>
      <p:sp>
        <p:nvSpPr>
          <p:cNvPr id="102" name="TextBox 101"/>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
        <p:nvSpPr>
          <p:cNvPr id="66" name="TextBox 65"/>
          <p:cNvSpPr txBox="1"/>
          <p:nvPr/>
        </p:nvSpPr>
        <p:spPr>
          <a:xfrm>
            <a:off x="757315"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68" name="Group 67"/>
          <p:cNvGrpSpPr/>
          <p:nvPr/>
        </p:nvGrpSpPr>
        <p:grpSpPr>
          <a:xfrm>
            <a:off x="5741936" y="3619635"/>
            <a:ext cx="580608" cy="611659"/>
            <a:chOff x="5741936" y="3848732"/>
            <a:chExt cx="580608" cy="611659"/>
          </a:xfrm>
        </p:grpSpPr>
        <p:sp>
          <p:nvSpPr>
            <p:cNvPr id="83" name="Rectangle 82"/>
            <p:cNvSpPr/>
            <p:nvPr/>
          </p:nvSpPr>
          <p:spPr>
            <a:xfrm>
              <a:off x="5741936" y="3848732"/>
              <a:ext cx="580608"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a:t>
              </a:r>
              <a:endParaRPr lang="en-US" b="1" dirty="0"/>
            </a:p>
          </p:txBody>
        </p:sp>
        <p:cxnSp>
          <p:nvCxnSpPr>
            <p:cNvPr id="95" name="Straight Connector 94"/>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125922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96"/>
                                        </p:tgtEl>
                                        <p:attrNameLst>
                                          <p:attrName>style.visibility</p:attrName>
                                        </p:attrNameLst>
                                      </p:cBhvr>
                                      <p:to>
                                        <p:strVal val="visible"/>
                                      </p:to>
                                    </p:set>
                                    <p:animEffect transition="in" filter="fade">
                                      <p:cBhvr>
                                        <p:cTn id="7" dur="1000"/>
                                        <p:tgtEl>
                                          <p:spTgt spid="96"/>
                                        </p:tgtEl>
                                      </p:cBhvr>
                                    </p:animEffec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left)">
                                      <p:cBhvr>
                                        <p:cTn id="11" dur="1000"/>
                                        <p:tgtEl>
                                          <p:spTgt spid="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nodeType="clickEffect">
                                  <p:stCondLst>
                                    <p:cond delay="0"/>
                                  </p:stCondLst>
                                  <p:childTnLst>
                                    <p:set>
                                      <p:cBhvr>
                                        <p:cTn id="15" dur="1" fill="hold">
                                          <p:stCondLst>
                                            <p:cond delay="0"/>
                                          </p:stCondLst>
                                        </p:cTn>
                                        <p:tgtEl>
                                          <p:spTgt spid="68"/>
                                        </p:tgtEl>
                                        <p:attrNameLst>
                                          <p:attrName>style.visibility</p:attrName>
                                        </p:attrNameLst>
                                      </p:cBhvr>
                                      <p:to>
                                        <p:strVal val="visible"/>
                                      </p:to>
                                    </p:set>
                                    <p:animEffect transition="in" filter="wipe(down)">
                                      <p:cBhvr>
                                        <p:cTn id="16" dur="1000"/>
                                        <p:tgtEl>
                                          <p:spTgt spid="68"/>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69"/>
                                        </p:tgtEl>
                                        <p:attrNameLst>
                                          <p:attrName>style.visibility</p:attrName>
                                        </p:attrNameLst>
                                      </p:cBhvr>
                                      <p:to>
                                        <p:strVal val="visible"/>
                                      </p:to>
                                    </p:set>
                                    <p:animEffect transition="in" filter="wipe(down)">
                                      <p:cBhvr>
                                        <p:cTn id="20" dur="500"/>
                                        <p:tgtEl>
                                          <p:spTgt spid="69"/>
                                        </p:tgtEl>
                                      </p:cBhvr>
                                    </p:animEffect>
                                  </p:childTnLst>
                                </p:cTn>
                              </p:par>
                            </p:childTnLst>
                          </p:cTn>
                        </p:par>
                        <p:par>
                          <p:cTn id="21" fill="hold">
                            <p:stCondLst>
                              <p:cond delay="1500"/>
                            </p:stCondLst>
                            <p:childTnLst>
                              <p:par>
                                <p:cTn id="22" presetID="10" presetClass="entr" presetSubtype="0" fill="hold" grpId="0" nodeType="afterEffect">
                                  <p:stCondLst>
                                    <p:cond delay="0"/>
                                  </p:stCondLst>
                                  <p:childTnLst>
                                    <p:set>
                                      <p:cBhvr>
                                        <p:cTn id="23" dur="1" fill="hold">
                                          <p:stCondLst>
                                            <p:cond delay="0"/>
                                          </p:stCondLst>
                                        </p:cTn>
                                        <p:tgtEl>
                                          <p:spTgt spid="97"/>
                                        </p:tgtEl>
                                        <p:attrNameLst>
                                          <p:attrName>style.visibility</p:attrName>
                                        </p:attrNameLst>
                                      </p:cBhvr>
                                      <p:to>
                                        <p:strVal val="visible"/>
                                      </p:to>
                                    </p:set>
                                    <p:animEffect transition="in" filter="fade">
                                      <p:cBhvr>
                                        <p:cTn id="24" dur="500"/>
                                        <p:tgtEl>
                                          <p:spTgt spid="97"/>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70"/>
                                        </p:tgtEl>
                                        <p:attrNameLst>
                                          <p:attrName>style.visibility</p:attrName>
                                        </p:attrNameLst>
                                      </p:cBhvr>
                                      <p:to>
                                        <p:strVal val="visible"/>
                                      </p:to>
                                    </p:set>
                                    <p:animEffect transition="in" filter="wipe(down)">
                                      <p:cBhvr>
                                        <p:cTn id="27" dur="500"/>
                                        <p:tgtEl>
                                          <p:spTgt spid="70"/>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71"/>
                                        </p:tgtEl>
                                        <p:attrNameLst>
                                          <p:attrName>style.visibility</p:attrName>
                                        </p:attrNameLst>
                                      </p:cBhvr>
                                      <p:to>
                                        <p:strVal val="visible"/>
                                      </p:to>
                                    </p:set>
                                    <p:animEffect transition="in" filter="wipe(down)">
                                      <p:cBhvr>
                                        <p:cTn id="30" dur="500"/>
                                        <p:tgtEl>
                                          <p:spTgt spid="71"/>
                                        </p:tgtEl>
                                      </p:cBhvr>
                                    </p:animEffect>
                                  </p:childTnLst>
                                </p:cTn>
                              </p:par>
                              <p:par>
                                <p:cTn id="31" presetID="22" presetClass="entr" presetSubtype="4" fill="hold" grpId="0" nodeType="withEffect">
                                  <p:stCondLst>
                                    <p:cond delay="0"/>
                                  </p:stCondLst>
                                  <p:childTnLst>
                                    <p:set>
                                      <p:cBhvr>
                                        <p:cTn id="32" dur="1" fill="hold">
                                          <p:stCondLst>
                                            <p:cond delay="0"/>
                                          </p:stCondLst>
                                        </p:cTn>
                                        <p:tgtEl>
                                          <p:spTgt spid="72"/>
                                        </p:tgtEl>
                                        <p:attrNameLst>
                                          <p:attrName>style.visibility</p:attrName>
                                        </p:attrNameLst>
                                      </p:cBhvr>
                                      <p:to>
                                        <p:strVal val="visible"/>
                                      </p:to>
                                    </p:set>
                                    <p:animEffect transition="in" filter="wipe(down)">
                                      <p:cBhvr>
                                        <p:cTn id="33" dur="500"/>
                                        <p:tgtEl>
                                          <p:spTgt spid="72"/>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73"/>
                                        </p:tgtEl>
                                        <p:attrNameLst>
                                          <p:attrName>style.visibility</p:attrName>
                                        </p:attrNameLst>
                                      </p:cBhvr>
                                      <p:to>
                                        <p:strVal val="visible"/>
                                      </p:to>
                                    </p:set>
                                    <p:animEffect transition="in" filter="wipe(down)">
                                      <p:cBhvr>
                                        <p:cTn id="36" dur="500"/>
                                        <p:tgtEl>
                                          <p:spTgt spid="73"/>
                                        </p:tgtEl>
                                      </p:cBhvr>
                                    </p:animEffect>
                                  </p:childTnLst>
                                </p:cTn>
                              </p:par>
                              <p:par>
                                <p:cTn id="37" presetID="22" presetClass="entr" presetSubtype="4" fill="hold" grpId="0" nodeType="withEffect">
                                  <p:stCondLst>
                                    <p:cond delay="0"/>
                                  </p:stCondLst>
                                  <p:childTnLst>
                                    <p:set>
                                      <p:cBhvr>
                                        <p:cTn id="38" dur="1" fill="hold">
                                          <p:stCondLst>
                                            <p:cond delay="0"/>
                                          </p:stCondLst>
                                        </p:cTn>
                                        <p:tgtEl>
                                          <p:spTgt spid="74"/>
                                        </p:tgtEl>
                                        <p:attrNameLst>
                                          <p:attrName>style.visibility</p:attrName>
                                        </p:attrNameLst>
                                      </p:cBhvr>
                                      <p:to>
                                        <p:strVal val="visible"/>
                                      </p:to>
                                    </p:set>
                                    <p:animEffect transition="in" filter="wipe(down)">
                                      <p:cBhvr>
                                        <p:cTn id="39" dur="500"/>
                                        <p:tgtEl>
                                          <p:spTgt spid="74"/>
                                        </p:tgtEl>
                                      </p:cBhvr>
                                    </p:animEffect>
                                  </p:childTnLst>
                                </p:cTn>
                              </p:par>
                            </p:childTnLst>
                          </p:cTn>
                        </p:par>
                        <p:par>
                          <p:cTn id="40" fill="hold">
                            <p:stCondLst>
                              <p:cond delay="2000"/>
                            </p:stCondLst>
                            <p:childTnLst>
                              <p:par>
                                <p:cTn id="41" presetID="10" presetClass="entr" presetSubtype="0" fill="hold" grpId="0" nodeType="afterEffect">
                                  <p:stCondLst>
                                    <p:cond delay="0"/>
                                  </p:stCondLst>
                                  <p:childTnLst>
                                    <p:set>
                                      <p:cBhvr>
                                        <p:cTn id="42" dur="1" fill="hold">
                                          <p:stCondLst>
                                            <p:cond delay="0"/>
                                          </p:stCondLst>
                                        </p:cTn>
                                        <p:tgtEl>
                                          <p:spTgt spid="98"/>
                                        </p:tgtEl>
                                        <p:attrNameLst>
                                          <p:attrName>style.visibility</p:attrName>
                                        </p:attrNameLst>
                                      </p:cBhvr>
                                      <p:to>
                                        <p:strVal val="visible"/>
                                      </p:to>
                                    </p:set>
                                    <p:animEffect transition="in" filter="fade">
                                      <p:cBhvr>
                                        <p:cTn id="43"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69" grpId="0" animBg="1"/>
      <p:bldP spid="70" grpId="0" animBg="1"/>
      <p:bldP spid="71" grpId="0" animBg="1"/>
      <p:bldP spid="72" grpId="0" animBg="1"/>
      <p:bldP spid="73" grpId="0" animBg="1"/>
      <p:bldP spid="74" grpId="0" animBg="1"/>
      <p:bldP spid="96" grpId="0"/>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67"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35"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2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7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72"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9"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p:cNvSpPr/>
          <p:nvPr/>
        </p:nvSpPr>
        <p:spPr>
          <a:xfrm>
            <a:off x="6041316" y="4130735"/>
            <a:ext cx="513282"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4%</a:t>
            </a:r>
            <a:endParaRPr lang="en-US" b="1" dirty="0">
              <a:solidFill>
                <a:srgbClr val="CC5D12"/>
              </a:solidFill>
            </a:endParaRPr>
          </a:p>
        </p:txBody>
      </p:sp>
      <p:sp>
        <p:nvSpPr>
          <p:cNvPr id="98" name="Rectangle 97"/>
          <p:cNvSpPr/>
          <p:nvPr/>
        </p:nvSpPr>
        <p:spPr>
          <a:xfrm>
            <a:off x="11161305" y="1177815"/>
            <a:ext cx="643126" cy="369332"/>
          </a:xfrm>
          <a:prstGeom prst="rect">
            <a:avLst/>
          </a:prstGeom>
        </p:spPr>
        <p:txBody>
          <a:bodyPr wrap="none">
            <a:spAutoFit/>
          </a:bodyPr>
          <a:lstStyle/>
          <a:p>
            <a:pPr algn="ctr"/>
            <a:r>
              <a:rPr lang="en-US" b="1" dirty="0">
                <a:solidFill>
                  <a:srgbClr val="CC5D12"/>
                </a:solidFill>
                <a:latin typeface="Century Gothic" panose="020B0502020202020204" pitchFamily="34" charset="0"/>
                <a:cs typeface="Arial" panose="020B0604020202020204" pitchFamily="34" charset="0"/>
              </a:rPr>
              <a:t>27%</a:t>
            </a:r>
            <a:endParaRPr lang="en-US" b="1" dirty="0">
              <a:solidFill>
                <a:srgbClr val="CC5D12"/>
              </a:solidFill>
            </a:endParaRPr>
          </a:p>
        </p:txBody>
      </p:sp>
      <p:sp>
        <p:nvSpPr>
          <p:cNvPr id="48" name="Rectangle 47"/>
          <p:cNvSpPr/>
          <p:nvPr/>
        </p:nvSpPr>
        <p:spPr>
          <a:xfrm>
            <a:off x="6179408"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p:cNvSpPr/>
          <p:nvPr/>
        </p:nvSpPr>
        <p:spPr>
          <a:xfrm>
            <a:off x="7216259"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p:cNvSpPr/>
          <p:nvPr/>
        </p:nvSpPr>
        <p:spPr>
          <a:xfrm>
            <a:off x="8246875"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p:cNvSpPr/>
          <p:nvPr/>
        </p:nvSpPr>
        <p:spPr>
          <a:xfrm>
            <a:off x="9283739"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p:cNvSpPr/>
          <p:nvPr/>
        </p:nvSpPr>
        <p:spPr>
          <a:xfrm>
            <a:off x="10321447"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a:off x="11361449"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p:cNvSpPr/>
          <p:nvPr/>
        </p:nvSpPr>
        <p:spPr>
          <a:xfrm>
            <a:off x="5909567"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p:cNvSpPr/>
          <p:nvPr/>
        </p:nvSpPr>
        <p:spPr>
          <a:xfrm>
            <a:off x="6945735"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7979823"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p:cNvSpPr/>
          <p:nvPr/>
        </p:nvSpPr>
        <p:spPr>
          <a:xfrm>
            <a:off x="9017673"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p:cNvSpPr/>
          <p:nvPr/>
        </p:nvSpPr>
        <p:spPr>
          <a:xfrm>
            <a:off x="11092039"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p:cNvSpPr/>
          <p:nvPr/>
        </p:nvSpPr>
        <p:spPr>
          <a:xfrm>
            <a:off x="10052672"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p:cNvSpPr/>
          <p:nvPr/>
        </p:nvSpPr>
        <p:spPr>
          <a:xfrm>
            <a:off x="11361449"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p:cNvSpPr/>
          <p:nvPr/>
        </p:nvSpPr>
        <p:spPr>
          <a:xfrm>
            <a:off x="6179408"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a:off x="7216259"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8246875"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p:cNvSpPr/>
          <p:nvPr/>
        </p:nvSpPr>
        <p:spPr>
          <a:xfrm>
            <a:off x="9283739"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p:cNvSpPr/>
          <p:nvPr/>
        </p:nvSpPr>
        <p:spPr>
          <a:xfrm>
            <a:off x="10321447"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5909567"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p:cNvSpPr/>
          <p:nvPr/>
        </p:nvSpPr>
        <p:spPr>
          <a:xfrm>
            <a:off x="6945735"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p:cNvSpPr/>
          <p:nvPr/>
        </p:nvSpPr>
        <p:spPr>
          <a:xfrm>
            <a:off x="7979823"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p:cNvSpPr/>
          <p:nvPr/>
        </p:nvSpPr>
        <p:spPr>
          <a:xfrm>
            <a:off x="9017673"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a:off x="10052672"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11092039"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p:cNvSpPr/>
          <p:nvPr/>
        </p:nvSpPr>
        <p:spPr>
          <a:xfrm>
            <a:off x="6179408"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p:cNvSpPr/>
          <p:nvPr/>
        </p:nvSpPr>
        <p:spPr>
          <a:xfrm>
            <a:off x="9283739"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p:cNvSpPr/>
          <p:nvPr/>
        </p:nvSpPr>
        <p:spPr>
          <a:xfrm>
            <a:off x="7216259"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p:cNvSpPr/>
          <p:nvPr/>
        </p:nvSpPr>
        <p:spPr>
          <a:xfrm>
            <a:off x="8246875"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p:cNvSpPr/>
          <p:nvPr/>
        </p:nvSpPr>
        <p:spPr>
          <a:xfrm>
            <a:off x="10321447"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11361449"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1" name="Group 80"/>
          <p:cNvGrpSpPr/>
          <p:nvPr/>
        </p:nvGrpSpPr>
        <p:grpSpPr>
          <a:xfrm>
            <a:off x="5801731" y="6478951"/>
            <a:ext cx="5937376" cy="401557"/>
            <a:chOff x="5801731" y="6261236"/>
            <a:chExt cx="5937376" cy="401557"/>
          </a:xfrm>
        </p:grpSpPr>
        <p:sp>
          <p:nvSpPr>
            <p:cNvPr id="82" name="Rectangle 81"/>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83" name="Rectangle 82"/>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84" name="Rectangle 83"/>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85" name="Rectangle 84"/>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86" name="Rectangle 85"/>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87" name="Rectangle 86"/>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88" name="TextBox 87"/>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89" name="Group 88"/>
          <p:cNvGrpSpPr/>
          <p:nvPr/>
        </p:nvGrpSpPr>
        <p:grpSpPr>
          <a:xfrm>
            <a:off x="1827490" y="1882557"/>
            <a:ext cx="3426430" cy="569646"/>
            <a:chOff x="1827490" y="1882557"/>
            <a:chExt cx="3426430" cy="569646"/>
          </a:xfrm>
        </p:grpSpPr>
        <p:sp>
          <p:nvSpPr>
            <p:cNvPr id="92" name="Rectangle 91"/>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4" name="TextBox 93"/>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5" name="TextBox 94"/>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6" name="Group 95"/>
          <p:cNvGrpSpPr/>
          <p:nvPr/>
        </p:nvGrpSpPr>
        <p:grpSpPr>
          <a:xfrm>
            <a:off x="1849972" y="2748580"/>
            <a:ext cx="3405827" cy="585976"/>
            <a:chOff x="2336109" y="2395881"/>
            <a:chExt cx="3405827" cy="585976"/>
          </a:xfrm>
        </p:grpSpPr>
        <p:sp>
          <p:nvSpPr>
            <p:cNvPr id="99" name="TextBox 98"/>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00" name="TextBox 9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01" name="Rectangle 10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2" name="TextBox 10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08" name="Picture 107"/>
          <p:cNvPicPr>
            <a:picLocks noChangeAspect="1"/>
          </p:cNvPicPr>
          <p:nvPr/>
        </p:nvPicPr>
        <p:blipFill>
          <a:blip r:embed="rId3"/>
          <a:stretch>
            <a:fillRect/>
          </a:stretch>
        </p:blipFill>
        <p:spPr>
          <a:xfrm>
            <a:off x="5043698" y="182757"/>
            <a:ext cx="1709183" cy="695047"/>
          </a:xfrm>
          <a:prstGeom prst="rect">
            <a:avLst/>
          </a:prstGeom>
        </p:spPr>
      </p:pic>
      <p:sp>
        <p:nvSpPr>
          <p:cNvPr id="109" name="TextBox 108"/>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68" name="Group 67"/>
          <p:cNvGrpSpPr/>
          <p:nvPr/>
        </p:nvGrpSpPr>
        <p:grpSpPr>
          <a:xfrm>
            <a:off x="1819237" y="860284"/>
            <a:ext cx="3472130" cy="872278"/>
            <a:chOff x="1819237" y="860284"/>
            <a:chExt cx="3472130" cy="872278"/>
          </a:xfrm>
        </p:grpSpPr>
        <p:sp>
          <p:nvSpPr>
            <p:cNvPr id="110" name="Rectangle 109"/>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Box 110"/>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2" name="TextBox 111"/>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3" name="TextBox 112"/>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grpSp>
        <p:nvGrpSpPr>
          <p:cNvPr id="103" name="Group 102"/>
          <p:cNvGrpSpPr/>
          <p:nvPr/>
        </p:nvGrpSpPr>
        <p:grpSpPr>
          <a:xfrm>
            <a:off x="5906449" y="3370252"/>
            <a:ext cx="800219" cy="611659"/>
            <a:chOff x="5632131" y="3848732"/>
            <a:chExt cx="800219" cy="611659"/>
          </a:xfrm>
        </p:grpSpPr>
        <p:sp>
          <p:nvSpPr>
            <p:cNvPr id="104" name="Rectangle 103"/>
            <p:cNvSpPr/>
            <p:nvPr/>
          </p:nvSpPr>
          <p:spPr>
            <a:xfrm>
              <a:off x="5632131" y="3848732"/>
              <a:ext cx="800219"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18-34</a:t>
              </a:r>
              <a:endParaRPr lang="en-US" b="1" dirty="0"/>
            </a:p>
          </p:txBody>
        </p:sp>
        <p:cxnSp>
          <p:nvCxnSpPr>
            <p:cNvPr id="105" name="Straight Connector 104"/>
            <p:cNvCxnSpPr/>
            <p:nvPr/>
          </p:nvCxnSpPr>
          <p:spPr>
            <a:xfrm flipV="1">
              <a:off x="6032240" y="4156380"/>
              <a:ext cx="0" cy="304011"/>
            </a:xfrm>
            <a:prstGeom prst="line">
              <a:avLst/>
            </a:prstGeom>
            <a:ln w="3175">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76698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afterEffect">
                                  <p:stCondLst>
                                    <p:cond delay="0"/>
                                  </p:stCondLst>
                                  <p:childTnLst>
                                    <p:set>
                                      <p:cBhvr>
                                        <p:cTn id="6" dur="1" fill="hold">
                                          <p:stCondLst>
                                            <p:cond delay="0"/>
                                          </p:stCondLst>
                                        </p:cTn>
                                        <p:tgtEl>
                                          <p:spTgt spid="103"/>
                                        </p:tgtEl>
                                        <p:attrNameLst>
                                          <p:attrName>style.visibility</p:attrName>
                                        </p:attrNameLst>
                                      </p:cBhvr>
                                      <p:to>
                                        <p:strVal val="visible"/>
                                      </p:to>
                                    </p:set>
                                    <p:animEffect transition="in" filter="wipe(down)">
                                      <p:cBhvr>
                                        <p:cTn id="7" dur="500"/>
                                        <p:tgtEl>
                                          <p:spTgt spid="103"/>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wipe(down)">
                                      <p:cBhvr>
                                        <p:cTn id="11" dur="500"/>
                                        <p:tgtEl>
                                          <p:spTgt spid="7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7"/>
                                        </p:tgtEl>
                                        <p:attrNameLst>
                                          <p:attrName>style.visibility</p:attrName>
                                        </p:attrNameLst>
                                      </p:cBhvr>
                                      <p:to>
                                        <p:strVal val="visible"/>
                                      </p:to>
                                    </p:set>
                                    <p:animEffect transition="in" filter="fade">
                                      <p:cBhvr>
                                        <p:cTn id="15" dur="500"/>
                                        <p:tgtEl>
                                          <p:spTgt spid="97"/>
                                        </p:tgtEl>
                                      </p:cBhvr>
                                    </p:animEffect>
                                  </p:childTnLst>
                                </p:cTn>
                              </p:par>
                              <p:par>
                                <p:cTn id="16" presetID="22" presetClass="entr" presetSubtype="4" fill="hold" grpId="0" nodeType="withEffect">
                                  <p:stCondLst>
                                    <p:cond delay="0"/>
                                  </p:stCondLst>
                                  <p:childTnLst>
                                    <p:set>
                                      <p:cBhvr>
                                        <p:cTn id="17" dur="1" fill="hold">
                                          <p:stCondLst>
                                            <p:cond delay="0"/>
                                          </p:stCondLst>
                                        </p:cTn>
                                        <p:tgtEl>
                                          <p:spTgt spid="77"/>
                                        </p:tgtEl>
                                        <p:attrNameLst>
                                          <p:attrName>style.visibility</p:attrName>
                                        </p:attrNameLst>
                                      </p:cBhvr>
                                      <p:to>
                                        <p:strVal val="visible"/>
                                      </p:to>
                                    </p:set>
                                    <p:animEffect transition="in" filter="wipe(down)">
                                      <p:cBhvr>
                                        <p:cTn id="18" dur="500"/>
                                        <p:tgtEl>
                                          <p:spTgt spid="77"/>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78"/>
                                        </p:tgtEl>
                                        <p:attrNameLst>
                                          <p:attrName>style.visibility</p:attrName>
                                        </p:attrNameLst>
                                      </p:cBhvr>
                                      <p:to>
                                        <p:strVal val="visible"/>
                                      </p:to>
                                    </p:set>
                                    <p:animEffect transition="in" filter="wipe(down)">
                                      <p:cBhvr>
                                        <p:cTn id="21" dur="500"/>
                                        <p:tgtEl>
                                          <p:spTgt spid="78"/>
                                        </p:tgtEl>
                                      </p:cBhvr>
                                    </p:animEffect>
                                  </p:childTnLst>
                                </p:cTn>
                              </p:par>
                              <p:par>
                                <p:cTn id="22" presetID="22" presetClass="entr" presetSubtype="4" fill="hold" grpId="0" nodeType="withEffect">
                                  <p:stCondLst>
                                    <p:cond delay="0"/>
                                  </p:stCondLst>
                                  <p:childTnLst>
                                    <p:set>
                                      <p:cBhvr>
                                        <p:cTn id="23" dur="1" fill="hold">
                                          <p:stCondLst>
                                            <p:cond delay="0"/>
                                          </p:stCondLst>
                                        </p:cTn>
                                        <p:tgtEl>
                                          <p:spTgt spid="76"/>
                                        </p:tgtEl>
                                        <p:attrNameLst>
                                          <p:attrName>style.visibility</p:attrName>
                                        </p:attrNameLst>
                                      </p:cBhvr>
                                      <p:to>
                                        <p:strVal val="visible"/>
                                      </p:to>
                                    </p:set>
                                    <p:animEffect transition="in" filter="wipe(down)">
                                      <p:cBhvr>
                                        <p:cTn id="24" dur="500"/>
                                        <p:tgtEl>
                                          <p:spTgt spid="76"/>
                                        </p:tgtEl>
                                      </p:cBhvr>
                                    </p:animEffect>
                                  </p:childTnLst>
                                </p:cTn>
                              </p:par>
                              <p:par>
                                <p:cTn id="25" presetID="22" presetClass="entr" presetSubtype="4" fill="hold" grpId="0" nodeType="withEffect">
                                  <p:stCondLst>
                                    <p:cond delay="0"/>
                                  </p:stCondLst>
                                  <p:childTnLst>
                                    <p:set>
                                      <p:cBhvr>
                                        <p:cTn id="26" dur="1" fill="hold">
                                          <p:stCondLst>
                                            <p:cond delay="0"/>
                                          </p:stCondLst>
                                        </p:cTn>
                                        <p:tgtEl>
                                          <p:spTgt spid="79"/>
                                        </p:tgtEl>
                                        <p:attrNameLst>
                                          <p:attrName>style.visibility</p:attrName>
                                        </p:attrNameLst>
                                      </p:cBhvr>
                                      <p:to>
                                        <p:strVal val="visible"/>
                                      </p:to>
                                    </p:set>
                                    <p:animEffect transition="in" filter="wipe(down)">
                                      <p:cBhvr>
                                        <p:cTn id="27" dur="500"/>
                                        <p:tgtEl>
                                          <p:spTgt spid="79"/>
                                        </p:tgtEl>
                                      </p:cBhvr>
                                    </p:animEffect>
                                  </p:childTnLst>
                                </p:cTn>
                              </p:par>
                              <p:par>
                                <p:cTn id="28" presetID="22" presetClass="entr" presetSubtype="4" fill="hold" grpId="0" nodeType="withEffect">
                                  <p:stCondLst>
                                    <p:cond delay="0"/>
                                  </p:stCondLst>
                                  <p:childTnLst>
                                    <p:set>
                                      <p:cBhvr>
                                        <p:cTn id="29" dur="1" fill="hold">
                                          <p:stCondLst>
                                            <p:cond delay="0"/>
                                          </p:stCondLst>
                                        </p:cTn>
                                        <p:tgtEl>
                                          <p:spTgt spid="80"/>
                                        </p:tgtEl>
                                        <p:attrNameLst>
                                          <p:attrName>style.visibility</p:attrName>
                                        </p:attrNameLst>
                                      </p:cBhvr>
                                      <p:to>
                                        <p:strVal val="visible"/>
                                      </p:to>
                                    </p:set>
                                    <p:animEffect transition="in" filter="wipe(down)">
                                      <p:cBhvr>
                                        <p:cTn id="30" dur="500"/>
                                        <p:tgtEl>
                                          <p:spTgt spid="80"/>
                                        </p:tgtEl>
                                      </p:cBhvr>
                                    </p:animEffect>
                                  </p:childTnLst>
                                </p:cTn>
                              </p:par>
                            </p:childTnLst>
                          </p:cTn>
                        </p:par>
                        <p:par>
                          <p:cTn id="31" fill="hold">
                            <p:stCondLst>
                              <p:cond delay="1500"/>
                            </p:stCondLst>
                            <p:childTnLst>
                              <p:par>
                                <p:cTn id="32" presetID="10" presetClass="entr" presetSubtype="0" fill="hold" grpId="0" nodeType="afterEffect">
                                  <p:stCondLst>
                                    <p:cond delay="0"/>
                                  </p:stCondLst>
                                  <p:childTnLst>
                                    <p:set>
                                      <p:cBhvr>
                                        <p:cTn id="33" dur="1" fill="hold">
                                          <p:stCondLst>
                                            <p:cond delay="0"/>
                                          </p:stCondLst>
                                        </p:cTn>
                                        <p:tgtEl>
                                          <p:spTgt spid="98"/>
                                        </p:tgtEl>
                                        <p:attrNameLst>
                                          <p:attrName>style.visibility</p:attrName>
                                        </p:attrNameLst>
                                      </p:cBhvr>
                                      <p:to>
                                        <p:strVal val="visible"/>
                                      </p:to>
                                    </p:set>
                                    <p:animEffect transition="in" filter="fade">
                                      <p:cBhvr>
                                        <p:cTn id="34"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p:bldP spid="98" grpId="0"/>
      <p:bldP spid="75" grpId="0" animBg="1"/>
      <p:bldP spid="76" grpId="0" animBg="1"/>
      <p:bldP spid="77" grpId="0" animBg="1"/>
      <p:bldP spid="78" grpId="0" animBg="1"/>
      <p:bldP spid="79" grpId="0" animBg="1"/>
      <p:bldP spid="80" grpId="0" animBg="1"/>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Rectangle 390"/>
          <p:cNvSpPr/>
          <p:nvPr/>
        </p:nvSpPr>
        <p:spPr>
          <a:xfrm>
            <a:off x="11092030"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5801731" y="6478951"/>
            <a:ext cx="5937376" cy="401557"/>
            <a:chOff x="5801731" y="6261236"/>
            <a:chExt cx="5937376" cy="401557"/>
          </a:xfrm>
        </p:grpSpPr>
        <p:sp>
          <p:nvSpPr>
            <p:cNvPr id="394" name="Rectangle 393"/>
            <p:cNvSpPr/>
            <p:nvPr/>
          </p:nvSpPr>
          <p:spPr>
            <a:xfrm>
              <a:off x="5801731" y="6261236"/>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262683"/>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grpSp>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4491869" y="4416672"/>
            <a:ext cx="149271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Ad 18+ 12%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sp>
        <p:nvSpPr>
          <p:cNvPr id="108" name="Rectangle 107"/>
          <p:cNvSpPr/>
          <p:nvPr/>
        </p:nvSpPr>
        <p:spPr>
          <a:xfrm>
            <a:off x="4953178" y="4069645"/>
            <a:ext cx="17107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Ad 18-34 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3" name="TextBox 92"/>
          <p:cNvSpPr txBox="1"/>
          <p:nvPr/>
        </p:nvSpPr>
        <p:spPr>
          <a:xfrm>
            <a:off x="796163" y="1970549"/>
            <a:ext cx="955710"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Off Air</a:t>
            </a:r>
          </a:p>
        </p:txBody>
      </p:sp>
      <p:grpSp>
        <p:nvGrpSpPr>
          <p:cNvPr id="94" name="Group 93"/>
          <p:cNvGrpSpPr/>
          <p:nvPr/>
        </p:nvGrpSpPr>
        <p:grpSpPr>
          <a:xfrm>
            <a:off x="1827490" y="1882557"/>
            <a:ext cx="3426430" cy="569646"/>
            <a:chOff x="1827490" y="1882557"/>
            <a:chExt cx="3426430" cy="569646"/>
          </a:xfrm>
        </p:grpSpPr>
        <p:sp>
          <p:nvSpPr>
            <p:cNvPr id="95" name="Rectangle 94"/>
            <p:cNvSpPr/>
            <p:nvPr/>
          </p:nvSpPr>
          <p:spPr>
            <a:xfrm>
              <a:off x="1827490" y="1985789"/>
              <a:ext cx="260911" cy="36963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TextBox 95"/>
            <p:cNvSpPr txBox="1"/>
            <p:nvPr/>
          </p:nvSpPr>
          <p:spPr>
            <a:xfrm>
              <a:off x="2086522" y="1882557"/>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Have an off-air antenna</a:t>
              </a:r>
            </a:p>
          </p:txBody>
        </p:sp>
        <p:sp>
          <p:nvSpPr>
            <p:cNvPr id="97" name="TextBox 96"/>
            <p:cNvSpPr txBox="1"/>
            <p:nvPr/>
          </p:nvSpPr>
          <p:spPr>
            <a:xfrm>
              <a:off x="2086522" y="2113649"/>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grpSp>
      <p:sp>
        <p:nvSpPr>
          <p:cNvPr id="98" name="TextBox 97"/>
          <p:cNvSpPr txBox="1"/>
          <p:nvPr/>
        </p:nvSpPr>
        <p:spPr>
          <a:xfrm>
            <a:off x="267171" y="2842247"/>
            <a:ext cx="1484702"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Tuned Out</a:t>
            </a:r>
          </a:p>
        </p:txBody>
      </p:sp>
      <p:grpSp>
        <p:nvGrpSpPr>
          <p:cNvPr id="99" name="Group 98"/>
          <p:cNvGrpSpPr/>
          <p:nvPr/>
        </p:nvGrpSpPr>
        <p:grpSpPr>
          <a:xfrm>
            <a:off x="1849972" y="2748580"/>
            <a:ext cx="3405827" cy="585976"/>
            <a:chOff x="2336109" y="2395881"/>
            <a:chExt cx="3405827" cy="585976"/>
          </a:xfrm>
        </p:grpSpPr>
        <p:sp>
          <p:nvSpPr>
            <p:cNvPr id="100" name="TextBox 99"/>
            <p:cNvSpPr txBox="1"/>
            <p:nvPr/>
          </p:nvSpPr>
          <p:spPr>
            <a:xfrm>
              <a:off x="2574538" y="239588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0" name="TextBox 109"/>
            <p:cNvSpPr txBox="1"/>
            <p:nvPr/>
          </p:nvSpPr>
          <p:spPr>
            <a:xfrm>
              <a:off x="2574538" y="2643303"/>
              <a:ext cx="2964273" cy="338554"/>
            </a:xfrm>
            <a:prstGeom prst="rect">
              <a:avLst/>
            </a:prstGeom>
            <a:noFill/>
            <a:ln>
              <a:noFill/>
            </a:ln>
          </p:spPr>
          <p:txBody>
            <a:bodyPr wrap="none" rtlCol="0">
              <a:spAutoFit/>
            </a:bodyPr>
            <a:lstStyle/>
            <a:p>
              <a:r>
                <a:rPr lang="en-US" sz="1600" dirty="0">
                  <a:latin typeface="Century Gothic" panose="020B0502020202020204" pitchFamily="34" charset="0"/>
                  <a:cs typeface="Arial" panose="020B0604020202020204" pitchFamily="34" charset="0"/>
                </a:rPr>
                <a:t>Don’t Watch TV even online</a:t>
              </a:r>
            </a:p>
          </p:txBody>
        </p:sp>
        <p:sp>
          <p:nvSpPr>
            <p:cNvPr id="111" name="Rectangle 110"/>
            <p:cNvSpPr/>
            <p:nvPr/>
          </p:nvSpPr>
          <p:spPr>
            <a:xfrm>
              <a:off x="2336109" y="2504788"/>
              <a:ext cx="260934" cy="3696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41" name="TextBox 140"/>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87" name="Group 86"/>
          <p:cNvGrpSpPr/>
          <p:nvPr/>
        </p:nvGrpSpPr>
        <p:grpSpPr>
          <a:xfrm>
            <a:off x="1819237" y="860284"/>
            <a:ext cx="3472130" cy="872278"/>
            <a:chOff x="1819237" y="860284"/>
            <a:chExt cx="3472130" cy="872278"/>
          </a:xfrm>
        </p:grpSpPr>
        <p:sp>
          <p:nvSpPr>
            <p:cNvPr id="113" name="Rectangle 112"/>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TextBox 113"/>
            <p:cNvSpPr txBox="1"/>
            <p:nvPr/>
          </p:nvSpPr>
          <p:spPr>
            <a:xfrm>
              <a:off x="2120438" y="860284"/>
              <a:ext cx="1794081" cy="338554"/>
            </a:xfrm>
            <a:prstGeom prst="rect">
              <a:avLst/>
            </a:prstGeom>
            <a:noFill/>
          </p:spPr>
          <p:txBody>
            <a:bodyPr wrap="none" rtlCol="0">
              <a:spAutoFit/>
            </a:bodyPr>
            <a:lstStyle/>
            <a:p>
              <a:r>
                <a:rPr lang="en-US" sz="1600" dirty="0">
                  <a:latin typeface="Century Gothic" panose="020B0502020202020204" pitchFamily="34" charset="0"/>
                  <a:cs typeface="Arial" panose="020B0604020202020204" pitchFamily="34" charset="0"/>
                </a:rPr>
                <a:t>Watch TV online</a:t>
              </a:r>
            </a:p>
          </p:txBody>
        </p:sp>
        <p:sp>
          <p:nvSpPr>
            <p:cNvPr id="115" name="TextBox 114"/>
            <p:cNvSpPr txBox="1"/>
            <p:nvPr/>
          </p:nvSpPr>
          <p:spPr>
            <a:xfrm>
              <a:off x="2123969" y="1130701"/>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No Paid TV Subscriptions</a:t>
              </a:r>
            </a:p>
          </p:txBody>
        </p:sp>
        <p:sp>
          <p:nvSpPr>
            <p:cNvPr id="116" name="TextBox 115"/>
            <p:cNvSpPr txBox="1"/>
            <p:nvPr/>
          </p:nvSpPr>
          <p:spPr>
            <a:xfrm>
              <a:off x="2123969" y="1394008"/>
              <a:ext cx="3167398" cy="338554"/>
            </a:xfrm>
            <a:prstGeom prst="rect">
              <a:avLst/>
            </a:prstGeom>
            <a:noFill/>
            <a:ln>
              <a:noFill/>
            </a:ln>
          </p:spPr>
          <p:txBody>
            <a:bodyPr wrap="square" rtlCol="0">
              <a:spAutoFit/>
            </a:bodyPr>
            <a:lstStyle/>
            <a:p>
              <a:r>
                <a:rPr lang="en-US" sz="1600" dirty="0">
                  <a:latin typeface="Century Gothic" panose="020B0502020202020204" pitchFamily="34" charset="0"/>
                  <a:cs typeface="Arial" panose="020B0604020202020204" pitchFamily="34" charset="0"/>
                </a:rPr>
                <a:t>Don’t have an off-air antenna</a:t>
              </a:r>
            </a:p>
          </p:txBody>
        </p:sp>
      </p:grpSp>
    </p:spTree>
    <p:extLst>
      <p:ext uri="{BB962C8B-B14F-4D97-AF65-F5344CB8AC3E}">
        <p14:creationId xmlns:p14="http://schemas.microsoft.com/office/powerpoint/2010/main" val="12832865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3"/>
                                        </p:tgtEl>
                                        <p:attrNameLst>
                                          <p:attrName>style.visibility</p:attrName>
                                        </p:attrNameLst>
                                      </p:cBhvr>
                                      <p:to>
                                        <p:strVal val="visible"/>
                                      </p:to>
                                    </p:set>
                                    <p:animEffect transition="in" filter="fade">
                                      <p:cBhvr>
                                        <p:cTn id="7" dur="500"/>
                                        <p:tgtEl>
                                          <p:spTgt spid="83"/>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wipe(left)">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01"/>
                                        </p:tgtEl>
                                        <p:attrNameLst>
                                          <p:attrName>style.visibility</p:attrName>
                                        </p:attrNameLst>
                                      </p:cBhvr>
                                      <p:to>
                                        <p:strVal val="visible"/>
                                      </p:to>
                                    </p:set>
                                    <p:animEffect transition="in" filter="fade">
                                      <p:cBhvr>
                                        <p:cTn id="15" dur="500"/>
                                        <p:tgtEl>
                                          <p:spTgt spid="101"/>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grpId="0" nodeType="clickEffect">
                                  <p:stCondLst>
                                    <p:cond delay="0"/>
                                  </p:stCondLst>
                                  <p:childTnLst>
                                    <p:set>
                                      <p:cBhvr>
                                        <p:cTn id="19" dur="1" fill="hold">
                                          <p:stCondLst>
                                            <p:cond delay="0"/>
                                          </p:stCondLst>
                                        </p:cTn>
                                        <p:tgtEl>
                                          <p:spTgt spid="108"/>
                                        </p:tgtEl>
                                        <p:attrNameLst>
                                          <p:attrName>style.visibility</p:attrName>
                                        </p:attrNameLst>
                                      </p:cBhvr>
                                      <p:to>
                                        <p:strVal val="visible"/>
                                      </p:to>
                                    </p:set>
                                    <p:animEffect transition="in" filter="fade">
                                      <p:cBhvr>
                                        <p:cTn id="20" dur="500"/>
                                        <p:tgtEl>
                                          <p:spTgt spid="108"/>
                                        </p:tgtEl>
                                      </p:cBhvr>
                                    </p:animEffect>
                                  </p:childTnLst>
                                </p:cTn>
                              </p:par>
                            </p:childTnLst>
                          </p:cTn>
                        </p:par>
                        <p:par>
                          <p:cTn id="21" fill="hold">
                            <p:stCondLst>
                              <p:cond delay="500"/>
                            </p:stCondLst>
                            <p:childTnLst>
                              <p:par>
                                <p:cTn id="22" presetID="22" presetClass="entr" presetSubtype="8" fill="hold" nodeType="afterEffect">
                                  <p:stCondLst>
                                    <p:cond delay="0"/>
                                  </p:stCondLst>
                                  <p:childTnLst>
                                    <p:set>
                                      <p:cBhvr>
                                        <p:cTn id="23" dur="1" fill="hold">
                                          <p:stCondLst>
                                            <p:cond delay="0"/>
                                          </p:stCondLst>
                                        </p:cTn>
                                        <p:tgtEl>
                                          <p:spTgt spid="2"/>
                                        </p:tgtEl>
                                        <p:attrNameLst>
                                          <p:attrName>style.visibility</p:attrName>
                                        </p:attrNameLst>
                                      </p:cBhvr>
                                      <p:to>
                                        <p:strVal val="visible"/>
                                      </p:to>
                                    </p:set>
                                    <p:animEffect transition="in" filter="wipe(left)">
                                      <p:cBhvr>
                                        <p:cTn id="24" dur="500"/>
                                        <p:tgtEl>
                                          <p:spTgt spid="2"/>
                                        </p:tgtEl>
                                      </p:cBhvr>
                                    </p:animEffect>
                                  </p:childTnLst>
                                </p:cTn>
                              </p:par>
                            </p:childTnLst>
                          </p:cTn>
                        </p:par>
                        <p:par>
                          <p:cTn id="25"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109"/>
                                        </p:tgtEl>
                                        <p:attrNameLst>
                                          <p:attrName>style.visibility</p:attrName>
                                        </p:attrNameLst>
                                      </p:cBhvr>
                                      <p:to>
                                        <p:strVal val="visible"/>
                                      </p:to>
                                    </p:set>
                                    <p:animEffect transition="in" filter="fade">
                                      <p:cBhvr>
                                        <p:cTn id="28"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3" grpId="0"/>
      <p:bldP spid="101" grpId="0"/>
      <p:bldP spid="108" grpId="0"/>
      <p:bldP spid="109"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 name="Group 8"/>
          <p:cNvGrpSpPr/>
          <p:nvPr/>
        </p:nvGrpSpPr>
        <p:grpSpPr>
          <a:xfrm>
            <a:off x="204655" y="1099923"/>
            <a:ext cx="11613984" cy="5780585"/>
            <a:chOff x="204655" y="1099923"/>
            <a:chExt cx="11613984" cy="5780585"/>
          </a:xfrm>
        </p:grpSpPr>
        <p:grpSp>
          <p:nvGrpSpPr>
            <p:cNvPr id="7" name="Group 6"/>
            <p:cNvGrpSpPr/>
            <p:nvPr/>
          </p:nvGrpSpPr>
          <p:grpSpPr>
            <a:xfrm>
              <a:off x="5341459" y="1149621"/>
              <a:ext cx="6477180" cy="5730887"/>
              <a:chOff x="5341459" y="1149621"/>
              <a:chExt cx="6477180" cy="5730887"/>
            </a:xfrm>
          </p:grpSpPr>
          <p:sp>
            <p:nvSpPr>
              <p:cNvPr id="391" name="Rectangle 390"/>
              <p:cNvSpPr/>
              <p:nvPr/>
            </p:nvSpPr>
            <p:spPr>
              <a:xfrm>
                <a:off x="11092030" y="3808936"/>
                <a:ext cx="270192" cy="11142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p:cNvGrpSpPr/>
              <p:nvPr/>
            </p:nvGrpSpPr>
            <p:grpSpPr>
              <a:xfrm>
                <a:off x="5341459" y="1149621"/>
                <a:ext cx="6477180" cy="5730887"/>
                <a:chOff x="5341459" y="1149621"/>
                <a:chExt cx="6477180" cy="5730887"/>
              </a:xfrm>
            </p:grpSpPr>
            <p:sp>
              <p:nvSpPr>
                <p:cNvPr id="236" name="Rectangle 235"/>
                <p:cNvSpPr/>
                <p:nvPr/>
              </p:nvSpPr>
              <p:spPr>
                <a:xfrm>
                  <a:off x="5909558" y="5726176"/>
                  <a:ext cx="270192" cy="303335"/>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Rectangle 246"/>
                <p:cNvSpPr/>
                <p:nvPr/>
              </p:nvSpPr>
              <p:spPr>
                <a:xfrm>
                  <a:off x="6945726" y="5821920"/>
                  <a:ext cx="270192" cy="202511"/>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p:cNvSpPr/>
                <p:nvPr/>
              </p:nvSpPr>
              <p:spPr>
                <a:xfrm>
                  <a:off x="797981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Rectangle 280"/>
                <p:cNvSpPr/>
                <p:nvPr/>
              </p:nvSpPr>
              <p:spPr>
                <a:xfrm>
                  <a:off x="9017664"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Rectangle 281"/>
                <p:cNvSpPr/>
                <p:nvPr/>
              </p:nvSpPr>
              <p:spPr>
                <a:xfrm>
                  <a:off x="10052663" y="5620274"/>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Rectangle 282"/>
                <p:cNvSpPr/>
                <p:nvPr/>
              </p:nvSpPr>
              <p:spPr>
                <a:xfrm>
                  <a:off x="11092030" y="5624409"/>
                  <a:ext cx="270192" cy="404157"/>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ectangle 283"/>
                <p:cNvSpPr/>
                <p:nvPr/>
              </p:nvSpPr>
              <p:spPr>
                <a:xfrm>
                  <a:off x="5909558" y="5026797"/>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p:cNvSpPr/>
                <p:nvPr/>
              </p:nvSpPr>
              <p:spPr>
                <a:xfrm>
                  <a:off x="6945726" y="5222303"/>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Rectangle 309"/>
                <p:cNvSpPr/>
                <p:nvPr/>
              </p:nvSpPr>
              <p:spPr>
                <a:xfrm>
                  <a:off x="7979814" y="5018684"/>
                  <a:ext cx="270192" cy="59985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Rectangle 310"/>
                <p:cNvSpPr/>
                <p:nvPr/>
              </p:nvSpPr>
              <p:spPr>
                <a:xfrm>
                  <a:off x="9017664" y="5121107"/>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p:cNvSpPr/>
                <p:nvPr/>
              </p:nvSpPr>
              <p:spPr>
                <a:xfrm>
                  <a:off x="11092030" y="4924838"/>
                  <a:ext cx="270192" cy="700680"/>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p:cNvSpPr/>
                <p:nvPr/>
              </p:nvSpPr>
              <p:spPr>
                <a:xfrm>
                  <a:off x="10052663" y="5120930"/>
                  <a:ext cx="270192" cy="499035"/>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p:cNvSpPr/>
                <p:nvPr/>
              </p:nvSpPr>
              <p:spPr>
                <a:xfrm>
                  <a:off x="5909558" y="4817378"/>
                  <a:ext cx="270192" cy="21004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p:cNvSpPr/>
                <p:nvPr/>
              </p:nvSpPr>
              <p:spPr>
                <a:xfrm>
                  <a:off x="6945726" y="4920699"/>
                  <a:ext cx="270192" cy="30246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p:cNvSpPr/>
                <p:nvPr/>
              </p:nvSpPr>
              <p:spPr>
                <a:xfrm>
                  <a:off x="7979814" y="4513595"/>
                  <a:ext cx="270192" cy="504115"/>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Rectangle 364"/>
                <p:cNvSpPr/>
                <p:nvPr/>
              </p:nvSpPr>
              <p:spPr>
                <a:xfrm>
                  <a:off x="9017664" y="4516001"/>
                  <a:ext cx="270192" cy="606078"/>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377"/>
                <p:cNvSpPr/>
                <p:nvPr/>
              </p:nvSpPr>
              <p:spPr>
                <a:xfrm>
                  <a:off x="10052663" y="4109602"/>
                  <a:ext cx="270192" cy="101346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p:cNvSpPr/>
                <p:nvPr/>
              </p:nvSpPr>
              <p:spPr>
                <a:xfrm>
                  <a:off x="5801731" y="6478951"/>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2011</a:t>
                  </a:r>
                  <a:endParaRPr lang="en-US" sz="2000" dirty="0"/>
                </a:p>
              </p:txBody>
            </p:sp>
            <p:sp>
              <p:nvSpPr>
                <p:cNvPr id="395" name="Rectangle 394"/>
                <p:cNvSpPr/>
                <p:nvPr/>
              </p:nvSpPr>
              <p:spPr>
                <a:xfrm>
                  <a:off x="6850650" y="6480398"/>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2012</a:t>
                  </a:r>
                  <a:endParaRPr lang="en-US" sz="2000" dirty="0"/>
                </a:p>
              </p:txBody>
            </p:sp>
            <p:sp>
              <p:nvSpPr>
                <p:cNvPr id="396" name="Rectangle 395"/>
                <p:cNvSpPr/>
                <p:nvPr/>
              </p:nvSpPr>
              <p:spPr>
                <a:xfrm>
                  <a:off x="7899569" y="6480398"/>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2013</a:t>
                  </a:r>
                  <a:endParaRPr lang="en-US" sz="2000" dirty="0"/>
                </a:p>
              </p:txBody>
            </p:sp>
            <p:sp>
              <p:nvSpPr>
                <p:cNvPr id="397" name="Rectangle 396"/>
                <p:cNvSpPr/>
                <p:nvPr/>
              </p:nvSpPr>
              <p:spPr>
                <a:xfrm>
                  <a:off x="8906062" y="6480398"/>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2014</a:t>
                  </a:r>
                  <a:endParaRPr lang="en-US" sz="2000" dirty="0"/>
                </a:p>
              </p:txBody>
            </p:sp>
            <p:sp>
              <p:nvSpPr>
                <p:cNvPr id="398" name="Rectangle 397"/>
                <p:cNvSpPr/>
                <p:nvPr/>
              </p:nvSpPr>
              <p:spPr>
                <a:xfrm>
                  <a:off x="9983308" y="6480398"/>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2015</a:t>
                  </a:r>
                  <a:endParaRPr lang="en-US" sz="2000" dirty="0"/>
                </a:p>
              </p:txBody>
            </p:sp>
            <p:sp>
              <p:nvSpPr>
                <p:cNvPr id="399" name="Rectangle 398"/>
                <p:cNvSpPr/>
                <p:nvPr/>
              </p:nvSpPr>
              <p:spPr>
                <a:xfrm>
                  <a:off x="10983772" y="6480398"/>
                  <a:ext cx="755335" cy="400110"/>
                </a:xfrm>
                <a:prstGeom prst="rect">
                  <a:avLst/>
                </a:prstGeom>
              </p:spPr>
              <p:txBody>
                <a:bodyPr wrap="none">
                  <a:spAutoFit/>
                </a:bodyPr>
                <a:lstStyle/>
                <a:p>
                  <a:pPr algn="r"/>
                  <a:r>
                    <a:rPr lang="en-US" sz="2000" dirty="0">
                      <a:latin typeface="Century Gothic" panose="020B0502020202020204" pitchFamily="34" charset="0"/>
                      <a:cs typeface="Arial" panose="020B0604020202020204" pitchFamily="34" charset="0"/>
                    </a:rPr>
                    <a:t>2016</a:t>
                  </a:r>
                  <a:endParaRPr lang="en-US" sz="2000" dirty="0"/>
                </a:p>
              </p:txBody>
            </p:sp>
            <p:sp>
              <p:nvSpPr>
                <p:cNvPr id="403" name="Rectangle 402"/>
                <p:cNvSpPr/>
                <p:nvPr/>
              </p:nvSpPr>
              <p:spPr>
                <a:xfrm>
                  <a:off x="6179399" y="5625876"/>
                  <a:ext cx="270192" cy="403636"/>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Rectangle 403"/>
                <p:cNvSpPr/>
                <p:nvPr/>
              </p:nvSpPr>
              <p:spPr>
                <a:xfrm>
                  <a:off x="7216250" y="5819621"/>
                  <a:ext cx="270192" cy="20481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Rectangle 405"/>
                <p:cNvSpPr/>
                <p:nvPr/>
              </p:nvSpPr>
              <p:spPr>
                <a:xfrm>
                  <a:off x="8246866" y="5419410"/>
                  <a:ext cx="270192" cy="605022"/>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Rectangle 406"/>
                <p:cNvSpPr/>
                <p:nvPr/>
              </p:nvSpPr>
              <p:spPr>
                <a:xfrm>
                  <a:off x="9283730" y="5616002"/>
                  <a:ext cx="270192" cy="408430"/>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Rectangle 407"/>
                <p:cNvSpPr/>
                <p:nvPr/>
              </p:nvSpPr>
              <p:spPr>
                <a:xfrm>
                  <a:off x="10321438"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Rectangle 408"/>
                <p:cNvSpPr/>
                <p:nvPr/>
              </p:nvSpPr>
              <p:spPr>
                <a:xfrm>
                  <a:off x="11361440" y="5419409"/>
                  <a:ext cx="270192" cy="605023"/>
                </a:xfrm>
                <a:prstGeom prst="rect">
                  <a:avLst/>
                </a:prstGeom>
                <a:solidFill>
                  <a:srgbClr val="9999FF"/>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p:cNvSpPr/>
                <p:nvPr/>
              </p:nvSpPr>
              <p:spPr>
                <a:xfrm>
                  <a:off x="11361440" y="4307991"/>
                  <a:ext cx="270192" cy="1112909"/>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p:cNvSpPr/>
                <p:nvPr/>
              </p:nvSpPr>
              <p:spPr>
                <a:xfrm>
                  <a:off x="6179399" y="4925090"/>
                  <a:ext cx="270192" cy="70068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p:cNvSpPr/>
                <p:nvPr/>
              </p:nvSpPr>
              <p:spPr>
                <a:xfrm>
                  <a:off x="7216250" y="5212517"/>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Rectangle 432"/>
                <p:cNvSpPr/>
                <p:nvPr/>
              </p:nvSpPr>
              <p:spPr>
                <a:xfrm>
                  <a:off x="8246866" y="4911076"/>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Rectangle 433"/>
                <p:cNvSpPr/>
                <p:nvPr/>
              </p:nvSpPr>
              <p:spPr>
                <a:xfrm>
                  <a:off x="9283730" y="5009646"/>
                  <a:ext cx="270192" cy="608231"/>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Rectangle 434"/>
                <p:cNvSpPr/>
                <p:nvPr/>
              </p:nvSpPr>
              <p:spPr>
                <a:xfrm>
                  <a:off x="10321438" y="4912133"/>
                  <a:ext cx="270192" cy="507538"/>
                </a:xfrm>
                <a:prstGeom prst="rect">
                  <a:avLst/>
                </a:prstGeom>
                <a:solidFill>
                  <a:srgbClr val="FF3399"/>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Rectangle 435"/>
                <p:cNvSpPr/>
                <p:nvPr/>
              </p:nvSpPr>
              <p:spPr>
                <a:xfrm>
                  <a:off x="6179399" y="4522030"/>
                  <a:ext cx="270192" cy="40427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Rectangle 436"/>
                <p:cNvSpPr/>
                <p:nvPr/>
              </p:nvSpPr>
              <p:spPr>
                <a:xfrm>
                  <a:off x="9283730" y="3500256"/>
                  <a:ext cx="270192" cy="150894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Rectangle 437"/>
                <p:cNvSpPr/>
                <p:nvPr/>
              </p:nvSpPr>
              <p:spPr>
                <a:xfrm>
                  <a:off x="7216250" y="4508180"/>
                  <a:ext cx="270192" cy="704851"/>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Rectangle 438"/>
                <p:cNvSpPr/>
                <p:nvPr/>
              </p:nvSpPr>
              <p:spPr>
                <a:xfrm>
                  <a:off x="8246866" y="4003979"/>
                  <a:ext cx="270192" cy="906237"/>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Rectangle 439"/>
                <p:cNvSpPr/>
                <p:nvPr/>
              </p:nvSpPr>
              <p:spPr>
                <a:xfrm>
                  <a:off x="10321438" y="2699585"/>
                  <a:ext cx="270192" cy="2211299"/>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p:cNvSpPr/>
                <p:nvPr/>
              </p:nvSpPr>
              <p:spPr>
                <a:xfrm>
                  <a:off x="5341459" y="441667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12%</a:t>
                  </a:r>
                  <a:endParaRPr lang="en-US" b="1" dirty="0"/>
                </a:p>
              </p:txBody>
            </p:sp>
            <p:sp>
              <p:nvSpPr>
                <p:cNvPr id="101" name="Rectangle 100"/>
                <p:cNvSpPr/>
                <p:nvPr/>
              </p:nvSpPr>
              <p:spPr>
                <a:xfrm>
                  <a:off x="10719440" y="3375922"/>
                  <a:ext cx="643126" cy="369332"/>
                </a:xfrm>
                <a:prstGeom prst="rect">
                  <a:avLst/>
                </a:prstGeom>
              </p:spPr>
              <p:txBody>
                <a:bodyPr wrap="none">
                  <a:spAutoFit/>
                </a:bodyPr>
                <a:lstStyle/>
                <a:p>
                  <a:pPr algn="r"/>
                  <a:r>
                    <a:rPr lang="en-US" b="1" dirty="0">
                      <a:latin typeface="Century Gothic" panose="020B0502020202020204" pitchFamily="34" charset="0"/>
                      <a:cs typeface="Arial" panose="020B0604020202020204" pitchFamily="34" charset="0"/>
                    </a:rPr>
                    <a:t>23%</a:t>
                  </a:r>
                  <a:endParaRPr lang="en-US" b="1" dirty="0"/>
                </a:p>
              </p:txBody>
            </p:sp>
            <p:sp>
              <p:nvSpPr>
                <p:cNvPr id="108" name="Rectangle 107"/>
                <p:cNvSpPr/>
                <p:nvPr/>
              </p:nvSpPr>
              <p:spPr>
                <a:xfrm>
                  <a:off x="6026907" y="4069645"/>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15%</a:t>
                  </a:r>
                  <a:endParaRPr lang="en-US" b="1" dirty="0"/>
                </a:p>
              </p:txBody>
            </p:sp>
            <p:sp>
              <p:nvSpPr>
                <p:cNvPr id="109" name="Rectangle 108"/>
                <p:cNvSpPr/>
                <p:nvPr/>
              </p:nvSpPr>
              <p:spPr>
                <a:xfrm>
                  <a:off x="11175513" y="1149621"/>
                  <a:ext cx="643126" cy="369332"/>
                </a:xfrm>
                <a:prstGeom prst="rect">
                  <a:avLst/>
                </a:prstGeom>
              </p:spPr>
              <p:txBody>
                <a:bodyPr wrap="none">
                  <a:spAutoFit/>
                </a:bodyPr>
                <a:lstStyle/>
                <a:p>
                  <a:pPr algn="ctr"/>
                  <a:r>
                    <a:rPr lang="en-US" b="1" dirty="0">
                      <a:latin typeface="Century Gothic" panose="020B0502020202020204" pitchFamily="34" charset="0"/>
                      <a:cs typeface="Arial" panose="020B0604020202020204" pitchFamily="34" charset="0"/>
                    </a:rPr>
                    <a:t>44%</a:t>
                  </a:r>
                  <a:endParaRPr lang="en-US" b="1" dirty="0"/>
                </a:p>
              </p:txBody>
            </p:sp>
            <p:grpSp>
              <p:nvGrpSpPr>
                <p:cNvPr id="8" name="Group 7"/>
                <p:cNvGrpSpPr/>
                <p:nvPr/>
              </p:nvGrpSpPr>
              <p:grpSpPr>
                <a:xfrm>
                  <a:off x="5963199" y="3723142"/>
                  <a:ext cx="5353075" cy="1267844"/>
                  <a:chOff x="5650693" y="3875542"/>
                  <a:chExt cx="5353075" cy="1267844"/>
                </a:xfrm>
              </p:grpSpPr>
              <p:sp>
                <p:nvSpPr>
                  <p:cNvPr id="86" name="Oval 85"/>
                  <p:cNvSpPr/>
                  <p:nvPr/>
                </p:nvSpPr>
                <p:spPr>
                  <a:xfrm>
                    <a:off x="5650693" y="4868527"/>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p:cNvSpPr/>
                  <p:nvPr/>
                </p:nvSpPr>
                <p:spPr>
                  <a:xfrm>
                    <a:off x="6688796" y="4980826"/>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p:cNvSpPr/>
                  <p:nvPr/>
                </p:nvSpPr>
                <p:spPr>
                  <a:xfrm>
                    <a:off x="7726899" y="4564805"/>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p:cNvSpPr/>
                  <p:nvPr/>
                </p:nvSpPr>
                <p:spPr>
                  <a:xfrm>
                    <a:off x="8765002" y="4545024"/>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p:cNvSpPr/>
                  <p:nvPr/>
                </p:nvSpPr>
                <p:spPr>
                  <a:xfrm>
                    <a:off x="9803105" y="4169643"/>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p:cNvSpPr/>
                  <p:nvPr/>
                </p:nvSpPr>
                <p:spPr>
                  <a:xfrm>
                    <a:off x="10841208" y="3875542"/>
                    <a:ext cx="162560" cy="16256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3"/>
                  <p:cNvSpPr/>
                  <p:nvPr/>
                </p:nvSpPr>
                <p:spPr>
                  <a:xfrm>
                    <a:off x="5750560" y="3972560"/>
                    <a:ext cx="5181600" cy="1087120"/>
                  </a:xfrm>
                  <a:custGeom>
                    <a:avLst/>
                    <a:gdLst>
                      <a:gd name="connsiteX0" fmla="*/ 0 w 5181600"/>
                      <a:gd name="connsiteY0" fmla="*/ 985520 h 1087120"/>
                      <a:gd name="connsiteX1" fmla="*/ 1026160 w 5181600"/>
                      <a:gd name="connsiteY1" fmla="*/ 1087120 h 1087120"/>
                      <a:gd name="connsiteX2" fmla="*/ 2072640 w 5181600"/>
                      <a:gd name="connsiteY2" fmla="*/ 670560 h 1087120"/>
                      <a:gd name="connsiteX3" fmla="*/ 3108960 w 5181600"/>
                      <a:gd name="connsiteY3" fmla="*/ 660400 h 1087120"/>
                      <a:gd name="connsiteX4" fmla="*/ 4145280 w 5181600"/>
                      <a:gd name="connsiteY4" fmla="*/ 274320 h 1087120"/>
                      <a:gd name="connsiteX5" fmla="*/ 5171440 w 5181600"/>
                      <a:gd name="connsiteY5" fmla="*/ 0 h 1087120"/>
                      <a:gd name="connsiteX6" fmla="*/ 5171440 w 5181600"/>
                      <a:gd name="connsiteY6" fmla="*/ 0 h 1087120"/>
                      <a:gd name="connsiteX7" fmla="*/ 5181600 w 5181600"/>
                      <a:gd name="connsiteY7" fmla="*/ 0 h 1087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181600" h="1087120">
                        <a:moveTo>
                          <a:pt x="0" y="985520"/>
                        </a:moveTo>
                        <a:lnTo>
                          <a:pt x="1026160" y="1087120"/>
                        </a:lnTo>
                        <a:lnTo>
                          <a:pt x="2072640" y="670560"/>
                        </a:lnTo>
                        <a:lnTo>
                          <a:pt x="3108960" y="660400"/>
                        </a:lnTo>
                        <a:lnTo>
                          <a:pt x="4145280" y="274320"/>
                        </a:lnTo>
                        <a:lnTo>
                          <a:pt x="5171440" y="0"/>
                        </a:lnTo>
                        <a:lnTo>
                          <a:pt x="5171440" y="0"/>
                        </a:lnTo>
                        <a:lnTo>
                          <a:pt x="518160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 name="Group 1"/>
                <p:cNvGrpSpPr/>
                <p:nvPr/>
              </p:nvGrpSpPr>
              <p:grpSpPr>
                <a:xfrm>
                  <a:off x="6228798" y="1521740"/>
                  <a:ext cx="5348580" cy="3072390"/>
                  <a:chOff x="6228798" y="1674140"/>
                  <a:chExt cx="5348580" cy="3072390"/>
                </a:xfrm>
              </p:grpSpPr>
              <p:sp>
                <p:nvSpPr>
                  <p:cNvPr id="5" name="Freeform 4"/>
                  <p:cNvSpPr/>
                  <p:nvPr/>
                </p:nvSpPr>
                <p:spPr>
                  <a:xfrm>
                    <a:off x="6306906" y="1757680"/>
                    <a:ext cx="5212080" cy="2895600"/>
                  </a:xfrm>
                  <a:custGeom>
                    <a:avLst/>
                    <a:gdLst>
                      <a:gd name="connsiteX0" fmla="*/ 0 w 5212080"/>
                      <a:gd name="connsiteY0" fmla="*/ 2895600 h 2895600"/>
                      <a:gd name="connsiteX1" fmla="*/ 1066800 w 5212080"/>
                      <a:gd name="connsiteY1" fmla="*/ 2895600 h 2895600"/>
                      <a:gd name="connsiteX2" fmla="*/ 2103120 w 5212080"/>
                      <a:gd name="connsiteY2" fmla="*/ 2418080 h 2895600"/>
                      <a:gd name="connsiteX3" fmla="*/ 3119120 w 5212080"/>
                      <a:gd name="connsiteY3" fmla="*/ 1920240 h 2895600"/>
                      <a:gd name="connsiteX4" fmla="*/ 4165600 w 5212080"/>
                      <a:gd name="connsiteY4" fmla="*/ 1117600 h 2895600"/>
                      <a:gd name="connsiteX5" fmla="*/ 5212080 w 5212080"/>
                      <a:gd name="connsiteY5" fmla="*/ 0 h 2895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12080" h="2895600">
                        <a:moveTo>
                          <a:pt x="0" y="2895600"/>
                        </a:moveTo>
                        <a:lnTo>
                          <a:pt x="1066800" y="2895600"/>
                        </a:lnTo>
                        <a:lnTo>
                          <a:pt x="2103120" y="2418080"/>
                        </a:lnTo>
                        <a:lnTo>
                          <a:pt x="3119120" y="1920240"/>
                        </a:lnTo>
                        <a:lnTo>
                          <a:pt x="4165600" y="1117600"/>
                        </a:lnTo>
                        <a:lnTo>
                          <a:pt x="5212080" y="0"/>
                        </a:lnTo>
                      </a:path>
                    </a:pathLst>
                  </a:custGeom>
                  <a:no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p:cNvSpPr/>
                  <p:nvPr/>
                </p:nvSpPr>
                <p:spPr>
                  <a:xfrm>
                    <a:off x="6228798" y="458397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p:cNvSpPr/>
                  <p:nvPr/>
                </p:nvSpPr>
                <p:spPr>
                  <a:xfrm>
                    <a:off x="7270066" y="4583156"/>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p:cNvSpPr/>
                  <p:nvPr/>
                </p:nvSpPr>
                <p:spPr>
                  <a:xfrm>
                    <a:off x="8301174" y="4074342"/>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p:cNvSpPr/>
                  <p:nvPr/>
                </p:nvSpPr>
                <p:spPr>
                  <a:xfrm>
                    <a:off x="9332282" y="3585848"/>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p:cNvSpPr/>
                  <p:nvPr/>
                </p:nvSpPr>
                <p:spPr>
                  <a:xfrm>
                    <a:off x="10373550" y="2772234"/>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p:cNvSpPr/>
                  <p:nvPr/>
                </p:nvSpPr>
                <p:spPr>
                  <a:xfrm>
                    <a:off x="11414818" y="1674140"/>
                    <a:ext cx="162560" cy="162560"/>
                  </a:xfrm>
                  <a:prstGeom prst="ellipse">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112" name="TextBox 111"/>
            <p:cNvSpPr txBox="1"/>
            <p:nvPr/>
          </p:nvSpPr>
          <p:spPr>
            <a:xfrm>
              <a:off x="204655" y="1099923"/>
              <a:ext cx="1547218" cy="400110"/>
            </a:xfrm>
            <a:prstGeom prst="rect">
              <a:avLst/>
            </a:prstGeom>
            <a:noFill/>
          </p:spPr>
          <p:txBody>
            <a:bodyPr wrap="none" rtlCol="0">
              <a:spAutoFit/>
            </a:bodyPr>
            <a:lstStyle/>
            <a:p>
              <a:pPr algn="r"/>
              <a:r>
                <a:rPr lang="en-US" sz="2000" dirty="0">
                  <a:latin typeface="Century Gothic" panose="020B0502020202020204" pitchFamily="34" charset="0"/>
                  <a:cs typeface="Arial" panose="020B0604020202020204" pitchFamily="34" charset="0"/>
                </a:rPr>
                <a:t>TV My Way</a:t>
              </a:r>
            </a:p>
          </p:txBody>
        </p:sp>
        <p:sp>
          <p:nvSpPr>
            <p:cNvPr id="136" name="Rectangle 135"/>
            <p:cNvSpPr/>
            <p:nvPr/>
          </p:nvSpPr>
          <p:spPr>
            <a:xfrm>
              <a:off x="1819237" y="1115163"/>
              <a:ext cx="267285" cy="369630"/>
            </a:xfrm>
            <a:prstGeom prst="rect">
              <a:avLst/>
            </a:prstGeom>
            <a:solidFill>
              <a:schemeClr val="accent2"/>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13" name="TextBox 112"/>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spTree>
    <p:extLst>
      <p:ext uri="{BB962C8B-B14F-4D97-AF65-F5344CB8AC3E}">
        <p14:creationId xmlns:p14="http://schemas.microsoft.com/office/powerpoint/2010/main" val="18686455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9"/>
                                        </p:tgtEl>
                                      </p:cBhvr>
                                    </p:animEffect>
                                    <p:set>
                                      <p:cBhvr>
                                        <p:cTn id="7" dur="1" fill="hold">
                                          <p:stCondLst>
                                            <p:cond delay="999"/>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50" name="Rectangle 449"/>
          <p:cNvSpPr/>
          <p:nvPr/>
        </p:nvSpPr>
        <p:spPr>
          <a:xfrm>
            <a:off x="11361440" y="1590072"/>
            <a:ext cx="270192" cy="2717984"/>
          </a:xfrm>
          <a:prstGeom prst="rect">
            <a:avLst/>
          </a:prstGeom>
          <a:solidFill>
            <a:srgbClr val="ED7D31"/>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13" name="TextBox 112"/>
          <p:cNvSpPr txBox="1"/>
          <p:nvPr/>
        </p:nvSpPr>
        <p:spPr>
          <a:xfrm>
            <a:off x="0" y="6611779"/>
            <a:ext cx="1606530" cy="246221"/>
          </a:xfrm>
          <a:prstGeom prst="rect">
            <a:avLst/>
          </a:prstGeom>
          <a:noFill/>
        </p:spPr>
        <p:txBody>
          <a:bodyPr wrap="none" rtlCol="0">
            <a:spAutoFit/>
          </a:bodyPr>
          <a:lstStyle/>
          <a:p>
            <a:r>
              <a:rPr lang="en-US" sz="1000" dirty="0">
                <a:solidFill>
                  <a:srgbClr val="00664D"/>
                </a:solidFill>
                <a:latin typeface="Century Gothic" panose="020B0502020202020204" pitchFamily="34" charset="0"/>
                <a:cs typeface="Arial" panose="020B0604020202020204" pitchFamily="34" charset="0"/>
              </a:rPr>
              <a:t>MTM Spring 2011 - 2016</a:t>
            </a:r>
          </a:p>
        </p:txBody>
      </p:sp>
      <p:grpSp>
        <p:nvGrpSpPr>
          <p:cNvPr id="11" name="Group 10"/>
          <p:cNvGrpSpPr/>
          <p:nvPr/>
        </p:nvGrpSpPr>
        <p:grpSpPr>
          <a:xfrm>
            <a:off x="5323230" y="2435047"/>
            <a:ext cx="1547218" cy="4619788"/>
            <a:chOff x="5323230" y="2435047"/>
            <a:chExt cx="1547218" cy="4619788"/>
          </a:xfrm>
        </p:grpSpPr>
        <p:sp>
          <p:nvSpPr>
            <p:cNvPr id="112" name="TextBox 111"/>
            <p:cNvSpPr txBox="1"/>
            <p:nvPr/>
          </p:nvSpPr>
          <p:spPr>
            <a:xfrm>
              <a:off x="5323230" y="2435047"/>
              <a:ext cx="1547218" cy="400110"/>
            </a:xfrm>
            <a:prstGeom prst="rect">
              <a:avLst/>
            </a:prstGeom>
            <a:noFill/>
          </p:spPr>
          <p:txBody>
            <a:bodyPr wrap="none" rtlCol="0">
              <a:spAutoFit/>
            </a:bodyPr>
            <a:lstStyle/>
            <a:p>
              <a:pPr algn="ctr"/>
              <a:r>
                <a:rPr lang="en-US" sz="2000" b="1" dirty="0">
                  <a:solidFill>
                    <a:srgbClr val="7C8D27"/>
                  </a:solidFill>
                  <a:latin typeface="Century Gothic" panose="020B0502020202020204" pitchFamily="34" charset="0"/>
                  <a:cs typeface="Arial" panose="020B0604020202020204" pitchFamily="34" charset="0"/>
                </a:rPr>
                <a:t>TV My Way</a:t>
              </a:r>
            </a:p>
          </p:txBody>
        </p:sp>
        <p:sp>
          <p:nvSpPr>
            <p:cNvPr id="74" name="Rectangle 73"/>
            <p:cNvSpPr/>
            <p:nvPr/>
          </p:nvSpPr>
          <p:spPr>
            <a:xfrm>
              <a:off x="5482692" y="6069950"/>
              <a:ext cx="1226618" cy="984885"/>
            </a:xfrm>
            <a:prstGeom prst="rect">
              <a:avLst/>
            </a:prstGeom>
          </p:spPr>
          <p:txBody>
            <a:bodyPr wrap="none">
              <a:spAutoFit/>
            </a:bodyPr>
            <a:lstStyle/>
            <a:p>
              <a:pPr algn="ctr"/>
              <a:r>
                <a:rPr lang="en-US" dirty="0">
                  <a:solidFill>
                    <a:srgbClr val="7C8D27"/>
                  </a:solidFill>
                  <a:latin typeface="Century Gothic" panose="020B0502020202020204" pitchFamily="34" charset="0"/>
                  <a:cs typeface="Arial" panose="020B0604020202020204" pitchFamily="34" charset="0"/>
                </a:rPr>
                <a:t>2016</a:t>
              </a:r>
            </a:p>
            <a:p>
              <a:pPr algn="ctr"/>
              <a:r>
                <a:rPr lang="en-US" sz="1600" dirty="0">
                  <a:solidFill>
                    <a:srgbClr val="7C8D27"/>
                  </a:solidFill>
                  <a:latin typeface="Century Gothic" panose="020B0502020202020204" pitchFamily="34" charset="0"/>
                  <a:cs typeface="Arial" panose="020B0604020202020204" pitchFamily="34" charset="0"/>
                </a:rPr>
                <a:t>Ad 18-34</a:t>
              </a:r>
            </a:p>
            <a:p>
              <a:pPr algn="ctr"/>
              <a:r>
                <a:rPr lang="en-US" sz="1200" dirty="0">
                  <a:solidFill>
                    <a:srgbClr val="7C8D27"/>
                  </a:solidFill>
                  <a:latin typeface="Century Gothic" panose="020B0502020202020204" pitchFamily="34" charset="0"/>
                  <a:cs typeface="Arial" panose="020B0604020202020204" pitchFamily="34" charset="0"/>
                </a:rPr>
                <a:t>Total Canada</a:t>
              </a:r>
              <a:endParaRPr lang="en-US" sz="1200" dirty="0">
                <a:solidFill>
                  <a:srgbClr val="7C8D27"/>
                </a:solidFill>
              </a:endParaRPr>
            </a:p>
            <a:p>
              <a:pPr algn="ctr"/>
              <a:endParaRPr lang="en-US" sz="1200" dirty="0">
                <a:solidFill>
                  <a:srgbClr val="7C8D27"/>
                </a:solidFill>
              </a:endParaRPr>
            </a:p>
          </p:txBody>
        </p:sp>
        <p:sp>
          <p:nvSpPr>
            <p:cNvPr id="76" name="Rectangle 75"/>
            <p:cNvSpPr/>
            <p:nvPr/>
          </p:nvSpPr>
          <p:spPr>
            <a:xfrm>
              <a:off x="5770585" y="2779415"/>
              <a:ext cx="643126" cy="369332"/>
            </a:xfrm>
            <a:prstGeom prst="rect">
              <a:avLst/>
            </a:prstGeom>
          </p:spPr>
          <p:txBody>
            <a:bodyPr wrap="none">
              <a:spAutoFit/>
            </a:bodyPr>
            <a:lstStyle/>
            <a:p>
              <a:pPr algn="ctr"/>
              <a:r>
                <a:rPr lang="en-US" b="1" dirty="0">
                  <a:solidFill>
                    <a:srgbClr val="7C8D27"/>
                  </a:solidFill>
                  <a:latin typeface="Century Gothic" panose="020B0502020202020204" pitchFamily="34" charset="0"/>
                  <a:cs typeface="Arial" panose="020B0604020202020204" pitchFamily="34" charset="0"/>
                </a:rPr>
                <a:t>27%</a:t>
              </a:r>
              <a:endParaRPr lang="en-US" b="1" dirty="0">
                <a:solidFill>
                  <a:srgbClr val="7C8D27"/>
                </a:solidFill>
              </a:endParaRPr>
            </a:p>
          </p:txBody>
        </p:sp>
      </p:grpSp>
    </p:spTree>
    <p:extLst>
      <p:ext uri="{BB962C8B-B14F-4D97-AF65-F5344CB8AC3E}">
        <p14:creationId xmlns:p14="http://schemas.microsoft.com/office/powerpoint/2010/main" val="11399245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fill="hold" grpId="0" nodeType="withEffect" p14:presetBounceEnd="57000">
                                      <p:stCondLst>
                                        <p:cond delay="0"/>
                                      </p:stCondLst>
                                      <p:childTnLst>
                                        <p:animMotion origin="layout" path="M 1.25E-6 -2.59259E-6 L -0.44258 0.24422 " pathEditMode="relative" rAng="0" ptsTypes="AA" p14:bounceEnd="57000">
                                          <p:cBhvr>
                                            <p:cTn id="6" dur="1000" fill="hold"/>
                                            <p:tgtEl>
                                              <p:spTgt spid="450"/>
                                            </p:tgtEl>
                                            <p:attrNameLst>
                                              <p:attrName>ppt_x</p:attrName>
                                              <p:attrName>ppt_y</p:attrName>
                                            </p:attrNameLst>
                                          </p:cBhvr>
                                          <p:rCtr x="-22135" y="12199"/>
                                        </p:animMotion>
                                      </p:childTnLst>
                                    </p:cTn>
                                  </p:par>
                                </p:childTnLst>
                              </p:cTn>
                            </p:par>
                            <p:par>
                              <p:cTn id="7" fill="hold">
                                <p:stCondLst>
                                  <p:cond delay="1000"/>
                                </p:stCondLst>
                                <p:childTnLst>
                                  <p:par>
                                    <p:cTn id="8" presetID="10" presetClass="entr" presetSubtype="0" fill="hold" nodeType="after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fill="hold" grpId="0" nodeType="withEffect">
                                      <p:stCondLst>
                                        <p:cond delay="0"/>
                                      </p:stCondLst>
                                      <p:childTnLst>
                                        <p:animMotion origin="layout" path="M 1.25E-6 -2.59259E-6 L -0.44258 0.24422 " pathEditMode="relative" rAng="0" ptsTypes="AA">
                                          <p:cBhvr>
                                            <p:cTn id="6" dur="1000" fill="hold"/>
                                            <p:tgtEl>
                                              <p:spTgt spid="450"/>
                                            </p:tgtEl>
                                            <p:attrNameLst>
                                              <p:attrName>ppt_x</p:attrName>
                                              <p:attrName>ppt_y</p:attrName>
                                            </p:attrNameLst>
                                          </p:cBhvr>
                                          <p:rCtr x="-22135" y="12199"/>
                                        </p:animMotion>
                                      </p:childTnLst>
                                    </p:cTn>
                                  </p:par>
                                </p:childTnLst>
                              </p:cTn>
                            </p:par>
                            <p:par>
                              <p:cTn id="7" fill="hold">
                                <p:stCondLst>
                                  <p:cond delay="1000"/>
                                </p:stCondLst>
                                <p:childTnLst>
                                  <p:par>
                                    <p:cTn id="8" presetID="10" presetClass="entr" presetSubtype="0" fill="hold" nodeType="afterEffect">
                                      <p:stCondLst>
                                        <p:cond delay="0"/>
                                      </p:stCondLst>
                                      <p:childTnLst>
                                        <p:set>
                                          <p:cBhvr>
                                            <p:cTn id="9" dur="1" fill="hold">
                                              <p:stCondLst>
                                                <p:cond delay="0"/>
                                              </p:stCondLst>
                                            </p:cTn>
                                            <p:tgtEl>
                                              <p:spTgt spid="11"/>
                                            </p:tgtEl>
                                            <p:attrNameLst>
                                              <p:attrName>style.visibility</p:attrName>
                                            </p:attrNameLst>
                                          </p:cBhvr>
                                          <p:to>
                                            <p:strVal val="visible"/>
                                          </p:to>
                                        </p:set>
                                        <p:animEffect transition="in" filter="fade">
                                          <p:cBhvr>
                                            <p:cTn id="10" dur="10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 grpId="0" animBg="1"/>
        </p:bldLst>
      </p:timing>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40" name="Picture 139"/>
          <p:cNvPicPr>
            <a:picLocks noChangeAspect="1"/>
          </p:cNvPicPr>
          <p:nvPr/>
        </p:nvPicPr>
        <p:blipFill>
          <a:blip r:embed="rId3"/>
          <a:stretch>
            <a:fillRect/>
          </a:stretch>
        </p:blipFill>
        <p:spPr>
          <a:xfrm>
            <a:off x="5043698" y="182757"/>
            <a:ext cx="1709183" cy="695047"/>
          </a:xfrm>
          <a:prstGeom prst="rect">
            <a:avLst/>
          </a:prstGeom>
        </p:spPr>
      </p:pic>
      <p:sp>
        <p:nvSpPr>
          <p:cNvPr id="12" name="TextBox 11"/>
          <p:cNvSpPr txBox="1"/>
          <p:nvPr/>
        </p:nvSpPr>
        <p:spPr>
          <a:xfrm>
            <a:off x="3295527" y="2684313"/>
            <a:ext cx="8515473" cy="1077218"/>
          </a:xfrm>
          <a:prstGeom prst="rect">
            <a:avLst/>
          </a:prstGeom>
          <a:noFill/>
        </p:spPr>
        <p:txBody>
          <a:bodyPr wrap="none" rtlCol="0">
            <a:spAutoFit/>
          </a:bodyPr>
          <a:lstStyle/>
          <a:p>
            <a:r>
              <a:rPr lang="en-US" sz="3200" dirty="0">
                <a:solidFill>
                  <a:srgbClr val="7C8D27"/>
                </a:solidFill>
                <a:latin typeface="Century Gothic" panose="020B0502020202020204" pitchFamily="34" charset="0"/>
                <a:cs typeface="Arial" panose="020B0604020202020204" pitchFamily="34" charset="0"/>
              </a:rPr>
              <a:t>Segment behind growing </a:t>
            </a:r>
            <a:r>
              <a:rPr lang="en-US" sz="3200" dirty="0" err="1">
                <a:solidFill>
                  <a:srgbClr val="7C8D27"/>
                </a:solidFill>
                <a:latin typeface="Century Gothic" panose="020B0502020202020204" pitchFamily="34" charset="0"/>
                <a:cs typeface="Arial" panose="020B0604020202020204" pitchFamily="34" charset="0"/>
              </a:rPr>
              <a:t>cordlessness</a:t>
            </a:r>
            <a:r>
              <a:rPr lang="en-US" sz="3200" dirty="0">
                <a:solidFill>
                  <a:srgbClr val="7C8D27"/>
                </a:solidFill>
                <a:latin typeface="Century Gothic" panose="020B0502020202020204" pitchFamily="34" charset="0"/>
                <a:cs typeface="Arial" panose="020B0604020202020204" pitchFamily="34" charset="0"/>
              </a:rPr>
              <a:t>.</a:t>
            </a:r>
          </a:p>
          <a:p>
            <a:r>
              <a:rPr lang="en-US" sz="3200" dirty="0">
                <a:solidFill>
                  <a:srgbClr val="7C8D27"/>
                </a:solidFill>
                <a:latin typeface="Century Gothic" panose="020B0502020202020204" pitchFamily="34" charset="0"/>
                <a:cs typeface="Arial" panose="020B0604020202020204" pitchFamily="34" charset="0"/>
              </a:rPr>
              <a:t>Highlights Internet’s growing carriage role.</a:t>
            </a:r>
          </a:p>
        </p:txBody>
      </p:sp>
      <p:sp>
        <p:nvSpPr>
          <p:cNvPr id="13" name="TextBox 12"/>
          <p:cNvSpPr txBox="1"/>
          <p:nvPr/>
        </p:nvSpPr>
        <p:spPr>
          <a:xfrm>
            <a:off x="531563" y="2930535"/>
            <a:ext cx="2436886" cy="584775"/>
          </a:xfrm>
          <a:prstGeom prst="rect">
            <a:avLst/>
          </a:prstGeom>
          <a:noFill/>
        </p:spPr>
        <p:txBody>
          <a:bodyPr wrap="none" rtlCol="0">
            <a:spAutoFit/>
          </a:bodyPr>
          <a:lstStyle/>
          <a:p>
            <a:pPr algn="r"/>
            <a:r>
              <a:rPr lang="en-US" sz="3200" b="1" dirty="0">
                <a:solidFill>
                  <a:srgbClr val="7C8D27"/>
                </a:solidFill>
                <a:latin typeface="Century Gothic" panose="020B0502020202020204" pitchFamily="34" charset="0"/>
                <a:cs typeface="Arial" panose="020B0604020202020204" pitchFamily="34" charset="0"/>
              </a:rPr>
              <a:t>TV MY WAY</a:t>
            </a:r>
          </a:p>
        </p:txBody>
      </p:sp>
    </p:spTree>
    <p:extLst>
      <p:ext uri="{BB962C8B-B14F-4D97-AF65-F5344CB8AC3E}">
        <p14:creationId xmlns:p14="http://schemas.microsoft.com/office/powerpoint/2010/main" val="617871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120" name="Group 119"/>
            <p:cNvGrpSpPr/>
            <p:nvPr/>
          </p:nvGrpSpPr>
          <p:grpSpPr>
            <a:xfrm>
              <a:off x="754987" y="2237943"/>
              <a:ext cx="9910371" cy="1205771"/>
              <a:chOff x="-11669486" y="-1545133"/>
              <a:chExt cx="2993572" cy="4438942"/>
            </a:xfrm>
          </p:grpSpPr>
          <p:cxnSp>
            <p:nvCxnSpPr>
              <p:cNvPr id="148" name="Straight Connector 147"/>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153" name="Straight Connector 152"/>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162" name="TextBox 161"/>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163" name="TextBox 162"/>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134" name="Isosceles Triangle 133"/>
          <p:cNvSpPr/>
          <p:nvPr/>
        </p:nvSpPr>
        <p:spPr>
          <a:xfrm>
            <a:off x="325804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36" name="Group 135"/>
          <p:cNvGrpSpPr/>
          <p:nvPr/>
        </p:nvGrpSpPr>
        <p:grpSpPr>
          <a:xfrm>
            <a:off x="2690090" y="-477883"/>
            <a:ext cx="3649750" cy="3079275"/>
            <a:chOff x="2586593" y="519804"/>
            <a:chExt cx="3964638" cy="3344944"/>
          </a:xfrm>
        </p:grpSpPr>
        <p:cxnSp>
          <p:nvCxnSpPr>
            <p:cNvPr id="137" name="Straight Connector 136"/>
            <p:cNvCxnSpPr/>
            <p:nvPr/>
          </p:nvCxnSpPr>
          <p:spPr>
            <a:xfrm>
              <a:off x="3985883" y="3194613"/>
              <a:ext cx="821455" cy="580369"/>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38" name="Straight Connector 137"/>
            <p:cNvCxnSpPr/>
            <p:nvPr/>
          </p:nvCxnSpPr>
          <p:spPr>
            <a:xfrm flipH="1">
              <a:off x="3354440" y="3298899"/>
              <a:ext cx="511661" cy="565849"/>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39" name="Group 138"/>
            <p:cNvGrpSpPr/>
            <p:nvPr/>
          </p:nvGrpSpPr>
          <p:grpSpPr>
            <a:xfrm rot="21284911">
              <a:off x="2586593" y="519804"/>
              <a:ext cx="3964638" cy="2709037"/>
              <a:chOff x="5576068" y="-41769"/>
              <a:chExt cx="3964638" cy="2709037"/>
            </a:xfrm>
          </p:grpSpPr>
          <p:grpSp>
            <p:nvGrpSpPr>
              <p:cNvPr id="140" name="Group 139"/>
              <p:cNvGrpSpPr/>
              <p:nvPr/>
            </p:nvGrpSpPr>
            <p:grpSpPr>
              <a:xfrm>
                <a:off x="5576068" y="-41769"/>
                <a:ext cx="3964638" cy="2674254"/>
                <a:chOff x="6296627" y="1378368"/>
                <a:chExt cx="2519022" cy="1650539"/>
              </a:xfrm>
            </p:grpSpPr>
            <p:pic>
              <p:nvPicPr>
                <p:cNvPr id="143" name="Picture 142"/>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44" name="Rectangle 143"/>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1" name="TextBox 140"/>
              <p:cNvSpPr txBox="1"/>
              <p:nvPr/>
            </p:nvSpPr>
            <p:spPr>
              <a:xfrm>
                <a:off x="5798207" y="2297936"/>
                <a:ext cx="3529096" cy="369332"/>
              </a:xfrm>
              <a:prstGeom prst="rect">
                <a:avLst/>
              </a:prstGeom>
              <a:noFill/>
            </p:spPr>
            <p:txBody>
              <a:bodyPr wrap="square" rtlCol="0">
                <a:spAutoFit/>
              </a:bodyPr>
              <a:lstStyle/>
              <a:p>
                <a:pPr algn="ctr"/>
                <a:r>
                  <a:rPr lang="en-US" i="1" dirty="0">
                    <a:solidFill>
                      <a:srgbClr val="0070C0"/>
                    </a:solidFill>
                  </a:rPr>
                  <a:t>2</a:t>
                </a:r>
                <a:r>
                  <a:rPr lang="en-US" i="1" baseline="30000" dirty="0">
                    <a:solidFill>
                      <a:srgbClr val="0070C0"/>
                    </a:solidFill>
                  </a:rPr>
                  <a:t>nd</a:t>
                </a:r>
                <a:r>
                  <a:rPr lang="en-US" i="1" dirty="0">
                    <a:solidFill>
                      <a:srgbClr val="0070C0"/>
                    </a:solidFill>
                  </a:rPr>
                  <a:t> Set – 6 tunes</a:t>
                </a:r>
              </a:p>
            </p:txBody>
          </p:sp>
          <p:pic>
            <p:nvPicPr>
              <p:cNvPr id="142" name="Picture 141"/>
              <p:cNvPicPr>
                <a:picLocks noChangeAspect="1"/>
              </p:cNvPicPr>
              <p:nvPr/>
            </p:nvPicPr>
            <p:blipFill rotWithShape="1">
              <a:blip r:embed="rId3"/>
              <a:srcRect t="4281" r="4082"/>
              <a:stretch/>
            </p:blipFill>
            <p:spPr>
              <a:xfrm>
                <a:off x="5830434" y="102498"/>
                <a:ext cx="3492501" cy="2178280"/>
              </a:xfrm>
              <a:prstGeom prst="rect">
                <a:avLst/>
              </a:prstGeom>
            </p:spPr>
          </p:pic>
        </p:grp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145" name="TextBox 14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146" name="TextBox 14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147" name="Picture 146"/>
          <p:cNvPicPr>
            <a:picLocks noChangeAspect="1"/>
          </p:cNvPicPr>
          <p:nvPr/>
        </p:nvPicPr>
        <p:blipFill>
          <a:blip r:embed="rId4"/>
          <a:stretch>
            <a:fillRect/>
          </a:stretch>
        </p:blipFill>
        <p:spPr>
          <a:xfrm>
            <a:off x="19250" y="0"/>
            <a:ext cx="1690410" cy="390930"/>
          </a:xfrm>
          <a:prstGeom prst="rect">
            <a:avLst/>
          </a:prstGeom>
        </p:spPr>
      </p:pic>
      <p:sp>
        <p:nvSpPr>
          <p:cNvPr id="11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Freeform 19"/>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55"/>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56"/>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5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5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5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TextBox 15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155" name="TextBox 154"/>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126167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29167E-6 -3.33333E-6 L 0.11198 -3.33333E-6 " pathEditMode="relative" rAng="0" ptsTypes="AA" p14:bounceEnd="46000">
                                          <p:cBhvr>
                                            <p:cTn id="6" dur="1000" fill="hold"/>
                                            <p:tgtEl>
                                              <p:spTgt spid="134"/>
                                            </p:tgtEl>
                                            <p:attrNameLst>
                                              <p:attrName>ppt_x</p:attrName>
                                              <p:attrName>ppt_y</p:attrName>
                                            </p:attrNameLst>
                                          </p:cBhvr>
                                          <p:rCtr x="559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9"/>
                                            </p:tgtEl>
                                            <p:attrNameLst>
                                              <p:attrName>style.visibility</p:attrName>
                                            </p:attrNameLst>
                                          </p:cBhvr>
                                          <p:to>
                                            <p:strVal val="visible"/>
                                          </p:to>
                                        </p:set>
                                        <p:animEffect transition="in" filter="wipe(down)">
                                          <p:cBhvr>
                                            <p:cTn id="10" dur="1000"/>
                                            <p:tgtEl>
                                              <p:spTgt spid="16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36"/>
                                            </p:tgtEl>
                                            <p:attrNameLst>
                                              <p:attrName>style.visibility</p:attrName>
                                            </p:attrNameLst>
                                          </p:cBhvr>
                                          <p:to>
                                            <p:strVal val="visible"/>
                                          </p:to>
                                        </p:set>
                                        <p:animEffect transition="in" filter="wipe(up)">
                                          <p:cBhvr>
                                            <p:cTn id="17"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29167E-6 -3.33333E-6 L 0.11198 -3.33333E-6 " pathEditMode="relative" rAng="0" ptsTypes="AA">
                                          <p:cBhvr>
                                            <p:cTn id="6" dur="1000" fill="hold"/>
                                            <p:tgtEl>
                                              <p:spTgt spid="134"/>
                                            </p:tgtEl>
                                            <p:attrNameLst>
                                              <p:attrName>ppt_x</p:attrName>
                                              <p:attrName>ppt_y</p:attrName>
                                            </p:attrNameLst>
                                          </p:cBhvr>
                                          <p:rCtr x="559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9"/>
                                            </p:tgtEl>
                                            <p:attrNameLst>
                                              <p:attrName>style.visibility</p:attrName>
                                            </p:attrNameLst>
                                          </p:cBhvr>
                                          <p:to>
                                            <p:strVal val="visible"/>
                                          </p:to>
                                        </p:set>
                                        <p:animEffect transition="in" filter="wipe(down)">
                                          <p:cBhvr>
                                            <p:cTn id="10" dur="1000"/>
                                            <p:tgtEl>
                                              <p:spTgt spid="16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36"/>
                                            </p:tgtEl>
                                            <p:attrNameLst>
                                              <p:attrName>style.visibility</p:attrName>
                                            </p:attrNameLst>
                                          </p:cBhvr>
                                          <p:to>
                                            <p:strVal val="visible"/>
                                          </p:to>
                                        </p:set>
                                        <p:animEffect transition="in" filter="wipe(up)">
                                          <p:cBhvr>
                                            <p:cTn id="17"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62" name="Group 2061"/>
          <p:cNvGrpSpPr/>
          <p:nvPr/>
        </p:nvGrpSpPr>
        <p:grpSpPr>
          <a:xfrm>
            <a:off x="5179318" y="5003134"/>
            <a:ext cx="2105941" cy="1821518"/>
            <a:chOff x="5179318" y="5003134"/>
            <a:chExt cx="2105941" cy="1821518"/>
          </a:xfrm>
        </p:grpSpPr>
        <p:sp>
          <p:nvSpPr>
            <p:cNvPr id="63" name="Arc 62"/>
            <p:cNvSpPr/>
            <p:nvPr/>
          </p:nvSpPr>
          <p:spPr>
            <a:xfrm>
              <a:off x="5179318" y="5003134"/>
              <a:ext cx="1828256" cy="1821518"/>
            </a:xfrm>
            <a:prstGeom prst="arc">
              <a:avLst>
                <a:gd name="adj1" fmla="val 10677504"/>
                <a:gd name="adj2" fmla="val 119001"/>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1" name="Text Box 1028"/>
            <p:cNvSpPr txBox="1">
              <a:spLocks noChangeArrowheads="1"/>
            </p:cNvSpPr>
            <p:nvPr/>
          </p:nvSpPr>
          <p:spPr bwMode="auto">
            <a:xfrm>
              <a:off x="6789350" y="5904874"/>
              <a:ext cx="495909"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10%</a:t>
              </a:r>
            </a:p>
          </p:txBody>
        </p:sp>
      </p:grpSp>
      <p:grpSp>
        <p:nvGrpSpPr>
          <p:cNvPr id="2049" name="Group 2048"/>
          <p:cNvGrpSpPr/>
          <p:nvPr/>
        </p:nvGrpSpPr>
        <p:grpSpPr>
          <a:xfrm>
            <a:off x="6092697" y="4385329"/>
            <a:ext cx="1656048" cy="1545675"/>
            <a:chOff x="6092697" y="4385329"/>
            <a:chExt cx="1656048" cy="1545675"/>
          </a:xfrm>
        </p:grpSpPr>
        <p:cxnSp>
          <p:nvCxnSpPr>
            <p:cNvPr id="147" name="Straight Connector 146"/>
            <p:cNvCxnSpPr/>
            <p:nvPr/>
          </p:nvCxnSpPr>
          <p:spPr>
            <a:xfrm flipH="1">
              <a:off x="6092697" y="4612465"/>
              <a:ext cx="1320713" cy="1318539"/>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7323743" y="4385329"/>
              <a:ext cx="425002" cy="267629"/>
              <a:chOff x="8295259" y="4544942"/>
              <a:chExt cx="425002" cy="267629"/>
            </a:xfrm>
          </p:grpSpPr>
          <p:sp>
            <p:nvSpPr>
              <p:cNvPr id="100" name="Oval 99"/>
              <p:cNvSpPr/>
              <p:nvPr/>
            </p:nvSpPr>
            <p:spPr>
              <a:xfrm>
                <a:off x="8361278" y="454949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1" name="Text Box 1028"/>
              <p:cNvSpPr txBox="1">
                <a:spLocks noChangeArrowheads="1"/>
              </p:cNvSpPr>
              <p:nvPr/>
            </p:nvSpPr>
            <p:spPr bwMode="auto">
              <a:xfrm>
                <a:off x="8295259" y="4544942"/>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22</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grpSp>
        <p:nvGrpSpPr>
          <p:cNvPr id="2048" name="Group 2047"/>
          <p:cNvGrpSpPr/>
          <p:nvPr/>
        </p:nvGrpSpPr>
        <p:grpSpPr>
          <a:xfrm>
            <a:off x="6092696" y="5210456"/>
            <a:ext cx="1131502" cy="720548"/>
            <a:chOff x="6092696" y="5210456"/>
            <a:chExt cx="1131502" cy="720548"/>
          </a:xfrm>
        </p:grpSpPr>
        <p:cxnSp>
          <p:nvCxnSpPr>
            <p:cNvPr id="146" name="Straight Connector 145"/>
            <p:cNvCxnSpPr/>
            <p:nvPr/>
          </p:nvCxnSpPr>
          <p:spPr>
            <a:xfrm flipH="1">
              <a:off x="6092696" y="5432325"/>
              <a:ext cx="712187" cy="498679"/>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102" name="Group 101"/>
            <p:cNvGrpSpPr/>
            <p:nvPr/>
          </p:nvGrpSpPr>
          <p:grpSpPr>
            <a:xfrm>
              <a:off x="6587333" y="5210456"/>
              <a:ext cx="636865" cy="263080"/>
              <a:chOff x="6989098" y="5301879"/>
              <a:chExt cx="636865" cy="263080"/>
            </a:xfrm>
          </p:grpSpPr>
          <p:sp>
            <p:nvSpPr>
              <p:cNvPr id="103" name="Oval 102"/>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4"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10</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2063" name="Group 2062"/>
          <p:cNvGrpSpPr/>
          <p:nvPr/>
        </p:nvGrpSpPr>
        <p:grpSpPr>
          <a:xfrm>
            <a:off x="4269690" y="4106805"/>
            <a:ext cx="3943263" cy="3671698"/>
            <a:chOff x="4269690" y="4106805"/>
            <a:chExt cx="3943263" cy="3671698"/>
          </a:xfrm>
        </p:grpSpPr>
        <p:sp>
          <p:nvSpPr>
            <p:cNvPr id="62" name="Arc 61"/>
            <p:cNvSpPr/>
            <p:nvPr/>
          </p:nvSpPr>
          <p:spPr>
            <a:xfrm>
              <a:off x="4269690" y="4106805"/>
              <a:ext cx="3671698" cy="3671698"/>
            </a:xfrm>
            <a:prstGeom prst="arc">
              <a:avLst>
                <a:gd name="adj1" fmla="val 10796359"/>
                <a:gd name="adj2" fmla="val 923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2" name="Text Box 1028"/>
            <p:cNvSpPr txBox="1">
              <a:spLocks noChangeArrowheads="1"/>
            </p:cNvSpPr>
            <p:nvPr/>
          </p:nvSpPr>
          <p:spPr bwMode="auto">
            <a:xfrm>
              <a:off x="7691095"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20%</a:t>
              </a:r>
            </a:p>
          </p:txBody>
        </p:sp>
      </p:grpSp>
      <p:grpSp>
        <p:nvGrpSpPr>
          <p:cNvPr id="2066" name="Group 2065"/>
          <p:cNvGrpSpPr/>
          <p:nvPr/>
        </p:nvGrpSpPr>
        <p:grpSpPr>
          <a:xfrm>
            <a:off x="3342748" y="3198840"/>
            <a:ext cx="5807123" cy="5506655"/>
            <a:chOff x="3342748" y="3198840"/>
            <a:chExt cx="5807123" cy="5506655"/>
          </a:xfrm>
        </p:grpSpPr>
        <p:sp>
          <p:nvSpPr>
            <p:cNvPr id="61" name="Arc 60"/>
            <p:cNvSpPr/>
            <p:nvPr/>
          </p:nvSpPr>
          <p:spPr>
            <a:xfrm>
              <a:off x="3342748" y="3198840"/>
              <a:ext cx="5544982" cy="5506655"/>
            </a:xfrm>
            <a:prstGeom prst="arc">
              <a:avLst>
                <a:gd name="adj1" fmla="val 10807486"/>
                <a:gd name="adj2" fmla="val 3278"/>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3" name="Text Box 1028"/>
            <p:cNvSpPr txBox="1">
              <a:spLocks noChangeArrowheads="1"/>
            </p:cNvSpPr>
            <p:nvPr/>
          </p:nvSpPr>
          <p:spPr bwMode="auto">
            <a:xfrm>
              <a:off x="8628013"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30%</a:t>
              </a:r>
            </a:p>
          </p:txBody>
        </p:sp>
      </p:grpSp>
      <p:grpSp>
        <p:nvGrpSpPr>
          <p:cNvPr id="2067" name="Group 2066"/>
          <p:cNvGrpSpPr/>
          <p:nvPr/>
        </p:nvGrpSpPr>
        <p:grpSpPr>
          <a:xfrm>
            <a:off x="2436820" y="2271006"/>
            <a:ext cx="7626404" cy="7353940"/>
            <a:chOff x="2436820" y="2271006"/>
            <a:chExt cx="7626404" cy="7353940"/>
          </a:xfrm>
        </p:grpSpPr>
        <p:sp>
          <p:nvSpPr>
            <p:cNvPr id="60" name="Arc 59"/>
            <p:cNvSpPr/>
            <p:nvPr/>
          </p:nvSpPr>
          <p:spPr>
            <a:xfrm>
              <a:off x="2436820" y="2271006"/>
              <a:ext cx="7352926" cy="7353940"/>
            </a:xfrm>
            <a:prstGeom prst="arc">
              <a:avLst>
                <a:gd name="adj1" fmla="val 10809796"/>
                <a:gd name="adj2" fmla="val 3980"/>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4" name="Text Box 1028"/>
            <p:cNvSpPr txBox="1">
              <a:spLocks noChangeArrowheads="1"/>
            </p:cNvSpPr>
            <p:nvPr/>
          </p:nvSpPr>
          <p:spPr bwMode="auto">
            <a:xfrm>
              <a:off x="9541366"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40%</a:t>
              </a:r>
            </a:p>
          </p:txBody>
        </p:sp>
      </p:grpSp>
      <p:grpSp>
        <p:nvGrpSpPr>
          <p:cNvPr id="2068" name="Group 2067"/>
          <p:cNvGrpSpPr/>
          <p:nvPr/>
        </p:nvGrpSpPr>
        <p:grpSpPr>
          <a:xfrm>
            <a:off x="1493134" y="1358789"/>
            <a:ext cx="9476888" cy="9195474"/>
            <a:chOff x="1493134" y="1358789"/>
            <a:chExt cx="9476888" cy="9195474"/>
          </a:xfrm>
        </p:grpSpPr>
        <p:sp>
          <p:nvSpPr>
            <p:cNvPr id="26" name="Arc 25"/>
            <p:cNvSpPr/>
            <p:nvPr/>
          </p:nvSpPr>
          <p:spPr>
            <a:xfrm>
              <a:off x="1493134" y="1358789"/>
              <a:ext cx="9193959" cy="9195474"/>
            </a:xfrm>
            <a:prstGeom prst="arc">
              <a:avLst>
                <a:gd name="adj1" fmla="val 10816323"/>
                <a:gd name="adj2" fmla="val 21596152"/>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latin typeface="Century Gothic" panose="020B0502020202020204" pitchFamily="34" charset="0"/>
              </a:endParaRPr>
            </a:p>
          </p:txBody>
        </p:sp>
        <p:sp>
          <p:nvSpPr>
            <p:cNvPr id="125" name="Text Box 1028"/>
            <p:cNvSpPr txBox="1">
              <a:spLocks noChangeArrowheads="1"/>
            </p:cNvSpPr>
            <p:nvPr/>
          </p:nvSpPr>
          <p:spPr bwMode="auto">
            <a:xfrm>
              <a:off x="10448164" y="5904874"/>
              <a:ext cx="521858" cy="253916"/>
            </a:xfrm>
            <a:prstGeom prst="rect">
              <a:avLst/>
            </a:prstGeom>
            <a:noFill/>
            <a:ln w="9525">
              <a:noFill/>
              <a:miter lim="800000"/>
              <a:headEnd/>
              <a:tailEnd/>
            </a:ln>
          </p:spPr>
          <p:txBody>
            <a:bodyPr wrap="square">
              <a:spAutoFit/>
            </a:bodyPr>
            <a:lstStyle/>
            <a:p>
              <a:pPr algn="ctr"/>
              <a:r>
                <a:rPr lang="en-US" sz="1050" dirty="0">
                  <a:solidFill>
                    <a:srgbClr val="5B9BD5"/>
                  </a:solidFill>
                  <a:latin typeface="Century Gothic" panose="020B0502020202020204" pitchFamily="34" charset="0"/>
                </a:rPr>
                <a:t>50%</a:t>
              </a:r>
            </a:p>
          </p:txBody>
        </p:sp>
      </p:grpSp>
      <p:pic>
        <p:nvPicPr>
          <p:cNvPr id="2050" name="Picture 2" descr="https://pr.netflix.com/home/10/netflix-hp.png"/>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35515"/>
          <a:stretch/>
        </p:blipFill>
        <p:spPr bwMode="auto">
          <a:xfrm>
            <a:off x="5349240" y="-91519"/>
            <a:ext cx="1493520" cy="577856"/>
          </a:xfrm>
          <a:prstGeom prst="rect">
            <a:avLst/>
          </a:prstGeom>
          <a:noFill/>
          <a:extLst>
            <a:ext uri="{909E8E84-426E-40DD-AFC4-6F175D3DCCD1}">
              <a14:hiddenFill xmlns:a14="http://schemas.microsoft.com/office/drawing/2010/main">
                <a:solidFill>
                  <a:srgbClr val="FFFFFF"/>
                </a:solidFill>
              </a14:hiddenFill>
            </a:ext>
          </a:extLst>
        </p:spPr>
      </p:pic>
      <p:grpSp>
        <p:nvGrpSpPr>
          <p:cNvPr id="16" name="Group 15"/>
          <p:cNvGrpSpPr/>
          <p:nvPr/>
        </p:nvGrpSpPr>
        <p:grpSpPr>
          <a:xfrm>
            <a:off x="4679095" y="6858000"/>
            <a:ext cx="304419" cy="248575"/>
            <a:chOff x="7151039" y="2521258"/>
            <a:chExt cx="368347" cy="248575"/>
          </a:xfrm>
        </p:grpSpPr>
        <p:cxnSp>
          <p:nvCxnSpPr>
            <p:cNvPr id="13" name="Straight Connector 12"/>
            <p:cNvCxnSpPr/>
            <p:nvPr/>
          </p:nvCxnSpPr>
          <p:spPr>
            <a:xfrm>
              <a:off x="7341833" y="2521258"/>
              <a:ext cx="0" cy="248575"/>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7151039" y="2645546"/>
              <a:ext cx="368347" cy="0"/>
            </a:xfrm>
            <a:prstGeom prst="line">
              <a:avLst/>
            </a:prstGeom>
          </p:spPr>
          <p:style>
            <a:lnRef idx="1">
              <a:schemeClr val="accent1"/>
            </a:lnRef>
            <a:fillRef idx="0">
              <a:schemeClr val="accent1"/>
            </a:fillRef>
            <a:effectRef idx="0">
              <a:schemeClr val="accent1"/>
            </a:effectRef>
            <a:fontRef idx="minor">
              <a:schemeClr val="tx1"/>
            </a:fontRef>
          </p:style>
        </p:cxnSp>
      </p:grpSp>
      <p:cxnSp>
        <p:nvCxnSpPr>
          <p:cNvPr id="20" name="Straight Connector 19"/>
          <p:cNvCxnSpPr/>
          <p:nvPr/>
        </p:nvCxnSpPr>
        <p:spPr>
          <a:xfrm>
            <a:off x="1493134" y="5951397"/>
            <a:ext cx="9205732" cy="0"/>
          </a:xfrm>
          <a:prstGeom prst="line">
            <a:avLst/>
          </a:prstGeom>
        </p:spPr>
        <p:style>
          <a:lnRef idx="1">
            <a:schemeClr val="accent1"/>
          </a:lnRef>
          <a:fillRef idx="0">
            <a:schemeClr val="accent1"/>
          </a:fillRef>
          <a:effectRef idx="0">
            <a:schemeClr val="accent1"/>
          </a:effectRef>
          <a:fontRef idx="minor">
            <a:schemeClr val="tx1"/>
          </a:fontRef>
        </p:style>
      </p:cxnSp>
      <p:sp>
        <p:nvSpPr>
          <p:cNvPr id="2065" name="TextBox 2064"/>
          <p:cNvSpPr txBox="1"/>
          <p:nvPr/>
        </p:nvSpPr>
        <p:spPr>
          <a:xfrm rot="17962054">
            <a:off x="977674" y="3149433"/>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SUBSCRIBE</a:t>
            </a:r>
          </a:p>
        </p:txBody>
      </p:sp>
      <p:grpSp>
        <p:nvGrpSpPr>
          <p:cNvPr id="2069" name="Group 2068"/>
          <p:cNvGrpSpPr/>
          <p:nvPr/>
        </p:nvGrpSpPr>
        <p:grpSpPr>
          <a:xfrm rot="19745478">
            <a:off x="703650" y="1120646"/>
            <a:ext cx="521433" cy="1190795"/>
            <a:chOff x="10289587" y="539630"/>
            <a:chExt cx="521433" cy="1190795"/>
          </a:xfrm>
        </p:grpSpPr>
        <p:cxnSp>
          <p:nvCxnSpPr>
            <p:cNvPr id="8" name="Straight Connector 7"/>
            <p:cNvCxnSpPr>
              <a:endCxn id="96" idx="3"/>
            </p:cNvCxnSpPr>
            <p:nvPr/>
          </p:nvCxnSpPr>
          <p:spPr>
            <a:xfrm flipH="1" flipV="1">
              <a:off x="10544812" y="1051487"/>
              <a:ext cx="266208" cy="678938"/>
            </a:xfrm>
            <a:prstGeom prst="line">
              <a:avLst/>
            </a:prstGeom>
            <a:ln w="28575">
              <a:solidFill>
                <a:srgbClr val="006699"/>
              </a:solidFill>
            </a:ln>
          </p:spPr>
          <p:style>
            <a:lnRef idx="1">
              <a:schemeClr val="accent1"/>
            </a:lnRef>
            <a:fillRef idx="0">
              <a:schemeClr val="accent1"/>
            </a:fillRef>
            <a:effectRef idx="0">
              <a:schemeClr val="accent1"/>
            </a:effectRef>
            <a:fontRef idx="minor">
              <a:schemeClr val="tx1"/>
            </a:fontRef>
          </p:style>
        </p:cxnSp>
        <p:sp>
          <p:nvSpPr>
            <p:cNvPr id="96" name="Text Box 1028"/>
            <p:cNvSpPr txBox="1">
              <a:spLocks noChangeArrowheads="1"/>
            </p:cNvSpPr>
            <p:nvPr/>
          </p:nvSpPr>
          <p:spPr bwMode="auto">
            <a:xfrm rot="4056186">
              <a:off x="10177516" y="651701"/>
              <a:ext cx="531920"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18+</a:t>
              </a:r>
            </a:p>
          </p:txBody>
        </p:sp>
      </p:grpSp>
      <p:grpSp>
        <p:nvGrpSpPr>
          <p:cNvPr id="2070" name="Group 2069"/>
          <p:cNvGrpSpPr/>
          <p:nvPr/>
        </p:nvGrpSpPr>
        <p:grpSpPr>
          <a:xfrm rot="17613807">
            <a:off x="1251072" y="859730"/>
            <a:ext cx="360272" cy="1325477"/>
            <a:chOff x="10931780" y="420316"/>
            <a:chExt cx="360272" cy="1325477"/>
          </a:xfrm>
        </p:grpSpPr>
        <p:cxnSp>
          <p:nvCxnSpPr>
            <p:cNvPr id="97" name="Straight Connector 96"/>
            <p:cNvCxnSpPr/>
            <p:nvPr/>
          </p:nvCxnSpPr>
          <p:spPr>
            <a:xfrm rot="1200000" flipH="1" flipV="1">
              <a:off x="10931780" y="1027211"/>
              <a:ext cx="178" cy="718582"/>
            </a:xfrm>
            <a:prstGeom prst="line">
              <a:avLst/>
            </a:prstGeom>
            <a:ln w="28575">
              <a:solidFill>
                <a:srgbClr val="E50611"/>
              </a:solidFill>
            </a:ln>
          </p:spPr>
          <p:style>
            <a:lnRef idx="1">
              <a:schemeClr val="accent1"/>
            </a:lnRef>
            <a:fillRef idx="0">
              <a:schemeClr val="accent1"/>
            </a:fillRef>
            <a:effectRef idx="0">
              <a:schemeClr val="accent1"/>
            </a:effectRef>
            <a:fontRef idx="minor">
              <a:schemeClr val="tx1"/>
            </a:fontRef>
          </p:style>
        </p:cxnSp>
        <p:sp>
          <p:nvSpPr>
            <p:cNvPr id="98" name="Text Box 1028"/>
            <p:cNvSpPr txBox="1">
              <a:spLocks noChangeArrowheads="1"/>
            </p:cNvSpPr>
            <p:nvPr/>
          </p:nvSpPr>
          <p:spPr bwMode="auto">
            <a:xfrm rot="6625488">
              <a:off x="10774779" y="629812"/>
              <a:ext cx="726769" cy="307777"/>
            </a:xfrm>
            <a:prstGeom prst="rect">
              <a:avLst/>
            </a:prstGeom>
            <a:noFill/>
            <a:ln w="9525">
              <a:noFill/>
              <a:miter lim="800000"/>
              <a:headEnd/>
              <a:tailEnd/>
            </a:ln>
          </p:spPr>
          <p:txBody>
            <a:bodyPr wrap="square">
              <a:spAutoFit/>
            </a:bodyPr>
            <a:lstStyle/>
            <a:p>
              <a:pPr algn="ctr"/>
              <a:r>
                <a:rPr lang="en-US" sz="1400" b="1" dirty="0">
                  <a:solidFill>
                    <a:srgbClr val="E50611"/>
                  </a:solidFill>
                  <a:latin typeface="Century Gothic" panose="020B0502020202020204" pitchFamily="34" charset="0"/>
                </a:rPr>
                <a:t>18-34</a:t>
              </a:r>
            </a:p>
          </p:txBody>
        </p:sp>
      </p:grpSp>
      <p:sp>
        <p:nvSpPr>
          <p:cNvPr id="156" name="TextBox 155"/>
          <p:cNvSpPr txBox="1"/>
          <p:nvPr/>
        </p:nvSpPr>
        <p:spPr>
          <a:xfrm rot="19191795">
            <a:off x="2212706" y="2181184"/>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MONTHLY</a:t>
            </a:r>
          </a:p>
        </p:txBody>
      </p:sp>
      <p:sp>
        <p:nvSpPr>
          <p:cNvPr id="33" name="TextBox 32"/>
          <p:cNvSpPr txBox="1"/>
          <p:nvPr/>
        </p:nvSpPr>
        <p:spPr>
          <a:xfrm rot="20386358">
            <a:off x="3545497" y="1413478"/>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WEEKLY</a:t>
            </a:r>
          </a:p>
        </p:txBody>
      </p:sp>
      <p:sp>
        <p:nvSpPr>
          <p:cNvPr id="34" name="TextBox 33"/>
          <p:cNvSpPr txBox="1"/>
          <p:nvPr/>
        </p:nvSpPr>
        <p:spPr>
          <a:xfrm>
            <a:off x="64223" y="6481229"/>
            <a:ext cx="1941557" cy="276999"/>
          </a:xfrm>
          <a:prstGeom prst="rect">
            <a:avLst/>
          </a:prstGeom>
          <a:noFill/>
        </p:spPr>
        <p:txBody>
          <a:bodyPr wrap="none" rtlCol="0">
            <a:spAutoFit/>
          </a:bodyPr>
          <a:lstStyle/>
          <a:p>
            <a:r>
              <a:rPr lang="en-US" sz="1200" dirty="0">
                <a:solidFill>
                  <a:srgbClr val="FF0000"/>
                </a:solidFill>
                <a:latin typeface="Century Gothic" panose="020B0502020202020204" pitchFamily="34" charset="0"/>
              </a:rPr>
              <a:t>MTM Survey Spring 2016</a:t>
            </a:r>
          </a:p>
        </p:txBody>
      </p:sp>
      <p:sp>
        <p:nvSpPr>
          <p:cNvPr id="49" name="TextBox 48"/>
          <p:cNvSpPr txBox="1"/>
          <p:nvPr/>
        </p:nvSpPr>
        <p:spPr>
          <a:xfrm>
            <a:off x="5025928" y="1167379"/>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VIA OTT</a:t>
            </a:r>
          </a:p>
        </p:txBody>
      </p:sp>
      <p:sp>
        <p:nvSpPr>
          <p:cNvPr id="50" name="TextBox 49"/>
          <p:cNvSpPr txBox="1"/>
          <p:nvPr/>
        </p:nvSpPr>
        <p:spPr>
          <a:xfrm rot="1286107">
            <a:off x="6526514" y="1424939"/>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 VIA</a:t>
            </a:r>
          </a:p>
          <a:p>
            <a:pPr algn="ctr"/>
            <a:r>
              <a:rPr lang="en-US" b="1" dirty="0">
                <a:solidFill>
                  <a:srgbClr val="E50914"/>
                </a:solidFill>
                <a:latin typeface="Century Gothic" panose="020B0502020202020204" pitchFamily="34" charset="0"/>
              </a:rPr>
              <a:t>DESKTOP</a:t>
            </a:r>
          </a:p>
        </p:txBody>
      </p:sp>
      <p:sp>
        <p:nvSpPr>
          <p:cNvPr id="51" name="TextBox 50"/>
          <p:cNvSpPr txBox="1"/>
          <p:nvPr/>
        </p:nvSpPr>
        <p:spPr>
          <a:xfrm rot="2543141">
            <a:off x="7842261" y="2201818"/>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a:t>
            </a:r>
          </a:p>
          <a:p>
            <a:pPr algn="ctr"/>
            <a:r>
              <a:rPr lang="en-US" b="1" dirty="0">
                <a:solidFill>
                  <a:srgbClr val="E50914"/>
                </a:solidFill>
                <a:latin typeface="Century Gothic" panose="020B0502020202020204" pitchFamily="34" charset="0"/>
              </a:rPr>
              <a:t>VIA SP</a:t>
            </a:r>
          </a:p>
        </p:txBody>
      </p:sp>
      <p:sp>
        <p:nvSpPr>
          <p:cNvPr id="52" name="TextBox 51"/>
          <p:cNvSpPr txBox="1"/>
          <p:nvPr/>
        </p:nvSpPr>
        <p:spPr>
          <a:xfrm rot="3738076">
            <a:off x="8813631" y="3322490"/>
            <a:ext cx="2092050" cy="822003"/>
          </a:xfrm>
          <a:prstGeom prst="rect">
            <a:avLst/>
          </a:prstGeom>
          <a:noFill/>
        </p:spPr>
        <p:txBody>
          <a:bodyPr wrap="none" rtlCol="0">
            <a:prstTxWarp prst="textArchUp">
              <a:avLst>
                <a:gd name="adj" fmla="val 13829700"/>
              </a:avLst>
            </a:prstTxWarp>
            <a:spAutoFit/>
          </a:bodyPr>
          <a:lstStyle/>
          <a:p>
            <a:pPr algn="ctr"/>
            <a:r>
              <a:rPr lang="en-US" b="1" dirty="0">
                <a:solidFill>
                  <a:srgbClr val="E50914"/>
                </a:solidFill>
                <a:latin typeface="Century Gothic" panose="020B0502020202020204" pitchFamily="34" charset="0"/>
              </a:rPr>
              <a:t>WATCH VIA </a:t>
            </a:r>
          </a:p>
          <a:p>
            <a:pPr algn="ctr"/>
            <a:r>
              <a:rPr lang="en-US" b="1" dirty="0">
                <a:solidFill>
                  <a:srgbClr val="E50914"/>
                </a:solidFill>
                <a:latin typeface="Century Gothic" panose="020B0502020202020204" pitchFamily="34" charset="0"/>
              </a:rPr>
              <a:t>TABLET</a:t>
            </a:r>
          </a:p>
        </p:txBody>
      </p:sp>
      <p:grpSp>
        <p:nvGrpSpPr>
          <p:cNvPr id="2061" name="Group 2060"/>
          <p:cNvGrpSpPr/>
          <p:nvPr/>
        </p:nvGrpSpPr>
        <p:grpSpPr>
          <a:xfrm>
            <a:off x="2082910" y="3997604"/>
            <a:ext cx="4018736" cy="1957527"/>
            <a:chOff x="2082910" y="3997604"/>
            <a:chExt cx="4018736" cy="1957527"/>
          </a:xfrm>
        </p:grpSpPr>
        <p:cxnSp>
          <p:nvCxnSpPr>
            <p:cNvPr id="136" name="Straight Connector 135"/>
            <p:cNvCxnSpPr/>
            <p:nvPr/>
          </p:nvCxnSpPr>
          <p:spPr>
            <a:xfrm>
              <a:off x="2628937" y="4335780"/>
              <a:ext cx="3472709" cy="1619351"/>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8" name="Group 27"/>
            <p:cNvGrpSpPr/>
            <p:nvPr/>
          </p:nvGrpSpPr>
          <p:grpSpPr>
            <a:xfrm>
              <a:off x="2082910" y="3997604"/>
              <a:ext cx="636865" cy="491991"/>
              <a:chOff x="264385" y="1977056"/>
              <a:chExt cx="636865" cy="491991"/>
            </a:xfrm>
          </p:grpSpPr>
          <p:sp>
            <p:nvSpPr>
              <p:cNvPr id="27" name="Oval 26"/>
              <p:cNvSpPr/>
              <p:nvPr/>
            </p:nvSpPr>
            <p:spPr>
              <a:xfrm>
                <a:off x="336822" y="197705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35" name="Text Box 1028"/>
              <p:cNvSpPr txBox="1">
                <a:spLocks noChangeArrowheads="1"/>
              </p:cNvSpPr>
              <p:nvPr/>
            </p:nvSpPr>
            <p:spPr bwMode="auto">
              <a:xfrm>
                <a:off x="264385" y="206916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42%</a:t>
                </a:r>
              </a:p>
            </p:txBody>
          </p:sp>
        </p:grpSp>
      </p:grpSp>
      <p:grpSp>
        <p:nvGrpSpPr>
          <p:cNvPr id="2060" name="Group 2059"/>
          <p:cNvGrpSpPr/>
          <p:nvPr/>
        </p:nvGrpSpPr>
        <p:grpSpPr>
          <a:xfrm>
            <a:off x="1073400" y="2441246"/>
            <a:ext cx="5028246" cy="3513884"/>
            <a:chOff x="1073400" y="2441246"/>
            <a:chExt cx="5028246" cy="3513884"/>
          </a:xfrm>
        </p:grpSpPr>
        <p:cxnSp>
          <p:nvCxnSpPr>
            <p:cNvPr id="139" name="Straight Connector 138"/>
            <p:cNvCxnSpPr/>
            <p:nvPr/>
          </p:nvCxnSpPr>
          <p:spPr>
            <a:xfrm>
              <a:off x="1615440" y="2813855"/>
              <a:ext cx="4486206" cy="3141275"/>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1073400" y="2441246"/>
              <a:ext cx="636865" cy="491991"/>
              <a:chOff x="-108995" y="1717976"/>
              <a:chExt cx="636865" cy="491991"/>
            </a:xfrm>
          </p:grpSpPr>
          <p:sp>
            <p:nvSpPr>
              <p:cNvPr id="67" name="Oval 66"/>
              <p:cNvSpPr/>
              <p:nvPr/>
            </p:nvSpPr>
            <p:spPr>
              <a:xfrm>
                <a:off x="-36558" y="17179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68" name="Text Box 1028"/>
              <p:cNvSpPr txBox="1">
                <a:spLocks noChangeArrowheads="1"/>
              </p:cNvSpPr>
              <p:nvPr/>
            </p:nvSpPr>
            <p:spPr bwMode="auto">
              <a:xfrm>
                <a:off x="-108995" y="18100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59%</a:t>
                </a:r>
              </a:p>
            </p:txBody>
          </p:sp>
        </p:grpSp>
      </p:grpSp>
      <p:grpSp>
        <p:nvGrpSpPr>
          <p:cNvPr id="2059" name="Group 2058"/>
          <p:cNvGrpSpPr/>
          <p:nvPr/>
        </p:nvGrpSpPr>
        <p:grpSpPr>
          <a:xfrm>
            <a:off x="3262105" y="3207605"/>
            <a:ext cx="2839541" cy="2747525"/>
            <a:chOff x="3262105" y="3207605"/>
            <a:chExt cx="2839541" cy="2747525"/>
          </a:xfrm>
        </p:grpSpPr>
        <p:cxnSp>
          <p:nvCxnSpPr>
            <p:cNvPr id="140" name="Straight Connector 139"/>
            <p:cNvCxnSpPr/>
            <p:nvPr/>
          </p:nvCxnSpPr>
          <p:spPr>
            <a:xfrm>
              <a:off x="3762368" y="3615852"/>
              <a:ext cx="2339278" cy="2339278"/>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69" name="Group 68"/>
            <p:cNvGrpSpPr/>
            <p:nvPr/>
          </p:nvGrpSpPr>
          <p:grpSpPr>
            <a:xfrm>
              <a:off x="3262105" y="3207605"/>
              <a:ext cx="636865" cy="491991"/>
              <a:chOff x="233905" y="1801796"/>
              <a:chExt cx="636865" cy="491991"/>
            </a:xfrm>
          </p:grpSpPr>
          <p:sp>
            <p:nvSpPr>
              <p:cNvPr id="70" name="Oval 69"/>
              <p:cNvSpPr/>
              <p:nvPr/>
            </p:nvSpPr>
            <p:spPr>
              <a:xfrm>
                <a:off x="306342" y="180179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Text Box 1028"/>
              <p:cNvSpPr txBox="1">
                <a:spLocks noChangeArrowheads="1"/>
              </p:cNvSpPr>
              <p:nvPr/>
            </p:nvSpPr>
            <p:spPr bwMode="auto">
              <a:xfrm>
                <a:off x="233905" y="189390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37%</a:t>
                </a:r>
              </a:p>
            </p:txBody>
          </p:sp>
        </p:grpSp>
      </p:grpSp>
      <p:grpSp>
        <p:nvGrpSpPr>
          <p:cNvPr id="2058" name="Group 2057"/>
          <p:cNvGrpSpPr/>
          <p:nvPr/>
        </p:nvGrpSpPr>
        <p:grpSpPr>
          <a:xfrm>
            <a:off x="2800738" y="1455540"/>
            <a:ext cx="3300908" cy="4499591"/>
            <a:chOff x="2800738" y="1455540"/>
            <a:chExt cx="3300908" cy="4499591"/>
          </a:xfrm>
        </p:grpSpPr>
        <p:cxnSp>
          <p:nvCxnSpPr>
            <p:cNvPr id="141" name="Straight Connector 140"/>
            <p:cNvCxnSpPr/>
            <p:nvPr/>
          </p:nvCxnSpPr>
          <p:spPr>
            <a:xfrm>
              <a:off x="3262105" y="1899844"/>
              <a:ext cx="2839541" cy="4055287"/>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72" name="Group 71"/>
            <p:cNvGrpSpPr/>
            <p:nvPr/>
          </p:nvGrpSpPr>
          <p:grpSpPr>
            <a:xfrm>
              <a:off x="2800738" y="1455540"/>
              <a:ext cx="636865" cy="491991"/>
              <a:chOff x="211045" y="1657016"/>
              <a:chExt cx="636865" cy="491991"/>
            </a:xfrm>
          </p:grpSpPr>
          <p:sp>
            <p:nvSpPr>
              <p:cNvPr id="73" name="Oval 72"/>
              <p:cNvSpPr/>
              <p:nvPr/>
            </p:nvSpPr>
            <p:spPr>
              <a:xfrm>
                <a:off x="283482" y="16570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Text Box 1028"/>
              <p:cNvSpPr txBox="1">
                <a:spLocks noChangeArrowheads="1"/>
              </p:cNvSpPr>
              <p:nvPr/>
            </p:nvSpPr>
            <p:spPr bwMode="auto">
              <a:xfrm>
                <a:off x="211045" y="17491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55%</a:t>
                </a:r>
              </a:p>
            </p:txBody>
          </p:sp>
        </p:grpSp>
      </p:grpSp>
      <p:grpSp>
        <p:nvGrpSpPr>
          <p:cNvPr id="2057" name="Group 2056"/>
          <p:cNvGrpSpPr/>
          <p:nvPr/>
        </p:nvGrpSpPr>
        <p:grpSpPr>
          <a:xfrm>
            <a:off x="4316089" y="2544183"/>
            <a:ext cx="1785557" cy="3410948"/>
            <a:chOff x="4316089" y="2544183"/>
            <a:chExt cx="1785557" cy="3410948"/>
          </a:xfrm>
        </p:grpSpPr>
        <p:cxnSp>
          <p:nvCxnSpPr>
            <p:cNvPr id="142" name="Straight Connector 141"/>
            <p:cNvCxnSpPr/>
            <p:nvPr/>
          </p:nvCxnSpPr>
          <p:spPr>
            <a:xfrm>
              <a:off x="4728156" y="3009670"/>
              <a:ext cx="1373490" cy="2945461"/>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75" name="Group 74"/>
            <p:cNvGrpSpPr/>
            <p:nvPr/>
          </p:nvGrpSpPr>
          <p:grpSpPr>
            <a:xfrm>
              <a:off x="4316089" y="2544183"/>
              <a:ext cx="636865" cy="491991"/>
              <a:chOff x="332965" y="1695116"/>
              <a:chExt cx="636865" cy="491991"/>
            </a:xfrm>
          </p:grpSpPr>
          <p:sp>
            <p:nvSpPr>
              <p:cNvPr id="76" name="Oval 75"/>
              <p:cNvSpPr/>
              <p:nvPr/>
            </p:nvSpPr>
            <p:spPr>
              <a:xfrm>
                <a:off x="405402" y="169511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7" name="Text Box 1028"/>
              <p:cNvSpPr txBox="1">
                <a:spLocks noChangeArrowheads="1"/>
              </p:cNvSpPr>
              <p:nvPr/>
            </p:nvSpPr>
            <p:spPr bwMode="auto">
              <a:xfrm>
                <a:off x="332965" y="178722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36%</a:t>
                </a:r>
              </a:p>
            </p:txBody>
          </p:sp>
        </p:grpSp>
      </p:grpSp>
      <p:grpSp>
        <p:nvGrpSpPr>
          <p:cNvPr id="2056" name="Group 2055"/>
          <p:cNvGrpSpPr/>
          <p:nvPr/>
        </p:nvGrpSpPr>
        <p:grpSpPr>
          <a:xfrm>
            <a:off x="4457911" y="691295"/>
            <a:ext cx="1643735" cy="5263835"/>
            <a:chOff x="4457911" y="691295"/>
            <a:chExt cx="1643735" cy="5263835"/>
          </a:xfrm>
        </p:grpSpPr>
        <p:cxnSp>
          <p:nvCxnSpPr>
            <p:cNvPr id="143" name="Straight Connector 142"/>
            <p:cNvCxnSpPr/>
            <p:nvPr/>
          </p:nvCxnSpPr>
          <p:spPr>
            <a:xfrm>
              <a:off x="4818773" y="1167379"/>
              <a:ext cx="1282873" cy="4787751"/>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4457911" y="691295"/>
              <a:ext cx="636865" cy="491991"/>
              <a:chOff x="378685" y="1504616"/>
              <a:chExt cx="636865" cy="491991"/>
            </a:xfrm>
          </p:grpSpPr>
          <p:sp>
            <p:nvSpPr>
              <p:cNvPr id="79" name="Oval 78"/>
              <p:cNvSpPr/>
              <p:nvPr/>
            </p:nvSpPr>
            <p:spPr>
              <a:xfrm>
                <a:off x="451122" y="15046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0" name="Text Box 1028"/>
              <p:cNvSpPr txBox="1">
                <a:spLocks noChangeArrowheads="1"/>
              </p:cNvSpPr>
              <p:nvPr/>
            </p:nvSpPr>
            <p:spPr bwMode="auto">
              <a:xfrm>
                <a:off x="378685" y="15967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55%</a:t>
                </a:r>
              </a:p>
            </p:txBody>
          </p:sp>
        </p:grpSp>
      </p:grpSp>
      <p:grpSp>
        <p:nvGrpSpPr>
          <p:cNvPr id="2055" name="Group 2054"/>
          <p:cNvGrpSpPr/>
          <p:nvPr/>
        </p:nvGrpSpPr>
        <p:grpSpPr>
          <a:xfrm>
            <a:off x="5576036" y="3393044"/>
            <a:ext cx="636865" cy="2562087"/>
            <a:chOff x="5576036" y="3393044"/>
            <a:chExt cx="636865" cy="2562087"/>
          </a:xfrm>
        </p:grpSpPr>
        <p:cxnSp>
          <p:nvCxnSpPr>
            <p:cNvPr id="144" name="Straight Connector 143"/>
            <p:cNvCxnSpPr/>
            <p:nvPr/>
          </p:nvCxnSpPr>
          <p:spPr>
            <a:xfrm>
              <a:off x="5920740" y="3887368"/>
              <a:ext cx="180906" cy="2067763"/>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81" name="Group 80"/>
            <p:cNvGrpSpPr/>
            <p:nvPr/>
          </p:nvGrpSpPr>
          <p:grpSpPr>
            <a:xfrm>
              <a:off x="5576036" y="3393044"/>
              <a:ext cx="636865" cy="491991"/>
              <a:chOff x="508225" y="1870376"/>
              <a:chExt cx="636865" cy="491991"/>
            </a:xfrm>
          </p:grpSpPr>
          <p:sp>
            <p:nvSpPr>
              <p:cNvPr id="82" name="Oval 81"/>
              <p:cNvSpPr/>
              <p:nvPr/>
            </p:nvSpPr>
            <p:spPr>
              <a:xfrm>
                <a:off x="580662" y="187037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3" name="Text Box 1028"/>
              <p:cNvSpPr txBox="1">
                <a:spLocks noChangeArrowheads="1"/>
              </p:cNvSpPr>
              <p:nvPr/>
            </p:nvSpPr>
            <p:spPr bwMode="auto">
              <a:xfrm>
                <a:off x="508225" y="196248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25%</a:t>
                </a:r>
              </a:p>
            </p:txBody>
          </p:sp>
        </p:grpSp>
      </p:grpSp>
      <p:grpSp>
        <p:nvGrpSpPr>
          <p:cNvPr id="2054" name="Group 2053"/>
          <p:cNvGrpSpPr/>
          <p:nvPr/>
        </p:nvGrpSpPr>
        <p:grpSpPr>
          <a:xfrm>
            <a:off x="6044422" y="2499688"/>
            <a:ext cx="636865" cy="3431317"/>
            <a:chOff x="6044422" y="2499688"/>
            <a:chExt cx="636865" cy="3431317"/>
          </a:xfrm>
        </p:grpSpPr>
        <p:cxnSp>
          <p:nvCxnSpPr>
            <p:cNvPr id="151" name="Straight Connector 150"/>
            <p:cNvCxnSpPr/>
            <p:nvPr/>
          </p:nvCxnSpPr>
          <p:spPr>
            <a:xfrm flipH="1">
              <a:off x="6092696" y="3009670"/>
              <a:ext cx="255584" cy="2921335"/>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84" name="Group 83"/>
            <p:cNvGrpSpPr/>
            <p:nvPr/>
          </p:nvGrpSpPr>
          <p:grpSpPr>
            <a:xfrm>
              <a:off x="6044422" y="2499688"/>
              <a:ext cx="636865" cy="491991"/>
              <a:chOff x="576805" y="1352216"/>
              <a:chExt cx="636865" cy="491991"/>
            </a:xfrm>
          </p:grpSpPr>
          <p:sp>
            <p:nvSpPr>
              <p:cNvPr id="85" name="Oval 84"/>
              <p:cNvSpPr/>
              <p:nvPr/>
            </p:nvSpPr>
            <p:spPr>
              <a:xfrm>
                <a:off x="649242" y="135221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6" name="Text Box 1028"/>
              <p:cNvSpPr txBox="1">
                <a:spLocks noChangeArrowheads="1"/>
              </p:cNvSpPr>
              <p:nvPr/>
            </p:nvSpPr>
            <p:spPr bwMode="auto">
              <a:xfrm>
                <a:off x="576805" y="144432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33%</a:t>
                </a:r>
              </a:p>
            </p:txBody>
          </p:sp>
        </p:grpSp>
      </p:grpSp>
      <p:grpSp>
        <p:nvGrpSpPr>
          <p:cNvPr id="2053" name="Group 2052"/>
          <p:cNvGrpSpPr/>
          <p:nvPr/>
        </p:nvGrpSpPr>
        <p:grpSpPr>
          <a:xfrm>
            <a:off x="6092696" y="4078097"/>
            <a:ext cx="713733" cy="1852907"/>
            <a:chOff x="6092696" y="4078097"/>
            <a:chExt cx="713733" cy="1852907"/>
          </a:xfrm>
        </p:grpSpPr>
        <p:cxnSp>
          <p:nvCxnSpPr>
            <p:cNvPr id="150" name="Straight Connector 149"/>
            <p:cNvCxnSpPr/>
            <p:nvPr/>
          </p:nvCxnSpPr>
          <p:spPr>
            <a:xfrm flipH="1">
              <a:off x="6092696" y="4571061"/>
              <a:ext cx="364396" cy="1359943"/>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87" name="Group 86"/>
            <p:cNvGrpSpPr/>
            <p:nvPr/>
          </p:nvGrpSpPr>
          <p:grpSpPr>
            <a:xfrm>
              <a:off x="6169564" y="4078097"/>
              <a:ext cx="636865" cy="491991"/>
              <a:chOff x="500605" y="2060876"/>
              <a:chExt cx="636865" cy="491991"/>
            </a:xfrm>
          </p:grpSpPr>
          <p:sp>
            <p:nvSpPr>
              <p:cNvPr id="88" name="Oval 87"/>
              <p:cNvSpPr/>
              <p:nvPr/>
            </p:nvSpPr>
            <p:spPr>
              <a:xfrm>
                <a:off x="573042" y="2060876"/>
                <a:ext cx="491991" cy="491991"/>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89" name="Text Box 1028"/>
              <p:cNvSpPr txBox="1">
                <a:spLocks noChangeArrowheads="1"/>
              </p:cNvSpPr>
              <p:nvPr/>
            </p:nvSpPr>
            <p:spPr bwMode="auto">
              <a:xfrm>
                <a:off x="500605" y="2152983"/>
                <a:ext cx="636865" cy="307777"/>
              </a:xfrm>
              <a:prstGeom prst="rect">
                <a:avLst/>
              </a:prstGeom>
              <a:noFill/>
              <a:ln w="9525">
                <a:noFill/>
                <a:miter lim="800000"/>
                <a:headEnd/>
                <a:tailEnd/>
              </a:ln>
            </p:spPr>
            <p:txBody>
              <a:bodyPr wrap="square">
                <a:spAutoFit/>
              </a:bodyPr>
              <a:lstStyle/>
              <a:p>
                <a:pPr algn="ctr"/>
                <a:r>
                  <a:rPr lang="en-US" sz="1400" b="1" dirty="0">
                    <a:solidFill>
                      <a:srgbClr val="006699"/>
                    </a:solidFill>
                    <a:latin typeface="Century Gothic" panose="020B0502020202020204" pitchFamily="34" charset="0"/>
                  </a:rPr>
                  <a:t>17%</a:t>
                </a:r>
              </a:p>
            </p:txBody>
          </p:sp>
        </p:grpSp>
      </p:grpSp>
      <p:grpSp>
        <p:nvGrpSpPr>
          <p:cNvPr id="2052" name="Group 2051"/>
          <p:cNvGrpSpPr/>
          <p:nvPr/>
        </p:nvGrpSpPr>
        <p:grpSpPr>
          <a:xfrm>
            <a:off x="6092696" y="2531093"/>
            <a:ext cx="1744964" cy="3399912"/>
            <a:chOff x="6092696" y="2531093"/>
            <a:chExt cx="1744964" cy="3399912"/>
          </a:xfrm>
        </p:grpSpPr>
        <p:cxnSp>
          <p:nvCxnSpPr>
            <p:cNvPr id="149" name="Straight Connector 148"/>
            <p:cNvCxnSpPr/>
            <p:nvPr/>
          </p:nvCxnSpPr>
          <p:spPr>
            <a:xfrm flipH="1">
              <a:off x="6092696" y="3009670"/>
              <a:ext cx="1362240" cy="2921335"/>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90" name="Group 89"/>
            <p:cNvGrpSpPr/>
            <p:nvPr/>
          </p:nvGrpSpPr>
          <p:grpSpPr>
            <a:xfrm>
              <a:off x="7200795" y="2531093"/>
              <a:ext cx="636865" cy="491991"/>
              <a:chOff x="782545" y="1489376"/>
              <a:chExt cx="636865" cy="491991"/>
            </a:xfrm>
          </p:grpSpPr>
          <p:sp>
            <p:nvSpPr>
              <p:cNvPr id="91" name="Oval 90"/>
              <p:cNvSpPr/>
              <p:nvPr/>
            </p:nvSpPr>
            <p:spPr>
              <a:xfrm>
                <a:off x="854982" y="1489376"/>
                <a:ext cx="491991" cy="491991"/>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2" name="Text Box 1028"/>
              <p:cNvSpPr txBox="1">
                <a:spLocks noChangeArrowheads="1"/>
              </p:cNvSpPr>
              <p:nvPr/>
            </p:nvSpPr>
            <p:spPr bwMode="auto">
              <a:xfrm>
                <a:off x="782545" y="1581483"/>
                <a:ext cx="636865" cy="307777"/>
              </a:xfrm>
              <a:prstGeom prst="rect">
                <a:avLst/>
              </a:prstGeom>
              <a:noFill/>
              <a:ln w="9525">
                <a:noFill/>
                <a:miter lim="800000"/>
                <a:headEnd/>
                <a:tailEnd/>
              </a:ln>
            </p:spPr>
            <p:txBody>
              <a:bodyPr wrap="square">
                <a:spAutoFit/>
              </a:bodyPr>
              <a:lstStyle/>
              <a:p>
                <a:pPr algn="ctr"/>
                <a:r>
                  <a:rPr lang="en-US" sz="1400" b="1" dirty="0">
                    <a:solidFill>
                      <a:srgbClr val="FF0000"/>
                    </a:solidFill>
                    <a:latin typeface="Century Gothic" panose="020B0502020202020204" pitchFamily="34" charset="0"/>
                  </a:rPr>
                  <a:t>36%</a:t>
                </a:r>
              </a:p>
            </p:txBody>
          </p:sp>
        </p:grpSp>
      </p:grpSp>
      <p:grpSp>
        <p:nvGrpSpPr>
          <p:cNvPr id="2071" name="Group 2070"/>
          <p:cNvGrpSpPr/>
          <p:nvPr/>
        </p:nvGrpSpPr>
        <p:grpSpPr>
          <a:xfrm>
            <a:off x="6092696" y="5135802"/>
            <a:ext cx="768254" cy="795203"/>
            <a:chOff x="6092696" y="5135802"/>
            <a:chExt cx="768254" cy="795203"/>
          </a:xfrm>
        </p:grpSpPr>
        <p:cxnSp>
          <p:nvCxnSpPr>
            <p:cNvPr id="148" name="Straight Connector 147"/>
            <p:cNvCxnSpPr/>
            <p:nvPr/>
          </p:nvCxnSpPr>
          <p:spPr>
            <a:xfrm flipH="1">
              <a:off x="6092696" y="5383976"/>
              <a:ext cx="383033" cy="547029"/>
            </a:xfrm>
            <a:prstGeom prst="line">
              <a:avLst/>
            </a:prstGeom>
            <a:ln w="38100">
              <a:solidFill>
                <a:srgbClr val="006699"/>
              </a:solidFill>
            </a:ln>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6224085" y="5135802"/>
              <a:ext cx="636865" cy="263080"/>
              <a:chOff x="6989098" y="5301879"/>
              <a:chExt cx="636865" cy="263080"/>
            </a:xfrm>
          </p:grpSpPr>
          <p:sp>
            <p:nvSpPr>
              <p:cNvPr id="94" name="Oval 93"/>
              <p:cNvSpPr/>
              <p:nvPr/>
            </p:nvSpPr>
            <p:spPr>
              <a:xfrm>
                <a:off x="7175990" y="5301879"/>
                <a:ext cx="263080" cy="263080"/>
              </a:xfrm>
              <a:prstGeom prst="ellipse">
                <a:avLst/>
              </a:prstGeom>
              <a:solidFill>
                <a:schemeClr val="bg1"/>
              </a:solidFill>
              <a:ln>
                <a:solidFill>
                  <a:srgbClr val="0066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95" name="Text Box 1028"/>
              <p:cNvSpPr txBox="1">
                <a:spLocks noChangeArrowheads="1"/>
              </p:cNvSpPr>
              <p:nvPr/>
            </p:nvSpPr>
            <p:spPr bwMode="auto">
              <a:xfrm>
                <a:off x="6989098" y="5302614"/>
                <a:ext cx="636865" cy="261610"/>
              </a:xfrm>
              <a:prstGeom prst="rect">
                <a:avLst/>
              </a:prstGeom>
              <a:noFill/>
              <a:ln w="9525">
                <a:noFill/>
                <a:miter lim="800000"/>
                <a:headEnd/>
                <a:tailEnd/>
              </a:ln>
            </p:spPr>
            <p:txBody>
              <a:bodyPr wrap="square">
                <a:spAutoFit/>
              </a:bodyPr>
              <a:lstStyle/>
              <a:p>
                <a:pPr algn="ctr"/>
                <a:r>
                  <a:rPr lang="en-US" sz="1050" b="1" dirty="0">
                    <a:solidFill>
                      <a:srgbClr val="006699"/>
                    </a:solidFill>
                    <a:latin typeface="Century Gothic" panose="020B0502020202020204" pitchFamily="34" charset="0"/>
                  </a:rPr>
                  <a:t>9</a:t>
                </a:r>
                <a:r>
                  <a:rPr lang="en-US" sz="700" b="1" dirty="0">
                    <a:solidFill>
                      <a:srgbClr val="006699"/>
                    </a:solidFill>
                    <a:latin typeface="Century Gothic" panose="020B0502020202020204" pitchFamily="34" charset="0"/>
                  </a:rPr>
                  <a:t>%</a:t>
                </a:r>
                <a:endParaRPr lang="en-US" sz="1050" b="1" dirty="0">
                  <a:solidFill>
                    <a:srgbClr val="006699"/>
                  </a:solidFill>
                  <a:latin typeface="Century Gothic" panose="020B0502020202020204" pitchFamily="34" charset="0"/>
                </a:endParaRPr>
              </a:p>
            </p:txBody>
          </p:sp>
        </p:grpSp>
      </p:grpSp>
      <p:grpSp>
        <p:nvGrpSpPr>
          <p:cNvPr id="31" name="Group 30"/>
          <p:cNvGrpSpPr/>
          <p:nvPr/>
        </p:nvGrpSpPr>
        <p:grpSpPr>
          <a:xfrm>
            <a:off x="6092697" y="5144446"/>
            <a:ext cx="1588537" cy="786559"/>
            <a:chOff x="6092697" y="5144446"/>
            <a:chExt cx="1588537" cy="786559"/>
          </a:xfrm>
        </p:grpSpPr>
        <p:cxnSp>
          <p:nvCxnSpPr>
            <p:cNvPr id="145" name="Straight Connector 144"/>
            <p:cNvCxnSpPr/>
            <p:nvPr/>
          </p:nvCxnSpPr>
          <p:spPr>
            <a:xfrm flipH="1">
              <a:off x="6092697" y="5346729"/>
              <a:ext cx="1252983" cy="584276"/>
            </a:xfrm>
            <a:prstGeom prst="line">
              <a:avLst/>
            </a:prstGeom>
            <a:ln w="28575">
              <a:solidFill>
                <a:srgbClr val="E50914"/>
              </a:solidFill>
            </a:ln>
          </p:spPr>
          <p:style>
            <a:lnRef idx="1">
              <a:schemeClr val="accent1"/>
            </a:lnRef>
            <a:fillRef idx="0">
              <a:schemeClr val="accent1"/>
            </a:fillRef>
            <a:effectRef idx="0">
              <a:schemeClr val="accent1"/>
            </a:effectRef>
            <a:fontRef idx="minor">
              <a:schemeClr val="tx1"/>
            </a:fontRef>
          </p:style>
        </p:cxnSp>
        <p:grpSp>
          <p:nvGrpSpPr>
            <p:cNvPr id="105" name="Group 104"/>
            <p:cNvGrpSpPr/>
            <p:nvPr/>
          </p:nvGrpSpPr>
          <p:grpSpPr>
            <a:xfrm>
              <a:off x="7256232" y="5144446"/>
              <a:ext cx="425002" cy="269965"/>
              <a:chOff x="8074603" y="4927386"/>
              <a:chExt cx="425002" cy="269965"/>
            </a:xfrm>
          </p:grpSpPr>
          <p:sp>
            <p:nvSpPr>
              <p:cNvPr id="106" name="Oval 105"/>
              <p:cNvSpPr/>
              <p:nvPr/>
            </p:nvSpPr>
            <p:spPr>
              <a:xfrm>
                <a:off x="8151754" y="4934271"/>
                <a:ext cx="263080" cy="263080"/>
              </a:xfrm>
              <a:prstGeom prst="ellipse">
                <a:avLst/>
              </a:prstGeom>
              <a:solidFill>
                <a:schemeClr val="bg1"/>
              </a:solidFill>
              <a:ln>
                <a:solidFill>
                  <a:srgbClr val="E5091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07" name="Text Box 1028"/>
              <p:cNvSpPr txBox="1">
                <a:spLocks noChangeArrowheads="1"/>
              </p:cNvSpPr>
              <p:nvPr/>
            </p:nvSpPr>
            <p:spPr bwMode="auto">
              <a:xfrm>
                <a:off x="8074603" y="4927386"/>
                <a:ext cx="425002" cy="261610"/>
              </a:xfrm>
              <a:prstGeom prst="rect">
                <a:avLst/>
              </a:prstGeom>
              <a:noFill/>
              <a:ln w="9525">
                <a:noFill/>
                <a:miter lim="800000"/>
                <a:headEnd/>
                <a:tailEnd/>
              </a:ln>
            </p:spPr>
            <p:txBody>
              <a:bodyPr wrap="square">
                <a:spAutoFit/>
              </a:bodyPr>
              <a:lstStyle/>
              <a:p>
                <a:pPr algn="ctr"/>
                <a:r>
                  <a:rPr lang="en-US" sz="1050" b="1" dirty="0">
                    <a:solidFill>
                      <a:srgbClr val="FF0000"/>
                    </a:solidFill>
                    <a:latin typeface="Century Gothic" panose="020B0502020202020204" pitchFamily="34" charset="0"/>
                  </a:rPr>
                  <a:t>16</a:t>
                </a:r>
                <a:r>
                  <a:rPr lang="en-US" sz="700" b="1" dirty="0">
                    <a:solidFill>
                      <a:srgbClr val="FF0000"/>
                    </a:solidFill>
                    <a:latin typeface="Century Gothic" panose="020B0502020202020204" pitchFamily="34" charset="0"/>
                  </a:rPr>
                  <a:t>%</a:t>
                </a:r>
                <a:endParaRPr lang="en-US" sz="1050" b="1" dirty="0">
                  <a:solidFill>
                    <a:srgbClr val="FF0000"/>
                  </a:solidFill>
                  <a:latin typeface="Century Gothic" panose="020B0502020202020204" pitchFamily="34" charset="0"/>
                </a:endParaRPr>
              </a:p>
            </p:txBody>
          </p:sp>
        </p:grpSp>
      </p:grpSp>
      <p:sp>
        <p:nvSpPr>
          <p:cNvPr id="10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7810737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050"/>
                                        </p:tgtEl>
                                        <p:attrNameLst>
                                          <p:attrName>style.visibility</p:attrName>
                                        </p:attrNameLst>
                                      </p:cBhvr>
                                      <p:to>
                                        <p:strVal val="visible"/>
                                      </p:to>
                                    </p:set>
                                    <p:animEffect transition="in" filter="fade">
                                      <p:cBhvr>
                                        <p:cTn id="7" dur="500"/>
                                        <p:tgtEl>
                                          <p:spTgt spid="2050"/>
                                        </p:tgtEl>
                                      </p:cBhvr>
                                    </p:animEffect>
                                  </p:childTnLst>
                                </p:cTn>
                              </p:par>
                            </p:childTnLst>
                          </p:cTn>
                        </p:par>
                        <p:par>
                          <p:cTn id="8" fill="hold">
                            <p:stCondLst>
                              <p:cond delay="500"/>
                            </p:stCondLst>
                            <p:childTnLst>
                              <p:par>
                                <p:cTn id="9" presetID="1" presetClass="entr" presetSubtype="0" fill="hold" nodeType="afterEffect">
                                  <p:stCondLst>
                                    <p:cond delay="500"/>
                                  </p:stCondLst>
                                  <p:childTnLst>
                                    <p:set>
                                      <p:cBhvr>
                                        <p:cTn id="10" dur="1" fill="hold">
                                          <p:stCondLst>
                                            <p:cond delay="0"/>
                                          </p:stCondLst>
                                        </p:cTn>
                                        <p:tgtEl>
                                          <p:spTgt spid="20"/>
                                        </p:tgtEl>
                                        <p:attrNameLst>
                                          <p:attrName>style.visibility</p:attrName>
                                        </p:attrNameLst>
                                      </p:cBhvr>
                                      <p:to>
                                        <p:strVal val="visible"/>
                                      </p:to>
                                    </p:set>
                                  </p:childTnLst>
                                </p:cTn>
                              </p:par>
                            </p:childTnLst>
                          </p:cTn>
                        </p:par>
                        <p:par>
                          <p:cTn id="11" fill="hold">
                            <p:stCondLst>
                              <p:cond delay="1000"/>
                            </p:stCondLst>
                            <p:childTnLst>
                              <p:par>
                                <p:cTn id="12" presetID="22" presetClass="entr" presetSubtype="2" fill="hold" nodeType="afterEffect">
                                  <p:stCondLst>
                                    <p:cond delay="0"/>
                                  </p:stCondLst>
                                  <p:childTnLst>
                                    <p:set>
                                      <p:cBhvr>
                                        <p:cTn id="13" dur="1" fill="hold">
                                          <p:stCondLst>
                                            <p:cond delay="0"/>
                                          </p:stCondLst>
                                        </p:cTn>
                                        <p:tgtEl>
                                          <p:spTgt spid="2062"/>
                                        </p:tgtEl>
                                        <p:attrNameLst>
                                          <p:attrName>style.visibility</p:attrName>
                                        </p:attrNameLst>
                                      </p:cBhvr>
                                      <p:to>
                                        <p:strVal val="visible"/>
                                      </p:to>
                                    </p:set>
                                    <p:animEffect transition="in" filter="wipe(right)">
                                      <p:cBhvr>
                                        <p:cTn id="14" dur="500"/>
                                        <p:tgtEl>
                                          <p:spTgt spid="2062"/>
                                        </p:tgtEl>
                                      </p:cBhvr>
                                    </p:animEffect>
                                  </p:childTnLst>
                                </p:cTn>
                              </p:par>
                            </p:childTnLst>
                          </p:cTn>
                        </p:par>
                        <p:par>
                          <p:cTn id="15" fill="hold">
                            <p:stCondLst>
                              <p:cond delay="1500"/>
                            </p:stCondLst>
                            <p:childTnLst>
                              <p:par>
                                <p:cTn id="16" presetID="22" presetClass="entr" presetSubtype="2" fill="hold" nodeType="afterEffect">
                                  <p:stCondLst>
                                    <p:cond delay="0"/>
                                  </p:stCondLst>
                                  <p:childTnLst>
                                    <p:set>
                                      <p:cBhvr>
                                        <p:cTn id="17" dur="1" fill="hold">
                                          <p:stCondLst>
                                            <p:cond delay="0"/>
                                          </p:stCondLst>
                                        </p:cTn>
                                        <p:tgtEl>
                                          <p:spTgt spid="2063"/>
                                        </p:tgtEl>
                                        <p:attrNameLst>
                                          <p:attrName>style.visibility</p:attrName>
                                        </p:attrNameLst>
                                      </p:cBhvr>
                                      <p:to>
                                        <p:strVal val="visible"/>
                                      </p:to>
                                    </p:set>
                                    <p:animEffect transition="in" filter="wipe(right)">
                                      <p:cBhvr>
                                        <p:cTn id="18" dur="500"/>
                                        <p:tgtEl>
                                          <p:spTgt spid="2063"/>
                                        </p:tgtEl>
                                      </p:cBhvr>
                                    </p:animEffect>
                                  </p:childTnLst>
                                </p:cTn>
                              </p:par>
                            </p:childTnLst>
                          </p:cTn>
                        </p:par>
                        <p:par>
                          <p:cTn id="19" fill="hold">
                            <p:stCondLst>
                              <p:cond delay="2000"/>
                            </p:stCondLst>
                            <p:childTnLst>
                              <p:par>
                                <p:cTn id="20" presetID="22" presetClass="entr" presetSubtype="2" fill="hold" nodeType="afterEffect">
                                  <p:stCondLst>
                                    <p:cond delay="0"/>
                                  </p:stCondLst>
                                  <p:childTnLst>
                                    <p:set>
                                      <p:cBhvr>
                                        <p:cTn id="21" dur="1" fill="hold">
                                          <p:stCondLst>
                                            <p:cond delay="0"/>
                                          </p:stCondLst>
                                        </p:cTn>
                                        <p:tgtEl>
                                          <p:spTgt spid="2066"/>
                                        </p:tgtEl>
                                        <p:attrNameLst>
                                          <p:attrName>style.visibility</p:attrName>
                                        </p:attrNameLst>
                                      </p:cBhvr>
                                      <p:to>
                                        <p:strVal val="visible"/>
                                      </p:to>
                                    </p:set>
                                    <p:animEffect transition="in" filter="wipe(right)">
                                      <p:cBhvr>
                                        <p:cTn id="22" dur="500"/>
                                        <p:tgtEl>
                                          <p:spTgt spid="2066"/>
                                        </p:tgtEl>
                                      </p:cBhvr>
                                    </p:animEffect>
                                  </p:childTnLst>
                                </p:cTn>
                              </p:par>
                            </p:childTnLst>
                          </p:cTn>
                        </p:par>
                        <p:par>
                          <p:cTn id="23" fill="hold">
                            <p:stCondLst>
                              <p:cond delay="2500"/>
                            </p:stCondLst>
                            <p:childTnLst>
                              <p:par>
                                <p:cTn id="24" presetID="22" presetClass="entr" presetSubtype="2" fill="hold" nodeType="afterEffect">
                                  <p:stCondLst>
                                    <p:cond delay="0"/>
                                  </p:stCondLst>
                                  <p:childTnLst>
                                    <p:set>
                                      <p:cBhvr>
                                        <p:cTn id="25" dur="1" fill="hold">
                                          <p:stCondLst>
                                            <p:cond delay="0"/>
                                          </p:stCondLst>
                                        </p:cTn>
                                        <p:tgtEl>
                                          <p:spTgt spid="2067"/>
                                        </p:tgtEl>
                                        <p:attrNameLst>
                                          <p:attrName>style.visibility</p:attrName>
                                        </p:attrNameLst>
                                      </p:cBhvr>
                                      <p:to>
                                        <p:strVal val="visible"/>
                                      </p:to>
                                    </p:set>
                                    <p:animEffect transition="in" filter="wipe(right)">
                                      <p:cBhvr>
                                        <p:cTn id="26" dur="500"/>
                                        <p:tgtEl>
                                          <p:spTgt spid="2067"/>
                                        </p:tgtEl>
                                      </p:cBhvr>
                                    </p:animEffect>
                                  </p:childTnLst>
                                </p:cTn>
                              </p:par>
                            </p:childTnLst>
                          </p:cTn>
                        </p:par>
                        <p:par>
                          <p:cTn id="27" fill="hold">
                            <p:stCondLst>
                              <p:cond delay="3000"/>
                            </p:stCondLst>
                            <p:childTnLst>
                              <p:par>
                                <p:cTn id="28" presetID="22" presetClass="entr" presetSubtype="2" fill="hold" nodeType="afterEffect">
                                  <p:stCondLst>
                                    <p:cond delay="0"/>
                                  </p:stCondLst>
                                  <p:childTnLst>
                                    <p:set>
                                      <p:cBhvr>
                                        <p:cTn id="29" dur="1" fill="hold">
                                          <p:stCondLst>
                                            <p:cond delay="0"/>
                                          </p:stCondLst>
                                        </p:cTn>
                                        <p:tgtEl>
                                          <p:spTgt spid="2068"/>
                                        </p:tgtEl>
                                        <p:attrNameLst>
                                          <p:attrName>style.visibility</p:attrName>
                                        </p:attrNameLst>
                                      </p:cBhvr>
                                      <p:to>
                                        <p:strVal val="visible"/>
                                      </p:to>
                                    </p:set>
                                    <p:animEffect transition="in" filter="wipe(right)">
                                      <p:cBhvr>
                                        <p:cTn id="30" dur="500"/>
                                        <p:tgtEl>
                                          <p:spTgt spid="2068"/>
                                        </p:tgtEl>
                                      </p:cBhvr>
                                    </p:animEffect>
                                  </p:childTnLst>
                                </p:cTn>
                              </p:par>
                            </p:childTnLst>
                          </p:cTn>
                        </p:par>
                        <p:par>
                          <p:cTn id="31" fill="hold">
                            <p:stCondLst>
                              <p:cond delay="3500"/>
                            </p:stCondLst>
                            <p:childTnLst>
                              <p:par>
                                <p:cTn id="32" presetID="22" presetClass="entr" presetSubtype="4" fill="hold" nodeType="afterEffect">
                                  <p:stCondLst>
                                    <p:cond delay="0"/>
                                  </p:stCondLst>
                                  <p:childTnLst>
                                    <p:set>
                                      <p:cBhvr>
                                        <p:cTn id="33" dur="1" fill="hold">
                                          <p:stCondLst>
                                            <p:cond delay="0"/>
                                          </p:stCondLst>
                                        </p:cTn>
                                        <p:tgtEl>
                                          <p:spTgt spid="2069"/>
                                        </p:tgtEl>
                                        <p:attrNameLst>
                                          <p:attrName>style.visibility</p:attrName>
                                        </p:attrNameLst>
                                      </p:cBhvr>
                                      <p:to>
                                        <p:strVal val="visible"/>
                                      </p:to>
                                    </p:set>
                                    <p:animEffect transition="in" filter="wipe(down)">
                                      <p:cBhvr>
                                        <p:cTn id="34" dur="500"/>
                                        <p:tgtEl>
                                          <p:spTgt spid="2069"/>
                                        </p:tgtEl>
                                      </p:cBhvr>
                                    </p:animEffect>
                                  </p:childTnLst>
                                </p:cTn>
                              </p:par>
                            </p:childTnLst>
                          </p:cTn>
                        </p:par>
                        <p:par>
                          <p:cTn id="35" fill="hold">
                            <p:stCondLst>
                              <p:cond delay="4000"/>
                            </p:stCondLst>
                            <p:childTnLst>
                              <p:par>
                                <p:cTn id="36" presetID="22" presetClass="entr" presetSubtype="4" fill="hold" nodeType="afterEffect">
                                  <p:stCondLst>
                                    <p:cond delay="0"/>
                                  </p:stCondLst>
                                  <p:childTnLst>
                                    <p:set>
                                      <p:cBhvr>
                                        <p:cTn id="37" dur="1" fill="hold">
                                          <p:stCondLst>
                                            <p:cond delay="0"/>
                                          </p:stCondLst>
                                        </p:cTn>
                                        <p:tgtEl>
                                          <p:spTgt spid="2070"/>
                                        </p:tgtEl>
                                        <p:attrNameLst>
                                          <p:attrName>style.visibility</p:attrName>
                                        </p:attrNameLst>
                                      </p:cBhvr>
                                      <p:to>
                                        <p:strVal val="visible"/>
                                      </p:to>
                                    </p:set>
                                    <p:animEffect transition="in" filter="wipe(down)">
                                      <p:cBhvr>
                                        <p:cTn id="38" dur="500"/>
                                        <p:tgtEl>
                                          <p:spTgt spid="2070"/>
                                        </p:tgtEl>
                                      </p:cBhvr>
                                    </p:animEffect>
                                  </p:childTnLst>
                                </p:cTn>
                              </p:par>
                            </p:childTnLst>
                          </p:cTn>
                        </p:par>
                        <p:par>
                          <p:cTn id="39" fill="hold">
                            <p:stCondLst>
                              <p:cond delay="4500"/>
                            </p:stCondLst>
                            <p:childTnLst>
                              <p:par>
                                <p:cTn id="40" presetID="10" presetClass="entr" presetSubtype="0" fill="hold" grpId="0" nodeType="afterEffect">
                                  <p:stCondLst>
                                    <p:cond delay="0"/>
                                  </p:stCondLst>
                                  <p:childTnLst>
                                    <p:set>
                                      <p:cBhvr>
                                        <p:cTn id="41" dur="1" fill="hold">
                                          <p:stCondLst>
                                            <p:cond delay="0"/>
                                          </p:stCondLst>
                                        </p:cTn>
                                        <p:tgtEl>
                                          <p:spTgt spid="2065"/>
                                        </p:tgtEl>
                                        <p:attrNameLst>
                                          <p:attrName>style.visibility</p:attrName>
                                        </p:attrNameLst>
                                      </p:cBhvr>
                                      <p:to>
                                        <p:strVal val="visible"/>
                                      </p:to>
                                    </p:set>
                                    <p:animEffect transition="in" filter="fade">
                                      <p:cBhvr>
                                        <p:cTn id="42" dur="500"/>
                                        <p:tgtEl>
                                          <p:spTgt spid="2065"/>
                                        </p:tgtEl>
                                      </p:cBhvr>
                                    </p:animEffect>
                                  </p:childTnLst>
                                </p:cTn>
                              </p:par>
                            </p:childTnLst>
                          </p:cTn>
                        </p:par>
                        <p:par>
                          <p:cTn id="43" fill="hold">
                            <p:stCondLst>
                              <p:cond delay="5000"/>
                            </p:stCondLst>
                            <p:childTnLst>
                              <p:par>
                                <p:cTn id="44" presetID="22" presetClass="entr" presetSubtype="4" fill="hold" nodeType="afterEffect">
                                  <p:stCondLst>
                                    <p:cond delay="0"/>
                                  </p:stCondLst>
                                  <p:childTnLst>
                                    <p:set>
                                      <p:cBhvr>
                                        <p:cTn id="45" dur="1" fill="hold">
                                          <p:stCondLst>
                                            <p:cond delay="0"/>
                                          </p:stCondLst>
                                        </p:cTn>
                                        <p:tgtEl>
                                          <p:spTgt spid="2061"/>
                                        </p:tgtEl>
                                        <p:attrNameLst>
                                          <p:attrName>style.visibility</p:attrName>
                                        </p:attrNameLst>
                                      </p:cBhvr>
                                      <p:to>
                                        <p:strVal val="visible"/>
                                      </p:to>
                                    </p:set>
                                    <p:animEffect transition="in" filter="wipe(down)">
                                      <p:cBhvr>
                                        <p:cTn id="46" dur="500"/>
                                        <p:tgtEl>
                                          <p:spTgt spid="2061"/>
                                        </p:tgtEl>
                                      </p:cBhvr>
                                    </p:animEffect>
                                  </p:childTnLst>
                                </p:cTn>
                              </p:par>
                            </p:childTnLst>
                          </p:cTn>
                        </p:par>
                        <p:par>
                          <p:cTn id="47" fill="hold">
                            <p:stCondLst>
                              <p:cond delay="5500"/>
                            </p:stCondLst>
                            <p:childTnLst>
                              <p:par>
                                <p:cTn id="48" presetID="22" presetClass="entr" presetSubtype="4" fill="hold" nodeType="afterEffect">
                                  <p:stCondLst>
                                    <p:cond delay="0"/>
                                  </p:stCondLst>
                                  <p:childTnLst>
                                    <p:set>
                                      <p:cBhvr>
                                        <p:cTn id="49" dur="1" fill="hold">
                                          <p:stCondLst>
                                            <p:cond delay="0"/>
                                          </p:stCondLst>
                                        </p:cTn>
                                        <p:tgtEl>
                                          <p:spTgt spid="2060"/>
                                        </p:tgtEl>
                                        <p:attrNameLst>
                                          <p:attrName>style.visibility</p:attrName>
                                        </p:attrNameLst>
                                      </p:cBhvr>
                                      <p:to>
                                        <p:strVal val="visible"/>
                                      </p:to>
                                    </p:set>
                                    <p:animEffect transition="in" filter="wipe(down)">
                                      <p:cBhvr>
                                        <p:cTn id="50" dur="500"/>
                                        <p:tgtEl>
                                          <p:spTgt spid="2060"/>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grpId="0" nodeType="clickEffect">
                                  <p:stCondLst>
                                    <p:cond delay="0"/>
                                  </p:stCondLst>
                                  <p:childTnLst>
                                    <p:set>
                                      <p:cBhvr>
                                        <p:cTn id="54" dur="1" fill="hold">
                                          <p:stCondLst>
                                            <p:cond delay="0"/>
                                          </p:stCondLst>
                                        </p:cTn>
                                        <p:tgtEl>
                                          <p:spTgt spid="156"/>
                                        </p:tgtEl>
                                        <p:attrNameLst>
                                          <p:attrName>style.visibility</p:attrName>
                                        </p:attrNameLst>
                                      </p:cBhvr>
                                      <p:to>
                                        <p:strVal val="visible"/>
                                      </p:to>
                                    </p:set>
                                    <p:animEffect transition="in" filter="fade">
                                      <p:cBhvr>
                                        <p:cTn id="55" dur="500"/>
                                        <p:tgtEl>
                                          <p:spTgt spid="156"/>
                                        </p:tgtEl>
                                      </p:cBhvr>
                                    </p:animEffect>
                                  </p:childTnLst>
                                </p:cTn>
                              </p:par>
                            </p:childTnLst>
                          </p:cTn>
                        </p:par>
                        <p:par>
                          <p:cTn id="56" fill="hold">
                            <p:stCondLst>
                              <p:cond delay="500"/>
                            </p:stCondLst>
                            <p:childTnLst>
                              <p:par>
                                <p:cTn id="57" presetID="22" presetClass="entr" presetSubtype="4" fill="hold" nodeType="afterEffect">
                                  <p:stCondLst>
                                    <p:cond delay="0"/>
                                  </p:stCondLst>
                                  <p:childTnLst>
                                    <p:set>
                                      <p:cBhvr>
                                        <p:cTn id="58" dur="1" fill="hold">
                                          <p:stCondLst>
                                            <p:cond delay="0"/>
                                          </p:stCondLst>
                                        </p:cTn>
                                        <p:tgtEl>
                                          <p:spTgt spid="2059"/>
                                        </p:tgtEl>
                                        <p:attrNameLst>
                                          <p:attrName>style.visibility</p:attrName>
                                        </p:attrNameLst>
                                      </p:cBhvr>
                                      <p:to>
                                        <p:strVal val="visible"/>
                                      </p:to>
                                    </p:set>
                                    <p:animEffect transition="in" filter="wipe(down)">
                                      <p:cBhvr>
                                        <p:cTn id="59" dur="500"/>
                                        <p:tgtEl>
                                          <p:spTgt spid="2059"/>
                                        </p:tgtEl>
                                      </p:cBhvr>
                                    </p:animEffect>
                                  </p:childTnLst>
                                </p:cTn>
                              </p:par>
                            </p:childTnLst>
                          </p:cTn>
                        </p:par>
                        <p:par>
                          <p:cTn id="60" fill="hold">
                            <p:stCondLst>
                              <p:cond delay="1000"/>
                            </p:stCondLst>
                            <p:childTnLst>
                              <p:par>
                                <p:cTn id="61" presetID="22" presetClass="entr" presetSubtype="4" fill="hold" nodeType="afterEffect">
                                  <p:stCondLst>
                                    <p:cond delay="0"/>
                                  </p:stCondLst>
                                  <p:childTnLst>
                                    <p:set>
                                      <p:cBhvr>
                                        <p:cTn id="62" dur="1" fill="hold">
                                          <p:stCondLst>
                                            <p:cond delay="0"/>
                                          </p:stCondLst>
                                        </p:cTn>
                                        <p:tgtEl>
                                          <p:spTgt spid="2058"/>
                                        </p:tgtEl>
                                        <p:attrNameLst>
                                          <p:attrName>style.visibility</p:attrName>
                                        </p:attrNameLst>
                                      </p:cBhvr>
                                      <p:to>
                                        <p:strVal val="visible"/>
                                      </p:to>
                                    </p:set>
                                    <p:animEffect transition="in" filter="wipe(down)">
                                      <p:cBhvr>
                                        <p:cTn id="63" dur="500"/>
                                        <p:tgtEl>
                                          <p:spTgt spid="2058"/>
                                        </p:tgtEl>
                                      </p:cBhvr>
                                    </p:animEffect>
                                  </p:childTnLst>
                                </p:cTn>
                              </p:par>
                            </p:childTnLst>
                          </p:cTn>
                        </p:par>
                      </p:childTnLst>
                    </p:cTn>
                  </p:par>
                  <p:par>
                    <p:cTn id="64" fill="hold">
                      <p:stCondLst>
                        <p:cond delay="indefinite"/>
                      </p:stCondLst>
                      <p:childTnLst>
                        <p:par>
                          <p:cTn id="65" fill="hold">
                            <p:stCondLst>
                              <p:cond delay="0"/>
                            </p:stCondLst>
                            <p:childTnLst>
                              <p:par>
                                <p:cTn id="66" presetID="10" presetClass="entr" presetSubtype="0" fill="hold" grpId="0" nodeType="clickEffect">
                                  <p:stCondLst>
                                    <p:cond delay="0"/>
                                  </p:stCondLst>
                                  <p:childTnLst>
                                    <p:set>
                                      <p:cBhvr>
                                        <p:cTn id="67" dur="1" fill="hold">
                                          <p:stCondLst>
                                            <p:cond delay="0"/>
                                          </p:stCondLst>
                                        </p:cTn>
                                        <p:tgtEl>
                                          <p:spTgt spid="33"/>
                                        </p:tgtEl>
                                        <p:attrNameLst>
                                          <p:attrName>style.visibility</p:attrName>
                                        </p:attrNameLst>
                                      </p:cBhvr>
                                      <p:to>
                                        <p:strVal val="visible"/>
                                      </p:to>
                                    </p:set>
                                    <p:animEffect transition="in" filter="fade">
                                      <p:cBhvr>
                                        <p:cTn id="68" dur="500"/>
                                        <p:tgtEl>
                                          <p:spTgt spid="33"/>
                                        </p:tgtEl>
                                      </p:cBhvr>
                                    </p:animEffect>
                                  </p:childTnLst>
                                </p:cTn>
                              </p:par>
                            </p:childTnLst>
                          </p:cTn>
                        </p:par>
                        <p:par>
                          <p:cTn id="69" fill="hold">
                            <p:stCondLst>
                              <p:cond delay="500"/>
                            </p:stCondLst>
                            <p:childTnLst>
                              <p:par>
                                <p:cTn id="70" presetID="22" presetClass="entr" presetSubtype="4" fill="hold" nodeType="afterEffect">
                                  <p:stCondLst>
                                    <p:cond delay="0"/>
                                  </p:stCondLst>
                                  <p:childTnLst>
                                    <p:set>
                                      <p:cBhvr>
                                        <p:cTn id="71" dur="1" fill="hold">
                                          <p:stCondLst>
                                            <p:cond delay="0"/>
                                          </p:stCondLst>
                                        </p:cTn>
                                        <p:tgtEl>
                                          <p:spTgt spid="2057"/>
                                        </p:tgtEl>
                                        <p:attrNameLst>
                                          <p:attrName>style.visibility</p:attrName>
                                        </p:attrNameLst>
                                      </p:cBhvr>
                                      <p:to>
                                        <p:strVal val="visible"/>
                                      </p:to>
                                    </p:set>
                                    <p:animEffect transition="in" filter="wipe(down)">
                                      <p:cBhvr>
                                        <p:cTn id="72" dur="500"/>
                                        <p:tgtEl>
                                          <p:spTgt spid="2057"/>
                                        </p:tgtEl>
                                      </p:cBhvr>
                                    </p:animEffect>
                                  </p:childTnLst>
                                </p:cTn>
                              </p:par>
                            </p:childTnLst>
                          </p:cTn>
                        </p:par>
                        <p:par>
                          <p:cTn id="73" fill="hold">
                            <p:stCondLst>
                              <p:cond delay="1000"/>
                            </p:stCondLst>
                            <p:childTnLst>
                              <p:par>
                                <p:cTn id="74" presetID="22" presetClass="entr" presetSubtype="4" fill="hold" nodeType="afterEffect">
                                  <p:stCondLst>
                                    <p:cond delay="0"/>
                                  </p:stCondLst>
                                  <p:childTnLst>
                                    <p:set>
                                      <p:cBhvr>
                                        <p:cTn id="75" dur="1" fill="hold">
                                          <p:stCondLst>
                                            <p:cond delay="0"/>
                                          </p:stCondLst>
                                        </p:cTn>
                                        <p:tgtEl>
                                          <p:spTgt spid="2056"/>
                                        </p:tgtEl>
                                        <p:attrNameLst>
                                          <p:attrName>style.visibility</p:attrName>
                                        </p:attrNameLst>
                                      </p:cBhvr>
                                      <p:to>
                                        <p:strVal val="visible"/>
                                      </p:to>
                                    </p:set>
                                    <p:animEffect transition="in" filter="wipe(down)">
                                      <p:cBhvr>
                                        <p:cTn id="76" dur="500"/>
                                        <p:tgtEl>
                                          <p:spTgt spid="2056"/>
                                        </p:tgtEl>
                                      </p:cBhvr>
                                    </p:animEffect>
                                  </p:childTnLst>
                                </p:cTn>
                              </p:par>
                            </p:childTnLst>
                          </p:cTn>
                        </p:par>
                      </p:childTnLst>
                    </p:cTn>
                  </p:par>
                  <p:par>
                    <p:cTn id="77" fill="hold">
                      <p:stCondLst>
                        <p:cond delay="indefinite"/>
                      </p:stCondLst>
                      <p:childTnLst>
                        <p:par>
                          <p:cTn id="78" fill="hold">
                            <p:stCondLst>
                              <p:cond delay="0"/>
                            </p:stCondLst>
                            <p:childTnLst>
                              <p:par>
                                <p:cTn id="79" presetID="10" presetClass="entr" presetSubtype="0" fill="hold" grpId="0" nodeType="clickEffect">
                                  <p:stCondLst>
                                    <p:cond delay="0"/>
                                  </p:stCondLst>
                                  <p:childTnLst>
                                    <p:set>
                                      <p:cBhvr>
                                        <p:cTn id="80" dur="1" fill="hold">
                                          <p:stCondLst>
                                            <p:cond delay="0"/>
                                          </p:stCondLst>
                                        </p:cTn>
                                        <p:tgtEl>
                                          <p:spTgt spid="49"/>
                                        </p:tgtEl>
                                        <p:attrNameLst>
                                          <p:attrName>style.visibility</p:attrName>
                                        </p:attrNameLst>
                                      </p:cBhvr>
                                      <p:to>
                                        <p:strVal val="visible"/>
                                      </p:to>
                                    </p:set>
                                    <p:animEffect transition="in" filter="fade">
                                      <p:cBhvr>
                                        <p:cTn id="81" dur="500"/>
                                        <p:tgtEl>
                                          <p:spTgt spid="49"/>
                                        </p:tgtEl>
                                      </p:cBhvr>
                                    </p:animEffect>
                                  </p:childTnLst>
                                </p:cTn>
                              </p:par>
                            </p:childTnLst>
                          </p:cTn>
                        </p:par>
                        <p:par>
                          <p:cTn id="82" fill="hold">
                            <p:stCondLst>
                              <p:cond delay="500"/>
                            </p:stCondLst>
                            <p:childTnLst>
                              <p:par>
                                <p:cTn id="83" presetID="22" presetClass="entr" presetSubtype="4" fill="hold" nodeType="afterEffect">
                                  <p:stCondLst>
                                    <p:cond delay="0"/>
                                  </p:stCondLst>
                                  <p:childTnLst>
                                    <p:set>
                                      <p:cBhvr>
                                        <p:cTn id="84" dur="1" fill="hold">
                                          <p:stCondLst>
                                            <p:cond delay="0"/>
                                          </p:stCondLst>
                                        </p:cTn>
                                        <p:tgtEl>
                                          <p:spTgt spid="2055"/>
                                        </p:tgtEl>
                                        <p:attrNameLst>
                                          <p:attrName>style.visibility</p:attrName>
                                        </p:attrNameLst>
                                      </p:cBhvr>
                                      <p:to>
                                        <p:strVal val="visible"/>
                                      </p:to>
                                    </p:set>
                                    <p:animEffect transition="in" filter="wipe(down)">
                                      <p:cBhvr>
                                        <p:cTn id="85" dur="500"/>
                                        <p:tgtEl>
                                          <p:spTgt spid="2055"/>
                                        </p:tgtEl>
                                      </p:cBhvr>
                                    </p:animEffect>
                                  </p:childTnLst>
                                </p:cTn>
                              </p:par>
                            </p:childTnLst>
                          </p:cTn>
                        </p:par>
                        <p:par>
                          <p:cTn id="86" fill="hold">
                            <p:stCondLst>
                              <p:cond delay="1000"/>
                            </p:stCondLst>
                            <p:childTnLst>
                              <p:par>
                                <p:cTn id="87" presetID="22" presetClass="entr" presetSubtype="4" fill="hold" nodeType="afterEffect">
                                  <p:stCondLst>
                                    <p:cond delay="0"/>
                                  </p:stCondLst>
                                  <p:childTnLst>
                                    <p:set>
                                      <p:cBhvr>
                                        <p:cTn id="88" dur="1" fill="hold">
                                          <p:stCondLst>
                                            <p:cond delay="0"/>
                                          </p:stCondLst>
                                        </p:cTn>
                                        <p:tgtEl>
                                          <p:spTgt spid="2054"/>
                                        </p:tgtEl>
                                        <p:attrNameLst>
                                          <p:attrName>style.visibility</p:attrName>
                                        </p:attrNameLst>
                                      </p:cBhvr>
                                      <p:to>
                                        <p:strVal val="visible"/>
                                      </p:to>
                                    </p:set>
                                    <p:animEffect transition="in" filter="wipe(down)">
                                      <p:cBhvr>
                                        <p:cTn id="89" dur="500"/>
                                        <p:tgtEl>
                                          <p:spTgt spid="2054"/>
                                        </p:tgtEl>
                                      </p:cBhvr>
                                    </p:animEffect>
                                  </p:childTnLst>
                                </p:cTn>
                              </p:par>
                            </p:childTnLst>
                          </p:cTn>
                        </p:par>
                      </p:childTnLst>
                    </p:cTn>
                  </p:par>
                  <p:par>
                    <p:cTn id="90" fill="hold">
                      <p:stCondLst>
                        <p:cond delay="indefinite"/>
                      </p:stCondLst>
                      <p:childTnLst>
                        <p:par>
                          <p:cTn id="91" fill="hold">
                            <p:stCondLst>
                              <p:cond delay="0"/>
                            </p:stCondLst>
                            <p:childTnLst>
                              <p:par>
                                <p:cTn id="92" presetID="10" presetClass="entr" presetSubtype="0" fill="hold" grpId="0" nodeType="clickEffect">
                                  <p:stCondLst>
                                    <p:cond delay="0"/>
                                  </p:stCondLst>
                                  <p:childTnLst>
                                    <p:set>
                                      <p:cBhvr>
                                        <p:cTn id="93" dur="1" fill="hold">
                                          <p:stCondLst>
                                            <p:cond delay="0"/>
                                          </p:stCondLst>
                                        </p:cTn>
                                        <p:tgtEl>
                                          <p:spTgt spid="50"/>
                                        </p:tgtEl>
                                        <p:attrNameLst>
                                          <p:attrName>style.visibility</p:attrName>
                                        </p:attrNameLst>
                                      </p:cBhvr>
                                      <p:to>
                                        <p:strVal val="visible"/>
                                      </p:to>
                                    </p:set>
                                    <p:animEffect transition="in" filter="fade">
                                      <p:cBhvr>
                                        <p:cTn id="94" dur="500"/>
                                        <p:tgtEl>
                                          <p:spTgt spid="50"/>
                                        </p:tgtEl>
                                      </p:cBhvr>
                                    </p:animEffect>
                                  </p:childTnLst>
                                </p:cTn>
                              </p:par>
                            </p:childTnLst>
                          </p:cTn>
                        </p:par>
                        <p:par>
                          <p:cTn id="95" fill="hold">
                            <p:stCondLst>
                              <p:cond delay="500"/>
                            </p:stCondLst>
                            <p:childTnLst>
                              <p:par>
                                <p:cTn id="96" presetID="22" presetClass="entr" presetSubtype="4" fill="hold" nodeType="afterEffect">
                                  <p:stCondLst>
                                    <p:cond delay="0"/>
                                  </p:stCondLst>
                                  <p:childTnLst>
                                    <p:set>
                                      <p:cBhvr>
                                        <p:cTn id="97" dur="1" fill="hold">
                                          <p:stCondLst>
                                            <p:cond delay="0"/>
                                          </p:stCondLst>
                                        </p:cTn>
                                        <p:tgtEl>
                                          <p:spTgt spid="2053"/>
                                        </p:tgtEl>
                                        <p:attrNameLst>
                                          <p:attrName>style.visibility</p:attrName>
                                        </p:attrNameLst>
                                      </p:cBhvr>
                                      <p:to>
                                        <p:strVal val="visible"/>
                                      </p:to>
                                    </p:set>
                                    <p:animEffect transition="in" filter="wipe(down)">
                                      <p:cBhvr>
                                        <p:cTn id="98" dur="500"/>
                                        <p:tgtEl>
                                          <p:spTgt spid="2053"/>
                                        </p:tgtEl>
                                      </p:cBhvr>
                                    </p:animEffect>
                                  </p:childTnLst>
                                </p:cTn>
                              </p:par>
                            </p:childTnLst>
                          </p:cTn>
                        </p:par>
                        <p:par>
                          <p:cTn id="99" fill="hold">
                            <p:stCondLst>
                              <p:cond delay="1000"/>
                            </p:stCondLst>
                            <p:childTnLst>
                              <p:par>
                                <p:cTn id="100" presetID="22" presetClass="entr" presetSubtype="4" fill="hold" nodeType="afterEffect">
                                  <p:stCondLst>
                                    <p:cond delay="0"/>
                                  </p:stCondLst>
                                  <p:childTnLst>
                                    <p:set>
                                      <p:cBhvr>
                                        <p:cTn id="101" dur="1" fill="hold">
                                          <p:stCondLst>
                                            <p:cond delay="0"/>
                                          </p:stCondLst>
                                        </p:cTn>
                                        <p:tgtEl>
                                          <p:spTgt spid="2052"/>
                                        </p:tgtEl>
                                        <p:attrNameLst>
                                          <p:attrName>style.visibility</p:attrName>
                                        </p:attrNameLst>
                                      </p:cBhvr>
                                      <p:to>
                                        <p:strVal val="visible"/>
                                      </p:to>
                                    </p:set>
                                    <p:animEffect transition="in" filter="wipe(down)">
                                      <p:cBhvr>
                                        <p:cTn id="102" dur="500"/>
                                        <p:tgtEl>
                                          <p:spTgt spid="2052"/>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grpId="0" nodeType="clickEffect">
                                  <p:stCondLst>
                                    <p:cond delay="0"/>
                                  </p:stCondLst>
                                  <p:childTnLst>
                                    <p:set>
                                      <p:cBhvr>
                                        <p:cTn id="106" dur="1" fill="hold">
                                          <p:stCondLst>
                                            <p:cond delay="0"/>
                                          </p:stCondLst>
                                        </p:cTn>
                                        <p:tgtEl>
                                          <p:spTgt spid="51"/>
                                        </p:tgtEl>
                                        <p:attrNameLst>
                                          <p:attrName>style.visibility</p:attrName>
                                        </p:attrNameLst>
                                      </p:cBhvr>
                                      <p:to>
                                        <p:strVal val="visible"/>
                                      </p:to>
                                    </p:set>
                                    <p:animEffect transition="in" filter="fade">
                                      <p:cBhvr>
                                        <p:cTn id="107" dur="500"/>
                                        <p:tgtEl>
                                          <p:spTgt spid="51"/>
                                        </p:tgtEl>
                                      </p:cBhvr>
                                    </p:animEffect>
                                  </p:childTnLst>
                                </p:cTn>
                              </p:par>
                            </p:childTnLst>
                          </p:cTn>
                        </p:par>
                        <p:par>
                          <p:cTn id="108" fill="hold">
                            <p:stCondLst>
                              <p:cond delay="500"/>
                            </p:stCondLst>
                            <p:childTnLst>
                              <p:par>
                                <p:cTn id="109" presetID="22" presetClass="entr" presetSubtype="8" fill="hold" nodeType="afterEffect">
                                  <p:stCondLst>
                                    <p:cond delay="0"/>
                                  </p:stCondLst>
                                  <p:childTnLst>
                                    <p:set>
                                      <p:cBhvr>
                                        <p:cTn id="110" dur="1" fill="hold">
                                          <p:stCondLst>
                                            <p:cond delay="0"/>
                                          </p:stCondLst>
                                        </p:cTn>
                                        <p:tgtEl>
                                          <p:spTgt spid="2071"/>
                                        </p:tgtEl>
                                        <p:attrNameLst>
                                          <p:attrName>style.visibility</p:attrName>
                                        </p:attrNameLst>
                                      </p:cBhvr>
                                      <p:to>
                                        <p:strVal val="visible"/>
                                      </p:to>
                                    </p:set>
                                    <p:animEffect transition="in" filter="wipe(left)">
                                      <p:cBhvr>
                                        <p:cTn id="111" dur="500"/>
                                        <p:tgtEl>
                                          <p:spTgt spid="2071"/>
                                        </p:tgtEl>
                                      </p:cBhvr>
                                    </p:animEffect>
                                  </p:childTnLst>
                                </p:cTn>
                              </p:par>
                            </p:childTnLst>
                          </p:cTn>
                        </p:par>
                        <p:par>
                          <p:cTn id="112" fill="hold">
                            <p:stCondLst>
                              <p:cond delay="1000"/>
                            </p:stCondLst>
                            <p:childTnLst>
                              <p:par>
                                <p:cTn id="113" presetID="22" presetClass="entr" presetSubtype="8" fill="hold" nodeType="afterEffect">
                                  <p:stCondLst>
                                    <p:cond delay="0"/>
                                  </p:stCondLst>
                                  <p:childTnLst>
                                    <p:set>
                                      <p:cBhvr>
                                        <p:cTn id="114" dur="1" fill="hold">
                                          <p:stCondLst>
                                            <p:cond delay="0"/>
                                          </p:stCondLst>
                                        </p:cTn>
                                        <p:tgtEl>
                                          <p:spTgt spid="2049"/>
                                        </p:tgtEl>
                                        <p:attrNameLst>
                                          <p:attrName>style.visibility</p:attrName>
                                        </p:attrNameLst>
                                      </p:cBhvr>
                                      <p:to>
                                        <p:strVal val="visible"/>
                                      </p:to>
                                    </p:set>
                                    <p:animEffect transition="in" filter="wipe(left)">
                                      <p:cBhvr>
                                        <p:cTn id="115" dur="500"/>
                                        <p:tgtEl>
                                          <p:spTgt spid="2049"/>
                                        </p:tgtEl>
                                      </p:cBhvr>
                                    </p:animEffect>
                                  </p:childTnLst>
                                </p:cTn>
                              </p:par>
                            </p:childTnLst>
                          </p:cTn>
                        </p:par>
                      </p:childTnLst>
                    </p:cTn>
                  </p:par>
                  <p:par>
                    <p:cTn id="116" fill="hold">
                      <p:stCondLst>
                        <p:cond delay="indefinite"/>
                      </p:stCondLst>
                      <p:childTnLst>
                        <p:par>
                          <p:cTn id="117" fill="hold">
                            <p:stCondLst>
                              <p:cond delay="0"/>
                            </p:stCondLst>
                            <p:childTnLst>
                              <p:par>
                                <p:cTn id="118" presetID="10" presetClass="entr" presetSubtype="0" fill="hold" grpId="0" nodeType="clickEffect">
                                  <p:stCondLst>
                                    <p:cond delay="0"/>
                                  </p:stCondLst>
                                  <p:childTnLst>
                                    <p:set>
                                      <p:cBhvr>
                                        <p:cTn id="119" dur="1" fill="hold">
                                          <p:stCondLst>
                                            <p:cond delay="0"/>
                                          </p:stCondLst>
                                        </p:cTn>
                                        <p:tgtEl>
                                          <p:spTgt spid="52"/>
                                        </p:tgtEl>
                                        <p:attrNameLst>
                                          <p:attrName>style.visibility</p:attrName>
                                        </p:attrNameLst>
                                      </p:cBhvr>
                                      <p:to>
                                        <p:strVal val="visible"/>
                                      </p:to>
                                    </p:set>
                                    <p:animEffect transition="in" filter="fade">
                                      <p:cBhvr>
                                        <p:cTn id="120" dur="500"/>
                                        <p:tgtEl>
                                          <p:spTgt spid="52"/>
                                        </p:tgtEl>
                                      </p:cBhvr>
                                    </p:animEffect>
                                  </p:childTnLst>
                                </p:cTn>
                              </p:par>
                            </p:childTnLst>
                          </p:cTn>
                        </p:par>
                        <p:par>
                          <p:cTn id="121" fill="hold">
                            <p:stCondLst>
                              <p:cond delay="500"/>
                            </p:stCondLst>
                            <p:childTnLst>
                              <p:par>
                                <p:cTn id="122" presetID="22" presetClass="entr" presetSubtype="8" fill="hold" nodeType="afterEffect">
                                  <p:stCondLst>
                                    <p:cond delay="0"/>
                                  </p:stCondLst>
                                  <p:childTnLst>
                                    <p:set>
                                      <p:cBhvr>
                                        <p:cTn id="123" dur="1" fill="hold">
                                          <p:stCondLst>
                                            <p:cond delay="0"/>
                                          </p:stCondLst>
                                        </p:cTn>
                                        <p:tgtEl>
                                          <p:spTgt spid="2048"/>
                                        </p:tgtEl>
                                        <p:attrNameLst>
                                          <p:attrName>style.visibility</p:attrName>
                                        </p:attrNameLst>
                                      </p:cBhvr>
                                      <p:to>
                                        <p:strVal val="visible"/>
                                      </p:to>
                                    </p:set>
                                    <p:animEffect transition="in" filter="wipe(left)">
                                      <p:cBhvr>
                                        <p:cTn id="124" dur="500"/>
                                        <p:tgtEl>
                                          <p:spTgt spid="2048"/>
                                        </p:tgtEl>
                                      </p:cBhvr>
                                    </p:animEffect>
                                  </p:childTnLst>
                                </p:cTn>
                              </p:par>
                            </p:childTnLst>
                          </p:cTn>
                        </p:par>
                        <p:par>
                          <p:cTn id="125" fill="hold">
                            <p:stCondLst>
                              <p:cond delay="1000"/>
                            </p:stCondLst>
                            <p:childTnLst>
                              <p:par>
                                <p:cTn id="126" presetID="22" presetClass="entr" presetSubtype="8" fill="hold" nodeType="afterEffect">
                                  <p:stCondLst>
                                    <p:cond delay="0"/>
                                  </p:stCondLst>
                                  <p:childTnLst>
                                    <p:set>
                                      <p:cBhvr>
                                        <p:cTn id="127" dur="1" fill="hold">
                                          <p:stCondLst>
                                            <p:cond delay="0"/>
                                          </p:stCondLst>
                                        </p:cTn>
                                        <p:tgtEl>
                                          <p:spTgt spid="31"/>
                                        </p:tgtEl>
                                        <p:attrNameLst>
                                          <p:attrName>style.visibility</p:attrName>
                                        </p:attrNameLst>
                                      </p:cBhvr>
                                      <p:to>
                                        <p:strVal val="visible"/>
                                      </p:to>
                                    </p:set>
                                    <p:animEffect transition="in" filter="wipe(left)">
                                      <p:cBhvr>
                                        <p:cTn id="12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65" grpId="0"/>
      <p:bldP spid="156" grpId="0"/>
      <p:bldP spid="33" grpId="0"/>
      <p:bldP spid="49" grpId="0"/>
      <p:bldP spid="50" grpId="0"/>
      <p:bldP spid="51" grpId="0"/>
      <p:bldP spid="52"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327155" y="3875325"/>
            <a:ext cx="1677062" cy="307777"/>
          </a:xfrm>
          <a:prstGeom prst="rect">
            <a:avLst/>
          </a:prstGeom>
          <a:noFill/>
        </p:spPr>
        <p:txBody>
          <a:bodyPr wrap="none" rtlCol="0">
            <a:spAutoFit/>
          </a:bodyPr>
          <a:lstStyle/>
          <a:p>
            <a:pPr algn="ctr"/>
            <a:r>
              <a:rPr lang="en-US" sz="1400" b="1" dirty="0">
                <a:solidFill>
                  <a:srgbClr val="E50914"/>
                </a:solidFill>
                <a:latin typeface="Century Gothic" panose="020B0502020202020204" pitchFamily="34" charset="0"/>
              </a:rPr>
              <a:t>WEEKLY REACH %</a:t>
            </a:r>
          </a:p>
        </p:txBody>
      </p:sp>
      <p:grpSp>
        <p:nvGrpSpPr>
          <p:cNvPr id="2" name="Group 1"/>
          <p:cNvGrpSpPr/>
          <p:nvPr/>
        </p:nvGrpSpPr>
        <p:grpSpPr>
          <a:xfrm>
            <a:off x="639034" y="2317714"/>
            <a:ext cx="10466213" cy="3539523"/>
            <a:chOff x="-385617" y="-18129"/>
            <a:chExt cx="12402075" cy="6797058"/>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TextBox 81"/>
            <p:cNvSpPr txBox="1"/>
            <p:nvPr/>
          </p:nvSpPr>
          <p:spPr>
            <a:xfrm>
              <a:off x="-152326" y="-18129"/>
              <a:ext cx="701381" cy="436751"/>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96" name="TextBox 95"/>
            <p:cNvSpPr txBox="1"/>
            <p:nvPr/>
          </p:nvSpPr>
          <p:spPr>
            <a:xfrm>
              <a:off x="-385617" y="965204"/>
              <a:ext cx="934670" cy="531930"/>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97" name="TextBox 96"/>
            <p:cNvSpPr txBox="1"/>
            <p:nvPr/>
          </p:nvSpPr>
          <p:spPr>
            <a:xfrm>
              <a:off x="-385617" y="5170655"/>
              <a:ext cx="934670" cy="531930"/>
            </a:xfrm>
            <a:prstGeom prst="rect">
              <a:avLst/>
            </a:prstGeom>
            <a:noFill/>
          </p:spPr>
          <p:txBody>
            <a:bodyPr wrap="none" rtlCol="0">
              <a:spAutoFit/>
            </a:bodyPr>
            <a:lstStyle/>
            <a:p>
              <a:pPr algn="r"/>
              <a:r>
                <a:rPr lang="en-US" sz="1200" dirty="0">
                  <a:latin typeface="Century Gothic" panose="020B0502020202020204" pitchFamily="34" charset="0"/>
                </a:rPr>
                <a:t>10%</a:t>
              </a:r>
            </a:p>
          </p:txBody>
        </p:sp>
        <p:sp>
          <p:nvSpPr>
            <p:cNvPr id="98" name="TextBox 97"/>
            <p:cNvSpPr txBox="1"/>
            <p:nvPr/>
          </p:nvSpPr>
          <p:spPr>
            <a:xfrm>
              <a:off x="-217805" y="6246999"/>
              <a:ext cx="766859" cy="531930"/>
            </a:xfrm>
            <a:prstGeom prst="rect">
              <a:avLst/>
            </a:prstGeom>
            <a:noFill/>
          </p:spPr>
          <p:txBody>
            <a:bodyPr wrap="none" rtlCol="0">
              <a:spAutoFit/>
            </a:bodyPr>
            <a:lstStyle/>
            <a:p>
              <a:pPr algn="r"/>
              <a:r>
                <a:rPr lang="en-US" sz="1200" dirty="0">
                  <a:latin typeface="Century Gothic" panose="020B0502020202020204" pitchFamily="34" charset="0"/>
                </a:rPr>
                <a:t>0%</a:t>
              </a:r>
            </a:p>
          </p:txBody>
        </p:sp>
      </p:grpSp>
      <p:sp>
        <p:nvSpPr>
          <p:cNvPr id="47" name="TextBox 46"/>
          <p:cNvSpPr txBox="1"/>
          <p:nvPr/>
        </p:nvSpPr>
        <p:spPr>
          <a:xfrm>
            <a:off x="5054850" y="5832295"/>
            <a:ext cx="2494594" cy="307777"/>
          </a:xfrm>
          <a:prstGeom prst="rect">
            <a:avLst/>
          </a:prstGeom>
          <a:noFill/>
        </p:spPr>
        <p:txBody>
          <a:bodyPr wrap="none" rtlCol="0">
            <a:spAutoFit/>
          </a:bodyPr>
          <a:lstStyle/>
          <a:p>
            <a:pPr algn="r"/>
            <a:r>
              <a:rPr lang="en-US" sz="1400" b="1" dirty="0">
                <a:solidFill>
                  <a:srgbClr val="E50914"/>
                </a:solidFill>
                <a:latin typeface="Century Gothic" panose="020B0502020202020204" pitchFamily="34" charset="0"/>
              </a:rPr>
              <a:t>WEEKLY MINUTES  </a:t>
            </a:r>
            <a:r>
              <a:rPr lang="en-US" sz="1200" dirty="0">
                <a:solidFill>
                  <a:srgbClr val="E50914"/>
                </a:solidFill>
                <a:latin typeface="Century Gothic" panose="020B0502020202020204" pitchFamily="34" charset="0"/>
              </a:rPr>
              <a:t>per capita</a:t>
            </a:r>
          </a:p>
        </p:txBody>
      </p:sp>
      <p:grpSp>
        <p:nvGrpSpPr>
          <p:cNvPr id="48" name="Group 47"/>
          <p:cNvGrpSpPr/>
          <p:nvPr/>
        </p:nvGrpSpPr>
        <p:grpSpPr>
          <a:xfrm>
            <a:off x="1414953" y="2398072"/>
            <a:ext cx="9910064" cy="3717743"/>
            <a:chOff x="602722" y="136725"/>
            <a:chExt cx="13621805" cy="6983466"/>
          </a:xfrm>
        </p:grpSpPr>
        <p:grpSp>
          <p:nvGrpSpPr>
            <p:cNvPr id="54" name="Group 53"/>
            <p:cNvGrpSpPr/>
            <p:nvPr/>
          </p:nvGrpSpPr>
          <p:grpSpPr>
            <a:xfrm rot="16200000" flipV="1">
              <a:off x="4035870" y="-3296423"/>
              <a:ext cx="6453425" cy="13319722"/>
              <a:chOff x="2055486" y="372098"/>
              <a:chExt cx="8490242" cy="5308997"/>
            </a:xfrm>
          </p:grpSpPr>
          <p:cxnSp>
            <p:nvCxnSpPr>
              <p:cNvPr id="101" name="Straight Connector 100"/>
              <p:cNvCxnSpPr/>
              <p:nvPr/>
            </p:nvCxnSpPr>
            <p:spPr>
              <a:xfrm>
                <a:off x="2062976" y="3420218"/>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89876" y="5681095"/>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a:off x="2093113" y="1897267"/>
                <a:ext cx="845261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a:off x="2093113" y="2656810"/>
                <a:ext cx="845261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a:off x="2093113" y="2504410"/>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2093108" y="2352009"/>
                <a:ext cx="8452610"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a:off x="2093113" y="2199607"/>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a:off x="2093113" y="2047205"/>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a:off x="2093113" y="1742407"/>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a:off x="2093113" y="1590008"/>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4" name="Straight Connector 133"/>
              <p:cNvCxnSpPr/>
              <p:nvPr/>
            </p:nvCxnSpPr>
            <p:spPr>
              <a:xfrm>
                <a:off x="2093113" y="1437608"/>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2093113" y="1285211"/>
                <a:ext cx="845261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p:nvPr/>
            </p:nvCxnSpPr>
            <p:spPr>
              <a:xfrm>
                <a:off x="2093113" y="1132807"/>
                <a:ext cx="84526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2055489" y="372098"/>
                <a:ext cx="8452571"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2055491" y="1131636"/>
                <a:ext cx="8452571"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2055491" y="979240"/>
                <a:ext cx="8452576"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2055486" y="826838"/>
                <a:ext cx="8452571"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2055490" y="674437"/>
                <a:ext cx="845257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2055490" y="522038"/>
                <a:ext cx="8452575"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73769" y="6592866"/>
              <a:ext cx="354584" cy="276999"/>
            </a:xfrm>
            <a:prstGeom prst="rect">
              <a:avLst/>
            </a:prstGeom>
            <a:noFill/>
          </p:spPr>
          <p:txBody>
            <a:bodyPr wrap="none" rtlCol="0">
              <a:spAutoFit/>
            </a:bodyPr>
            <a:lstStyle/>
            <a:p>
              <a:pPr algn="ctr"/>
              <a:r>
                <a:rPr lang="en-US" sz="1200" dirty="0">
                  <a:latin typeface="Century Gothic" panose="020B0502020202020204" pitchFamily="34" charset="0"/>
                </a:rPr>
                <a:t>50</a:t>
              </a:r>
            </a:p>
          </p:txBody>
        </p:sp>
        <p:sp>
          <p:nvSpPr>
            <p:cNvPr id="62" name="TextBox 61"/>
            <p:cNvSpPr txBox="1"/>
            <p:nvPr/>
          </p:nvSpPr>
          <p:spPr>
            <a:xfrm>
              <a:off x="4140460" y="6581001"/>
              <a:ext cx="439544" cy="276999"/>
            </a:xfrm>
            <a:prstGeom prst="rect">
              <a:avLst/>
            </a:prstGeom>
            <a:noFill/>
          </p:spPr>
          <p:txBody>
            <a:bodyPr wrap="none" rtlCol="0">
              <a:spAutoFit/>
            </a:bodyPr>
            <a:lstStyle/>
            <a:p>
              <a:pPr algn="ctr"/>
              <a:r>
                <a:rPr lang="en-US" sz="1200" dirty="0">
                  <a:latin typeface="Century Gothic" panose="020B0502020202020204" pitchFamily="34" charset="0"/>
                </a:rPr>
                <a:t>100</a:t>
              </a:r>
            </a:p>
          </p:txBody>
        </p:sp>
        <p:sp>
          <p:nvSpPr>
            <p:cNvPr id="137" name="TextBox 136"/>
            <p:cNvSpPr txBox="1"/>
            <p:nvPr/>
          </p:nvSpPr>
          <p:spPr>
            <a:xfrm>
              <a:off x="9799592" y="6599871"/>
              <a:ext cx="604173" cy="520320"/>
            </a:xfrm>
            <a:prstGeom prst="rect">
              <a:avLst/>
            </a:prstGeom>
            <a:noFill/>
          </p:spPr>
          <p:txBody>
            <a:bodyPr wrap="none" rtlCol="0">
              <a:spAutoFit/>
            </a:bodyPr>
            <a:lstStyle/>
            <a:p>
              <a:pPr algn="ctr"/>
              <a:r>
                <a:rPr lang="en-US" sz="1200" dirty="0">
                  <a:latin typeface="Century Gothic" panose="020B0502020202020204" pitchFamily="34" charset="0"/>
                </a:rPr>
                <a:t>250</a:t>
              </a:r>
            </a:p>
          </p:txBody>
        </p:sp>
        <p:sp>
          <p:nvSpPr>
            <p:cNvPr id="138" name="TextBox 137"/>
            <p:cNvSpPr txBox="1"/>
            <p:nvPr/>
          </p:nvSpPr>
          <p:spPr>
            <a:xfrm>
              <a:off x="11699882" y="6599869"/>
              <a:ext cx="604173" cy="520320"/>
            </a:xfrm>
            <a:prstGeom prst="rect">
              <a:avLst/>
            </a:prstGeom>
            <a:noFill/>
          </p:spPr>
          <p:txBody>
            <a:bodyPr wrap="none" rtlCol="0">
              <a:spAutoFit/>
            </a:bodyPr>
            <a:lstStyle/>
            <a:p>
              <a:pPr algn="ctr"/>
              <a:r>
                <a:rPr lang="en-US" sz="1200" dirty="0">
                  <a:latin typeface="Century Gothic" panose="020B0502020202020204" pitchFamily="34" charset="0"/>
                </a:rPr>
                <a:t>300</a:t>
              </a:r>
            </a:p>
          </p:txBody>
        </p:sp>
        <p:sp>
          <p:nvSpPr>
            <p:cNvPr id="151" name="TextBox 150"/>
            <p:cNvSpPr txBox="1"/>
            <p:nvPr/>
          </p:nvSpPr>
          <p:spPr>
            <a:xfrm>
              <a:off x="13620355" y="6599870"/>
              <a:ext cx="604172" cy="520319"/>
            </a:xfrm>
            <a:prstGeom prst="rect">
              <a:avLst/>
            </a:prstGeom>
            <a:noFill/>
          </p:spPr>
          <p:txBody>
            <a:bodyPr wrap="none" rtlCol="0">
              <a:spAutoFit/>
            </a:bodyPr>
            <a:lstStyle/>
            <a:p>
              <a:pPr algn="ctr"/>
              <a:r>
                <a:rPr lang="en-US" sz="1200" dirty="0">
                  <a:latin typeface="Century Gothic" panose="020B0502020202020204" pitchFamily="34" charset="0"/>
                </a:rPr>
                <a:t>350</a:t>
              </a:r>
            </a:p>
          </p:txBody>
        </p:sp>
      </p:grpSp>
      <p:sp>
        <p:nvSpPr>
          <p:cNvPr id="112" name="Rectangle 111"/>
          <p:cNvSpPr/>
          <p:nvPr/>
        </p:nvSpPr>
        <p:spPr>
          <a:xfrm>
            <a:off x="0" y="6575853"/>
            <a:ext cx="8788400" cy="276999"/>
          </a:xfrm>
          <a:prstGeom prst="rect">
            <a:avLst/>
          </a:prstGeom>
        </p:spPr>
        <p:txBody>
          <a:bodyPr wrap="square">
            <a:spAutoFit/>
          </a:bodyPr>
          <a:lstStyle/>
          <a:p>
            <a:r>
              <a:rPr lang="en-US" sz="1200" baseline="300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2 </a:t>
            </a:r>
            <a:r>
              <a:rPr lang="en-US" sz="12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MTM Spring 2016</a:t>
            </a:r>
          </a:p>
        </p:txBody>
      </p:sp>
      <p:sp>
        <p:nvSpPr>
          <p:cNvPr id="9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9" name="Text Box 1028"/>
          <p:cNvSpPr txBox="1">
            <a:spLocks noChangeArrowheads="1"/>
          </p:cNvSpPr>
          <p:nvPr/>
        </p:nvSpPr>
        <p:spPr bwMode="auto">
          <a:xfrm>
            <a:off x="3081989" y="591788"/>
            <a:ext cx="1703557" cy="369332"/>
          </a:xfrm>
          <a:prstGeom prst="rect">
            <a:avLst/>
          </a:prstGeom>
          <a:noFill/>
          <a:ln w="9525">
            <a:noFill/>
            <a:miter lim="800000"/>
            <a:headEnd/>
            <a:tailEnd/>
          </a:ln>
        </p:spPr>
        <p:txBody>
          <a:bodyPr wrap="square">
            <a:spAutoFit/>
          </a:bodyPr>
          <a:lstStyle/>
          <a:p>
            <a:pPr algn="ctr"/>
            <a:r>
              <a:rPr lang="en-US" u="sng" dirty="0">
                <a:solidFill>
                  <a:schemeClr val="tx1">
                    <a:lumMod val="65000"/>
                    <a:lumOff val="35000"/>
                  </a:schemeClr>
                </a:solidFill>
                <a:latin typeface="Century Gothic" panose="020B0502020202020204" pitchFamily="34" charset="0"/>
              </a:rPr>
              <a:t>Adults 18+ </a:t>
            </a:r>
            <a:r>
              <a:rPr lang="en-US" u="sng" baseline="30000" dirty="0">
                <a:solidFill>
                  <a:schemeClr val="tx1">
                    <a:lumMod val="65000"/>
                    <a:lumOff val="35000"/>
                  </a:schemeClr>
                </a:solidFill>
                <a:latin typeface="Century Gothic" panose="020B0502020202020204" pitchFamily="34" charset="0"/>
              </a:rPr>
              <a:t>1</a:t>
            </a:r>
          </a:p>
        </p:txBody>
      </p:sp>
      <p:sp>
        <p:nvSpPr>
          <p:cNvPr id="120" name="Text Box 1028"/>
          <p:cNvSpPr txBox="1">
            <a:spLocks noChangeArrowheads="1"/>
          </p:cNvSpPr>
          <p:nvPr/>
        </p:nvSpPr>
        <p:spPr bwMode="auto">
          <a:xfrm>
            <a:off x="3320235" y="-79693"/>
            <a:ext cx="5656162" cy="584775"/>
          </a:xfrm>
          <a:prstGeom prst="rect">
            <a:avLst/>
          </a:prstGeom>
          <a:noFill/>
          <a:ln w="9525">
            <a:noFill/>
            <a:miter lim="800000"/>
            <a:headEnd/>
            <a:tailEnd/>
          </a:ln>
        </p:spPr>
        <p:txBody>
          <a:bodyPr wrap="square">
            <a:spAutoFit/>
          </a:bodyPr>
          <a:lstStyle/>
          <a:p>
            <a:pPr algn="ctr"/>
            <a:r>
              <a:rPr lang="en-US" sz="3200" dirty="0">
                <a:solidFill>
                  <a:srgbClr val="E50914"/>
                </a:solidFill>
                <a:latin typeface="Century Gothic" panose="020B0502020202020204" pitchFamily="34" charset="0"/>
              </a:rPr>
              <a:t>NETFLIX vs Network</a:t>
            </a:r>
          </a:p>
        </p:txBody>
      </p:sp>
      <p:grpSp>
        <p:nvGrpSpPr>
          <p:cNvPr id="12" name="Group 11"/>
          <p:cNvGrpSpPr/>
          <p:nvPr/>
        </p:nvGrpSpPr>
        <p:grpSpPr>
          <a:xfrm>
            <a:off x="2779184" y="955091"/>
            <a:ext cx="2906619" cy="338554"/>
            <a:chOff x="4829357" y="1626232"/>
            <a:chExt cx="2906619" cy="338554"/>
          </a:xfrm>
        </p:grpSpPr>
        <p:sp>
          <p:nvSpPr>
            <p:cNvPr id="107" name="Oval 106"/>
            <p:cNvSpPr/>
            <p:nvPr/>
          </p:nvSpPr>
          <p:spPr>
            <a:xfrm>
              <a:off x="4829357" y="1713353"/>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1</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59%, 138</a:t>
              </a:r>
              <a:endParaRPr lang="en-US" sz="1600" baseline="30000" dirty="0">
                <a:solidFill>
                  <a:srgbClr val="5482BD"/>
                </a:solidFill>
                <a:latin typeface="Century Gothic" panose="020B0502020202020204" pitchFamily="34" charset="0"/>
              </a:endParaRPr>
            </a:p>
          </p:txBody>
        </p:sp>
      </p:grpSp>
      <p:grpSp>
        <p:nvGrpSpPr>
          <p:cNvPr id="11" name="Group 10"/>
          <p:cNvGrpSpPr/>
          <p:nvPr/>
        </p:nvGrpSpPr>
        <p:grpSpPr>
          <a:xfrm>
            <a:off x="5816811" y="955091"/>
            <a:ext cx="2333399" cy="338554"/>
            <a:chOff x="4829357" y="1373089"/>
            <a:chExt cx="2333399" cy="338554"/>
          </a:xfrm>
        </p:grpSpPr>
        <p:sp>
          <p:nvSpPr>
            <p:cNvPr id="81" name="Oval 80"/>
            <p:cNvSpPr/>
            <p:nvPr/>
          </p:nvSpPr>
          <p:spPr>
            <a:xfrm>
              <a:off x="4829357" y="1460210"/>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1  </a:t>
              </a:r>
              <a:r>
                <a:rPr lang="en-US" sz="1600" dirty="0">
                  <a:solidFill>
                    <a:srgbClr val="EB4149"/>
                  </a:solidFill>
                  <a:latin typeface="Century Gothic" panose="020B0502020202020204" pitchFamily="34" charset="0"/>
                </a:rPr>
                <a:t>36%, 173</a:t>
              </a:r>
              <a:endParaRPr lang="en-US" sz="1600" baseline="30000" dirty="0">
                <a:solidFill>
                  <a:srgbClr val="EB4149"/>
                </a:solidFill>
                <a:latin typeface="Century Gothic" panose="020B0502020202020204" pitchFamily="34" charset="0"/>
              </a:endParaRPr>
            </a:p>
          </p:txBody>
        </p:sp>
      </p:grpSp>
      <p:grpSp>
        <p:nvGrpSpPr>
          <p:cNvPr id="108" name="Group 107"/>
          <p:cNvGrpSpPr/>
          <p:nvPr/>
        </p:nvGrpSpPr>
        <p:grpSpPr>
          <a:xfrm>
            <a:off x="2779184" y="1271011"/>
            <a:ext cx="2906619" cy="338554"/>
            <a:chOff x="4829357" y="1626232"/>
            <a:chExt cx="2906619" cy="338554"/>
          </a:xfrm>
        </p:grpSpPr>
        <p:sp>
          <p:nvSpPr>
            <p:cNvPr id="111" name="Oval 110"/>
            <p:cNvSpPr/>
            <p:nvPr/>
          </p:nvSpPr>
          <p:spPr>
            <a:xfrm>
              <a:off x="4829357" y="1713353"/>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2</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50%, 90</a:t>
              </a:r>
              <a:endParaRPr lang="en-US" sz="1600" baseline="30000" dirty="0">
                <a:solidFill>
                  <a:srgbClr val="5482BD"/>
                </a:solidFill>
                <a:latin typeface="Century Gothic" panose="020B0502020202020204" pitchFamily="34" charset="0"/>
              </a:endParaRPr>
            </a:p>
          </p:txBody>
        </p:sp>
      </p:grpSp>
      <p:grpSp>
        <p:nvGrpSpPr>
          <p:cNvPr id="117" name="Group 116"/>
          <p:cNvGrpSpPr/>
          <p:nvPr/>
        </p:nvGrpSpPr>
        <p:grpSpPr>
          <a:xfrm>
            <a:off x="2779184" y="1575738"/>
            <a:ext cx="2906619" cy="338554"/>
            <a:chOff x="4829357" y="1626232"/>
            <a:chExt cx="2906619" cy="338554"/>
          </a:xfrm>
        </p:grpSpPr>
        <p:sp>
          <p:nvSpPr>
            <p:cNvPr id="119" name="Oval 118"/>
            <p:cNvSpPr/>
            <p:nvPr/>
          </p:nvSpPr>
          <p:spPr>
            <a:xfrm>
              <a:off x="4829357" y="1713353"/>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3</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44%, 66</a:t>
              </a:r>
              <a:endParaRPr lang="en-US" sz="1600" baseline="30000" dirty="0">
                <a:solidFill>
                  <a:srgbClr val="5482BD"/>
                </a:solidFill>
                <a:latin typeface="Century Gothic" panose="020B0502020202020204" pitchFamily="34" charset="0"/>
              </a:endParaRPr>
            </a:p>
          </p:txBody>
        </p:sp>
      </p:grpSp>
      <p:grpSp>
        <p:nvGrpSpPr>
          <p:cNvPr id="139" name="Group 138"/>
          <p:cNvGrpSpPr/>
          <p:nvPr/>
        </p:nvGrpSpPr>
        <p:grpSpPr>
          <a:xfrm>
            <a:off x="2779184" y="1859985"/>
            <a:ext cx="2906619" cy="338554"/>
            <a:chOff x="4829357" y="1626232"/>
            <a:chExt cx="2906619" cy="338554"/>
          </a:xfrm>
        </p:grpSpPr>
        <p:sp>
          <p:nvSpPr>
            <p:cNvPr id="140" name="Oval 139"/>
            <p:cNvSpPr/>
            <p:nvPr/>
          </p:nvSpPr>
          <p:spPr>
            <a:xfrm>
              <a:off x="4829357" y="1713353"/>
              <a:ext cx="164312" cy="164312"/>
            </a:xfrm>
            <a:prstGeom prst="ellipse">
              <a:avLst/>
            </a:prstGeom>
            <a:solidFill>
              <a:schemeClr val="tx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Text Box 1028"/>
            <p:cNvSpPr txBox="1">
              <a:spLocks noChangeArrowheads="1"/>
            </p:cNvSpPr>
            <p:nvPr/>
          </p:nvSpPr>
          <p:spPr bwMode="auto">
            <a:xfrm>
              <a:off x="5030789" y="1626232"/>
              <a:ext cx="2705187" cy="338554"/>
            </a:xfrm>
            <a:prstGeom prst="rect">
              <a:avLst/>
            </a:prstGeom>
            <a:noFill/>
            <a:ln w="9525">
              <a:noFill/>
              <a:miter lim="800000"/>
              <a:headEnd/>
              <a:tailEnd/>
            </a:ln>
          </p:spPr>
          <p:txBody>
            <a:bodyPr wrap="square">
              <a:spAutoFit/>
            </a:bodyPr>
            <a:lstStyle/>
            <a:p>
              <a:r>
                <a:rPr lang="en-US" sz="1600" dirty="0">
                  <a:solidFill>
                    <a:srgbClr val="5482BD"/>
                  </a:solidFill>
                  <a:latin typeface="Century Gothic" panose="020B0502020202020204" pitchFamily="34" charset="0"/>
                </a:rPr>
                <a:t>Network 4</a:t>
              </a:r>
              <a:r>
                <a:rPr lang="en-US" sz="1600" baseline="30000" dirty="0">
                  <a:solidFill>
                    <a:srgbClr val="5482BD"/>
                  </a:solidFill>
                  <a:latin typeface="Century Gothic" panose="020B0502020202020204" pitchFamily="34" charset="0"/>
                </a:rPr>
                <a:t>     </a:t>
              </a:r>
              <a:r>
                <a:rPr lang="en-US" sz="1600" dirty="0">
                  <a:solidFill>
                    <a:srgbClr val="5482BD"/>
                  </a:solidFill>
                  <a:latin typeface="Century Gothic" panose="020B0502020202020204" pitchFamily="34" charset="0"/>
                </a:rPr>
                <a:t>38%, 42</a:t>
              </a:r>
              <a:endParaRPr lang="en-US" sz="1600" baseline="30000" dirty="0">
                <a:solidFill>
                  <a:srgbClr val="5482BD"/>
                </a:solidFill>
                <a:latin typeface="Century Gothic" panose="020B0502020202020204" pitchFamily="34" charset="0"/>
              </a:endParaRPr>
            </a:p>
          </p:txBody>
        </p:sp>
      </p:grpSp>
      <p:sp>
        <p:nvSpPr>
          <p:cNvPr id="142" name="Text Box 1028"/>
          <p:cNvSpPr txBox="1">
            <a:spLocks noChangeArrowheads="1"/>
          </p:cNvSpPr>
          <p:nvPr/>
        </p:nvSpPr>
        <p:spPr bwMode="auto">
          <a:xfrm>
            <a:off x="5824296" y="591788"/>
            <a:ext cx="1667100" cy="369332"/>
          </a:xfrm>
          <a:prstGeom prst="rect">
            <a:avLst/>
          </a:prstGeom>
          <a:noFill/>
          <a:ln w="9525">
            <a:noFill/>
            <a:miter lim="800000"/>
            <a:headEnd/>
            <a:tailEnd/>
          </a:ln>
        </p:spPr>
        <p:txBody>
          <a:bodyPr wrap="square">
            <a:spAutoFit/>
          </a:bodyPr>
          <a:lstStyle/>
          <a:p>
            <a:pPr algn="r"/>
            <a:r>
              <a:rPr lang="en-US" u="sng" dirty="0">
                <a:solidFill>
                  <a:schemeClr val="tx1">
                    <a:lumMod val="65000"/>
                    <a:lumOff val="35000"/>
                  </a:schemeClr>
                </a:solidFill>
                <a:latin typeface="Century Gothic" panose="020B0502020202020204" pitchFamily="34" charset="0"/>
              </a:rPr>
              <a:t>Adults 18+ </a:t>
            </a:r>
            <a:r>
              <a:rPr lang="en-US" u="sng" baseline="30000" dirty="0">
                <a:solidFill>
                  <a:schemeClr val="tx1">
                    <a:lumMod val="65000"/>
                    <a:lumOff val="35000"/>
                  </a:schemeClr>
                </a:solidFill>
                <a:latin typeface="Century Gothic" panose="020B0502020202020204" pitchFamily="34" charset="0"/>
              </a:rPr>
              <a:t>2</a:t>
            </a:r>
          </a:p>
        </p:txBody>
      </p:sp>
      <p:grpSp>
        <p:nvGrpSpPr>
          <p:cNvPr id="143" name="Group 142"/>
          <p:cNvGrpSpPr/>
          <p:nvPr/>
        </p:nvGrpSpPr>
        <p:grpSpPr>
          <a:xfrm>
            <a:off x="8150210" y="955091"/>
            <a:ext cx="2333399" cy="338554"/>
            <a:chOff x="4829357" y="1373089"/>
            <a:chExt cx="2333399" cy="338554"/>
          </a:xfrm>
        </p:grpSpPr>
        <p:sp>
          <p:nvSpPr>
            <p:cNvPr id="144" name="Oval 143"/>
            <p:cNvSpPr/>
            <p:nvPr/>
          </p:nvSpPr>
          <p:spPr>
            <a:xfrm>
              <a:off x="4829357" y="1460210"/>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Text Box 1028"/>
            <p:cNvSpPr txBox="1">
              <a:spLocks noChangeArrowheads="1"/>
            </p:cNvSpPr>
            <p:nvPr/>
          </p:nvSpPr>
          <p:spPr bwMode="auto">
            <a:xfrm>
              <a:off x="5030790" y="1373089"/>
              <a:ext cx="2131966" cy="338554"/>
            </a:xfrm>
            <a:prstGeom prst="rect">
              <a:avLst/>
            </a:prstGeom>
            <a:noFill/>
            <a:ln w="9525">
              <a:noFill/>
              <a:miter lim="800000"/>
              <a:headEnd/>
              <a:tailEnd/>
            </a:ln>
          </p:spPr>
          <p:txBody>
            <a:bodyPr wrap="square">
              <a:spAutoFit/>
            </a:bodyPr>
            <a:lstStyle/>
            <a:p>
              <a:r>
                <a:rPr lang="en-US" sz="1600" dirty="0">
                  <a:solidFill>
                    <a:srgbClr val="EB4149"/>
                  </a:solidFill>
                  <a:latin typeface="Century Gothic" panose="020B0502020202020204" pitchFamily="34" charset="0"/>
                </a:rPr>
                <a:t>NETFLIX</a:t>
              </a:r>
              <a:r>
                <a:rPr lang="en-US" sz="1600" baseline="30000" dirty="0">
                  <a:solidFill>
                    <a:srgbClr val="EB4149"/>
                  </a:solidFill>
                  <a:latin typeface="Century Gothic" panose="020B0502020202020204" pitchFamily="34" charset="0"/>
                </a:rPr>
                <a:t>1  </a:t>
              </a:r>
              <a:r>
                <a:rPr lang="en-US" sz="1600" dirty="0">
                  <a:solidFill>
                    <a:srgbClr val="EB4149"/>
                  </a:solidFill>
                  <a:latin typeface="Century Gothic" panose="020B0502020202020204" pitchFamily="34" charset="0"/>
                </a:rPr>
                <a:t>55%, 322</a:t>
              </a:r>
              <a:endParaRPr lang="en-US" sz="1600" baseline="30000" dirty="0">
                <a:solidFill>
                  <a:srgbClr val="EB4149"/>
                </a:solidFill>
                <a:latin typeface="Century Gothic" panose="020B0502020202020204" pitchFamily="34" charset="0"/>
              </a:endParaRPr>
            </a:p>
          </p:txBody>
        </p:sp>
      </p:grpSp>
      <p:sp>
        <p:nvSpPr>
          <p:cNvPr id="153" name="Text Box 1028"/>
          <p:cNvSpPr txBox="1">
            <a:spLocks noChangeArrowheads="1"/>
          </p:cNvSpPr>
          <p:nvPr/>
        </p:nvSpPr>
        <p:spPr bwMode="auto">
          <a:xfrm>
            <a:off x="8150210" y="591788"/>
            <a:ext cx="1818556" cy="369332"/>
          </a:xfrm>
          <a:prstGeom prst="rect">
            <a:avLst/>
          </a:prstGeom>
          <a:noFill/>
          <a:ln w="9525">
            <a:noFill/>
            <a:miter lim="800000"/>
            <a:headEnd/>
            <a:tailEnd/>
          </a:ln>
        </p:spPr>
        <p:txBody>
          <a:bodyPr wrap="square">
            <a:spAutoFit/>
          </a:bodyPr>
          <a:lstStyle/>
          <a:p>
            <a:pPr algn="r"/>
            <a:r>
              <a:rPr lang="en-US" u="sng" dirty="0">
                <a:solidFill>
                  <a:schemeClr val="tx1">
                    <a:lumMod val="65000"/>
                    <a:lumOff val="35000"/>
                  </a:schemeClr>
                </a:solidFill>
                <a:latin typeface="Century Gothic" panose="020B0502020202020204" pitchFamily="34" charset="0"/>
              </a:rPr>
              <a:t>Adults 18-34 </a:t>
            </a:r>
            <a:r>
              <a:rPr lang="en-US" u="sng" baseline="30000" dirty="0">
                <a:solidFill>
                  <a:schemeClr val="tx1">
                    <a:lumMod val="65000"/>
                    <a:lumOff val="35000"/>
                  </a:schemeClr>
                </a:solidFill>
                <a:latin typeface="Century Gothic" panose="020B0502020202020204" pitchFamily="34" charset="0"/>
              </a:rPr>
              <a:t>2</a:t>
            </a:r>
          </a:p>
        </p:txBody>
      </p:sp>
      <p:sp>
        <p:nvSpPr>
          <p:cNvPr id="154" name="Oval 153"/>
          <p:cNvSpPr/>
          <p:nvPr/>
        </p:nvSpPr>
        <p:spPr>
          <a:xfrm>
            <a:off x="1328561" y="7120757"/>
            <a:ext cx="164312" cy="164312"/>
          </a:xfrm>
          <a:prstGeom prst="ellipse">
            <a:avLst/>
          </a:prstGeom>
          <a:solidFill>
            <a:schemeClr val="bg1"/>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p:cNvSpPr/>
          <p:nvPr/>
        </p:nvSpPr>
        <p:spPr>
          <a:xfrm>
            <a:off x="1328561" y="7364088"/>
            <a:ext cx="164312" cy="164312"/>
          </a:xfrm>
          <a:prstGeom prst="ellipse">
            <a:avLst/>
          </a:prstGeom>
          <a:solidFill>
            <a:schemeClr val="accent1">
              <a:lumMod val="20000"/>
              <a:lumOff val="8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Oval 124"/>
          <p:cNvSpPr/>
          <p:nvPr/>
        </p:nvSpPr>
        <p:spPr>
          <a:xfrm>
            <a:off x="1328561" y="7616771"/>
            <a:ext cx="164312" cy="164312"/>
          </a:xfrm>
          <a:prstGeom prst="ellipse">
            <a:avLst/>
          </a:prstGeom>
          <a:solidFill>
            <a:schemeClr val="accent1">
              <a:lumMod val="60000"/>
              <a:lumOff val="40000"/>
            </a:schemeClr>
          </a:solidFill>
          <a:ln w="28575">
            <a:solidFill>
              <a:srgbClr val="5482B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Oval 154"/>
          <p:cNvSpPr/>
          <p:nvPr/>
        </p:nvSpPr>
        <p:spPr>
          <a:xfrm>
            <a:off x="1328561" y="7865778"/>
            <a:ext cx="164312" cy="164312"/>
          </a:xfrm>
          <a:prstGeom prst="ellipse">
            <a:avLst/>
          </a:prstGeom>
          <a:solidFill>
            <a:schemeClr val="tx1"/>
          </a:solidFill>
          <a:ln w="285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Oval 155"/>
          <p:cNvSpPr/>
          <p:nvPr/>
        </p:nvSpPr>
        <p:spPr>
          <a:xfrm>
            <a:off x="1328561" y="8111022"/>
            <a:ext cx="164312" cy="164312"/>
          </a:xfrm>
          <a:prstGeom prst="ellipse">
            <a:avLst/>
          </a:prstGeom>
          <a:solidFill>
            <a:schemeClr val="bg1"/>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Oval 156"/>
          <p:cNvSpPr/>
          <p:nvPr/>
        </p:nvSpPr>
        <p:spPr>
          <a:xfrm>
            <a:off x="1328561" y="8338171"/>
            <a:ext cx="164312" cy="164312"/>
          </a:xfrm>
          <a:prstGeom prst="ellipse">
            <a:avLst/>
          </a:prstGeom>
          <a:solidFill>
            <a:srgbClr val="FFB3B3"/>
          </a:solid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p:cNvSpPr/>
          <p:nvPr/>
        </p:nvSpPr>
        <p:spPr>
          <a:xfrm>
            <a:off x="0" y="6363327"/>
            <a:ext cx="8788400" cy="276999"/>
          </a:xfrm>
          <a:prstGeom prst="rect">
            <a:avLst/>
          </a:prstGeom>
        </p:spPr>
        <p:txBody>
          <a:bodyPr wrap="square">
            <a:spAutoFit/>
          </a:bodyPr>
          <a:lstStyle/>
          <a:p>
            <a:r>
              <a:rPr lang="en-US" sz="1200" baseline="300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1 </a:t>
            </a:r>
            <a:r>
              <a:rPr lang="en-US" sz="1200" dirty="0" err="1">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Numeris</a:t>
            </a:r>
            <a:r>
              <a:rPr lang="en-US" sz="1200" dirty="0">
                <a:solidFill>
                  <a:schemeClr val="tx1">
                    <a:lumMod val="65000"/>
                    <a:lumOff val="35000"/>
                  </a:schemeClr>
                </a:solidFill>
                <a:latin typeface="Calibri" panose="020F0502020204030204" pitchFamily="34" charset="0"/>
                <a:ea typeface="Calibri" panose="020F0502020204030204" pitchFamily="34" charset="0"/>
                <a:cs typeface="Times New Roman" panose="02020603050405020304" pitchFamily="18" charset="0"/>
              </a:rPr>
              <a:t> PPM, Year-to-date (01/01/16-10/05/16), Average weekly reach %, Average hours per week (per cap), Total Canada, All stations</a:t>
            </a:r>
          </a:p>
        </p:txBody>
      </p:sp>
    </p:spTree>
    <p:extLst>
      <p:ext uri="{BB962C8B-B14F-4D97-AF65-F5344CB8AC3E}">
        <p14:creationId xmlns:p14="http://schemas.microsoft.com/office/powerpoint/2010/main" val="7807228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61"/>
                                            </p:tgtEl>
                                            <p:attrNameLst>
                                              <p:attrName>style.visibility</p:attrName>
                                            </p:attrNameLst>
                                          </p:cBhvr>
                                          <p:to>
                                            <p:strVal val="visible"/>
                                          </p:to>
                                        </p:set>
                                        <p:animEffect transition="in" filter="fade">
                                          <p:cBhvr>
                                            <p:cTn id="11" dur="500"/>
                                            <p:tgtEl>
                                              <p:spTgt spid="61"/>
                                            </p:tgtEl>
                                          </p:cBhvr>
                                        </p:animEffect>
                                      </p:childTnLst>
                                    </p:cTn>
                                  </p:par>
                                </p:childTnLst>
                              </p:cTn>
                            </p:par>
                            <p:par>
                              <p:cTn id="12" fill="hold">
                                <p:stCondLst>
                                  <p:cond delay="15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par>
                              <p:cTn id="20" fill="hold">
                                <p:stCondLst>
                                  <p:cond delay="2500"/>
                                </p:stCondLst>
                                <p:childTnLst>
                                  <p:par>
                                    <p:cTn id="21" presetID="22" presetClass="entr" presetSubtype="8" fill="hold"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wipe(left)">
                                          <p:cBhvr>
                                            <p:cTn id="23" dur="1000"/>
                                            <p:tgtEl>
                                              <p:spTgt spid="48"/>
                                            </p:tgtEl>
                                          </p:cBhvr>
                                        </p:animEffect>
                                      </p:childTnLst>
                                    </p:cTn>
                                  </p:par>
                                </p:childTnLst>
                              </p:cTn>
                            </p:par>
                            <p:par>
                              <p:cTn id="24" fill="hold">
                                <p:stCondLst>
                                  <p:cond delay="3500"/>
                                </p:stCondLst>
                                <p:childTnLst>
                                  <p:par>
                                    <p:cTn id="25" presetID="10" presetClass="entr" presetSubtype="0" fill="hold" grpId="0" nodeType="afterEffect">
                                      <p:stCondLst>
                                        <p:cond delay="500"/>
                                      </p:stCondLst>
                                      <p:childTnLst>
                                        <p:set>
                                          <p:cBhvr>
                                            <p:cTn id="26" dur="1" fill="hold">
                                              <p:stCondLst>
                                                <p:cond delay="0"/>
                                              </p:stCondLst>
                                            </p:cTn>
                                            <p:tgtEl>
                                              <p:spTgt spid="99"/>
                                            </p:tgtEl>
                                            <p:attrNameLst>
                                              <p:attrName>style.visibility</p:attrName>
                                            </p:attrNameLst>
                                          </p:cBhvr>
                                          <p:to>
                                            <p:strVal val="visible"/>
                                          </p:to>
                                        </p:set>
                                        <p:animEffect transition="in" filter="fade">
                                          <p:cBhvr>
                                            <p:cTn id="27" dur="1000"/>
                                            <p:tgtEl>
                                              <p:spTgt spid="99"/>
                                            </p:tgtEl>
                                          </p:cBhvr>
                                        </p:animEffect>
                                      </p:childTnLst>
                                    </p:cTn>
                                  </p:par>
                                </p:childTnLst>
                              </p:cTn>
                            </p:par>
                            <p:par>
                              <p:cTn id="28" fill="hold">
                                <p:stCondLst>
                                  <p:cond delay="5000"/>
                                </p:stCondLst>
                                <p:childTnLst>
                                  <p:par>
                                    <p:cTn id="29" presetID="22" presetClass="entr" presetSubtype="8" fill="hold" grpId="0" nodeType="afterEffect">
                                      <p:stCondLst>
                                        <p:cond delay="0"/>
                                      </p:stCondLst>
                                      <p:childTnLst>
                                        <p:set>
                                          <p:cBhvr>
                                            <p:cTn id="30" dur="1" fill="hold">
                                              <p:stCondLst>
                                                <p:cond delay="0"/>
                                              </p:stCondLst>
                                            </p:cTn>
                                            <p:tgtEl>
                                              <p:spTgt spid="158"/>
                                            </p:tgtEl>
                                            <p:attrNameLst>
                                              <p:attrName>style.visibility</p:attrName>
                                            </p:attrNameLst>
                                          </p:cBhvr>
                                          <p:to>
                                            <p:strVal val="visible"/>
                                          </p:to>
                                        </p:set>
                                        <p:animEffect transition="in" filter="wipe(left)">
                                          <p:cBhvr>
                                            <p:cTn id="31" dur="500"/>
                                            <p:tgtEl>
                                              <p:spTgt spid="158"/>
                                            </p:tgtEl>
                                          </p:cBhvr>
                                        </p:animEffect>
                                      </p:childTnLst>
                                    </p:cTn>
                                  </p:par>
                                </p:childTnLst>
                              </p:cTn>
                            </p:par>
                            <p:par>
                              <p:cTn id="32" fill="hold">
                                <p:stCondLst>
                                  <p:cond delay="5500"/>
                                </p:stCondLst>
                                <p:childTnLst>
                                  <p:par>
                                    <p:cTn id="33" presetID="22" presetClass="entr" presetSubtype="8"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1000"/>
                                            <p:tgtEl>
                                              <p:spTgt spid="12"/>
                                            </p:tgtEl>
                                          </p:cBhvr>
                                        </p:animEffect>
                                      </p:childTnLst>
                                    </p:cTn>
                                  </p:par>
                                </p:childTnLst>
                              </p:cTn>
                            </p:par>
                            <p:par>
                              <p:cTn id="36" fill="hold">
                                <p:stCondLst>
                                  <p:cond delay="6500"/>
                                </p:stCondLst>
                                <p:childTnLst>
                                  <p:par>
                                    <p:cTn id="37" presetID="57" presetClass="path" presetSubtype="0" accel="50000" fill="hold" grpId="0" nodeType="afterEffect" p14:presetBounceEnd="46000">
                                      <p:stCondLst>
                                        <p:cond delay="0"/>
                                      </p:stCondLst>
                                      <p:childTnLst>
                                        <p:animMotion origin="layout" path="M -0.00039 -1.48148E-6 L -0.00039 -0.12546 C -0.00039 -0.18125 -0.00117 -0.68727 -0.00182 -0.68727 L 0.31485 -0.68727 " pathEditMode="relative" rAng="0" ptsTypes="AAAA" p14:bounceEnd="46000">
                                          <p:cBhvr>
                                            <p:cTn id="38" dur="1000" fill="hold"/>
                                            <p:tgtEl>
                                              <p:spTgt spid="154"/>
                                            </p:tgtEl>
                                            <p:attrNameLst>
                                              <p:attrName>ppt_x</p:attrName>
                                              <p:attrName>ppt_y</p:attrName>
                                            </p:attrNameLst>
                                          </p:cBhvr>
                                          <p:rCtr x="15690" y="-34375"/>
                                        </p:animMotion>
                                      </p:childTnLst>
                                    </p:cTn>
                                  </p:par>
                                </p:childTnLst>
                              </p:cTn>
                            </p:par>
                            <p:par>
                              <p:cTn id="39" fill="hold">
                                <p:stCondLst>
                                  <p:cond delay="7500"/>
                                </p:stCondLst>
                                <p:childTnLst>
                                  <p:par>
                                    <p:cTn id="40" presetID="22" presetClass="entr" presetSubtype="8" fill="hold" nodeType="after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1000"/>
                                            <p:tgtEl>
                                              <p:spTgt spid="108"/>
                                            </p:tgtEl>
                                          </p:cBhvr>
                                        </p:animEffect>
                                      </p:childTnLst>
                                    </p:cTn>
                                  </p:par>
                                </p:childTnLst>
                              </p:cTn>
                            </p:par>
                            <p:par>
                              <p:cTn id="43" fill="hold">
                                <p:stCondLst>
                                  <p:cond delay="8500"/>
                                </p:stCondLst>
                                <p:childTnLst>
                                  <p:par>
                                    <p:cTn id="44" presetID="57" presetClass="path" presetSubtype="0" accel="50000" fill="hold" grpId="0" nodeType="afterEffect" p14:presetBounceEnd="46000">
                                      <p:stCondLst>
                                        <p:cond delay="0"/>
                                      </p:stCondLst>
                                      <p:childTnLst>
                                        <p:animMotion origin="layout" path="M -0.00026 1.85185E-6 L -0.00026 -0.12546 C -0.00026 -0.18148 0.0004 -0.65185 -0.00091 -0.65301 L 0.20235 -0.65209 " pathEditMode="relative" rAng="0" ptsTypes="AAAA" p14:bounceEnd="46000">
                                          <p:cBhvr>
                                            <p:cTn id="45" dur="1000" fill="hold"/>
                                            <p:tgtEl>
                                              <p:spTgt spid="124"/>
                                            </p:tgtEl>
                                            <p:attrNameLst>
                                              <p:attrName>ppt_x</p:attrName>
                                              <p:attrName>ppt_y</p:attrName>
                                            </p:attrNameLst>
                                          </p:cBhvr>
                                          <p:rCtr x="10091" y="-32662"/>
                                        </p:animMotion>
                                      </p:childTnLst>
                                    </p:cTn>
                                  </p:par>
                                </p:childTnLst>
                              </p:cTn>
                            </p:par>
                            <p:par>
                              <p:cTn id="46" fill="hold">
                                <p:stCondLst>
                                  <p:cond delay="9500"/>
                                </p:stCondLst>
                                <p:childTnLst>
                                  <p:par>
                                    <p:cTn id="47" presetID="22" presetClass="entr" presetSubtype="8" fill="hold" nodeType="afterEffect">
                                      <p:stCondLst>
                                        <p:cond delay="0"/>
                                      </p:stCondLst>
                                      <p:childTnLst>
                                        <p:set>
                                          <p:cBhvr>
                                            <p:cTn id="48" dur="1" fill="hold">
                                              <p:stCondLst>
                                                <p:cond delay="0"/>
                                              </p:stCondLst>
                                            </p:cTn>
                                            <p:tgtEl>
                                              <p:spTgt spid="117"/>
                                            </p:tgtEl>
                                            <p:attrNameLst>
                                              <p:attrName>style.visibility</p:attrName>
                                            </p:attrNameLst>
                                          </p:cBhvr>
                                          <p:to>
                                            <p:strVal val="visible"/>
                                          </p:to>
                                        </p:set>
                                        <p:animEffect transition="in" filter="wipe(left)">
                                          <p:cBhvr>
                                            <p:cTn id="49" dur="1000"/>
                                            <p:tgtEl>
                                              <p:spTgt spid="117"/>
                                            </p:tgtEl>
                                          </p:cBhvr>
                                        </p:animEffect>
                                      </p:childTnLst>
                                    </p:cTn>
                                  </p:par>
                                </p:childTnLst>
                              </p:cTn>
                            </p:par>
                            <p:par>
                              <p:cTn id="50" fill="hold">
                                <p:stCondLst>
                                  <p:cond delay="10500"/>
                                </p:stCondLst>
                                <p:childTnLst>
                                  <p:par>
                                    <p:cTn id="51" presetID="57" presetClass="path" presetSubtype="0" accel="50000" fill="hold" grpId="0" nodeType="afterEffect" p14:presetBounceEnd="46000">
                                      <p:stCondLst>
                                        <p:cond delay="0"/>
                                      </p:stCondLst>
                                      <p:childTnLst>
                                        <p:animMotion origin="layout" path="M 5E-6 -3.7037E-6 L 5E-6 -0.12523 C 5E-6 -0.18148 0.00053 -0.63842 5E-6 -0.63842 L 0.15066 -0.63865 " pathEditMode="relative" rAng="0" ptsTypes="AAAA" p14:bounceEnd="46000">
                                          <p:cBhvr>
                                            <p:cTn id="52" dur="1000" fill="hold"/>
                                            <p:tgtEl>
                                              <p:spTgt spid="125"/>
                                            </p:tgtEl>
                                            <p:attrNameLst>
                                              <p:attrName>ppt_x</p:attrName>
                                              <p:attrName>ppt_y</p:attrName>
                                            </p:attrNameLst>
                                          </p:cBhvr>
                                          <p:rCtr x="7526" y="-31944"/>
                                        </p:animMotion>
                                      </p:childTnLst>
                                    </p:cTn>
                                  </p:par>
                                </p:childTnLst>
                              </p:cTn>
                            </p:par>
                            <p:par>
                              <p:cTn id="53" fill="hold">
                                <p:stCondLst>
                                  <p:cond delay="11500"/>
                                </p:stCondLst>
                                <p:childTnLst>
                                  <p:par>
                                    <p:cTn id="54" presetID="22" presetClass="entr" presetSubtype="8" fill="hold" nodeType="after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wipe(left)">
                                          <p:cBhvr>
                                            <p:cTn id="56" dur="1000"/>
                                            <p:tgtEl>
                                              <p:spTgt spid="139"/>
                                            </p:tgtEl>
                                          </p:cBhvr>
                                        </p:animEffect>
                                      </p:childTnLst>
                                    </p:cTn>
                                  </p:par>
                                </p:childTnLst>
                              </p:cTn>
                            </p:par>
                            <p:par>
                              <p:cTn id="57" fill="hold">
                                <p:stCondLst>
                                  <p:cond delay="12500"/>
                                </p:stCondLst>
                                <p:childTnLst>
                                  <p:par>
                                    <p:cTn id="58" presetID="57" presetClass="path" presetSubtype="0" accel="50000" fill="hold" grpId="0" nodeType="afterEffect" p14:presetBounceEnd="46000">
                                      <p:stCondLst>
                                        <p:cond delay="0"/>
                                      </p:stCondLst>
                                      <p:childTnLst>
                                        <p:animMotion origin="layout" path="M -0.00026 3.7037E-6 L -0.00026 -0.12524 C -0.00026 -0.18102 0.0004 -0.62917 -0.00091 -0.62917 L 0.09402 -0.62801 " pathEditMode="relative" rAng="0" ptsTypes="AAAA" p14:bounceEnd="46000">
                                          <p:cBhvr>
                                            <p:cTn id="59" dur="1000" fill="hold"/>
                                            <p:tgtEl>
                                              <p:spTgt spid="155"/>
                                            </p:tgtEl>
                                            <p:attrNameLst>
                                              <p:attrName>ppt_x</p:attrName>
                                              <p:attrName>ppt_y</p:attrName>
                                            </p:attrNameLst>
                                          </p:cBhvr>
                                          <p:rCtr x="4674" y="-31458"/>
                                        </p:animMotion>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42"/>
                                            </p:tgtEl>
                                            <p:attrNameLst>
                                              <p:attrName>style.visibility</p:attrName>
                                            </p:attrNameLst>
                                          </p:cBhvr>
                                          <p:to>
                                            <p:strVal val="visible"/>
                                          </p:to>
                                        </p:set>
                                        <p:animEffect transition="in" filter="fade">
                                          <p:cBhvr>
                                            <p:cTn id="64" dur="1000"/>
                                            <p:tgtEl>
                                              <p:spTgt spid="142"/>
                                            </p:tgtEl>
                                          </p:cBhvr>
                                        </p:animEffect>
                                      </p:childTnLst>
                                    </p:cTn>
                                  </p:par>
                                </p:childTnLst>
                              </p:cTn>
                            </p:par>
                            <p:par>
                              <p:cTn id="65" fill="hold">
                                <p:stCondLst>
                                  <p:cond delay="1000"/>
                                </p:stCondLst>
                                <p:childTnLst>
                                  <p:par>
                                    <p:cTn id="66" presetID="22" presetClass="entr" presetSubtype="8" fill="hold" grpId="0" nodeType="afterEffect">
                                      <p:stCondLst>
                                        <p:cond delay="0"/>
                                      </p:stCondLst>
                                      <p:childTnLst>
                                        <p:set>
                                          <p:cBhvr>
                                            <p:cTn id="67" dur="1" fill="hold">
                                              <p:stCondLst>
                                                <p:cond delay="0"/>
                                              </p:stCondLst>
                                            </p:cTn>
                                            <p:tgtEl>
                                              <p:spTgt spid="112"/>
                                            </p:tgtEl>
                                            <p:attrNameLst>
                                              <p:attrName>style.visibility</p:attrName>
                                            </p:attrNameLst>
                                          </p:cBhvr>
                                          <p:to>
                                            <p:strVal val="visible"/>
                                          </p:to>
                                        </p:set>
                                        <p:animEffect transition="in" filter="wipe(left)">
                                          <p:cBhvr>
                                            <p:cTn id="68" dur="500"/>
                                            <p:tgtEl>
                                              <p:spTgt spid="112"/>
                                            </p:tgtEl>
                                          </p:cBhvr>
                                        </p:animEffect>
                                      </p:childTnLst>
                                    </p:cTn>
                                  </p:par>
                                </p:childTnLst>
                              </p:cTn>
                            </p:par>
                            <p:par>
                              <p:cTn id="69" fill="hold">
                                <p:stCondLst>
                                  <p:cond delay="1500"/>
                                </p:stCondLst>
                                <p:childTnLst>
                                  <p:par>
                                    <p:cTn id="70" presetID="22" presetClass="entr" presetSubtype="8" fill="hold"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wipe(left)">
                                          <p:cBhvr>
                                            <p:cTn id="72" dur="1000"/>
                                            <p:tgtEl>
                                              <p:spTgt spid="11"/>
                                            </p:tgtEl>
                                          </p:cBhvr>
                                        </p:animEffect>
                                      </p:childTnLst>
                                    </p:cTn>
                                  </p:par>
                                </p:childTnLst>
                              </p:cTn>
                            </p:par>
                            <p:par>
                              <p:cTn id="73" fill="hold">
                                <p:stCondLst>
                                  <p:cond delay="2500"/>
                                </p:stCondLst>
                                <p:childTnLst>
                                  <p:par>
                                    <p:cTn id="74" presetID="57" presetClass="path" presetSubtype="0" accel="50000" fill="hold" grpId="0" nodeType="afterEffect" p14:presetBounceEnd="46000">
                                      <p:stCondLst>
                                        <p:cond delay="0"/>
                                      </p:stCondLst>
                                      <p:childTnLst>
                                        <p:animMotion origin="layout" path="M -0.00039 4.07407E-6 L -0.00039 -0.12547 C -0.00039 -0.18125 0.00118 -0.64885 -0.00182 -0.64885 L 0.39662 -0.64908 " pathEditMode="relative" rAng="0" ptsTypes="AAAA" p14:bounceEnd="46000">
                                          <p:cBhvr>
                                            <p:cTn id="75" dur="1000" fill="hold"/>
                                            <p:tgtEl>
                                              <p:spTgt spid="156"/>
                                            </p:tgtEl>
                                            <p:attrNameLst>
                                              <p:attrName>ppt_x</p:attrName>
                                              <p:attrName>ppt_y</p:attrName>
                                            </p:attrNameLst>
                                          </p:cBhvr>
                                          <p:rCtr x="19779" y="-32454"/>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3"/>
                                            </p:tgtEl>
                                            <p:attrNameLst>
                                              <p:attrName>style.visibility</p:attrName>
                                            </p:attrNameLst>
                                          </p:cBhvr>
                                          <p:to>
                                            <p:strVal val="visible"/>
                                          </p:to>
                                        </p:set>
                                        <p:animEffect transition="in" filter="fade">
                                          <p:cBhvr>
                                            <p:cTn id="80" dur="1000"/>
                                            <p:tgtEl>
                                              <p:spTgt spid="153"/>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43"/>
                                            </p:tgtEl>
                                            <p:attrNameLst>
                                              <p:attrName>style.visibility</p:attrName>
                                            </p:attrNameLst>
                                          </p:cBhvr>
                                          <p:to>
                                            <p:strVal val="visible"/>
                                          </p:to>
                                        </p:set>
                                        <p:animEffect transition="in" filter="wipe(left)">
                                          <p:cBhvr>
                                            <p:cTn id="84" dur="1000"/>
                                            <p:tgtEl>
                                              <p:spTgt spid="143"/>
                                            </p:tgtEl>
                                          </p:cBhvr>
                                        </p:animEffect>
                                      </p:childTnLst>
                                    </p:cTn>
                                  </p:par>
                                </p:childTnLst>
                              </p:cTn>
                            </p:par>
                            <p:par>
                              <p:cTn id="85" fill="hold">
                                <p:stCondLst>
                                  <p:cond delay="2000"/>
                                </p:stCondLst>
                                <p:childTnLst>
                                  <p:par>
                                    <p:cTn id="86" presetID="57" presetClass="path" presetSubtype="0" accel="50000" fill="hold" grpId="0" nodeType="afterEffect" p14:presetBounceEnd="46000">
                                      <p:stCondLst>
                                        <p:cond delay="0"/>
                                      </p:stCondLst>
                                      <p:childTnLst>
                                        <p:animMotion origin="layout" path="M -0.00013 2.22222E-6 L -0.00013 -0.125 C -0.00013 -0.18148 -0.00117 -0.83658 -0.00104 -0.83658 C 0.0267 -0.83519 0.69024 -0.83241 0.73165 -0.83241 " pathEditMode="relative" rAng="0" ptsTypes="AAAA" p14:bounceEnd="46000">
                                          <p:cBhvr>
                                            <p:cTn id="87" dur="1000" fill="hold"/>
                                            <p:tgtEl>
                                              <p:spTgt spid="157"/>
                                            </p:tgtEl>
                                            <p:attrNameLst>
                                              <p:attrName>ppt_x</p:attrName>
                                              <p:attrName>ppt_y</p:attrName>
                                            </p:attrNameLst>
                                          </p:cBhvr>
                                          <p:rCtr x="36536" y="-4182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112" grpId="0"/>
          <p:bldP spid="99" grpId="0"/>
          <p:bldP spid="120" grpId="0"/>
          <p:bldP spid="142" grpId="0"/>
          <p:bldP spid="153" grpId="0"/>
          <p:bldP spid="154" grpId="0" animBg="1"/>
          <p:bldP spid="124" grpId="0" animBg="1"/>
          <p:bldP spid="125" grpId="0" animBg="1"/>
          <p:bldP spid="155" grpId="0" animBg="1"/>
          <p:bldP spid="156" grpId="0" animBg="1"/>
          <p:bldP spid="157" grpId="0" animBg="1"/>
          <p:bldP spid="1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20"/>
                                            </p:tgtEl>
                                            <p:attrNameLst>
                                              <p:attrName>style.visibility</p:attrName>
                                            </p:attrNameLst>
                                          </p:cBhvr>
                                          <p:to>
                                            <p:strVal val="visible"/>
                                          </p:to>
                                        </p:set>
                                        <p:animEffect transition="in" filter="fade">
                                          <p:cBhvr>
                                            <p:cTn id="7" dur="500"/>
                                            <p:tgtEl>
                                              <p:spTgt spid="12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61"/>
                                            </p:tgtEl>
                                            <p:attrNameLst>
                                              <p:attrName>style.visibility</p:attrName>
                                            </p:attrNameLst>
                                          </p:cBhvr>
                                          <p:to>
                                            <p:strVal val="visible"/>
                                          </p:to>
                                        </p:set>
                                        <p:animEffect transition="in" filter="fade">
                                          <p:cBhvr>
                                            <p:cTn id="11" dur="500"/>
                                            <p:tgtEl>
                                              <p:spTgt spid="61"/>
                                            </p:tgtEl>
                                          </p:cBhvr>
                                        </p:animEffect>
                                      </p:childTnLst>
                                    </p:cTn>
                                  </p:par>
                                </p:childTnLst>
                              </p:cTn>
                            </p:par>
                            <p:par>
                              <p:cTn id="12" fill="hold">
                                <p:stCondLst>
                                  <p:cond delay="1500"/>
                                </p:stCondLst>
                                <p:childTnLst>
                                  <p:par>
                                    <p:cTn id="13" presetID="22" presetClass="entr" presetSubtype="4"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down)">
                                          <p:cBhvr>
                                            <p:cTn id="15" dur="500"/>
                                            <p:tgtEl>
                                              <p:spTgt spid="2"/>
                                            </p:tgtEl>
                                          </p:cBhvr>
                                        </p:animEffect>
                                      </p:childTnLst>
                                    </p:cTn>
                                  </p:par>
                                </p:childTnLst>
                              </p:cTn>
                            </p:par>
                            <p:par>
                              <p:cTn id="16" fill="hold">
                                <p:stCondLst>
                                  <p:cond delay="2000"/>
                                </p:stCondLst>
                                <p:childTnLst>
                                  <p:par>
                                    <p:cTn id="17" presetID="10" presetClass="entr" presetSubtype="0"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500"/>
                                            <p:tgtEl>
                                              <p:spTgt spid="47"/>
                                            </p:tgtEl>
                                          </p:cBhvr>
                                        </p:animEffect>
                                      </p:childTnLst>
                                    </p:cTn>
                                  </p:par>
                                </p:childTnLst>
                              </p:cTn>
                            </p:par>
                            <p:par>
                              <p:cTn id="20" fill="hold">
                                <p:stCondLst>
                                  <p:cond delay="2500"/>
                                </p:stCondLst>
                                <p:childTnLst>
                                  <p:par>
                                    <p:cTn id="21" presetID="22" presetClass="entr" presetSubtype="8" fill="hold"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wipe(left)">
                                          <p:cBhvr>
                                            <p:cTn id="23" dur="1000"/>
                                            <p:tgtEl>
                                              <p:spTgt spid="48"/>
                                            </p:tgtEl>
                                          </p:cBhvr>
                                        </p:animEffect>
                                      </p:childTnLst>
                                    </p:cTn>
                                  </p:par>
                                </p:childTnLst>
                              </p:cTn>
                            </p:par>
                            <p:par>
                              <p:cTn id="24" fill="hold">
                                <p:stCondLst>
                                  <p:cond delay="3500"/>
                                </p:stCondLst>
                                <p:childTnLst>
                                  <p:par>
                                    <p:cTn id="25" presetID="10" presetClass="entr" presetSubtype="0" fill="hold" grpId="0" nodeType="afterEffect">
                                      <p:stCondLst>
                                        <p:cond delay="500"/>
                                      </p:stCondLst>
                                      <p:childTnLst>
                                        <p:set>
                                          <p:cBhvr>
                                            <p:cTn id="26" dur="1" fill="hold">
                                              <p:stCondLst>
                                                <p:cond delay="0"/>
                                              </p:stCondLst>
                                            </p:cTn>
                                            <p:tgtEl>
                                              <p:spTgt spid="99"/>
                                            </p:tgtEl>
                                            <p:attrNameLst>
                                              <p:attrName>style.visibility</p:attrName>
                                            </p:attrNameLst>
                                          </p:cBhvr>
                                          <p:to>
                                            <p:strVal val="visible"/>
                                          </p:to>
                                        </p:set>
                                        <p:animEffect transition="in" filter="fade">
                                          <p:cBhvr>
                                            <p:cTn id="27" dur="1000"/>
                                            <p:tgtEl>
                                              <p:spTgt spid="99"/>
                                            </p:tgtEl>
                                          </p:cBhvr>
                                        </p:animEffect>
                                      </p:childTnLst>
                                    </p:cTn>
                                  </p:par>
                                </p:childTnLst>
                              </p:cTn>
                            </p:par>
                            <p:par>
                              <p:cTn id="28" fill="hold">
                                <p:stCondLst>
                                  <p:cond delay="5000"/>
                                </p:stCondLst>
                                <p:childTnLst>
                                  <p:par>
                                    <p:cTn id="29" presetID="22" presetClass="entr" presetSubtype="8" fill="hold" grpId="0" nodeType="afterEffect">
                                      <p:stCondLst>
                                        <p:cond delay="0"/>
                                      </p:stCondLst>
                                      <p:childTnLst>
                                        <p:set>
                                          <p:cBhvr>
                                            <p:cTn id="30" dur="1" fill="hold">
                                              <p:stCondLst>
                                                <p:cond delay="0"/>
                                              </p:stCondLst>
                                            </p:cTn>
                                            <p:tgtEl>
                                              <p:spTgt spid="158"/>
                                            </p:tgtEl>
                                            <p:attrNameLst>
                                              <p:attrName>style.visibility</p:attrName>
                                            </p:attrNameLst>
                                          </p:cBhvr>
                                          <p:to>
                                            <p:strVal val="visible"/>
                                          </p:to>
                                        </p:set>
                                        <p:animEffect transition="in" filter="wipe(left)">
                                          <p:cBhvr>
                                            <p:cTn id="31" dur="500"/>
                                            <p:tgtEl>
                                              <p:spTgt spid="158"/>
                                            </p:tgtEl>
                                          </p:cBhvr>
                                        </p:animEffect>
                                      </p:childTnLst>
                                    </p:cTn>
                                  </p:par>
                                </p:childTnLst>
                              </p:cTn>
                            </p:par>
                            <p:par>
                              <p:cTn id="32" fill="hold">
                                <p:stCondLst>
                                  <p:cond delay="5500"/>
                                </p:stCondLst>
                                <p:childTnLst>
                                  <p:par>
                                    <p:cTn id="33" presetID="22" presetClass="entr" presetSubtype="8" fill="hold"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left)">
                                          <p:cBhvr>
                                            <p:cTn id="35" dur="1000"/>
                                            <p:tgtEl>
                                              <p:spTgt spid="12"/>
                                            </p:tgtEl>
                                          </p:cBhvr>
                                        </p:animEffect>
                                      </p:childTnLst>
                                    </p:cTn>
                                  </p:par>
                                </p:childTnLst>
                              </p:cTn>
                            </p:par>
                            <p:par>
                              <p:cTn id="36" fill="hold">
                                <p:stCondLst>
                                  <p:cond delay="6500"/>
                                </p:stCondLst>
                                <p:childTnLst>
                                  <p:par>
                                    <p:cTn id="37" presetID="57" presetClass="path" presetSubtype="0" accel="50000" fill="hold" grpId="0" nodeType="afterEffect">
                                      <p:stCondLst>
                                        <p:cond delay="0"/>
                                      </p:stCondLst>
                                      <p:childTnLst>
                                        <p:animMotion origin="layout" path="M -0.00039 -1.48148E-6 L -0.00039 -0.12546 C -0.00039 -0.18125 -0.00117 -0.68727 -0.00182 -0.68727 L 0.31485 -0.68727 " pathEditMode="relative" rAng="0" ptsTypes="AAAA">
                                          <p:cBhvr>
                                            <p:cTn id="38" dur="1000" fill="hold"/>
                                            <p:tgtEl>
                                              <p:spTgt spid="154"/>
                                            </p:tgtEl>
                                            <p:attrNameLst>
                                              <p:attrName>ppt_x</p:attrName>
                                              <p:attrName>ppt_y</p:attrName>
                                            </p:attrNameLst>
                                          </p:cBhvr>
                                          <p:rCtr x="15690" y="-34375"/>
                                        </p:animMotion>
                                      </p:childTnLst>
                                    </p:cTn>
                                  </p:par>
                                </p:childTnLst>
                              </p:cTn>
                            </p:par>
                            <p:par>
                              <p:cTn id="39" fill="hold">
                                <p:stCondLst>
                                  <p:cond delay="7500"/>
                                </p:stCondLst>
                                <p:childTnLst>
                                  <p:par>
                                    <p:cTn id="40" presetID="22" presetClass="entr" presetSubtype="8" fill="hold" nodeType="afterEffect">
                                      <p:stCondLst>
                                        <p:cond delay="0"/>
                                      </p:stCondLst>
                                      <p:childTnLst>
                                        <p:set>
                                          <p:cBhvr>
                                            <p:cTn id="41" dur="1" fill="hold">
                                              <p:stCondLst>
                                                <p:cond delay="0"/>
                                              </p:stCondLst>
                                            </p:cTn>
                                            <p:tgtEl>
                                              <p:spTgt spid="108"/>
                                            </p:tgtEl>
                                            <p:attrNameLst>
                                              <p:attrName>style.visibility</p:attrName>
                                            </p:attrNameLst>
                                          </p:cBhvr>
                                          <p:to>
                                            <p:strVal val="visible"/>
                                          </p:to>
                                        </p:set>
                                        <p:animEffect transition="in" filter="wipe(left)">
                                          <p:cBhvr>
                                            <p:cTn id="42" dur="1000"/>
                                            <p:tgtEl>
                                              <p:spTgt spid="108"/>
                                            </p:tgtEl>
                                          </p:cBhvr>
                                        </p:animEffect>
                                      </p:childTnLst>
                                    </p:cTn>
                                  </p:par>
                                </p:childTnLst>
                              </p:cTn>
                            </p:par>
                            <p:par>
                              <p:cTn id="43" fill="hold">
                                <p:stCondLst>
                                  <p:cond delay="8500"/>
                                </p:stCondLst>
                                <p:childTnLst>
                                  <p:par>
                                    <p:cTn id="44" presetID="57" presetClass="path" presetSubtype="0" accel="50000" fill="hold" grpId="0" nodeType="afterEffect">
                                      <p:stCondLst>
                                        <p:cond delay="0"/>
                                      </p:stCondLst>
                                      <p:childTnLst>
                                        <p:animMotion origin="layout" path="M -0.00026 1.85185E-6 L -0.00026 -0.12546 C -0.00026 -0.18148 0.0004 -0.65185 -0.00091 -0.65301 L 0.20235 -0.65209 " pathEditMode="relative" rAng="0" ptsTypes="AAAA">
                                          <p:cBhvr>
                                            <p:cTn id="45" dur="1000" fill="hold"/>
                                            <p:tgtEl>
                                              <p:spTgt spid="124"/>
                                            </p:tgtEl>
                                            <p:attrNameLst>
                                              <p:attrName>ppt_x</p:attrName>
                                              <p:attrName>ppt_y</p:attrName>
                                            </p:attrNameLst>
                                          </p:cBhvr>
                                          <p:rCtr x="10091" y="-32662"/>
                                        </p:animMotion>
                                      </p:childTnLst>
                                    </p:cTn>
                                  </p:par>
                                </p:childTnLst>
                              </p:cTn>
                            </p:par>
                            <p:par>
                              <p:cTn id="46" fill="hold">
                                <p:stCondLst>
                                  <p:cond delay="9500"/>
                                </p:stCondLst>
                                <p:childTnLst>
                                  <p:par>
                                    <p:cTn id="47" presetID="22" presetClass="entr" presetSubtype="8" fill="hold" nodeType="afterEffect">
                                      <p:stCondLst>
                                        <p:cond delay="0"/>
                                      </p:stCondLst>
                                      <p:childTnLst>
                                        <p:set>
                                          <p:cBhvr>
                                            <p:cTn id="48" dur="1" fill="hold">
                                              <p:stCondLst>
                                                <p:cond delay="0"/>
                                              </p:stCondLst>
                                            </p:cTn>
                                            <p:tgtEl>
                                              <p:spTgt spid="117"/>
                                            </p:tgtEl>
                                            <p:attrNameLst>
                                              <p:attrName>style.visibility</p:attrName>
                                            </p:attrNameLst>
                                          </p:cBhvr>
                                          <p:to>
                                            <p:strVal val="visible"/>
                                          </p:to>
                                        </p:set>
                                        <p:animEffect transition="in" filter="wipe(left)">
                                          <p:cBhvr>
                                            <p:cTn id="49" dur="1000"/>
                                            <p:tgtEl>
                                              <p:spTgt spid="117"/>
                                            </p:tgtEl>
                                          </p:cBhvr>
                                        </p:animEffect>
                                      </p:childTnLst>
                                    </p:cTn>
                                  </p:par>
                                </p:childTnLst>
                              </p:cTn>
                            </p:par>
                            <p:par>
                              <p:cTn id="50" fill="hold">
                                <p:stCondLst>
                                  <p:cond delay="10500"/>
                                </p:stCondLst>
                                <p:childTnLst>
                                  <p:par>
                                    <p:cTn id="51" presetID="57" presetClass="path" presetSubtype="0" accel="50000" fill="hold" grpId="0" nodeType="afterEffect">
                                      <p:stCondLst>
                                        <p:cond delay="0"/>
                                      </p:stCondLst>
                                      <p:childTnLst>
                                        <p:animMotion origin="layout" path="M 5E-6 -3.7037E-6 L 5E-6 -0.12523 C 5E-6 -0.18148 0.00053 -0.63842 5E-6 -0.63842 L 0.15066 -0.63865 " pathEditMode="relative" rAng="0" ptsTypes="AAAA">
                                          <p:cBhvr>
                                            <p:cTn id="52" dur="1000" fill="hold"/>
                                            <p:tgtEl>
                                              <p:spTgt spid="125"/>
                                            </p:tgtEl>
                                            <p:attrNameLst>
                                              <p:attrName>ppt_x</p:attrName>
                                              <p:attrName>ppt_y</p:attrName>
                                            </p:attrNameLst>
                                          </p:cBhvr>
                                          <p:rCtr x="7526" y="-31944"/>
                                        </p:animMotion>
                                      </p:childTnLst>
                                    </p:cTn>
                                  </p:par>
                                </p:childTnLst>
                              </p:cTn>
                            </p:par>
                            <p:par>
                              <p:cTn id="53" fill="hold">
                                <p:stCondLst>
                                  <p:cond delay="11500"/>
                                </p:stCondLst>
                                <p:childTnLst>
                                  <p:par>
                                    <p:cTn id="54" presetID="22" presetClass="entr" presetSubtype="8" fill="hold" nodeType="after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wipe(left)">
                                          <p:cBhvr>
                                            <p:cTn id="56" dur="1000"/>
                                            <p:tgtEl>
                                              <p:spTgt spid="139"/>
                                            </p:tgtEl>
                                          </p:cBhvr>
                                        </p:animEffect>
                                      </p:childTnLst>
                                    </p:cTn>
                                  </p:par>
                                </p:childTnLst>
                              </p:cTn>
                            </p:par>
                            <p:par>
                              <p:cTn id="57" fill="hold">
                                <p:stCondLst>
                                  <p:cond delay="12500"/>
                                </p:stCondLst>
                                <p:childTnLst>
                                  <p:par>
                                    <p:cTn id="58" presetID="57" presetClass="path" presetSubtype="0" accel="50000" fill="hold" grpId="0" nodeType="afterEffect">
                                      <p:stCondLst>
                                        <p:cond delay="0"/>
                                      </p:stCondLst>
                                      <p:childTnLst>
                                        <p:animMotion origin="layout" path="M -0.00026 3.7037E-6 L -0.00026 -0.12524 C -0.00026 -0.18102 0.0004 -0.62917 -0.00091 -0.62917 L 0.09402 -0.62801 " pathEditMode="relative" rAng="0" ptsTypes="AAAA">
                                          <p:cBhvr>
                                            <p:cTn id="59" dur="1000" fill="hold"/>
                                            <p:tgtEl>
                                              <p:spTgt spid="155"/>
                                            </p:tgtEl>
                                            <p:attrNameLst>
                                              <p:attrName>ppt_x</p:attrName>
                                              <p:attrName>ppt_y</p:attrName>
                                            </p:attrNameLst>
                                          </p:cBhvr>
                                          <p:rCtr x="4674" y="-31458"/>
                                        </p:animMotion>
                                      </p:childTnLst>
                                    </p:cTn>
                                  </p:par>
                                </p:childTnLst>
                              </p:cTn>
                            </p:par>
                          </p:childTnLst>
                        </p:cTn>
                      </p:par>
                      <p:par>
                        <p:cTn id="60" fill="hold">
                          <p:stCondLst>
                            <p:cond delay="indefinite"/>
                          </p:stCondLst>
                          <p:childTnLst>
                            <p:par>
                              <p:cTn id="61" fill="hold">
                                <p:stCondLst>
                                  <p:cond delay="0"/>
                                </p:stCondLst>
                                <p:childTnLst>
                                  <p:par>
                                    <p:cTn id="62" presetID="10" presetClass="entr" presetSubtype="0" fill="hold" grpId="0" nodeType="clickEffect">
                                      <p:stCondLst>
                                        <p:cond delay="0"/>
                                      </p:stCondLst>
                                      <p:childTnLst>
                                        <p:set>
                                          <p:cBhvr>
                                            <p:cTn id="63" dur="1" fill="hold">
                                              <p:stCondLst>
                                                <p:cond delay="0"/>
                                              </p:stCondLst>
                                            </p:cTn>
                                            <p:tgtEl>
                                              <p:spTgt spid="142"/>
                                            </p:tgtEl>
                                            <p:attrNameLst>
                                              <p:attrName>style.visibility</p:attrName>
                                            </p:attrNameLst>
                                          </p:cBhvr>
                                          <p:to>
                                            <p:strVal val="visible"/>
                                          </p:to>
                                        </p:set>
                                        <p:animEffect transition="in" filter="fade">
                                          <p:cBhvr>
                                            <p:cTn id="64" dur="1000"/>
                                            <p:tgtEl>
                                              <p:spTgt spid="142"/>
                                            </p:tgtEl>
                                          </p:cBhvr>
                                        </p:animEffect>
                                      </p:childTnLst>
                                    </p:cTn>
                                  </p:par>
                                </p:childTnLst>
                              </p:cTn>
                            </p:par>
                            <p:par>
                              <p:cTn id="65" fill="hold">
                                <p:stCondLst>
                                  <p:cond delay="1000"/>
                                </p:stCondLst>
                                <p:childTnLst>
                                  <p:par>
                                    <p:cTn id="66" presetID="22" presetClass="entr" presetSubtype="8" fill="hold" grpId="0" nodeType="afterEffect">
                                      <p:stCondLst>
                                        <p:cond delay="0"/>
                                      </p:stCondLst>
                                      <p:childTnLst>
                                        <p:set>
                                          <p:cBhvr>
                                            <p:cTn id="67" dur="1" fill="hold">
                                              <p:stCondLst>
                                                <p:cond delay="0"/>
                                              </p:stCondLst>
                                            </p:cTn>
                                            <p:tgtEl>
                                              <p:spTgt spid="112"/>
                                            </p:tgtEl>
                                            <p:attrNameLst>
                                              <p:attrName>style.visibility</p:attrName>
                                            </p:attrNameLst>
                                          </p:cBhvr>
                                          <p:to>
                                            <p:strVal val="visible"/>
                                          </p:to>
                                        </p:set>
                                        <p:animEffect transition="in" filter="wipe(left)">
                                          <p:cBhvr>
                                            <p:cTn id="68" dur="500"/>
                                            <p:tgtEl>
                                              <p:spTgt spid="112"/>
                                            </p:tgtEl>
                                          </p:cBhvr>
                                        </p:animEffect>
                                      </p:childTnLst>
                                    </p:cTn>
                                  </p:par>
                                </p:childTnLst>
                              </p:cTn>
                            </p:par>
                            <p:par>
                              <p:cTn id="69" fill="hold">
                                <p:stCondLst>
                                  <p:cond delay="1500"/>
                                </p:stCondLst>
                                <p:childTnLst>
                                  <p:par>
                                    <p:cTn id="70" presetID="22" presetClass="entr" presetSubtype="8" fill="hold" nodeType="afterEffect">
                                      <p:stCondLst>
                                        <p:cond delay="0"/>
                                      </p:stCondLst>
                                      <p:childTnLst>
                                        <p:set>
                                          <p:cBhvr>
                                            <p:cTn id="71" dur="1" fill="hold">
                                              <p:stCondLst>
                                                <p:cond delay="0"/>
                                              </p:stCondLst>
                                            </p:cTn>
                                            <p:tgtEl>
                                              <p:spTgt spid="11"/>
                                            </p:tgtEl>
                                            <p:attrNameLst>
                                              <p:attrName>style.visibility</p:attrName>
                                            </p:attrNameLst>
                                          </p:cBhvr>
                                          <p:to>
                                            <p:strVal val="visible"/>
                                          </p:to>
                                        </p:set>
                                        <p:animEffect transition="in" filter="wipe(left)">
                                          <p:cBhvr>
                                            <p:cTn id="72" dur="1000"/>
                                            <p:tgtEl>
                                              <p:spTgt spid="11"/>
                                            </p:tgtEl>
                                          </p:cBhvr>
                                        </p:animEffect>
                                      </p:childTnLst>
                                    </p:cTn>
                                  </p:par>
                                </p:childTnLst>
                              </p:cTn>
                            </p:par>
                            <p:par>
                              <p:cTn id="73" fill="hold">
                                <p:stCondLst>
                                  <p:cond delay="2500"/>
                                </p:stCondLst>
                                <p:childTnLst>
                                  <p:par>
                                    <p:cTn id="74" presetID="57" presetClass="path" presetSubtype="0" accel="50000" fill="hold" grpId="0" nodeType="afterEffect">
                                      <p:stCondLst>
                                        <p:cond delay="0"/>
                                      </p:stCondLst>
                                      <p:childTnLst>
                                        <p:animMotion origin="layout" path="M -0.00039 4.07407E-6 L -0.00039 -0.12547 C -0.00039 -0.18125 0.00118 -0.64885 -0.00182 -0.64885 L 0.39662 -0.64908 " pathEditMode="relative" rAng="0" ptsTypes="AAAA">
                                          <p:cBhvr>
                                            <p:cTn id="75" dur="1000" fill="hold"/>
                                            <p:tgtEl>
                                              <p:spTgt spid="156"/>
                                            </p:tgtEl>
                                            <p:attrNameLst>
                                              <p:attrName>ppt_x</p:attrName>
                                              <p:attrName>ppt_y</p:attrName>
                                            </p:attrNameLst>
                                          </p:cBhvr>
                                          <p:rCtr x="19779" y="-32454"/>
                                        </p:animMotion>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grpId="0" nodeType="clickEffect">
                                      <p:stCondLst>
                                        <p:cond delay="0"/>
                                      </p:stCondLst>
                                      <p:childTnLst>
                                        <p:set>
                                          <p:cBhvr>
                                            <p:cTn id="79" dur="1" fill="hold">
                                              <p:stCondLst>
                                                <p:cond delay="0"/>
                                              </p:stCondLst>
                                            </p:cTn>
                                            <p:tgtEl>
                                              <p:spTgt spid="153"/>
                                            </p:tgtEl>
                                            <p:attrNameLst>
                                              <p:attrName>style.visibility</p:attrName>
                                            </p:attrNameLst>
                                          </p:cBhvr>
                                          <p:to>
                                            <p:strVal val="visible"/>
                                          </p:to>
                                        </p:set>
                                        <p:animEffect transition="in" filter="fade">
                                          <p:cBhvr>
                                            <p:cTn id="80" dur="1000"/>
                                            <p:tgtEl>
                                              <p:spTgt spid="153"/>
                                            </p:tgtEl>
                                          </p:cBhvr>
                                        </p:animEffect>
                                      </p:childTnLst>
                                    </p:cTn>
                                  </p:par>
                                </p:childTnLst>
                              </p:cTn>
                            </p:par>
                            <p:par>
                              <p:cTn id="81" fill="hold">
                                <p:stCondLst>
                                  <p:cond delay="1000"/>
                                </p:stCondLst>
                                <p:childTnLst>
                                  <p:par>
                                    <p:cTn id="82" presetID="22" presetClass="entr" presetSubtype="8" fill="hold" nodeType="afterEffect">
                                      <p:stCondLst>
                                        <p:cond delay="0"/>
                                      </p:stCondLst>
                                      <p:childTnLst>
                                        <p:set>
                                          <p:cBhvr>
                                            <p:cTn id="83" dur="1" fill="hold">
                                              <p:stCondLst>
                                                <p:cond delay="0"/>
                                              </p:stCondLst>
                                            </p:cTn>
                                            <p:tgtEl>
                                              <p:spTgt spid="143"/>
                                            </p:tgtEl>
                                            <p:attrNameLst>
                                              <p:attrName>style.visibility</p:attrName>
                                            </p:attrNameLst>
                                          </p:cBhvr>
                                          <p:to>
                                            <p:strVal val="visible"/>
                                          </p:to>
                                        </p:set>
                                        <p:animEffect transition="in" filter="wipe(left)">
                                          <p:cBhvr>
                                            <p:cTn id="84" dur="1000"/>
                                            <p:tgtEl>
                                              <p:spTgt spid="143"/>
                                            </p:tgtEl>
                                          </p:cBhvr>
                                        </p:animEffect>
                                      </p:childTnLst>
                                    </p:cTn>
                                  </p:par>
                                </p:childTnLst>
                              </p:cTn>
                            </p:par>
                            <p:par>
                              <p:cTn id="85" fill="hold">
                                <p:stCondLst>
                                  <p:cond delay="2000"/>
                                </p:stCondLst>
                                <p:childTnLst>
                                  <p:par>
                                    <p:cTn id="86" presetID="57" presetClass="path" presetSubtype="0" accel="50000" fill="hold" grpId="0" nodeType="afterEffect">
                                      <p:stCondLst>
                                        <p:cond delay="0"/>
                                      </p:stCondLst>
                                      <p:childTnLst>
                                        <p:animMotion origin="layout" path="M -0.00013 2.22222E-6 L -0.00013 -0.125 C -0.00013 -0.18148 -0.00117 -0.83658 -0.00104 -0.83658 C 0.0267 -0.83519 0.69024 -0.83241 0.73165 -0.83241 " pathEditMode="relative" rAng="0" ptsTypes="AAAA">
                                          <p:cBhvr>
                                            <p:cTn id="87" dur="1000" fill="hold"/>
                                            <p:tgtEl>
                                              <p:spTgt spid="157"/>
                                            </p:tgtEl>
                                            <p:attrNameLst>
                                              <p:attrName>ppt_x</p:attrName>
                                              <p:attrName>ppt_y</p:attrName>
                                            </p:attrNameLst>
                                          </p:cBhvr>
                                          <p:rCtr x="36536" y="-41829"/>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112" grpId="0"/>
          <p:bldP spid="99" grpId="0"/>
          <p:bldP spid="120" grpId="0"/>
          <p:bldP spid="142" grpId="0"/>
          <p:bldP spid="153" grpId="0"/>
          <p:bldP spid="154" grpId="0" animBg="1"/>
          <p:bldP spid="124" grpId="0" animBg="1"/>
          <p:bldP spid="125" grpId="0" animBg="1"/>
          <p:bldP spid="155" grpId="0" animBg="1"/>
          <p:bldP spid="156" grpId="0" animBg="1"/>
          <p:bldP spid="157" grpId="0" animBg="1"/>
          <p:bldP spid="158" grpId="0"/>
        </p:bldLst>
      </p:timing>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Text Box 1028"/>
          <p:cNvSpPr txBox="1">
            <a:spLocks noChangeArrowheads="1"/>
          </p:cNvSpPr>
          <p:nvPr/>
        </p:nvSpPr>
        <p:spPr bwMode="auto">
          <a:xfrm>
            <a:off x="2492189" y="2830952"/>
            <a:ext cx="9547411" cy="1077218"/>
          </a:xfrm>
          <a:prstGeom prst="rect">
            <a:avLst/>
          </a:prstGeom>
          <a:noFill/>
          <a:ln w="9525">
            <a:noFill/>
            <a:miter lim="800000"/>
            <a:headEnd/>
            <a:tailEnd/>
          </a:ln>
        </p:spPr>
        <p:txBody>
          <a:bodyPr wrap="square">
            <a:spAutoFit/>
          </a:bodyPr>
          <a:lstStyle/>
          <a:p>
            <a:r>
              <a:rPr lang="en-US" sz="3200" dirty="0">
                <a:solidFill>
                  <a:srgbClr val="E50914"/>
                </a:solidFill>
                <a:latin typeface="Century Gothic" panose="020B0502020202020204" pitchFamily="34" charset="0"/>
              </a:rPr>
              <a:t>A “time hog”.</a:t>
            </a:r>
          </a:p>
          <a:p>
            <a:r>
              <a:rPr lang="en-US" sz="3200" dirty="0">
                <a:solidFill>
                  <a:srgbClr val="E50914"/>
                </a:solidFill>
                <a:latin typeface="Century Gothic" panose="020B0502020202020204" pitchFamily="34" charset="0"/>
              </a:rPr>
              <a:t>The Internet breaks the rules of reach/time.</a:t>
            </a:r>
          </a:p>
        </p:txBody>
      </p:sp>
      <p:sp>
        <p:nvSpPr>
          <p:cNvPr id="9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 name="Text Box 1028"/>
          <p:cNvSpPr txBox="1">
            <a:spLocks noChangeArrowheads="1"/>
          </p:cNvSpPr>
          <p:nvPr/>
        </p:nvSpPr>
        <p:spPr bwMode="auto">
          <a:xfrm>
            <a:off x="416859" y="3077173"/>
            <a:ext cx="1799518" cy="584775"/>
          </a:xfrm>
          <a:prstGeom prst="rect">
            <a:avLst/>
          </a:prstGeom>
          <a:noFill/>
          <a:ln w="9525">
            <a:noFill/>
            <a:miter lim="800000"/>
            <a:headEnd/>
            <a:tailEnd/>
          </a:ln>
        </p:spPr>
        <p:txBody>
          <a:bodyPr wrap="square">
            <a:spAutoFit/>
          </a:bodyPr>
          <a:lstStyle/>
          <a:p>
            <a:pPr algn="r"/>
            <a:r>
              <a:rPr lang="en-US" sz="3200" b="1" dirty="0">
                <a:solidFill>
                  <a:srgbClr val="E50914"/>
                </a:solidFill>
                <a:latin typeface="Century Gothic" panose="020B0502020202020204" pitchFamily="34" charset="0"/>
              </a:rPr>
              <a:t>NETFLIX</a:t>
            </a:r>
          </a:p>
        </p:txBody>
      </p:sp>
    </p:spTree>
    <p:extLst>
      <p:ext uri="{BB962C8B-B14F-4D97-AF65-F5344CB8AC3E}">
        <p14:creationId xmlns:p14="http://schemas.microsoft.com/office/powerpoint/2010/main" val="36834068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79"/>
                                        </p:tgtEl>
                                        <p:attrNameLst>
                                          <p:attrName>style.visibility</p:attrName>
                                        </p:attrNameLst>
                                      </p:cBhvr>
                                      <p:to>
                                        <p:strVal val="visible"/>
                                      </p:to>
                                    </p:set>
                                    <p:animEffect transition="in" filter="fade">
                                      <p:cBhvr>
                                        <p:cTn id="11" dur="1000"/>
                                        <p:tgtEl>
                                          <p:spTgt spid="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5" grpId="0"/>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p:cNvPicPr>
            <a:picLocks noChangeAspect="1"/>
          </p:cNvPicPr>
          <p:nvPr/>
        </p:nvPicPr>
        <p:blipFill rotWithShape="1">
          <a:blip r:embed="rId3"/>
          <a:srcRect l="36960" r="27626" b="17620"/>
          <a:stretch/>
        </p:blipFill>
        <p:spPr>
          <a:xfrm>
            <a:off x="4440798" y="1960096"/>
            <a:ext cx="3310404" cy="3175867"/>
          </a:xfrm>
          <a:prstGeom prst="ellipse">
            <a:avLst/>
          </a:prstGeom>
          <a:ln>
            <a:solidFill>
              <a:srgbClr val="4475D0"/>
            </a:solidFill>
          </a:ln>
        </p:spPr>
      </p:pic>
      <p:sp>
        <p:nvSpPr>
          <p:cNvPr id="8" name="Rectangle 7"/>
          <p:cNvSpPr/>
          <p:nvPr/>
        </p:nvSpPr>
        <p:spPr>
          <a:xfrm>
            <a:off x="4761249" y="5496324"/>
            <a:ext cx="2669502" cy="584775"/>
          </a:xfrm>
          <a:prstGeom prst="rect">
            <a:avLst/>
          </a:prstGeom>
        </p:spPr>
        <p:txBody>
          <a:bodyPr wrap="square">
            <a:spAutoFit/>
          </a:bodyPr>
          <a:lstStyle/>
          <a:p>
            <a:pPr algn="ctr"/>
            <a:r>
              <a:rPr lang="en-US" b="1" dirty="0">
                <a:solidFill>
                  <a:srgbClr val="4475D0"/>
                </a:solidFill>
                <a:latin typeface="Century Gothic" panose="020B0502020202020204" pitchFamily="34" charset="0"/>
              </a:rPr>
              <a:t>Terry Fox </a:t>
            </a:r>
          </a:p>
          <a:p>
            <a:pPr algn="ctr"/>
            <a:r>
              <a:rPr lang="en-US" sz="1400" dirty="0">
                <a:solidFill>
                  <a:srgbClr val="4475D0"/>
                </a:solidFill>
                <a:latin typeface="Century Gothic" panose="020B0502020202020204" pitchFamily="34" charset="0"/>
              </a:rPr>
              <a:t>trying to cross Canada</a:t>
            </a:r>
            <a:endParaRPr lang="en-US" sz="1400" dirty="0">
              <a:solidFill>
                <a:srgbClr val="4475D0"/>
              </a:solidFill>
            </a:endParaRPr>
          </a:p>
        </p:txBody>
      </p:sp>
      <p:sp>
        <p:nvSpPr>
          <p:cNvPr id="5" name="TextBox 4"/>
          <p:cNvSpPr txBox="1"/>
          <p:nvPr/>
        </p:nvSpPr>
        <p:spPr>
          <a:xfrm>
            <a:off x="4076056" y="697744"/>
            <a:ext cx="4039888" cy="769441"/>
          </a:xfrm>
          <a:prstGeom prst="rect">
            <a:avLst/>
          </a:prstGeom>
          <a:noFill/>
        </p:spPr>
        <p:txBody>
          <a:bodyPr wrap="none" rtlCol="0">
            <a:spAutoFit/>
          </a:bodyPr>
          <a:lstStyle/>
          <a:p>
            <a:pPr algn="ctr"/>
            <a:r>
              <a:rPr lang="en-US" sz="4400" b="1" dirty="0">
                <a:solidFill>
                  <a:srgbClr val="4475D0"/>
                </a:solidFill>
                <a:latin typeface="Century Gothic" panose="020B0502020202020204" pitchFamily="34" charset="0"/>
              </a:rPr>
              <a:t>AD BLOCKING</a:t>
            </a:r>
          </a:p>
        </p:txBody>
      </p:sp>
    </p:spTree>
    <p:extLst>
      <p:ext uri="{BB962C8B-B14F-4D97-AF65-F5344CB8AC3E}">
        <p14:creationId xmlns:p14="http://schemas.microsoft.com/office/powerpoint/2010/main" val="1372132873"/>
      </p:ext>
    </p:extLst>
  </p:cSld>
  <p:clrMapOvr>
    <a:masterClrMapping/>
  </p:clrMapOvr>
  <p:transition spd="slow">
    <p:push/>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0"/>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4" name="Group 3"/>
          <p:cNvGrpSpPr/>
          <p:nvPr/>
        </p:nvGrpSpPr>
        <p:grpSpPr>
          <a:xfrm>
            <a:off x="1136646" y="3654182"/>
            <a:ext cx="10978456" cy="1875615"/>
            <a:chOff x="1136646" y="3179618"/>
            <a:chExt cx="10978456" cy="1875615"/>
          </a:xfrm>
        </p:grpSpPr>
        <p:sp>
          <p:nvSpPr>
            <p:cNvPr id="5" name="Rectangle 49"/>
            <p:cNvSpPr>
              <a:spLocks noChangeArrowheads="1"/>
            </p:cNvSpPr>
            <p:nvPr/>
          </p:nvSpPr>
          <p:spPr bwMode="auto">
            <a:xfrm>
              <a:off x="9442896" y="4716679"/>
              <a:ext cx="267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4475D0"/>
                  </a:solidFill>
                  <a:effectLst/>
                  <a:latin typeface="Century Gothic" panose="020B0502020202020204" pitchFamily="34" charset="0"/>
                </a:rPr>
                <a:t>2+ DESKTOP Ad impressions (in millions)</a:t>
              </a: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100" b="1" dirty="0">
                  <a:solidFill>
                    <a:srgbClr val="4475D0"/>
                  </a:solidFill>
                  <a:latin typeface="Century Gothic" panose="020B0502020202020204" pitchFamily="34" charset="0"/>
                </a:rPr>
                <a:t>DISPLAY</a:t>
              </a:r>
              <a:r>
                <a:rPr kumimoji="0" lang="en-US" altLang="en-US" sz="1100" b="1" i="0" u="none" strike="noStrike" cap="none" normalizeH="0" baseline="0" dirty="0">
                  <a:ln>
                    <a:noFill/>
                  </a:ln>
                  <a:solidFill>
                    <a:srgbClr val="4475D0"/>
                  </a:solidFill>
                  <a:effectLst/>
                  <a:latin typeface="Century Gothic" panose="020B0502020202020204" pitchFamily="34" charset="0"/>
                </a:rPr>
                <a:t> Ad Metrix </a:t>
              </a:r>
              <a:endParaRPr kumimoji="0" lang="en-US" altLang="en-US" sz="2800" b="1" i="0" u="none" strike="noStrike" cap="none" normalizeH="0" baseline="0" dirty="0">
                <a:ln>
                  <a:noFill/>
                </a:ln>
                <a:solidFill>
                  <a:srgbClr val="4475D0"/>
                </a:solidFill>
                <a:effectLst/>
                <a:latin typeface="Century Gothic" panose="020B0502020202020204" pitchFamily="34" charset="0"/>
              </a:endParaRPr>
            </a:p>
          </p:txBody>
        </p:sp>
        <p:sp>
          <p:nvSpPr>
            <p:cNvPr id="89" name="Freeform 88"/>
            <p:cNvSpPr/>
            <p:nvPr/>
          </p:nvSpPr>
          <p:spPr>
            <a:xfrm>
              <a:off x="1136646" y="3179618"/>
              <a:ext cx="7775028" cy="1724891"/>
            </a:xfrm>
            <a:custGeom>
              <a:avLst/>
              <a:gdLst>
                <a:gd name="connsiteX0" fmla="*/ 0 w 10640291"/>
                <a:gd name="connsiteY0" fmla="*/ 436418 h 1724891"/>
                <a:gd name="connsiteX1" fmla="*/ 290945 w 10640291"/>
                <a:gd name="connsiteY1" fmla="*/ 436418 h 1724891"/>
                <a:gd name="connsiteX2" fmla="*/ 613064 w 10640291"/>
                <a:gd name="connsiteY2" fmla="*/ 0 h 1724891"/>
                <a:gd name="connsiteX3" fmla="*/ 872836 w 10640291"/>
                <a:gd name="connsiteY3" fmla="*/ 187037 h 1724891"/>
                <a:gd name="connsiteX4" fmla="*/ 1205345 w 10640291"/>
                <a:gd name="connsiteY4" fmla="*/ 342900 h 1724891"/>
                <a:gd name="connsiteX5" fmla="*/ 1496291 w 10640291"/>
                <a:gd name="connsiteY5" fmla="*/ 342900 h 1724891"/>
                <a:gd name="connsiteX6" fmla="*/ 1808018 w 10640291"/>
                <a:gd name="connsiteY6" fmla="*/ 644237 h 1724891"/>
                <a:gd name="connsiteX7" fmla="*/ 2119745 w 10640291"/>
                <a:gd name="connsiteY7" fmla="*/ 613064 h 1724891"/>
                <a:gd name="connsiteX8" fmla="*/ 2421082 w 10640291"/>
                <a:gd name="connsiteY8" fmla="*/ 852055 h 1724891"/>
                <a:gd name="connsiteX9" fmla="*/ 2722418 w 10640291"/>
                <a:gd name="connsiteY9" fmla="*/ 976746 h 1724891"/>
                <a:gd name="connsiteX10" fmla="*/ 3054927 w 10640291"/>
                <a:gd name="connsiteY10" fmla="*/ 1132609 h 1724891"/>
                <a:gd name="connsiteX11" fmla="*/ 3356264 w 10640291"/>
                <a:gd name="connsiteY11" fmla="*/ 1298864 h 1724891"/>
                <a:gd name="connsiteX12" fmla="*/ 3647209 w 10640291"/>
                <a:gd name="connsiteY12" fmla="*/ 872837 h 1724891"/>
                <a:gd name="connsiteX13" fmla="*/ 3938154 w 10640291"/>
                <a:gd name="connsiteY13" fmla="*/ 935182 h 1724891"/>
                <a:gd name="connsiteX14" fmla="*/ 4239491 w 10640291"/>
                <a:gd name="connsiteY14" fmla="*/ 966355 h 1724891"/>
                <a:gd name="connsiteX15" fmla="*/ 4540827 w 10640291"/>
                <a:gd name="connsiteY15" fmla="*/ 1111827 h 1724891"/>
                <a:gd name="connsiteX16" fmla="*/ 4873336 w 10640291"/>
                <a:gd name="connsiteY16" fmla="*/ 1059873 h 1724891"/>
                <a:gd name="connsiteX17" fmla="*/ 5164282 w 10640291"/>
                <a:gd name="connsiteY17" fmla="*/ 1039091 h 1724891"/>
                <a:gd name="connsiteX18" fmla="*/ 5465618 w 10640291"/>
                <a:gd name="connsiteY18" fmla="*/ 1163782 h 1724891"/>
                <a:gd name="connsiteX19" fmla="*/ 5777345 w 10640291"/>
                <a:gd name="connsiteY19" fmla="*/ 945573 h 1724891"/>
                <a:gd name="connsiteX20" fmla="*/ 6068291 w 10640291"/>
                <a:gd name="connsiteY20" fmla="*/ 1091046 h 1724891"/>
                <a:gd name="connsiteX21" fmla="*/ 6380018 w 10640291"/>
                <a:gd name="connsiteY21" fmla="*/ 1111827 h 1724891"/>
                <a:gd name="connsiteX22" fmla="*/ 6681354 w 10640291"/>
                <a:gd name="connsiteY22" fmla="*/ 1091046 h 1724891"/>
                <a:gd name="connsiteX23" fmla="*/ 6993082 w 10640291"/>
                <a:gd name="connsiteY23" fmla="*/ 1111827 h 1724891"/>
                <a:gd name="connsiteX24" fmla="*/ 7294418 w 10640291"/>
                <a:gd name="connsiteY24" fmla="*/ 1194955 h 1724891"/>
                <a:gd name="connsiteX25" fmla="*/ 7595754 w 10640291"/>
                <a:gd name="connsiteY25" fmla="*/ 1070264 h 1724891"/>
                <a:gd name="connsiteX26" fmla="*/ 7897091 w 10640291"/>
                <a:gd name="connsiteY26" fmla="*/ 1070264 h 1724891"/>
                <a:gd name="connsiteX27" fmla="*/ 8198427 w 10640291"/>
                <a:gd name="connsiteY27" fmla="*/ 1070264 h 1724891"/>
                <a:gd name="connsiteX28" fmla="*/ 8489373 w 10640291"/>
                <a:gd name="connsiteY28" fmla="*/ 1111827 h 1724891"/>
                <a:gd name="connsiteX29" fmla="*/ 8811491 w 10640291"/>
                <a:gd name="connsiteY29" fmla="*/ 1579418 h 1724891"/>
                <a:gd name="connsiteX30" fmla="*/ 9112827 w 10640291"/>
                <a:gd name="connsiteY30" fmla="*/ 1506682 h 1724891"/>
                <a:gd name="connsiteX31" fmla="*/ 9403773 w 10640291"/>
                <a:gd name="connsiteY31" fmla="*/ 1475509 h 1724891"/>
                <a:gd name="connsiteX32" fmla="*/ 9725891 w 10640291"/>
                <a:gd name="connsiteY32" fmla="*/ 1641764 h 1724891"/>
                <a:gd name="connsiteX33" fmla="*/ 10037618 w 10640291"/>
                <a:gd name="connsiteY33" fmla="*/ 1693718 h 1724891"/>
                <a:gd name="connsiteX34" fmla="*/ 10359736 w 10640291"/>
                <a:gd name="connsiteY34" fmla="*/ 1724891 h 1724891"/>
                <a:gd name="connsiteX35" fmla="*/ 10640291 w 10640291"/>
                <a:gd name="connsiteY35" fmla="*/ 1724891 h 172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640291" h="1724891">
                  <a:moveTo>
                    <a:pt x="0" y="436418"/>
                  </a:moveTo>
                  <a:lnTo>
                    <a:pt x="290945" y="436418"/>
                  </a:lnTo>
                  <a:lnTo>
                    <a:pt x="613064" y="0"/>
                  </a:lnTo>
                  <a:lnTo>
                    <a:pt x="872836" y="187037"/>
                  </a:lnTo>
                  <a:lnTo>
                    <a:pt x="1205345" y="342900"/>
                  </a:lnTo>
                  <a:lnTo>
                    <a:pt x="1496291" y="342900"/>
                  </a:lnTo>
                  <a:lnTo>
                    <a:pt x="1808018" y="644237"/>
                  </a:lnTo>
                  <a:lnTo>
                    <a:pt x="2119745" y="613064"/>
                  </a:lnTo>
                  <a:lnTo>
                    <a:pt x="2421082" y="852055"/>
                  </a:lnTo>
                  <a:lnTo>
                    <a:pt x="2722418" y="976746"/>
                  </a:lnTo>
                  <a:lnTo>
                    <a:pt x="3054927" y="1132609"/>
                  </a:lnTo>
                  <a:lnTo>
                    <a:pt x="3356264" y="1298864"/>
                  </a:lnTo>
                  <a:lnTo>
                    <a:pt x="3647209" y="872837"/>
                  </a:lnTo>
                  <a:lnTo>
                    <a:pt x="3938154" y="935182"/>
                  </a:lnTo>
                  <a:lnTo>
                    <a:pt x="4239491" y="966355"/>
                  </a:lnTo>
                  <a:lnTo>
                    <a:pt x="4540827" y="1111827"/>
                  </a:lnTo>
                  <a:lnTo>
                    <a:pt x="4873336" y="1059873"/>
                  </a:lnTo>
                  <a:lnTo>
                    <a:pt x="5164282" y="1039091"/>
                  </a:lnTo>
                  <a:lnTo>
                    <a:pt x="5465618" y="1163782"/>
                  </a:lnTo>
                  <a:lnTo>
                    <a:pt x="5777345" y="945573"/>
                  </a:lnTo>
                  <a:lnTo>
                    <a:pt x="6068291" y="1091046"/>
                  </a:lnTo>
                  <a:lnTo>
                    <a:pt x="6380018" y="1111827"/>
                  </a:lnTo>
                  <a:lnTo>
                    <a:pt x="6681354" y="1091046"/>
                  </a:lnTo>
                  <a:lnTo>
                    <a:pt x="6993082" y="1111827"/>
                  </a:lnTo>
                  <a:lnTo>
                    <a:pt x="7294418" y="1194955"/>
                  </a:lnTo>
                  <a:lnTo>
                    <a:pt x="7595754" y="1070264"/>
                  </a:lnTo>
                  <a:lnTo>
                    <a:pt x="7897091" y="1070264"/>
                  </a:lnTo>
                  <a:lnTo>
                    <a:pt x="8198427" y="1070264"/>
                  </a:lnTo>
                  <a:lnTo>
                    <a:pt x="8489373" y="1111827"/>
                  </a:lnTo>
                  <a:lnTo>
                    <a:pt x="8811491" y="1579418"/>
                  </a:lnTo>
                  <a:lnTo>
                    <a:pt x="9112827" y="1506682"/>
                  </a:lnTo>
                  <a:lnTo>
                    <a:pt x="9403773" y="1475509"/>
                  </a:lnTo>
                  <a:lnTo>
                    <a:pt x="9725891" y="1641764"/>
                  </a:lnTo>
                  <a:lnTo>
                    <a:pt x="10037618" y="1693718"/>
                  </a:lnTo>
                  <a:lnTo>
                    <a:pt x="10359736" y="1724891"/>
                  </a:lnTo>
                  <a:lnTo>
                    <a:pt x="10640291" y="1724891"/>
                  </a:lnTo>
                </a:path>
              </a:pathLst>
            </a:custGeom>
            <a:noFill/>
            <a:ln w="76200">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2085219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wipe(left)">
                                      <p:cBhvr>
                                        <p:cTn id="11"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6"/>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sp>
        <p:nvSpPr>
          <p:cNvPr id="89" name="Freeform 88"/>
          <p:cNvSpPr/>
          <p:nvPr/>
        </p:nvSpPr>
        <p:spPr>
          <a:xfrm>
            <a:off x="1136646" y="3654178"/>
            <a:ext cx="7775028" cy="1724891"/>
          </a:xfrm>
          <a:custGeom>
            <a:avLst/>
            <a:gdLst>
              <a:gd name="connsiteX0" fmla="*/ 0 w 10640291"/>
              <a:gd name="connsiteY0" fmla="*/ 436418 h 1724891"/>
              <a:gd name="connsiteX1" fmla="*/ 290945 w 10640291"/>
              <a:gd name="connsiteY1" fmla="*/ 436418 h 1724891"/>
              <a:gd name="connsiteX2" fmla="*/ 613064 w 10640291"/>
              <a:gd name="connsiteY2" fmla="*/ 0 h 1724891"/>
              <a:gd name="connsiteX3" fmla="*/ 872836 w 10640291"/>
              <a:gd name="connsiteY3" fmla="*/ 187037 h 1724891"/>
              <a:gd name="connsiteX4" fmla="*/ 1205345 w 10640291"/>
              <a:gd name="connsiteY4" fmla="*/ 342900 h 1724891"/>
              <a:gd name="connsiteX5" fmla="*/ 1496291 w 10640291"/>
              <a:gd name="connsiteY5" fmla="*/ 342900 h 1724891"/>
              <a:gd name="connsiteX6" fmla="*/ 1808018 w 10640291"/>
              <a:gd name="connsiteY6" fmla="*/ 644237 h 1724891"/>
              <a:gd name="connsiteX7" fmla="*/ 2119745 w 10640291"/>
              <a:gd name="connsiteY7" fmla="*/ 613064 h 1724891"/>
              <a:gd name="connsiteX8" fmla="*/ 2421082 w 10640291"/>
              <a:gd name="connsiteY8" fmla="*/ 852055 h 1724891"/>
              <a:gd name="connsiteX9" fmla="*/ 2722418 w 10640291"/>
              <a:gd name="connsiteY9" fmla="*/ 976746 h 1724891"/>
              <a:gd name="connsiteX10" fmla="*/ 3054927 w 10640291"/>
              <a:gd name="connsiteY10" fmla="*/ 1132609 h 1724891"/>
              <a:gd name="connsiteX11" fmla="*/ 3356264 w 10640291"/>
              <a:gd name="connsiteY11" fmla="*/ 1298864 h 1724891"/>
              <a:gd name="connsiteX12" fmla="*/ 3647209 w 10640291"/>
              <a:gd name="connsiteY12" fmla="*/ 872837 h 1724891"/>
              <a:gd name="connsiteX13" fmla="*/ 3938154 w 10640291"/>
              <a:gd name="connsiteY13" fmla="*/ 935182 h 1724891"/>
              <a:gd name="connsiteX14" fmla="*/ 4239491 w 10640291"/>
              <a:gd name="connsiteY14" fmla="*/ 966355 h 1724891"/>
              <a:gd name="connsiteX15" fmla="*/ 4540827 w 10640291"/>
              <a:gd name="connsiteY15" fmla="*/ 1111827 h 1724891"/>
              <a:gd name="connsiteX16" fmla="*/ 4873336 w 10640291"/>
              <a:gd name="connsiteY16" fmla="*/ 1059873 h 1724891"/>
              <a:gd name="connsiteX17" fmla="*/ 5164282 w 10640291"/>
              <a:gd name="connsiteY17" fmla="*/ 1039091 h 1724891"/>
              <a:gd name="connsiteX18" fmla="*/ 5465618 w 10640291"/>
              <a:gd name="connsiteY18" fmla="*/ 1163782 h 1724891"/>
              <a:gd name="connsiteX19" fmla="*/ 5777345 w 10640291"/>
              <a:gd name="connsiteY19" fmla="*/ 945573 h 1724891"/>
              <a:gd name="connsiteX20" fmla="*/ 6068291 w 10640291"/>
              <a:gd name="connsiteY20" fmla="*/ 1091046 h 1724891"/>
              <a:gd name="connsiteX21" fmla="*/ 6380018 w 10640291"/>
              <a:gd name="connsiteY21" fmla="*/ 1111827 h 1724891"/>
              <a:gd name="connsiteX22" fmla="*/ 6681354 w 10640291"/>
              <a:gd name="connsiteY22" fmla="*/ 1091046 h 1724891"/>
              <a:gd name="connsiteX23" fmla="*/ 6993082 w 10640291"/>
              <a:gd name="connsiteY23" fmla="*/ 1111827 h 1724891"/>
              <a:gd name="connsiteX24" fmla="*/ 7294418 w 10640291"/>
              <a:gd name="connsiteY24" fmla="*/ 1194955 h 1724891"/>
              <a:gd name="connsiteX25" fmla="*/ 7595754 w 10640291"/>
              <a:gd name="connsiteY25" fmla="*/ 1070264 h 1724891"/>
              <a:gd name="connsiteX26" fmla="*/ 7897091 w 10640291"/>
              <a:gd name="connsiteY26" fmla="*/ 1070264 h 1724891"/>
              <a:gd name="connsiteX27" fmla="*/ 8198427 w 10640291"/>
              <a:gd name="connsiteY27" fmla="*/ 1070264 h 1724891"/>
              <a:gd name="connsiteX28" fmla="*/ 8489373 w 10640291"/>
              <a:gd name="connsiteY28" fmla="*/ 1111827 h 1724891"/>
              <a:gd name="connsiteX29" fmla="*/ 8811491 w 10640291"/>
              <a:gd name="connsiteY29" fmla="*/ 1579418 h 1724891"/>
              <a:gd name="connsiteX30" fmla="*/ 9112827 w 10640291"/>
              <a:gd name="connsiteY30" fmla="*/ 1506682 h 1724891"/>
              <a:gd name="connsiteX31" fmla="*/ 9403773 w 10640291"/>
              <a:gd name="connsiteY31" fmla="*/ 1475509 h 1724891"/>
              <a:gd name="connsiteX32" fmla="*/ 9725891 w 10640291"/>
              <a:gd name="connsiteY32" fmla="*/ 1641764 h 1724891"/>
              <a:gd name="connsiteX33" fmla="*/ 10037618 w 10640291"/>
              <a:gd name="connsiteY33" fmla="*/ 1693718 h 1724891"/>
              <a:gd name="connsiteX34" fmla="*/ 10359736 w 10640291"/>
              <a:gd name="connsiteY34" fmla="*/ 1724891 h 1724891"/>
              <a:gd name="connsiteX35" fmla="*/ 10640291 w 10640291"/>
              <a:gd name="connsiteY35" fmla="*/ 1724891 h 1724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640291" h="1724891">
                <a:moveTo>
                  <a:pt x="0" y="436418"/>
                </a:moveTo>
                <a:lnTo>
                  <a:pt x="290945" y="436418"/>
                </a:lnTo>
                <a:lnTo>
                  <a:pt x="613064" y="0"/>
                </a:lnTo>
                <a:lnTo>
                  <a:pt x="872836" y="187037"/>
                </a:lnTo>
                <a:lnTo>
                  <a:pt x="1205345" y="342900"/>
                </a:lnTo>
                <a:lnTo>
                  <a:pt x="1496291" y="342900"/>
                </a:lnTo>
                <a:lnTo>
                  <a:pt x="1808018" y="644237"/>
                </a:lnTo>
                <a:lnTo>
                  <a:pt x="2119745" y="613064"/>
                </a:lnTo>
                <a:lnTo>
                  <a:pt x="2421082" y="852055"/>
                </a:lnTo>
                <a:lnTo>
                  <a:pt x="2722418" y="976746"/>
                </a:lnTo>
                <a:lnTo>
                  <a:pt x="3054927" y="1132609"/>
                </a:lnTo>
                <a:lnTo>
                  <a:pt x="3356264" y="1298864"/>
                </a:lnTo>
                <a:lnTo>
                  <a:pt x="3647209" y="872837"/>
                </a:lnTo>
                <a:lnTo>
                  <a:pt x="3938154" y="935182"/>
                </a:lnTo>
                <a:lnTo>
                  <a:pt x="4239491" y="966355"/>
                </a:lnTo>
                <a:lnTo>
                  <a:pt x="4540827" y="1111827"/>
                </a:lnTo>
                <a:lnTo>
                  <a:pt x="4873336" y="1059873"/>
                </a:lnTo>
                <a:lnTo>
                  <a:pt x="5164282" y="1039091"/>
                </a:lnTo>
                <a:lnTo>
                  <a:pt x="5465618" y="1163782"/>
                </a:lnTo>
                <a:lnTo>
                  <a:pt x="5777345" y="945573"/>
                </a:lnTo>
                <a:lnTo>
                  <a:pt x="6068291" y="1091046"/>
                </a:lnTo>
                <a:lnTo>
                  <a:pt x="6380018" y="1111827"/>
                </a:lnTo>
                <a:lnTo>
                  <a:pt x="6681354" y="1091046"/>
                </a:lnTo>
                <a:lnTo>
                  <a:pt x="6993082" y="1111827"/>
                </a:lnTo>
                <a:lnTo>
                  <a:pt x="7294418" y="1194955"/>
                </a:lnTo>
                <a:lnTo>
                  <a:pt x="7595754" y="1070264"/>
                </a:lnTo>
                <a:lnTo>
                  <a:pt x="7897091" y="1070264"/>
                </a:lnTo>
                <a:lnTo>
                  <a:pt x="8198427" y="1070264"/>
                </a:lnTo>
                <a:lnTo>
                  <a:pt x="8489373" y="1111827"/>
                </a:lnTo>
                <a:lnTo>
                  <a:pt x="8811491" y="1579418"/>
                </a:lnTo>
                <a:lnTo>
                  <a:pt x="9112827" y="1506682"/>
                </a:lnTo>
                <a:lnTo>
                  <a:pt x="9403773" y="1475509"/>
                </a:lnTo>
                <a:lnTo>
                  <a:pt x="9725891" y="1641764"/>
                </a:lnTo>
                <a:lnTo>
                  <a:pt x="10037618" y="1693718"/>
                </a:lnTo>
                <a:lnTo>
                  <a:pt x="10359736" y="1724891"/>
                </a:lnTo>
                <a:lnTo>
                  <a:pt x="10640291" y="1724891"/>
                </a:lnTo>
              </a:path>
            </a:pathLst>
          </a:custGeom>
          <a:noFill/>
          <a:ln w="76200">
            <a:solidFill>
              <a:srgbClr val="5B9BD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2476842" y="3990939"/>
            <a:ext cx="818592" cy="818591"/>
            <a:chOff x="2476842" y="3516379"/>
            <a:chExt cx="818592" cy="818591"/>
          </a:xfrm>
        </p:grpSpPr>
        <p:sp>
          <p:nvSpPr>
            <p:cNvPr id="77" name="Oval 76"/>
            <p:cNvSpPr/>
            <p:nvPr/>
          </p:nvSpPr>
          <p:spPr>
            <a:xfrm>
              <a:off x="2476842" y="3516379"/>
              <a:ext cx="818592" cy="818591"/>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79" name="Rectangle 49"/>
            <p:cNvSpPr>
              <a:spLocks noChangeArrowheads="1"/>
            </p:cNvSpPr>
            <p:nvPr/>
          </p:nvSpPr>
          <p:spPr bwMode="auto">
            <a:xfrm>
              <a:off x="2559126" y="3771786"/>
              <a:ext cx="65402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35.3B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81" name="Group 80"/>
          <p:cNvGrpSpPr/>
          <p:nvPr/>
        </p:nvGrpSpPr>
        <p:grpSpPr>
          <a:xfrm>
            <a:off x="8508288" y="4951220"/>
            <a:ext cx="818592" cy="818591"/>
            <a:chOff x="2476842" y="3516379"/>
            <a:chExt cx="818592" cy="818591"/>
          </a:xfrm>
        </p:grpSpPr>
        <p:sp>
          <p:nvSpPr>
            <p:cNvPr id="83" name="Oval 82"/>
            <p:cNvSpPr/>
            <p:nvPr/>
          </p:nvSpPr>
          <p:spPr>
            <a:xfrm>
              <a:off x="2476842" y="3516379"/>
              <a:ext cx="818592" cy="818591"/>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5" name="Rectangle 49"/>
            <p:cNvSpPr>
              <a:spLocks noChangeArrowheads="1"/>
            </p:cNvSpPr>
            <p:nvPr/>
          </p:nvSpPr>
          <p:spPr bwMode="auto">
            <a:xfrm>
              <a:off x="2559125" y="3771786"/>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20.6B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sp>
        <p:nvSpPr>
          <p:cNvPr id="86" name="Rectangle 49"/>
          <p:cNvSpPr>
            <a:spLocks noChangeArrowheads="1"/>
          </p:cNvSpPr>
          <p:nvPr/>
        </p:nvSpPr>
        <p:spPr bwMode="auto">
          <a:xfrm>
            <a:off x="9442896" y="5191239"/>
            <a:ext cx="267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100" b="1" i="0" u="none" strike="noStrike" cap="none" normalizeH="0" baseline="0" dirty="0">
                <a:ln>
                  <a:noFill/>
                </a:ln>
                <a:solidFill>
                  <a:srgbClr val="4475D0"/>
                </a:solidFill>
                <a:effectLst/>
                <a:latin typeface="Century Gothic" panose="020B0502020202020204" pitchFamily="34" charset="0"/>
              </a:rPr>
              <a:t>2+ DESKTOP Ad impressions (in millions)</a:t>
            </a:r>
          </a:p>
          <a:p>
            <a:pPr marL="0" marR="0" lvl="0" indent="0" algn="l" defTabSz="914400" rtl="0" eaLnBrk="0" fontAlgn="base" latinLnBrk="0" hangingPunct="0">
              <a:lnSpc>
                <a:spcPct val="100000"/>
              </a:lnSpc>
              <a:spcBef>
                <a:spcPct val="0"/>
              </a:spcBef>
              <a:spcAft>
                <a:spcPct val="0"/>
              </a:spcAft>
              <a:buClrTx/>
              <a:buSzTx/>
              <a:buFontTx/>
              <a:buNone/>
              <a:tabLst/>
            </a:pPr>
            <a:r>
              <a:rPr lang="en-US" altLang="en-US" sz="1100" b="1" dirty="0">
                <a:solidFill>
                  <a:srgbClr val="4475D0"/>
                </a:solidFill>
                <a:latin typeface="Century Gothic" panose="020B0502020202020204" pitchFamily="34" charset="0"/>
              </a:rPr>
              <a:t>DISPLAY</a:t>
            </a:r>
            <a:r>
              <a:rPr kumimoji="0" lang="en-US" altLang="en-US" sz="1100" b="1" i="0" u="none" strike="noStrike" cap="none" normalizeH="0" baseline="0" dirty="0">
                <a:ln>
                  <a:noFill/>
                </a:ln>
                <a:solidFill>
                  <a:srgbClr val="4475D0"/>
                </a:solidFill>
                <a:effectLst/>
                <a:latin typeface="Century Gothic" panose="020B0502020202020204" pitchFamily="34" charset="0"/>
              </a:rPr>
              <a:t> Ad Metrix </a:t>
            </a:r>
            <a:endParaRPr kumimoji="0" lang="en-US" altLang="en-US" sz="2800" b="1" i="0" u="none" strike="noStrike" cap="none" normalizeH="0" baseline="0" dirty="0">
              <a:ln>
                <a:noFill/>
              </a:ln>
              <a:solidFill>
                <a:srgbClr val="4475D0"/>
              </a:solidFill>
              <a:effectLst/>
              <a:latin typeface="Century Gothic" panose="020B0502020202020204" pitchFamily="34" charset="0"/>
            </a:endParaRPr>
          </a:p>
        </p:txBody>
      </p:sp>
    </p:spTree>
    <p:extLst>
      <p:ext uri="{BB962C8B-B14F-4D97-AF65-F5344CB8AC3E}">
        <p14:creationId xmlns:p14="http://schemas.microsoft.com/office/powerpoint/2010/main" val="3533809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81"/>
                                        </p:tgtEl>
                                        <p:attrNameLst>
                                          <p:attrName>style.visibility</p:attrName>
                                        </p:attrNameLst>
                                      </p:cBhvr>
                                      <p:to>
                                        <p:strVal val="visible"/>
                                      </p:to>
                                    </p:set>
                                    <p:animEffect transition="in" filter="fade">
                                      <p:cBhvr>
                                        <p:cTn id="11" dur="10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2"/>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54" name="Group 53"/>
          <p:cNvGrpSpPr/>
          <p:nvPr/>
        </p:nvGrpSpPr>
        <p:grpSpPr>
          <a:xfrm>
            <a:off x="2728405" y="4282388"/>
            <a:ext cx="6495718" cy="1287836"/>
            <a:chOff x="2728405" y="3807822"/>
            <a:chExt cx="6495718" cy="1287836"/>
          </a:xfrm>
        </p:grpSpPr>
        <p:cxnSp>
          <p:nvCxnSpPr>
            <p:cNvPr id="23" name="Straight Connector 22"/>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87" name="Oval 86"/>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88" name="Oval 87"/>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95" name="TextBox 94"/>
          <p:cNvSpPr txBox="1"/>
          <p:nvPr/>
        </p:nvSpPr>
        <p:spPr>
          <a:xfrm>
            <a:off x="9352805" y="5110277"/>
            <a:ext cx="2762963"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A -42% change in Desktop Ad Impressions.</a:t>
            </a:r>
          </a:p>
        </p:txBody>
      </p:sp>
    </p:spTree>
    <p:extLst>
      <p:ext uri="{BB962C8B-B14F-4D97-AF65-F5344CB8AC3E}">
        <p14:creationId xmlns:p14="http://schemas.microsoft.com/office/powerpoint/2010/main" val="427767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500"/>
                                  </p:stCondLst>
                                  <p:childTnLst>
                                    <p:set>
                                      <p:cBhvr>
                                        <p:cTn id="6" dur="1" fill="hold">
                                          <p:stCondLst>
                                            <p:cond delay="0"/>
                                          </p:stCondLst>
                                        </p:cTn>
                                        <p:tgtEl>
                                          <p:spTgt spid="95"/>
                                        </p:tgtEl>
                                        <p:attrNameLst>
                                          <p:attrName>style.visibility</p:attrName>
                                        </p:attrNameLst>
                                      </p:cBhvr>
                                      <p:to>
                                        <p:strVal val="visible"/>
                                      </p:to>
                                    </p:set>
                                    <p:animEffect transition="in" filter="wipe(left)">
                                      <p:cBhvr>
                                        <p:cTn id="7"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3"/>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86" name="Group 85"/>
          <p:cNvGrpSpPr/>
          <p:nvPr/>
        </p:nvGrpSpPr>
        <p:grpSpPr>
          <a:xfrm>
            <a:off x="1129053" y="3477540"/>
            <a:ext cx="10768041" cy="625425"/>
            <a:chOff x="1129053" y="3002973"/>
            <a:chExt cx="10768041" cy="625425"/>
          </a:xfrm>
        </p:grpSpPr>
        <p:sp>
          <p:nvSpPr>
            <p:cNvPr id="87" name="Rectangle 51"/>
            <p:cNvSpPr>
              <a:spLocks noChangeArrowheads="1"/>
            </p:cNvSpPr>
            <p:nvPr/>
          </p:nvSpPr>
          <p:spPr bwMode="auto">
            <a:xfrm>
              <a:off x="9442896" y="3320621"/>
              <a:ext cx="245419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dirty="0">
                  <a:ln>
                    <a:noFill/>
                  </a:ln>
                  <a:solidFill>
                    <a:srgbClr val="FF0000"/>
                  </a:solidFill>
                  <a:effectLst/>
                  <a:latin typeface="Century Gothic" panose="020B0502020202020204" pitchFamily="34" charset="0"/>
                </a:rPr>
                <a:t>2+ DESKTOP Minutes/month (in millions) </a:t>
              </a: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1000" b="1" i="0" u="none" strike="noStrike" cap="none" normalizeH="0" baseline="0" dirty="0">
                  <a:ln>
                    <a:noFill/>
                  </a:ln>
                  <a:solidFill>
                    <a:srgbClr val="FF0000"/>
                  </a:solidFill>
                  <a:effectLst/>
                  <a:latin typeface="Century Gothic" panose="020B0502020202020204" pitchFamily="34" charset="0"/>
                </a:rPr>
                <a:t>Media </a:t>
              </a:r>
              <a:r>
                <a:rPr kumimoji="0" lang="en-US" altLang="en-US" sz="1000" b="1" i="0" u="none" strike="noStrike" cap="none" normalizeH="0" baseline="0" dirty="0" err="1">
                  <a:ln>
                    <a:noFill/>
                  </a:ln>
                  <a:solidFill>
                    <a:srgbClr val="FF0000"/>
                  </a:solidFill>
                  <a:effectLst/>
                  <a:latin typeface="Century Gothic" panose="020B0502020202020204" pitchFamily="34" charset="0"/>
                </a:rPr>
                <a:t>Metrix</a:t>
              </a:r>
              <a:endParaRPr kumimoji="0" lang="en-US" altLang="en-US" sz="2000" b="1" i="0" u="none" strike="noStrike" cap="none" normalizeH="0" baseline="0" dirty="0">
                <a:ln>
                  <a:noFill/>
                </a:ln>
                <a:solidFill>
                  <a:srgbClr val="FF0000"/>
                </a:solidFill>
                <a:effectLst/>
                <a:latin typeface="Century Gothic" panose="020B0502020202020204" pitchFamily="34" charset="0"/>
              </a:endParaRPr>
            </a:p>
          </p:txBody>
        </p:sp>
        <p:sp>
          <p:nvSpPr>
            <p:cNvPr id="88" name="Freeform 87"/>
            <p:cNvSpPr/>
            <p:nvPr/>
          </p:nvSpPr>
          <p:spPr>
            <a:xfrm>
              <a:off x="1129053" y="3002973"/>
              <a:ext cx="7995219" cy="498763"/>
            </a:xfrm>
            <a:custGeom>
              <a:avLst/>
              <a:gdLst>
                <a:gd name="connsiteX0" fmla="*/ 0 w 10941627"/>
                <a:gd name="connsiteY0" fmla="*/ 207818 h 498763"/>
                <a:gd name="connsiteX1" fmla="*/ 311727 w 10941627"/>
                <a:gd name="connsiteY1" fmla="*/ 249382 h 498763"/>
                <a:gd name="connsiteX2" fmla="*/ 613064 w 10941627"/>
                <a:gd name="connsiteY2" fmla="*/ 166254 h 498763"/>
                <a:gd name="connsiteX3" fmla="*/ 904009 w 10941627"/>
                <a:gd name="connsiteY3" fmla="*/ 155863 h 498763"/>
                <a:gd name="connsiteX4" fmla="*/ 1236518 w 10941627"/>
                <a:gd name="connsiteY4" fmla="*/ 187036 h 498763"/>
                <a:gd name="connsiteX5" fmla="*/ 1537855 w 10941627"/>
                <a:gd name="connsiteY5" fmla="*/ 0 h 498763"/>
                <a:gd name="connsiteX6" fmla="*/ 1828800 w 10941627"/>
                <a:gd name="connsiteY6" fmla="*/ 363682 h 498763"/>
                <a:gd name="connsiteX7" fmla="*/ 2140527 w 10941627"/>
                <a:gd name="connsiteY7" fmla="*/ 280554 h 498763"/>
                <a:gd name="connsiteX8" fmla="*/ 2452255 w 10941627"/>
                <a:gd name="connsiteY8" fmla="*/ 467591 h 498763"/>
                <a:gd name="connsiteX9" fmla="*/ 2722418 w 10941627"/>
                <a:gd name="connsiteY9" fmla="*/ 405245 h 498763"/>
                <a:gd name="connsiteX10" fmla="*/ 3044536 w 10941627"/>
                <a:gd name="connsiteY10" fmla="*/ 394854 h 498763"/>
                <a:gd name="connsiteX11" fmla="*/ 3335482 w 10941627"/>
                <a:gd name="connsiteY11" fmla="*/ 498763 h 498763"/>
                <a:gd name="connsiteX12" fmla="*/ 3678382 w 10941627"/>
                <a:gd name="connsiteY12" fmla="*/ 457200 h 498763"/>
                <a:gd name="connsiteX13" fmla="*/ 3979718 w 10941627"/>
                <a:gd name="connsiteY13" fmla="*/ 405245 h 498763"/>
                <a:gd name="connsiteX14" fmla="*/ 4260273 w 10941627"/>
                <a:gd name="connsiteY14" fmla="*/ 218209 h 498763"/>
                <a:gd name="connsiteX15" fmla="*/ 4582391 w 10941627"/>
                <a:gd name="connsiteY15" fmla="*/ 207818 h 498763"/>
                <a:gd name="connsiteX16" fmla="*/ 4883727 w 10941627"/>
                <a:gd name="connsiteY16" fmla="*/ 135082 h 498763"/>
                <a:gd name="connsiteX17" fmla="*/ 5174673 w 10941627"/>
                <a:gd name="connsiteY17" fmla="*/ 51954 h 498763"/>
                <a:gd name="connsiteX18" fmla="*/ 5496791 w 10941627"/>
                <a:gd name="connsiteY18" fmla="*/ 259772 h 498763"/>
                <a:gd name="connsiteX19" fmla="*/ 5808518 w 10941627"/>
                <a:gd name="connsiteY19" fmla="*/ 103909 h 498763"/>
                <a:gd name="connsiteX20" fmla="*/ 6099464 w 10941627"/>
                <a:gd name="connsiteY20" fmla="*/ 197427 h 498763"/>
                <a:gd name="connsiteX21" fmla="*/ 6390409 w 10941627"/>
                <a:gd name="connsiteY21" fmla="*/ 270163 h 498763"/>
                <a:gd name="connsiteX22" fmla="*/ 6712527 w 10941627"/>
                <a:gd name="connsiteY22" fmla="*/ 176645 h 498763"/>
                <a:gd name="connsiteX23" fmla="*/ 6993082 w 10941627"/>
                <a:gd name="connsiteY23" fmla="*/ 228600 h 498763"/>
                <a:gd name="connsiteX24" fmla="*/ 7315200 w 10941627"/>
                <a:gd name="connsiteY24" fmla="*/ 301336 h 498763"/>
                <a:gd name="connsiteX25" fmla="*/ 7585364 w 10941627"/>
                <a:gd name="connsiteY25" fmla="*/ 249382 h 498763"/>
                <a:gd name="connsiteX26" fmla="*/ 7907482 w 10941627"/>
                <a:gd name="connsiteY26" fmla="*/ 103909 h 498763"/>
                <a:gd name="connsiteX27" fmla="*/ 8239991 w 10941627"/>
                <a:gd name="connsiteY27" fmla="*/ 83127 h 498763"/>
                <a:gd name="connsiteX28" fmla="*/ 8530936 w 10941627"/>
                <a:gd name="connsiteY28" fmla="*/ 145472 h 498763"/>
                <a:gd name="connsiteX29" fmla="*/ 8832273 w 10941627"/>
                <a:gd name="connsiteY29" fmla="*/ 238991 h 498763"/>
                <a:gd name="connsiteX30" fmla="*/ 9133609 w 10941627"/>
                <a:gd name="connsiteY30" fmla="*/ 415636 h 498763"/>
                <a:gd name="connsiteX31" fmla="*/ 9445336 w 10941627"/>
                <a:gd name="connsiteY31" fmla="*/ 197427 h 498763"/>
                <a:gd name="connsiteX32" fmla="*/ 9757064 w 10941627"/>
                <a:gd name="connsiteY32" fmla="*/ 384463 h 498763"/>
                <a:gd name="connsiteX33" fmla="*/ 10048009 w 10941627"/>
                <a:gd name="connsiteY33" fmla="*/ 457200 h 498763"/>
                <a:gd name="connsiteX34" fmla="*/ 10370127 w 10941627"/>
                <a:gd name="connsiteY34" fmla="*/ 436418 h 498763"/>
                <a:gd name="connsiteX35" fmla="*/ 10671464 w 10941627"/>
                <a:gd name="connsiteY35" fmla="*/ 467591 h 498763"/>
                <a:gd name="connsiteX36" fmla="*/ 10941627 w 10941627"/>
                <a:gd name="connsiteY36" fmla="*/ 290945 h 498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0941627" h="498763">
                  <a:moveTo>
                    <a:pt x="0" y="207818"/>
                  </a:moveTo>
                  <a:lnTo>
                    <a:pt x="311727" y="249382"/>
                  </a:lnTo>
                  <a:lnTo>
                    <a:pt x="613064" y="166254"/>
                  </a:lnTo>
                  <a:lnTo>
                    <a:pt x="904009" y="155863"/>
                  </a:lnTo>
                  <a:lnTo>
                    <a:pt x="1236518" y="187036"/>
                  </a:lnTo>
                  <a:lnTo>
                    <a:pt x="1537855" y="0"/>
                  </a:lnTo>
                  <a:lnTo>
                    <a:pt x="1828800" y="363682"/>
                  </a:lnTo>
                  <a:lnTo>
                    <a:pt x="2140527" y="280554"/>
                  </a:lnTo>
                  <a:lnTo>
                    <a:pt x="2452255" y="467591"/>
                  </a:lnTo>
                  <a:lnTo>
                    <a:pt x="2722418" y="405245"/>
                  </a:lnTo>
                  <a:lnTo>
                    <a:pt x="3044536" y="394854"/>
                  </a:lnTo>
                  <a:lnTo>
                    <a:pt x="3335482" y="498763"/>
                  </a:lnTo>
                  <a:lnTo>
                    <a:pt x="3678382" y="457200"/>
                  </a:lnTo>
                  <a:lnTo>
                    <a:pt x="3979718" y="405245"/>
                  </a:lnTo>
                  <a:lnTo>
                    <a:pt x="4260273" y="218209"/>
                  </a:lnTo>
                  <a:lnTo>
                    <a:pt x="4582391" y="207818"/>
                  </a:lnTo>
                  <a:lnTo>
                    <a:pt x="4883727" y="135082"/>
                  </a:lnTo>
                  <a:lnTo>
                    <a:pt x="5174673" y="51954"/>
                  </a:lnTo>
                  <a:lnTo>
                    <a:pt x="5496791" y="259772"/>
                  </a:lnTo>
                  <a:lnTo>
                    <a:pt x="5808518" y="103909"/>
                  </a:lnTo>
                  <a:lnTo>
                    <a:pt x="6099464" y="197427"/>
                  </a:lnTo>
                  <a:lnTo>
                    <a:pt x="6390409" y="270163"/>
                  </a:lnTo>
                  <a:lnTo>
                    <a:pt x="6712527" y="176645"/>
                  </a:lnTo>
                  <a:lnTo>
                    <a:pt x="6993082" y="228600"/>
                  </a:lnTo>
                  <a:lnTo>
                    <a:pt x="7315200" y="301336"/>
                  </a:lnTo>
                  <a:lnTo>
                    <a:pt x="7585364" y="249382"/>
                  </a:lnTo>
                  <a:lnTo>
                    <a:pt x="7907482" y="103909"/>
                  </a:lnTo>
                  <a:lnTo>
                    <a:pt x="8239991" y="83127"/>
                  </a:lnTo>
                  <a:lnTo>
                    <a:pt x="8530936" y="145472"/>
                  </a:lnTo>
                  <a:lnTo>
                    <a:pt x="8832273" y="238991"/>
                  </a:lnTo>
                  <a:lnTo>
                    <a:pt x="9133609" y="415636"/>
                  </a:lnTo>
                  <a:lnTo>
                    <a:pt x="9445336" y="197427"/>
                  </a:lnTo>
                  <a:lnTo>
                    <a:pt x="9757064" y="384463"/>
                  </a:lnTo>
                  <a:lnTo>
                    <a:pt x="10048009" y="457200"/>
                  </a:lnTo>
                  <a:lnTo>
                    <a:pt x="10370127" y="436418"/>
                  </a:lnTo>
                  <a:lnTo>
                    <a:pt x="10671464" y="467591"/>
                  </a:lnTo>
                  <a:lnTo>
                    <a:pt x="10941627" y="290945"/>
                  </a:lnTo>
                </a:path>
              </a:pathLst>
            </a:custGeom>
            <a:noFill/>
            <a:ln w="762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 name="Group 3"/>
          <p:cNvGrpSpPr/>
          <p:nvPr/>
        </p:nvGrpSpPr>
        <p:grpSpPr>
          <a:xfrm>
            <a:off x="2489471" y="3441962"/>
            <a:ext cx="818592" cy="818591"/>
            <a:chOff x="4438078" y="403306"/>
            <a:chExt cx="818592" cy="818591"/>
          </a:xfrm>
        </p:grpSpPr>
        <p:sp>
          <p:nvSpPr>
            <p:cNvPr id="93" name="Oval 92"/>
            <p:cNvSpPr/>
            <p:nvPr/>
          </p:nvSpPr>
          <p:spPr>
            <a:xfrm>
              <a:off x="4438078" y="403306"/>
              <a:ext cx="818592" cy="81859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4" name="Rectangle 49"/>
            <p:cNvSpPr>
              <a:spLocks noChangeArrowheads="1"/>
            </p:cNvSpPr>
            <p:nvPr/>
          </p:nvSpPr>
          <p:spPr bwMode="auto">
            <a:xfrm>
              <a:off x="4520361" y="658713"/>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49.6B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95" name="Group 94"/>
          <p:cNvGrpSpPr/>
          <p:nvPr/>
        </p:nvGrpSpPr>
        <p:grpSpPr>
          <a:xfrm>
            <a:off x="8482845" y="3402365"/>
            <a:ext cx="818592" cy="818591"/>
            <a:chOff x="4438078" y="403306"/>
            <a:chExt cx="818592" cy="818591"/>
          </a:xfrm>
        </p:grpSpPr>
        <p:sp>
          <p:nvSpPr>
            <p:cNvPr id="96" name="Oval 95"/>
            <p:cNvSpPr/>
            <p:nvPr/>
          </p:nvSpPr>
          <p:spPr>
            <a:xfrm>
              <a:off x="4438078" y="403306"/>
              <a:ext cx="818592" cy="818591"/>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7" name="Rectangle 49"/>
            <p:cNvSpPr>
              <a:spLocks noChangeArrowheads="1"/>
            </p:cNvSpPr>
            <p:nvPr/>
          </p:nvSpPr>
          <p:spPr bwMode="auto">
            <a:xfrm>
              <a:off x="4520361" y="658713"/>
              <a:ext cx="65402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53.2B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grpSp>
        <p:nvGrpSpPr>
          <p:cNvPr id="100" name="Group 99"/>
          <p:cNvGrpSpPr/>
          <p:nvPr/>
        </p:nvGrpSpPr>
        <p:grpSpPr>
          <a:xfrm>
            <a:off x="2728405" y="4282389"/>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12" name="TextBox 111"/>
          <p:cNvSpPr txBox="1"/>
          <p:nvPr/>
        </p:nvSpPr>
        <p:spPr>
          <a:xfrm>
            <a:off x="9352805" y="5110277"/>
            <a:ext cx="2762963"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A -42% change in Desktop Ad Impressions.</a:t>
            </a:r>
          </a:p>
        </p:txBody>
      </p:sp>
    </p:spTree>
    <p:extLst>
      <p:ext uri="{BB962C8B-B14F-4D97-AF65-F5344CB8AC3E}">
        <p14:creationId xmlns:p14="http://schemas.microsoft.com/office/powerpoint/2010/main" val="16037372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2" fill="hold" grpId="0" nodeType="afterEffect">
                                  <p:stCondLst>
                                    <p:cond delay="0"/>
                                  </p:stCondLst>
                                  <p:childTnLst>
                                    <p:animEffect transition="out" filter="wipe(right)">
                                      <p:cBhvr>
                                        <p:cTn id="6" dur="500"/>
                                        <p:tgtEl>
                                          <p:spTgt spid="112"/>
                                        </p:tgtEl>
                                      </p:cBhvr>
                                    </p:animEffect>
                                    <p:set>
                                      <p:cBhvr>
                                        <p:cTn id="7" dur="1" fill="hold">
                                          <p:stCondLst>
                                            <p:cond delay="499"/>
                                          </p:stCondLst>
                                        </p:cTn>
                                        <p:tgtEl>
                                          <p:spTgt spid="112"/>
                                        </p:tgtEl>
                                        <p:attrNameLst>
                                          <p:attrName>style.visibility</p:attrName>
                                        </p:attrNameLst>
                                      </p:cBhvr>
                                      <p:to>
                                        <p:strVal val="hidden"/>
                                      </p:to>
                                    </p:se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1000"/>
                                        <p:tgtEl>
                                          <p:spTgt spid="86"/>
                                        </p:tgtEl>
                                      </p:cBhvr>
                                    </p:animEffect>
                                  </p:childTnLst>
                                </p:cTn>
                              </p:par>
                            </p:childTnLst>
                          </p:cTn>
                        </p:par>
                        <p:par>
                          <p:cTn id="12" fill="hold">
                            <p:stCondLst>
                              <p:cond delay="2000"/>
                            </p:stCondLst>
                            <p:childTnLst>
                              <p:par>
                                <p:cTn id="13" presetID="10" presetClass="entr" presetSubtype="0"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2500"/>
                            </p:stCondLst>
                            <p:childTnLst>
                              <p:par>
                                <p:cTn id="17" presetID="10" presetClass="entr" presetSubtype="0" fill="hold" nodeType="afterEffect">
                                  <p:stCondLst>
                                    <p:cond delay="0"/>
                                  </p:stCondLst>
                                  <p:childTnLst>
                                    <p:set>
                                      <p:cBhvr>
                                        <p:cTn id="18" dur="1" fill="hold">
                                          <p:stCondLst>
                                            <p:cond delay="0"/>
                                          </p:stCondLst>
                                        </p:cTn>
                                        <p:tgtEl>
                                          <p:spTgt spid="95"/>
                                        </p:tgtEl>
                                        <p:attrNameLst>
                                          <p:attrName>style.visibility</p:attrName>
                                        </p:attrNameLst>
                                      </p:cBhvr>
                                      <p:to>
                                        <p:strVal val="visible"/>
                                      </p:to>
                                    </p:set>
                                    <p:animEffect transition="in" filter="fade">
                                      <p:cBhvr>
                                        <p:cTn id="19"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12"/>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8"/>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3"/>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06" name="TextBox 105"/>
          <p:cNvSpPr txBox="1"/>
          <p:nvPr/>
        </p:nvSpPr>
        <p:spPr>
          <a:xfrm>
            <a:off x="9356288" y="3562023"/>
            <a:ext cx="2683312" cy="584775"/>
          </a:xfrm>
          <a:prstGeom prst="rect">
            <a:avLst/>
          </a:prstGeom>
          <a:noFill/>
        </p:spPr>
        <p:txBody>
          <a:bodyPr wrap="square" rtlCol="0">
            <a:spAutoFit/>
          </a:bodyPr>
          <a:lstStyle/>
          <a:p>
            <a:r>
              <a:rPr lang="en-US" sz="1600" dirty="0">
                <a:solidFill>
                  <a:srgbClr val="FF0000"/>
                </a:solidFill>
                <a:latin typeface="Century Gothic" panose="020B0502020202020204" pitchFamily="34" charset="0"/>
                <a:cs typeface="Courier New" pitchFamily="49" charset="0"/>
              </a:rPr>
              <a:t>Time spent with Desktop has held steady.</a:t>
            </a:r>
          </a:p>
        </p:txBody>
      </p:sp>
    </p:spTree>
    <p:extLst>
      <p:ext uri="{BB962C8B-B14F-4D97-AF65-F5344CB8AC3E}">
        <p14:creationId xmlns:p14="http://schemas.microsoft.com/office/powerpoint/2010/main" val="25619569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6"/>
                                        </p:tgtEl>
                                        <p:attrNameLst>
                                          <p:attrName>style.visibility</p:attrName>
                                        </p:attrNameLst>
                                      </p:cBhvr>
                                      <p:to>
                                        <p:strVal val="visible"/>
                                      </p:to>
                                    </p:set>
                                    <p:animEffect transition="in" filter="wipe(left)">
                                      <p:cBhvr>
                                        <p:cTn id="7"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11" name="TextBox 110"/>
          <p:cNvSpPr txBox="1"/>
          <p:nvPr/>
        </p:nvSpPr>
        <p:spPr>
          <a:xfrm>
            <a:off x="9356288" y="3562023"/>
            <a:ext cx="2683312" cy="584775"/>
          </a:xfrm>
          <a:prstGeom prst="rect">
            <a:avLst/>
          </a:prstGeom>
          <a:noFill/>
        </p:spPr>
        <p:txBody>
          <a:bodyPr wrap="square" rtlCol="0">
            <a:spAutoFit/>
          </a:bodyPr>
          <a:lstStyle/>
          <a:p>
            <a:r>
              <a:rPr lang="en-US" sz="1600" dirty="0">
                <a:solidFill>
                  <a:srgbClr val="FF0000"/>
                </a:solidFill>
                <a:latin typeface="Century Gothic" panose="020B0502020202020204" pitchFamily="34" charset="0"/>
                <a:cs typeface="Courier New" pitchFamily="49" charset="0"/>
              </a:rPr>
              <a:t>Time spent with Desktop has held steady.</a:t>
            </a:r>
          </a:p>
        </p:txBody>
      </p:sp>
      <p:sp>
        <p:nvSpPr>
          <p:cNvPr id="108" name="TextBox 107"/>
          <p:cNvSpPr txBox="1"/>
          <p:nvPr/>
        </p:nvSpPr>
        <p:spPr>
          <a:xfrm>
            <a:off x="9512278" y="229588"/>
            <a:ext cx="2213677" cy="1077218"/>
          </a:xfrm>
          <a:prstGeom prst="rect">
            <a:avLst/>
          </a:prstGeom>
          <a:noFill/>
        </p:spPr>
        <p:txBody>
          <a:bodyPr wrap="square" rtlCol="0">
            <a:spAutoFit/>
          </a:bodyPr>
          <a:lstStyle/>
          <a:p>
            <a:r>
              <a:rPr lang="en-US" sz="1600" dirty="0">
                <a:solidFill>
                  <a:srgbClr val="00B050"/>
                </a:solidFill>
                <a:latin typeface="Century Gothic" panose="020B0502020202020204" pitchFamily="34" charset="0"/>
                <a:cs typeface="Courier New" pitchFamily="49" charset="0"/>
              </a:rPr>
              <a:t>Total Mobile minutes </a:t>
            </a:r>
          </a:p>
          <a:p>
            <a:r>
              <a:rPr lang="en-US" sz="1600" dirty="0">
                <a:solidFill>
                  <a:srgbClr val="00B050"/>
                </a:solidFill>
                <a:latin typeface="Century Gothic" panose="020B0502020202020204" pitchFamily="34" charset="0"/>
                <a:cs typeface="Courier New" pitchFamily="49" charset="0"/>
              </a:rPr>
              <a:t>per month including estimated time with Video content.</a:t>
            </a:r>
          </a:p>
        </p:txBody>
      </p:sp>
      <p:grpSp>
        <p:nvGrpSpPr>
          <p:cNvPr id="109" name="Group 108"/>
          <p:cNvGrpSpPr/>
          <p:nvPr/>
        </p:nvGrpSpPr>
        <p:grpSpPr>
          <a:xfrm>
            <a:off x="8600412" y="-179707"/>
            <a:ext cx="818592" cy="818591"/>
            <a:chOff x="4438078" y="403306"/>
            <a:chExt cx="818592" cy="818591"/>
          </a:xfrm>
          <a:solidFill>
            <a:srgbClr val="00B050"/>
          </a:solidFill>
        </p:grpSpPr>
        <p:sp>
          <p:nvSpPr>
            <p:cNvPr id="110" name="Oval 109"/>
            <p:cNvSpPr/>
            <p:nvPr/>
          </p:nvSpPr>
          <p:spPr>
            <a:xfrm>
              <a:off x="4438078" y="403306"/>
              <a:ext cx="818592" cy="818591"/>
            </a:xfrm>
            <a:prstGeom prst="ellipse">
              <a:avLst/>
            </a:prstGeom>
            <a:gr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2" name="Rectangle 49"/>
            <p:cNvSpPr>
              <a:spLocks noChangeArrowheads="1"/>
            </p:cNvSpPr>
            <p:nvPr/>
          </p:nvSpPr>
          <p:spPr bwMode="auto">
            <a:xfrm>
              <a:off x="4448227" y="658713"/>
              <a:ext cx="798296" cy="30777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en-US" sz="2000" b="1" i="0" u="none" strike="noStrike" cap="none" normalizeH="0" baseline="0" dirty="0">
                  <a:ln>
                    <a:noFill/>
                  </a:ln>
                  <a:solidFill>
                    <a:schemeClr val="bg1"/>
                  </a:solidFill>
                  <a:effectLst/>
                  <a:latin typeface="Century Gothic" panose="020B0502020202020204" pitchFamily="34" charset="0"/>
                </a:rPr>
                <a:t>128.3B</a:t>
              </a:r>
              <a:endParaRPr kumimoji="0" lang="en-US" altLang="en-US" sz="4800" b="1" i="0" u="none" strike="noStrike" cap="none" normalizeH="0" baseline="0" dirty="0">
                <a:ln>
                  <a:noFill/>
                </a:ln>
                <a:solidFill>
                  <a:schemeClr val="bg1"/>
                </a:solidFill>
                <a:effectLst/>
                <a:latin typeface="Century Gothic" panose="020B0502020202020204" pitchFamily="34" charset="0"/>
              </a:endParaRPr>
            </a:p>
          </p:txBody>
        </p:sp>
      </p:grpSp>
    </p:spTree>
    <p:extLst>
      <p:ext uri="{BB962C8B-B14F-4D97-AF65-F5344CB8AC3E}">
        <p14:creationId xmlns:p14="http://schemas.microsoft.com/office/powerpoint/2010/main" val="5209259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xit" presetSubtype="2" fill="hold" grpId="0" nodeType="afterEffect">
                                  <p:stCondLst>
                                    <p:cond delay="0"/>
                                  </p:stCondLst>
                                  <p:childTnLst>
                                    <p:animEffect transition="out" filter="wipe(right)">
                                      <p:cBhvr>
                                        <p:cTn id="6" dur="500"/>
                                        <p:tgtEl>
                                          <p:spTgt spid="111"/>
                                        </p:tgtEl>
                                      </p:cBhvr>
                                    </p:animEffect>
                                    <p:set>
                                      <p:cBhvr>
                                        <p:cTn id="7" dur="1" fill="hold">
                                          <p:stCondLst>
                                            <p:cond delay="499"/>
                                          </p:stCondLst>
                                        </p:cTn>
                                        <p:tgtEl>
                                          <p:spTgt spid="111"/>
                                        </p:tgtEl>
                                        <p:attrNameLst>
                                          <p:attrName>style.visibility</p:attrName>
                                        </p:attrNameLst>
                                      </p:cBhvr>
                                      <p:to>
                                        <p:strVal val="hidden"/>
                                      </p:to>
                                    </p:se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09"/>
                                        </p:tgtEl>
                                        <p:attrNameLst>
                                          <p:attrName>style.visibility</p:attrName>
                                        </p:attrNameLst>
                                      </p:cBhvr>
                                      <p:to>
                                        <p:strVal val="visible"/>
                                      </p:to>
                                    </p:set>
                                    <p:animEffect transition="in" filter="fade">
                                      <p:cBhvr>
                                        <p:cTn id="11" dur="500"/>
                                        <p:tgtEl>
                                          <p:spTgt spid="109"/>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08"/>
                                        </p:tgtEl>
                                        <p:attrNameLst>
                                          <p:attrName>style.visibility</p:attrName>
                                        </p:attrNameLst>
                                      </p:cBhvr>
                                      <p:to>
                                        <p:strVal val="visible"/>
                                      </p:to>
                                    </p:set>
                                    <p:animEffect transition="in" filter="wipe(left)">
                                      <p:cBhvr>
                                        <p:cTn id="15" dur="1000"/>
                                        <p:tgtEl>
                                          <p:spTgt spid="1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0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251" name="Group 250"/>
            <p:cNvGrpSpPr/>
            <p:nvPr/>
          </p:nvGrpSpPr>
          <p:grpSpPr>
            <a:xfrm>
              <a:off x="754987" y="2237943"/>
              <a:ext cx="9910371" cy="1205771"/>
              <a:chOff x="-11669486" y="-1545133"/>
              <a:chExt cx="2993572" cy="4438942"/>
            </a:xfrm>
          </p:grpSpPr>
          <p:cxnSp>
            <p:nvCxnSpPr>
              <p:cNvPr id="252" name="Straight Connector 251"/>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58" name="TextBox 257"/>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259" name="TextBox 258"/>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2" name="Group 1"/>
          <p:cNvGrpSpPr/>
          <p:nvPr/>
        </p:nvGrpSpPr>
        <p:grpSpPr>
          <a:xfrm>
            <a:off x="4807417" y="4259860"/>
            <a:ext cx="1826361" cy="2306046"/>
            <a:chOff x="4807417" y="4259860"/>
            <a:chExt cx="1826361" cy="2306046"/>
          </a:xfrm>
        </p:grpSpPr>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157" name="Group 156"/>
          <p:cNvGrpSpPr/>
          <p:nvPr/>
        </p:nvGrpSpPr>
        <p:grpSpPr>
          <a:xfrm>
            <a:off x="4394078" y="-268845"/>
            <a:ext cx="3369899" cy="2969450"/>
            <a:chOff x="4474948" y="348008"/>
            <a:chExt cx="3964638" cy="3493515"/>
          </a:xfrm>
        </p:grpSpPr>
        <p:cxnSp>
          <p:nvCxnSpPr>
            <p:cNvPr id="158" name="Straight Connector 157"/>
            <p:cNvCxnSpPr/>
            <p:nvPr/>
          </p:nvCxnSpPr>
          <p:spPr>
            <a:xfrm>
              <a:off x="6359989" y="2988513"/>
              <a:ext cx="703273" cy="85301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9" name="Straight Connector 158"/>
            <p:cNvCxnSpPr/>
            <p:nvPr/>
          </p:nvCxnSpPr>
          <p:spPr>
            <a:xfrm flipH="1">
              <a:off x="4967041" y="2988514"/>
              <a:ext cx="1328099" cy="743255"/>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60" name="Group 159"/>
            <p:cNvGrpSpPr/>
            <p:nvPr/>
          </p:nvGrpSpPr>
          <p:grpSpPr>
            <a:xfrm rot="485616">
              <a:off x="4474948" y="348008"/>
              <a:ext cx="3964638" cy="2747437"/>
              <a:chOff x="3352906" y="241090"/>
              <a:chExt cx="3964638" cy="2747437"/>
            </a:xfrm>
          </p:grpSpPr>
          <p:grpSp>
            <p:nvGrpSpPr>
              <p:cNvPr id="161" name="Group 160"/>
              <p:cNvGrpSpPr/>
              <p:nvPr/>
            </p:nvGrpSpPr>
            <p:grpSpPr>
              <a:xfrm>
                <a:off x="3352906" y="241090"/>
                <a:ext cx="3964638" cy="2674254"/>
                <a:chOff x="6296627" y="1378368"/>
                <a:chExt cx="2519022" cy="1650539"/>
              </a:xfrm>
            </p:grpSpPr>
            <p:pic>
              <p:nvPicPr>
                <p:cNvPr id="164" name="Picture 163"/>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165" name="Rectangle 164"/>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2" name="TextBox 161"/>
              <p:cNvSpPr txBox="1"/>
              <p:nvPr/>
            </p:nvSpPr>
            <p:spPr>
              <a:xfrm>
                <a:off x="3570677" y="2649973"/>
                <a:ext cx="3529096" cy="338554"/>
              </a:xfrm>
              <a:prstGeom prst="rect">
                <a:avLst/>
              </a:prstGeom>
              <a:noFill/>
            </p:spPr>
            <p:txBody>
              <a:bodyPr wrap="square" rtlCol="0">
                <a:spAutoFit/>
              </a:bodyPr>
              <a:lstStyle/>
              <a:p>
                <a:pPr algn="ctr"/>
                <a:r>
                  <a:rPr lang="en-US" sz="1600" i="1" dirty="0">
                    <a:solidFill>
                      <a:srgbClr val="0070C0"/>
                    </a:solidFill>
                  </a:rPr>
                  <a:t>7</a:t>
                </a:r>
                <a:r>
                  <a:rPr lang="en-US" sz="1600" i="1" baseline="30000" dirty="0">
                    <a:solidFill>
                      <a:srgbClr val="0070C0"/>
                    </a:solidFill>
                  </a:rPr>
                  <a:t>th </a:t>
                </a:r>
                <a:r>
                  <a:rPr lang="en-US" sz="1600" i="1" dirty="0">
                    <a:solidFill>
                      <a:srgbClr val="0070C0"/>
                    </a:solidFill>
                  </a:rPr>
                  <a:t>- 13</a:t>
                </a:r>
                <a:r>
                  <a:rPr lang="en-US" sz="1600" i="1" baseline="30000" dirty="0">
                    <a:solidFill>
                      <a:srgbClr val="0070C0"/>
                    </a:solidFill>
                  </a:rPr>
                  <a:t>th</a:t>
                </a:r>
                <a:r>
                  <a:rPr lang="en-US" sz="1600" i="1" dirty="0">
                    <a:solidFill>
                      <a:srgbClr val="0070C0"/>
                    </a:solidFill>
                  </a:rPr>
                  <a:t> tune in the 2</a:t>
                </a:r>
                <a:r>
                  <a:rPr lang="en-US" sz="1600" i="1" baseline="30000" dirty="0">
                    <a:solidFill>
                      <a:srgbClr val="0070C0"/>
                    </a:solidFill>
                  </a:rPr>
                  <a:t>nd</a:t>
                </a:r>
                <a:r>
                  <a:rPr lang="en-US" sz="1600" i="1" dirty="0">
                    <a:solidFill>
                      <a:srgbClr val="0070C0"/>
                    </a:solidFill>
                  </a:rPr>
                  <a:t> set</a:t>
                </a:r>
              </a:p>
            </p:txBody>
          </p:sp>
          <p:pic>
            <p:nvPicPr>
              <p:cNvPr id="163" name="Picture 162"/>
              <p:cNvPicPr>
                <a:picLocks noChangeAspect="1"/>
              </p:cNvPicPr>
              <p:nvPr/>
            </p:nvPicPr>
            <p:blipFill rotWithShape="1">
              <a:blip r:embed="rId3"/>
              <a:srcRect l="8090" t="5651" r="5423" b="5955"/>
              <a:stretch/>
            </p:blipFill>
            <p:spPr>
              <a:xfrm>
                <a:off x="3608639" y="425544"/>
                <a:ext cx="3453172" cy="2205771"/>
              </a:xfrm>
              <a:prstGeom prst="rect">
                <a:avLst/>
              </a:prstGeom>
            </p:spPr>
          </p:pic>
        </p:grp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4"/>
          <a:stretch>
            <a:fillRect/>
          </a:stretch>
        </p:blipFill>
        <p:spPr>
          <a:xfrm>
            <a:off x="19250" y="0"/>
            <a:ext cx="1690410" cy="390930"/>
          </a:xfrm>
          <a:prstGeom prst="rect">
            <a:avLst/>
          </a:prstGeom>
        </p:spPr>
      </p:pic>
      <p:sp>
        <p:nvSpPr>
          <p:cNvPr id="14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51" name="Isosceles Triangle 150"/>
          <p:cNvSpPr/>
          <p:nvPr/>
        </p:nvSpPr>
        <p:spPr>
          <a:xfrm>
            <a:off x="4587571"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Freeform 19"/>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243"/>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244"/>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245"/>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246"/>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24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2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TextBox 228"/>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230" name="TextBox 229"/>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1615605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33333E-6 -3.33333E-6 L 0.15872 -3.33333E-6 " pathEditMode="relative" rAng="0" ptsTypes="AA" p14:bounceEnd="46000">
                                          <p:cBhvr>
                                            <p:cTn id="6" dur="1000" fill="hold"/>
                                            <p:tgtEl>
                                              <p:spTgt spid="151"/>
                                            </p:tgtEl>
                                            <p:attrNameLst>
                                              <p:attrName>ppt_x</p:attrName>
                                              <p:attrName>ppt_y</p:attrName>
                                            </p:attrNameLst>
                                          </p:cBhvr>
                                          <p:rCtr x="79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57"/>
                                            </p:tgtEl>
                                            <p:attrNameLst>
                                              <p:attrName>style.visibility</p:attrName>
                                            </p:attrNameLst>
                                          </p:cBhvr>
                                          <p:to>
                                            <p:strVal val="visible"/>
                                          </p:to>
                                        </p:set>
                                        <p:animEffect transition="in" filter="wipe(up)">
                                          <p:cBhvr>
                                            <p:cTn id="17" dur="10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33333E-6 -3.33333E-6 L 0.15872 -3.33333E-6 " pathEditMode="relative" rAng="0" ptsTypes="AA">
                                          <p:cBhvr>
                                            <p:cTn id="6" dur="1000" fill="hold"/>
                                            <p:tgtEl>
                                              <p:spTgt spid="151"/>
                                            </p:tgtEl>
                                            <p:attrNameLst>
                                              <p:attrName>ppt_x</p:attrName>
                                              <p:attrName>ppt_y</p:attrName>
                                            </p:attrNameLst>
                                          </p:cBhvr>
                                          <p:rCtr x="79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157"/>
                                            </p:tgtEl>
                                            <p:attrNameLst>
                                              <p:attrName>style.visibility</p:attrName>
                                            </p:attrNameLst>
                                          </p:cBhvr>
                                          <p:to>
                                            <p:strVal val="visible"/>
                                          </p:to>
                                        </p:set>
                                        <p:animEffect transition="in" filter="wipe(up)">
                                          <p:cBhvr>
                                            <p:cTn id="17" dur="1000"/>
                                            <p:tgtEl>
                                              <p:spTgt spid="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1" grpId="0" animBg="1"/>
          <p:bldP spid="20" grpId="0" animBg="1"/>
        </p:bldLst>
      </p:timing>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89" name="Group 88"/>
          <p:cNvGrpSpPr/>
          <p:nvPr/>
        </p:nvGrpSpPr>
        <p:grpSpPr>
          <a:xfrm>
            <a:off x="2740681" y="-7641"/>
            <a:ext cx="6532683" cy="3492772"/>
            <a:chOff x="2740681" y="-482201"/>
            <a:chExt cx="6532683" cy="3492772"/>
          </a:xfrm>
        </p:grpSpPr>
        <p:cxnSp>
          <p:nvCxnSpPr>
            <p:cNvPr id="92" name="Straight Connector 91"/>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97" name="Oval 96"/>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99" name="Oval 98"/>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
        <p:nvSpPr>
          <p:cNvPr id="106" name="TextBox 105"/>
          <p:cNvSpPr txBox="1"/>
          <p:nvPr/>
        </p:nvSpPr>
        <p:spPr>
          <a:xfrm>
            <a:off x="9544936" y="-10535"/>
            <a:ext cx="1883312" cy="830997"/>
          </a:xfrm>
          <a:prstGeom prst="rect">
            <a:avLst/>
          </a:prstGeom>
          <a:noFill/>
        </p:spPr>
        <p:txBody>
          <a:bodyPr wrap="square" rtlCol="0">
            <a:spAutoFit/>
          </a:bodyPr>
          <a:lstStyle/>
          <a:p>
            <a:r>
              <a:rPr lang="en-US" sz="1600" dirty="0">
                <a:solidFill>
                  <a:srgbClr val="00B050"/>
                </a:solidFill>
                <a:latin typeface="Century Gothic" panose="020B0502020202020204" pitchFamily="34" charset="0"/>
                <a:cs typeface="Courier New" pitchFamily="49" charset="0"/>
              </a:rPr>
              <a:t>A very dramatic </a:t>
            </a:r>
          </a:p>
          <a:p>
            <a:r>
              <a:rPr lang="en-US" sz="1600" dirty="0">
                <a:solidFill>
                  <a:srgbClr val="00B050"/>
                </a:solidFill>
                <a:latin typeface="Century Gothic" panose="020B0502020202020204" pitchFamily="34" charset="0"/>
                <a:cs typeface="Courier New" pitchFamily="49" charset="0"/>
              </a:rPr>
              <a:t>Increase in </a:t>
            </a:r>
          </a:p>
          <a:p>
            <a:r>
              <a:rPr lang="en-US" sz="1600" dirty="0">
                <a:solidFill>
                  <a:srgbClr val="00B050"/>
                </a:solidFill>
                <a:latin typeface="Century Gothic" panose="020B0502020202020204" pitchFamily="34" charset="0"/>
                <a:cs typeface="Courier New" pitchFamily="49" charset="0"/>
              </a:rPr>
              <a:t>Mobile time. </a:t>
            </a:r>
          </a:p>
        </p:txBody>
      </p:sp>
      <p:sp>
        <p:nvSpPr>
          <p:cNvPr id="107" name="TextBox 106"/>
          <p:cNvSpPr txBox="1"/>
          <p:nvPr/>
        </p:nvSpPr>
        <p:spPr>
          <a:xfrm>
            <a:off x="9230572" y="1891284"/>
            <a:ext cx="2885922" cy="923330"/>
          </a:xfrm>
          <a:prstGeom prst="rect">
            <a:avLst/>
          </a:prstGeom>
          <a:noFill/>
        </p:spPr>
        <p:txBody>
          <a:bodyPr wrap="square" rtlCol="0">
            <a:spAutoFit/>
          </a:bodyPr>
          <a:lstStyle/>
          <a:p>
            <a:r>
              <a:rPr lang="en-US" dirty="0">
                <a:latin typeface="Century Gothic" panose="020B0502020202020204" pitchFamily="34" charset="0"/>
                <a:cs typeface="Courier New" pitchFamily="49" charset="0"/>
              </a:rPr>
              <a:t>TIME SPENT</a:t>
            </a:r>
          </a:p>
          <a:p>
            <a:r>
              <a:rPr lang="en-US" dirty="0">
                <a:solidFill>
                  <a:srgbClr val="00B050"/>
                </a:solidFill>
                <a:latin typeface="Century Gothic" panose="020B0502020202020204" pitchFamily="34" charset="0"/>
                <a:cs typeface="Courier New" pitchFamily="49" charset="0"/>
              </a:rPr>
              <a:t>Mobile share increased.</a:t>
            </a:r>
          </a:p>
          <a:p>
            <a:r>
              <a:rPr lang="en-US" dirty="0">
                <a:solidFill>
                  <a:srgbClr val="FF0000"/>
                </a:solidFill>
                <a:latin typeface="Century Gothic" panose="020B0502020202020204" pitchFamily="34" charset="0"/>
                <a:cs typeface="Courier New" pitchFamily="49" charset="0"/>
              </a:rPr>
              <a:t>Desktop share declined.</a:t>
            </a:r>
          </a:p>
        </p:txBody>
      </p:sp>
      <p:sp>
        <p:nvSpPr>
          <p:cNvPr id="109" name="TextBox 108"/>
          <p:cNvSpPr txBox="1"/>
          <p:nvPr/>
        </p:nvSpPr>
        <p:spPr>
          <a:xfrm>
            <a:off x="9478814" y="4709115"/>
            <a:ext cx="2642689"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Has driven down Desktop Ad impressions.</a:t>
            </a:r>
          </a:p>
        </p:txBody>
      </p:sp>
      <p:grpSp>
        <p:nvGrpSpPr>
          <p:cNvPr id="110" name="Group 109"/>
          <p:cNvGrpSpPr/>
          <p:nvPr/>
        </p:nvGrpSpPr>
        <p:grpSpPr>
          <a:xfrm>
            <a:off x="2724049" y="4278026"/>
            <a:ext cx="6495718" cy="869827"/>
            <a:chOff x="2728405" y="3807822"/>
            <a:chExt cx="6495718" cy="869827"/>
          </a:xfrm>
        </p:grpSpPr>
        <p:cxnSp>
          <p:nvCxnSpPr>
            <p:cNvPr id="111" name="Straight Connector 110"/>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spTree>
    <p:extLst>
      <p:ext uri="{BB962C8B-B14F-4D97-AF65-F5344CB8AC3E}">
        <p14:creationId xmlns:p14="http://schemas.microsoft.com/office/powerpoint/2010/main" val="5650606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wipe(left)">
                                      <p:cBhvr>
                                        <p:cTn id="7" dur="500"/>
                                        <p:tgtEl>
                                          <p:spTgt spid="89"/>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06"/>
                                        </p:tgtEl>
                                        <p:attrNameLst>
                                          <p:attrName>style.visibility</p:attrName>
                                        </p:attrNameLst>
                                      </p:cBhvr>
                                      <p:to>
                                        <p:strVal val="visible"/>
                                      </p:to>
                                    </p:set>
                                    <p:animEffect transition="in" filter="wipe(left)">
                                      <p:cBhvr>
                                        <p:cTn id="11" dur="1000"/>
                                        <p:tgtEl>
                                          <p:spTgt spid="10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grpId="1" nodeType="clickEffect">
                                  <p:stCondLst>
                                    <p:cond delay="0"/>
                                  </p:stCondLst>
                                  <p:childTnLst>
                                    <p:animEffect transition="out" filter="wipe(right)">
                                      <p:cBhvr>
                                        <p:cTn id="15" dur="500"/>
                                        <p:tgtEl>
                                          <p:spTgt spid="106"/>
                                        </p:tgtEl>
                                      </p:cBhvr>
                                    </p:animEffect>
                                    <p:set>
                                      <p:cBhvr>
                                        <p:cTn id="16" dur="1" fill="hold">
                                          <p:stCondLst>
                                            <p:cond delay="499"/>
                                          </p:stCondLst>
                                        </p:cTn>
                                        <p:tgtEl>
                                          <p:spTgt spid="106"/>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107"/>
                                        </p:tgtEl>
                                        <p:attrNameLst>
                                          <p:attrName>style.visibility</p:attrName>
                                        </p:attrNameLst>
                                      </p:cBhvr>
                                      <p:to>
                                        <p:strVal val="visible"/>
                                      </p:to>
                                    </p:set>
                                    <p:animEffect transition="in" filter="wipe(left)">
                                      <p:cBhvr>
                                        <p:cTn id="20" dur="500"/>
                                        <p:tgtEl>
                                          <p:spTgt spid="107"/>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xit" presetSubtype="2" fill="hold" grpId="1" nodeType="clickEffect">
                                  <p:stCondLst>
                                    <p:cond delay="0"/>
                                  </p:stCondLst>
                                  <p:childTnLst>
                                    <p:animEffect transition="out" filter="wipe(right)">
                                      <p:cBhvr>
                                        <p:cTn id="24" dur="500"/>
                                        <p:tgtEl>
                                          <p:spTgt spid="107"/>
                                        </p:tgtEl>
                                      </p:cBhvr>
                                    </p:animEffect>
                                    <p:set>
                                      <p:cBhvr>
                                        <p:cTn id="25" dur="1" fill="hold">
                                          <p:stCondLst>
                                            <p:cond delay="499"/>
                                          </p:stCondLst>
                                        </p:cTn>
                                        <p:tgtEl>
                                          <p:spTgt spid="107"/>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grpId="0" nodeType="afterEffect">
                                  <p:stCondLst>
                                    <p:cond delay="0"/>
                                  </p:stCondLst>
                                  <p:childTnLst>
                                    <p:set>
                                      <p:cBhvr>
                                        <p:cTn id="28" dur="1" fill="hold">
                                          <p:stCondLst>
                                            <p:cond delay="0"/>
                                          </p:stCondLst>
                                        </p:cTn>
                                        <p:tgtEl>
                                          <p:spTgt spid="109"/>
                                        </p:tgtEl>
                                        <p:attrNameLst>
                                          <p:attrName>style.visibility</p:attrName>
                                        </p:attrNameLst>
                                      </p:cBhvr>
                                      <p:to>
                                        <p:strVal val="visible"/>
                                      </p:to>
                                    </p:set>
                                    <p:animEffect transition="in" filter="wipe(left)">
                                      <p:cBhvr>
                                        <p:cTn id="29" dur="500"/>
                                        <p:tgtEl>
                                          <p:spTgt spid="109"/>
                                        </p:tgtEl>
                                      </p:cBhvr>
                                    </p:animEffect>
                                  </p:childTnLst>
                                </p:cTn>
                              </p:par>
                            </p:childTnLst>
                          </p:cTn>
                        </p:par>
                        <p:par>
                          <p:cTn id="30" fill="hold">
                            <p:stCondLst>
                              <p:cond delay="1000"/>
                            </p:stCondLst>
                            <p:childTnLst>
                              <p:par>
                                <p:cTn id="31" presetID="22" presetClass="entr" presetSubtype="8" fill="hold" nodeType="afterEffect">
                                  <p:stCondLst>
                                    <p:cond delay="0"/>
                                  </p:stCondLst>
                                  <p:childTnLst>
                                    <p:set>
                                      <p:cBhvr>
                                        <p:cTn id="32" dur="1" fill="hold">
                                          <p:stCondLst>
                                            <p:cond delay="0"/>
                                          </p:stCondLst>
                                        </p:cTn>
                                        <p:tgtEl>
                                          <p:spTgt spid="110"/>
                                        </p:tgtEl>
                                        <p:attrNameLst>
                                          <p:attrName>style.visibility</p:attrName>
                                        </p:attrNameLst>
                                      </p:cBhvr>
                                      <p:to>
                                        <p:strVal val="visible"/>
                                      </p:to>
                                    </p:set>
                                    <p:animEffect transition="in" filter="wipe(left)">
                                      <p:cBhvr>
                                        <p:cTn id="33" dur="5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06" grpId="1"/>
      <p:bldP spid="107" grpId="0"/>
      <p:bldP spid="107" grpId="1"/>
      <p:bldP spid="109" grpId="0"/>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09" name="Group 108"/>
          <p:cNvGrpSpPr/>
          <p:nvPr/>
        </p:nvGrpSpPr>
        <p:grpSpPr>
          <a:xfrm>
            <a:off x="2740681" y="-7641"/>
            <a:ext cx="6532683" cy="3492772"/>
            <a:chOff x="2740681" y="-482201"/>
            <a:chExt cx="6532683" cy="3492772"/>
          </a:xfrm>
        </p:grpSpPr>
        <p:cxnSp>
          <p:nvCxnSpPr>
            <p:cNvPr id="111" name="Straight Connector 110"/>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3" name="Group 122"/>
          <p:cNvGrpSpPr/>
          <p:nvPr/>
        </p:nvGrpSpPr>
        <p:grpSpPr>
          <a:xfrm>
            <a:off x="2724049" y="4278026"/>
            <a:ext cx="6495718" cy="869827"/>
            <a:chOff x="2728405" y="3807822"/>
            <a:chExt cx="6495718" cy="869827"/>
          </a:xfrm>
        </p:grpSpPr>
        <p:cxnSp>
          <p:nvCxnSpPr>
            <p:cNvPr id="124" name="Straight Connector 123"/>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25" name="Oval 124"/>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6" name="Oval 125"/>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0" name="Group 49"/>
          <p:cNvGrpSpPr/>
          <p:nvPr/>
        </p:nvGrpSpPr>
        <p:grpSpPr>
          <a:xfrm>
            <a:off x="9357360" y="4416503"/>
            <a:ext cx="2282397" cy="629573"/>
            <a:chOff x="9357360" y="4416503"/>
            <a:chExt cx="2282397" cy="629573"/>
          </a:xfrm>
        </p:grpSpPr>
        <p:sp>
          <p:nvSpPr>
            <p:cNvPr id="121" name="TextBox 120"/>
            <p:cNvSpPr txBox="1"/>
            <p:nvPr/>
          </p:nvSpPr>
          <p:spPr>
            <a:xfrm>
              <a:off x="9458306" y="4425917"/>
              <a:ext cx="2181451" cy="584775"/>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-21% due to </a:t>
              </a:r>
            </a:p>
            <a:p>
              <a:r>
                <a:rPr lang="en-US" sz="1600" dirty="0">
                  <a:solidFill>
                    <a:srgbClr val="4475D0"/>
                  </a:solidFill>
                  <a:latin typeface="Century Gothic" panose="020B0502020202020204" pitchFamily="34" charset="0"/>
                  <a:cs typeface="Courier New" pitchFamily="49" charset="0"/>
                </a:rPr>
                <a:t>mobile growth.</a:t>
              </a:r>
            </a:p>
          </p:txBody>
        </p:sp>
        <p:cxnSp>
          <p:nvCxnSpPr>
            <p:cNvPr id="4" name="Straight Connector 3"/>
            <p:cNvCxnSpPr/>
            <p:nvPr/>
          </p:nvCxnSpPr>
          <p:spPr>
            <a:xfrm>
              <a:off x="9357360" y="4416503"/>
              <a:ext cx="0" cy="629573"/>
            </a:xfrm>
            <a:prstGeom prst="line">
              <a:avLst/>
            </a:pr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58744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63148" y="1678409"/>
            <a:ext cx="9263732" cy="5094623"/>
            <a:chOff x="63148" y="1203846"/>
            <a:chExt cx="9263732" cy="5094623"/>
          </a:xfrm>
        </p:grpSpPr>
        <p:grpSp>
          <p:nvGrpSpPr>
            <p:cNvPr id="9" name="Group 8"/>
            <p:cNvGrpSpPr/>
            <p:nvPr/>
          </p:nvGrpSpPr>
          <p:grpSpPr>
            <a:xfrm>
              <a:off x="63148" y="1203846"/>
              <a:ext cx="9056063" cy="4912130"/>
              <a:chOff x="63148" y="1203846"/>
              <a:chExt cx="9056063" cy="4912130"/>
            </a:xfrm>
          </p:grpSpPr>
          <p:grpSp>
            <p:nvGrpSpPr>
              <p:cNvPr id="12" name="Group 11"/>
              <p:cNvGrpSpPr/>
              <p:nvPr/>
            </p:nvGrpSpPr>
            <p:grpSpPr>
              <a:xfrm>
                <a:off x="63148" y="1203846"/>
                <a:ext cx="660758" cy="4912130"/>
                <a:chOff x="63148" y="1203846"/>
                <a:chExt cx="660758" cy="4912130"/>
              </a:xfrm>
            </p:grpSpPr>
            <p:sp>
              <p:nvSpPr>
                <p:cNvPr id="13" name="TextBox 12"/>
                <p:cNvSpPr txBox="1"/>
                <p:nvPr/>
              </p:nvSpPr>
              <p:spPr>
                <a:xfrm>
                  <a:off x="483134" y="5900532"/>
                  <a:ext cx="240772"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0</a:t>
                  </a:r>
                </a:p>
              </p:txBody>
            </p:sp>
            <p:sp>
              <p:nvSpPr>
                <p:cNvPr id="14" name="TextBox 13"/>
                <p:cNvSpPr txBox="1"/>
                <p:nvPr/>
              </p:nvSpPr>
              <p:spPr>
                <a:xfrm>
                  <a:off x="229860" y="537867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10,000</a:t>
                  </a:r>
                </a:p>
              </p:txBody>
            </p:sp>
            <p:sp>
              <p:nvSpPr>
                <p:cNvPr id="15" name="TextBox 14"/>
                <p:cNvSpPr txBox="1"/>
                <p:nvPr/>
              </p:nvSpPr>
              <p:spPr>
                <a:xfrm>
                  <a:off x="229860" y="485682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20,000</a:t>
                  </a:r>
                </a:p>
              </p:txBody>
            </p:sp>
            <p:sp>
              <p:nvSpPr>
                <p:cNvPr id="16" name="TextBox 15"/>
                <p:cNvSpPr txBox="1"/>
                <p:nvPr/>
              </p:nvSpPr>
              <p:spPr>
                <a:xfrm>
                  <a:off x="229860" y="433497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30,000</a:t>
                  </a:r>
                </a:p>
              </p:txBody>
            </p:sp>
            <p:sp>
              <p:nvSpPr>
                <p:cNvPr id="17" name="TextBox 16"/>
                <p:cNvSpPr txBox="1"/>
                <p:nvPr/>
              </p:nvSpPr>
              <p:spPr>
                <a:xfrm>
                  <a:off x="229860" y="381311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40,000</a:t>
                  </a:r>
                </a:p>
              </p:txBody>
            </p:sp>
            <p:sp>
              <p:nvSpPr>
                <p:cNvPr id="18" name="TextBox 17"/>
                <p:cNvSpPr txBox="1"/>
                <p:nvPr/>
              </p:nvSpPr>
              <p:spPr>
                <a:xfrm>
                  <a:off x="63148" y="3291262"/>
                  <a:ext cx="660758" cy="276999"/>
                </a:xfrm>
                <a:prstGeom prst="rect">
                  <a:avLst/>
                </a:prstGeom>
                <a:noFill/>
              </p:spPr>
              <p:txBody>
                <a:bodyPr wrap="none" rtlCol="0">
                  <a:spAutoFit/>
                </a:bodyPr>
                <a:lstStyle/>
                <a:p>
                  <a:pPr algn="r"/>
                  <a:r>
                    <a:rPr lang="en-US" sz="1200" b="1" dirty="0">
                      <a:solidFill>
                        <a:srgbClr val="2A467E"/>
                      </a:solidFill>
                      <a:latin typeface="Century Gothic" panose="020B0502020202020204" pitchFamily="34" charset="0"/>
                    </a:rPr>
                    <a:t>50,000</a:t>
                  </a:r>
                </a:p>
              </p:txBody>
            </p:sp>
            <p:sp>
              <p:nvSpPr>
                <p:cNvPr id="19" name="TextBox 18"/>
                <p:cNvSpPr txBox="1"/>
                <p:nvPr/>
              </p:nvSpPr>
              <p:spPr>
                <a:xfrm>
                  <a:off x="229860" y="2769408"/>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60,000</a:t>
                  </a:r>
                </a:p>
              </p:txBody>
            </p:sp>
            <p:sp>
              <p:nvSpPr>
                <p:cNvPr id="20" name="TextBox 19"/>
                <p:cNvSpPr txBox="1"/>
                <p:nvPr/>
              </p:nvSpPr>
              <p:spPr>
                <a:xfrm>
                  <a:off x="229860" y="2247554"/>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70,000</a:t>
                  </a:r>
                </a:p>
              </p:txBody>
            </p:sp>
            <p:sp>
              <p:nvSpPr>
                <p:cNvPr id="21" name="TextBox 20"/>
                <p:cNvSpPr txBox="1"/>
                <p:nvPr/>
              </p:nvSpPr>
              <p:spPr>
                <a:xfrm>
                  <a:off x="229860" y="1725700"/>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80,000</a:t>
                  </a:r>
                </a:p>
              </p:txBody>
            </p:sp>
            <p:sp>
              <p:nvSpPr>
                <p:cNvPr id="22" name="TextBox 21"/>
                <p:cNvSpPr txBox="1"/>
                <p:nvPr/>
              </p:nvSpPr>
              <p:spPr>
                <a:xfrm>
                  <a:off x="229860" y="1203846"/>
                  <a:ext cx="494046" cy="215444"/>
                </a:xfrm>
                <a:prstGeom prst="rect">
                  <a:avLst/>
                </a:prstGeom>
                <a:noFill/>
              </p:spPr>
              <p:txBody>
                <a:bodyPr wrap="none" rtlCol="0">
                  <a:spAutoFit/>
                </a:bodyPr>
                <a:lstStyle/>
                <a:p>
                  <a:pPr algn="r"/>
                  <a:r>
                    <a:rPr lang="en-US" sz="800" dirty="0">
                      <a:solidFill>
                        <a:srgbClr val="2A467E"/>
                      </a:solidFill>
                      <a:latin typeface="Century Gothic" panose="020B0502020202020204" pitchFamily="34" charset="0"/>
                    </a:rPr>
                    <a:t>90,000</a:t>
                  </a:r>
                </a:p>
              </p:txBody>
            </p:sp>
          </p:grpSp>
          <p:grpSp>
            <p:nvGrpSpPr>
              <p:cNvPr id="59" name="Group 58"/>
              <p:cNvGrpSpPr/>
              <p:nvPr/>
            </p:nvGrpSpPr>
            <p:grpSpPr>
              <a:xfrm>
                <a:off x="781049" y="1311568"/>
                <a:ext cx="8338162" cy="4696686"/>
                <a:chOff x="1905000" y="1311568"/>
                <a:chExt cx="7620000" cy="4696686"/>
              </a:xfrm>
            </p:grpSpPr>
            <p:cxnSp>
              <p:nvCxnSpPr>
                <p:cNvPr id="60" name="Straight Connector 59"/>
                <p:cNvCxnSpPr/>
                <p:nvPr/>
              </p:nvCxnSpPr>
              <p:spPr>
                <a:xfrm>
                  <a:off x="1905000" y="600825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905000" y="548640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905000" y="496454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1905000" y="444269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1905000" y="392083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1905000" y="3398984"/>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905000" y="2877130"/>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905000" y="2355276"/>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905000" y="1833422"/>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905000" y="1311568"/>
                  <a:ext cx="7620000" cy="0"/>
                </a:xfrm>
                <a:prstGeom prst="line">
                  <a:avLst/>
                </a:prstGeom>
                <a:ln w="3175"/>
              </p:spPr>
              <p:style>
                <a:lnRef idx="1">
                  <a:schemeClr val="accent1"/>
                </a:lnRef>
                <a:fillRef idx="0">
                  <a:schemeClr val="accent1"/>
                </a:fillRef>
                <a:effectRef idx="0">
                  <a:schemeClr val="accent1"/>
                </a:effectRef>
                <a:fontRef idx="minor">
                  <a:schemeClr val="tx1"/>
                </a:fontRef>
              </p:style>
            </p:cxnSp>
          </p:grpSp>
        </p:grpSp>
        <p:grpSp>
          <p:nvGrpSpPr>
            <p:cNvPr id="8" name="Group 7"/>
            <p:cNvGrpSpPr/>
            <p:nvPr/>
          </p:nvGrpSpPr>
          <p:grpSpPr>
            <a:xfrm>
              <a:off x="883141" y="1311568"/>
              <a:ext cx="8443739" cy="4986901"/>
              <a:chOff x="883141" y="1309688"/>
              <a:chExt cx="8443739" cy="4988781"/>
            </a:xfrm>
          </p:grpSpPr>
          <p:sp>
            <p:nvSpPr>
              <p:cNvPr id="6" name="TextBox 5"/>
              <p:cNvSpPr txBox="1"/>
              <p:nvPr/>
            </p:nvSpPr>
            <p:spPr>
              <a:xfrm>
                <a:off x="883141"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‘13</a:t>
                </a:r>
              </a:p>
            </p:txBody>
          </p:sp>
          <p:sp>
            <p:nvSpPr>
              <p:cNvPr id="7" name="TextBox 6"/>
              <p:cNvSpPr txBox="1"/>
              <p:nvPr/>
            </p:nvSpPr>
            <p:spPr>
              <a:xfrm>
                <a:off x="1960390"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2014</a:t>
                </a:r>
              </a:p>
            </p:txBody>
          </p:sp>
          <p:sp>
            <p:nvSpPr>
              <p:cNvPr id="10" name="TextBox 9"/>
              <p:cNvSpPr txBox="1"/>
              <p:nvPr/>
            </p:nvSpPr>
            <p:spPr>
              <a:xfrm>
                <a:off x="4633056" y="6083025"/>
                <a:ext cx="612845"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January 2015</a:t>
                </a:r>
              </a:p>
            </p:txBody>
          </p:sp>
          <p:sp>
            <p:nvSpPr>
              <p:cNvPr id="11" name="TextBox 10"/>
              <p:cNvSpPr txBox="1"/>
              <p:nvPr/>
            </p:nvSpPr>
            <p:spPr>
              <a:xfrm>
                <a:off x="6237743"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‘15</a:t>
                </a:r>
              </a:p>
            </p:txBody>
          </p:sp>
          <p:cxnSp>
            <p:nvCxnSpPr>
              <p:cNvPr id="24" name="Straight Connector 23"/>
              <p:cNvCxnSpPr/>
              <p:nvPr/>
            </p:nvCxnSpPr>
            <p:spPr>
              <a:xfrm>
                <a:off x="89241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1115133" y="1311568"/>
                <a:ext cx="0" cy="4696684"/>
              </a:xfrm>
              <a:prstGeom prst="line">
                <a:avLst/>
              </a:prstGeom>
              <a:ln w="28575">
                <a:solidFill>
                  <a:srgbClr val="5B9BD5"/>
                </a:solidFill>
              </a:ln>
            </p:spPr>
            <p:style>
              <a:lnRef idx="1">
                <a:schemeClr val="accent1"/>
              </a:lnRef>
              <a:fillRef idx="0">
                <a:schemeClr val="accent1"/>
              </a:fillRef>
              <a:effectRef idx="0">
                <a:schemeClr val="accent1"/>
              </a:effectRef>
              <a:fontRef idx="minor">
                <a:schemeClr val="tx1"/>
              </a:fontRef>
            </p:style>
          </p:cxnSp>
          <p:cxnSp>
            <p:nvCxnSpPr>
              <p:cNvPr id="26" name="Straight Connector 25"/>
              <p:cNvCxnSpPr/>
              <p:nvPr/>
            </p:nvCxnSpPr>
            <p:spPr>
              <a:xfrm>
                <a:off x="13378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15605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a:off x="1783299"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200602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2228744"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245146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26741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289691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119632"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34235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565077"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787799"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4010521"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a:off x="42332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a:off x="4455965"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467868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a:off x="4901410" y="1311568"/>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119677" y="1386341"/>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5346854"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5569576"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5792298"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6015020"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6237743" y="1311568"/>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6460465" y="1311568"/>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a:off x="66845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a:off x="69073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a:off x="7130039"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a:off x="735276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575484" y="1313493"/>
                <a:ext cx="0" cy="4696684"/>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a:off x="7798206"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20928"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243650"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466372"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8689095"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911817" y="1313493"/>
                <a:ext cx="0" cy="4696684"/>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134539" y="1313493"/>
                <a:ext cx="0" cy="4696684"/>
              </a:xfrm>
              <a:prstGeom prst="line">
                <a:avLst/>
              </a:prstGeom>
              <a:ln w="28575"/>
            </p:spPr>
            <p:style>
              <a:lnRef idx="1">
                <a:schemeClr val="accent1"/>
              </a:lnRef>
              <a:fillRef idx="0">
                <a:schemeClr val="accent1"/>
              </a:fillRef>
              <a:effectRef idx="0">
                <a:schemeClr val="accent1"/>
              </a:effectRef>
              <a:fontRef idx="minor">
                <a:schemeClr val="tx1"/>
              </a:fontRef>
            </p:style>
          </p:cxnSp>
          <p:sp>
            <p:nvSpPr>
              <p:cNvPr id="193" name="TextBox 192"/>
              <p:cNvSpPr txBox="1"/>
              <p:nvPr/>
            </p:nvSpPr>
            <p:spPr>
              <a:xfrm>
                <a:off x="8811256" y="6083025"/>
                <a:ext cx="515624"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‘16</a:t>
                </a:r>
              </a:p>
            </p:txBody>
          </p:sp>
          <p:sp>
            <p:nvSpPr>
              <p:cNvPr id="84" name="Rectangle 14"/>
              <p:cNvSpPr>
                <a:spLocks noChangeArrowheads="1"/>
              </p:cNvSpPr>
              <p:nvPr/>
            </p:nvSpPr>
            <p:spPr bwMode="auto">
              <a:xfrm>
                <a:off x="1029292" y="1309688"/>
                <a:ext cx="8201280" cy="14288"/>
              </a:xfrm>
              <a:prstGeom prst="rect">
                <a:avLst/>
              </a:prstGeom>
              <a:noFill/>
              <a:ln w="4763">
                <a:solidFill>
                  <a:srgbClr val="D9D9D9"/>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2" name="TextBox 81"/>
              <p:cNvSpPr txBox="1"/>
              <p:nvPr/>
            </p:nvSpPr>
            <p:spPr>
              <a:xfrm>
                <a:off x="3494897" y="6083025"/>
                <a:ext cx="705642" cy="215444"/>
              </a:xfrm>
              <a:prstGeom prst="rect">
                <a:avLst/>
              </a:prstGeom>
              <a:noFill/>
            </p:spPr>
            <p:txBody>
              <a:bodyPr wrap="none" rtlCol="0">
                <a:spAutoFit/>
              </a:bodyPr>
              <a:lstStyle/>
              <a:p>
                <a:r>
                  <a:rPr lang="en-US" sz="800" dirty="0">
                    <a:solidFill>
                      <a:srgbClr val="006699"/>
                    </a:solidFill>
                    <a:latin typeface="Century Gothic" panose="020B0502020202020204" pitchFamily="34" charset="0"/>
                  </a:rPr>
                  <a:t>August </a:t>
                </a:r>
                <a:r>
                  <a:rPr lang="en-US" sz="800">
                    <a:solidFill>
                      <a:srgbClr val="006699"/>
                    </a:solidFill>
                    <a:latin typeface="Century Gothic" panose="020B0502020202020204" pitchFamily="34" charset="0"/>
                  </a:rPr>
                  <a:t>‘14</a:t>
                </a:r>
                <a:endParaRPr lang="en-US" sz="800" dirty="0">
                  <a:solidFill>
                    <a:srgbClr val="006699"/>
                  </a:solidFill>
                  <a:latin typeface="Century Gothic" panose="020B0502020202020204" pitchFamily="34" charset="0"/>
                </a:endParaRPr>
              </a:p>
            </p:txBody>
          </p:sp>
        </p:grpSp>
      </p:grpSp>
      <p:grpSp>
        <p:nvGrpSpPr>
          <p:cNvPr id="100" name="Group 99"/>
          <p:cNvGrpSpPr/>
          <p:nvPr/>
        </p:nvGrpSpPr>
        <p:grpSpPr>
          <a:xfrm>
            <a:off x="2728405" y="4282385"/>
            <a:ext cx="6495718" cy="1287836"/>
            <a:chOff x="2728405" y="3807822"/>
            <a:chExt cx="6495718" cy="1287836"/>
          </a:xfrm>
        </p:grpSpPr>
        <p:cxnSp>
          <p:nvCxnSpPr>
            <p:cNvPr id="101" name="Straight Connector 100"/>
            <p:cNvCxnSpPr/>
            <p:nvPr/>
          </p:nvCxnSpPr>
          <p:spPr>
            <a:xfrm>
              <a:off x="2881582" y="3967402"/>
              <a:ext cx="6170674" cy="979304"/>
            </a:xfrm>
            <a:prstGeom prst="line">
              <a:avLst/>
            </a:prstGeom>
            <a:ln w="38100">
              <a:solidFill>
                <a:srgbClr val="5B9BD5"/>
              </a:solidFill>
            </a:ln>
          </p:spPr>
          <p:style>
            <a:lnRef idx="1">
              <a:schemeClr val="accent1"/>
            </a:lnRef>
            <a:fillRef idx="0">
              <a:schemeClr val="accent1"/>
            </a:fillRef>
            <a:effectRef idx="0">
              <a:schemeClr val="accent1"/>
            </a:effectRef>
            <a:fontRef idx="minor">
              <a:schemeClr val="tx1"/>
            </a:fontRef>
          </p:style>
        </p:cxnSp>
        <p:sp>
          <p:nvSpPr>
            <p:cNvPr id="102" name="Oval 101"/>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3" name="Oval 102"/>
            <p:cNvSpPr/>
            <p:nvPr/>
          </p:nvSpPr>
          <p:spPr>
            <a:xfrm>
              <a:off x="8937059" y="4808594"/>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8" name="Group 57"/>
          <p:cNvGrpSpPr/>
          <p:nvPr/>
        </p:nvGrpSpPr>
        <p:grpSpPr>
          <a:xfrm>
            <a:off x="2723823" y="3716420"/>
            <a:ext cx="6520970" cy="314681"/>
            <a:chOff x="2723823" y="3241857"/>
            <a:chExt cx="6520970" cy="314681"/>
          </a:xfrm>
        </p:grpSpPr>
        <p:cxnSp>
          <p:nvCxnSpPr>
            <p:cNvPr id="98" name="Straight Connector 97"/>
            <p:cNvCxnSpPr/>
            <p:nvPr/>
          </p:nvCxnSpPr>
          <p:spPr>
            <a:xfrm>
              <a:off x="2881582" y="3385389"/>
              <a:ext cx="6227318" cy="25676"/>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104" name="Oval 103"/>
            <p:cNvSpPr/>
            <p:nvPr/>
          </p:nvSpPr>
          <p:spPr>
            <a:xfrm>
              <a:off x="2723823" y="3241857"/>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05" name="Oval 104"/>
            <p:cNvSpPr/>
            <p:nvPr/>
          </p:nvSpPr>
          <p:spPr>
            <a:xfrm>
              <a:off x="8957729" y="3269474"/>
              <a:ext cx="287064" cy="287064"/>
            </a:xfrm>
            <a:prstGeom prst="ellips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09" name="Group 108"/>
          <p:cNvGrpSpPr/>
          <p:nvPr/>
        </p:nvGrpSpPr>
        <p:grpSpPr>
          <a:xfrm>
            <a:off x="2740681" y="-7641"/>
            <a:ext cx="6532683" cy="3492772"/>
            <a:chOff x="2740681" y="-482201"/>
            <a:chExt cx="6532683" cy="3492772"/>
          </a:xfrm>
        </p:grpSpPr>
        <p:cxnSp>
          <p:nvCxnSpPr>
            <p:cNvPr id="111" name="Straight Connector 110"/>
            <p:cNvCxnSpPr/>
            <p:nvPr/>
          </p:nvCxnSpPr>
          <p:spPr>
            <a:xfrm flipV="1">
              <a:off x="2881582" y="-318696"/>
              <a:ext cx="6237629" cy="3191910"/>
            </a:xfrm>
            <a:prstGeom prst="line">
              <a:avLst/>
            </a:prstGeom>
            <a:ln w="38100">
              <a:solidFill>
                <a:srgbClr val="00B050"/>
              </a:solidFill>
            </a:ln>
          </p:spPr>
          <p:style>
            <a:lnRef idx="1">
              <a:schemeClr val="accent1"/>
            </a:lnRef>
            <a:fillRef idx="0">
              <a:schemeClr val="accent1"/>
            </a:fillRef>
            <a:effectRef idx="0">
              <a:schemeClr val="accent1"/>
            </a:effectRef>
            <a:fontRef idx="minor">
              <a:schemeClr val="tx1"/>
            </a:fontRef>
          </p:style>
        </p:cxnSp>
        <p:sp>
          <p:nvSpPr>
            <p:cNvPr id="112" name="Oval 111"/>
            <p:cNvSpPr/>
            <p:nvPr/>
          </p:nvSpPr>
          <p:spPr>
            <a:xfrm>
              <a:off x="2740681" y="2723507"/>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13" name="Oval 112"/>
            <p:cNvSpPr/>
            <p:nvPr/>
          </p:nvSpPr>
          <p:spPr>
            <a:xfrm>
              <a:off x="8986300" y="-482201"/>
              <a:ext cx="287064" cy="287064"/>
            </a:xfrm>
            <a:prstGeom prst="ellipse">
              <a:avLst/>
            </a:prstGeom>
            <a:solidFill>
              <a:srgbClr val="00B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123" name="Group 122"/>
          <p:cNvGrpSpPr/>
          <p:nvPr/>
        </p:nvGrpSpPr>
        <p:grpSpPr>
          <a:xfrm>
            <a:off x="2724049" y="4278026"/>
            <a:ext cx="6495718" cy="869827"/>
            <a:chOff x="2728405" y="3807822"/>
            <a:chExt cx="6495718" cy="869827"/>
          </a:xfrm>
        </p:grpSpPr>
        <p:cxnSp>
          <p:nvCxnSpPr>
            <p:cNvPr id="124" name="Straight Connector 123"/>
            <p:cNvCxnSpPr/>
            <p:nvPr/>
          </p:nvCxnSpPr>
          <p:spPr>
            <a:xfrm>
              <a:off x="2881582" y="3967402"/>
              <a:ext cx="6231674" cy="587368"/>
            </a:xfrm>
            <a:prstGeom prst="line">
              <a:avLst/>
            </a:prstGeom>
            <a:ln w="38100">
              <a:solidFill>
                <a:srgbClr val="5B9BD5"/>
              </a:solidFill>
              <a:prstDash val="sysDot"/>
            </a:ln>
          </p:spPr>
          <p:style>
            <a:lnRef idx="1">
              <a:schemeClr val="accent1"/>
            </a:lnRef>
            <a:fillRef idx="0">
              <a:schemeClr val="accent1"/>
            </a:fillRef>
            <a:effectRef idx="0">
              <a:schemeClr val="accent1"/>
            </a:effectRef>
            <a:fontRef idx="minor">
              <a:schemeClr val="tx1"/>
            </a:fontRef>
          </p:style>
        </p:cxnSp>
        <p:sp>
          <p:nvSpPr>
            <p:cNvPr id="125" name="Oval 124"/>
            <p:cNvSpPr/>
            <p:nvPr/>
          </p:nvSpPr>
          <p:spPr>
            <a:xfrm>
              <a:off x="2728405" y="3807822"/>
              <a:ext cx="287064" cy="287064"/>
            </a:xfrm>
            <a:prstGeom prst="ellipse">
              <a:avLst/>
            </a:prstGeom>
            <a:solidFill>
              <a:srgbClr val="5B9BD5"/>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sp>
          <p:nvSpPr>
            <p:cNvPr id="126" name="Oval 125"/>
            <p:cNvSpPr/>
            <p:nvPr/>
          </p:nvSpPr>
          <p:spPr>
            <a:xfrm>
              <a:off x="8937059" y="4390585"/>
              <a:ext cx="287064" cy="287064"/>
            </a:xfrm>
            <a:prstGeom prst="ellipse">
              <a:avLst/>
            </a:prstGeom>
            <a:solidFill>
              <a:srgbClr val="ACCCEA"/>
            </a:solidFill>
            <a:ln w="28575">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200" dirty="0"/>
            </a:p>
          </p:txBody>
        </p:sp>
      </p:grpSp>
      <p:grpSp>
        <p:nvGrpSpPr>
          <p:cNvPr id="50" name="Group 49"/>
          <p:cNvGrpSpPr/>
          <p:nvPr/>
        </p:nvGrpSpPr>
        <p:grpSpPr>
          <a:xfrm>
            <a:off x="9357360" y="5024974"/>
            <a:ext cx="1984617" cy="508782"/>
            <a:chOff x="9357360" y="4537294"/>
            <a:chExt cx="2282397" cy="508782"/>
          </a:xfrm>
        </p:grpSpPr>
        <p:sp>
          <p:nvSpPr>
            <p:cNvPr id="121" name="TextBox 120"/>
            <p:cNvSpPr txBox="1"/>
            <p:nvPr/>
          </p:nvSpPr>
          <p:spPr>
            <a:xfrm>
              <a:off x="9458306" y="4578317"/>
              <a:ext cx="2181451" cy="338554"/>
            </a:xfrm>
            <a:prstGeom prst="rect">
              <a:avLst/>
            </a:prstGeom>
            <a:noFill/>
          </p:spPr>
          <p:txBody>
            <a:bodyPr wrap="square" rtlCol="0">
              <a:spAutoFit/>
            </a:bodyPr>
            <a:lstStyle/>
            <a:p>
              <a:r>
                <a:rPr lang="en-US" sz="1600" dirty="0">
                  <a:solidFill>
                    <a:srgbClr val="4475D0"/>
                  </a:solidFill>
                  <a:latin typeface="Century Gothic" panose="020B0502020202020204" pitchFamily="34" charset="0"/>
                  <a:cs typeface="Courier New" pitchFamily="49" charset="0"/>
                </a:rPr>
                <a:t>-21% due to…</a:t>
              </a:r>
            </a:p>
          </p:txBody>
        </p:sp>
        <p:cxnSp>
          <p:nvCxnSpPr>
            <p:cNvPr id="4" name="Straight Connector 3"/>
            <p:cNvCxnSpPr/>
            <p:nvPr/>
          </p:nvCxnSpPr>
          <p:spPr>
            <a:xfrm>
              <a:off x="9357360" y="4537294"/>
              <a:ext cx="0" cy="508782"/>
            </a:xfrm>
            <a:prstGeom prst="line">
              <a:avLst/>
            </a:prstGeom>
            <a:ln w="28575">
              <a:headEnd type="non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93" name="Oval 92"/>
          <p:cNvSpPr/>
          <p:nvPr/>
        </p:nvSpPr>
        <p:spPr>
          <a:xfrm>
            <a:off x="4667398" y="2100535"/>
            <a:ext cx="2877506" cy="2877506"/>
          </a:xfrm>
          <a:prstGeom prst="ellipse">
            <a:avLst/>
          </a:prstGeom>
          <a:solidFill>
            <a:schemeClr val="accent5">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latin typeface="Arial Narrow" panose="020B0606020202030204" pitchFamily="34" charset="0"/>
              </a:rPr>
              <a:t>2016</a:t>
            </a:r>
          </a:p>
          <a:p>
            <a:pPr algn="ctr"/>
            <a:r>
              <a:rPr lang="en-US" sz="2800" dirty="0">
                <a:latin typeface="Arial Narrow" panose="020B0606020202030204" pitchFamily="34" charset="0"/>
              </a:rPr>
              <a:t>Ad Blocking</a:t>
            </a:r>
          </a:p>
          <a:p>
            <a:pPr algn="ctr"/>
            <a:r>
              <a:rPr lang="en-US" sz="2800" dirty="0">
                <a:latin typeface="Arial Narrow" panose="020B0606020202030204" pitchFamily="34" charset="0"/>
              </a:rPr>
              <a:t>Penetration </a:t>
            </a:r>
            <a:r>
              <a:rPr lang="en-US" sz="4400" dirty="0">
                <a:latin typeface="Arial Narrow" panose="020B0606020202030204" pitchFamily="34" charset="0"/>
              </a:rPr>
              <a:t>17%</a:t>
            </a:r>
          </a:p>
          <a:p>
            <a:pPr algn="ctr"/>
            <a:r>
              <a:rPr lang="en-US" sz="1200" dirty="0">
                <a:latin typeface="Arial Narrow" panose="020B0606020202030204" pitchFamily="34" charset="0"/>
              </a:rPr>
              <a:t>IAB/comScore Study </a:t>
            </a:r>
          </a:p>
          <a:p>
            <a:pPr algn="ctr"/>
            <a:r>
              <a:rPr lang="en-US" sz="1100" dirty="0">
                <a:latin typeface="Arial Narrow" panose="020B0606020202030204" pitchFamily="34" charset="0"/>
              </a:rPr>
              <a:t>March 2016</a:t>
            </a:r>
            <a:endParaRPr lang="en-US" sz="1200" dirty="0">
              <a:latin typeface="Arial Narrow" panose="020B0606020202030204" pitchFamily="34" charset="0"/>
            </a:endParaRPr>
          </a:p>
        </p:txBody>
      </p:sp>
    </p:spTree>
    <p:extLst>
      <p:ext uri="{BB962C8B-B14F-4D97-AF65-F5344CB8AC3E}">
        <p14:creationId xmlns:p14="http://schemas.microsoft.com/office/powerpoint/2010/main" val="1413101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500"/>
                                        <p:tgtEl>
                                          <p:spTgt spid="50"/>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93"/>
                                        </p:tgtEl>
                                        <p:attrNameLst>
                                          <p:attrName>style.visibility</p:attrName>
                                        </p:attrNameLst>
                                      </p:cBhvr>
                                      <p:to>
                                        <p:strVal val="visible"/>
                                      </p:to>
                                    </p:set>
                                    <p:animEffect transition="in" filter="fade">
                                      <p:cBhvr>
                                        <p:cTn id="11" dur="10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1" name="Group 80"/>
          <p:cNvGrpSpPr/>
          <p:nvPr/>
        </p:nvGrpSpPr>
        <p:grpSpPr>
          <a:xfrm>
            <a:off x="4863347" y="2666418"/>
            <a:ext cx="2236947" cy="1584375"/>
            <a:chOff x="2752163" y="2666418"/>
            <a:chExt cx="2236947" cy="1584375"/>
          </a:xfrm>
        </p:grpSpPr>
        <p:sp>
          <p:nvSpPr>
            <p:cNvPr id="114" name="Isosceles Triangle 113"/>
            <p:cNvSpPr/>
            <p:nvPr/>
          </p:nvSpPr>
          <p:spPr>
            <a:xfrm rot="16200000">
              <a:off x="4237929"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p:cNvSpPr/>
            <p:nvPr/>
          </p:nvSpPr>
          <p:spPr>
            <a:xfrm>
              <a:off x="2752163" y="2666418"/>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sz="2000" b="1" dirty="0">
                  <a:latin typeface="Arial Narrow" panose="020B0606020202030204" pitchFamily="34" charset="0"/>
                </a:rPr>
                <a:t>W 2-17</a:t>
              </a:r>
            </a:p>
            <a:p>
              <a:pPr algn="ctr"/>
              <a:r>
                <a:rPr lang="en-US" sz="3200" b="1" dirty="0">
                  <a:latin typeface="Arial Narrow" panose="020B0606020202030204" pitchFamily="34" charset="0"/>
                </a:rPr>
                <a:t>12%</a:t>
              </a:r>
            </a:p>
          </p:txBody>
        </p:sp>
      </p:grpSp>
      <p:grpSp>
        <p:nvGrpSpPr>
          <p:cNvPr id="83" name="Group 82"/>
          <p:cNvGrpSpPr/>
          <p:nvPr/>
        </p:nvGrpSpPr>
        <p:grpSpPr>
          <a:xfrm>
            <a:off x="5303812" y="2401186"/>
            <a:ext cx="1584375" cy="2279913"/>
            <a:chOff x="5303812" y="4522358"/>
            <a:chExt cx="1584375" cy="2279913"/>
          </a:xfrm>
        </p:grpSpPr>
        <p:sp>
          <p:nvSpPr>
            <p:cNvPr id="110" name="Isosceles Triangle 109"/>
            <p:cNvSpPr/>
            <p:nvPr/>
          </p:nvSpPr>
          <p:spPr>
            <a:xfrm rot="10800000">
              <a:off x="5684218" y="4522358"/>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p:cNvSpPr/>
            <p:nvPr/>
          </p:nvSpPr>
          <p:spPr>
            <a:xfrm>
              <a:off x="5303812" y="5217896"/>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Canada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6%</a:t>
              </a:r>
            </a:p>
          </p:txBody>
        </p:sp>
      </p:grpSp>
      <p:grpSp>
        <p:nvGrpSpPr>
          <p:cNvPr id="79" name="Group 78"/>
          <p:cNvGrpSpPr/>
          <p:nvPr/>
        </p:nvGrpSpPr>
        <p:grpSpPr>
          <a:xfrm>
            <a:off x="5295443" y="2333702"/>
            <a:ext cx="1584375" cy="2269089"/>
            <a:chOff x="5295443" y="101494"/>
            <a:chExt cx="1584375" cy="2269089"/>
          </a:xfrm>
        </p:grpSpPr>
        <p:sp>
          <p:nvSpPr>
            <p:cNvPr id="108" name="Isosceles Triangle 107"/>
            <p:cNvSpPr/>
            <p:nvPr/>
          </p:nvSpPr>
          <p:spPr>
            <a:xfrm>
              <a:off x="5684218" y="1675045"/>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p:cNvSpPr/>
            <p:nvPr/>
          </p:nvSpPr>
          <p:spPr>
            <a:xfrm>
              <a:off x="5295443" y="101494"/>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MOBILE</a:t>
              </a:r>
            </a:p>
            <a:p>
              <a:pPr algn="ctr"/>
              <a:r>
                <a:rPr lang="en-US" b="1" dirty="0">
                  <a:latin typeface="Arial Narrow" panose="020B0606020202030204" pitchFamily="34" charset="0"/>
                </a:rPr>
                <a:t>USA</a:t>
              </a:r>
            </a:p>
            <a:p>
              <a:pPr algn="ctr"/>
              <a:r>
                <a:rPr lang="en-US" b="1" dirty="0">
                  <a:latin typeface="Arial Narrow" panose="020B0606020202030204" pitchFamily="34" charset="0"/>
                </a:rPr>
                <a:t>AP 2+</a:t>
              </a:r>
            </a:p>
            <a:p>
              <a:pPr algn="ctr"/>
              <a:r>
                <a:rPr lang="en-US" sz="3200" b="1" dirty="0">
                  <a:latin typeface="Arial Narrow" panose="020B0606020202030204" pitchFamily="34" charset="0"/>
                </a:rPr>
                <a:t>15%</a:t>
              </a:r>
            </a:p>
          </p:txBody>
        </p:sp>
      </p:grpSp>
      <p:grpSp>
        <p:nvGrpSpPr>
          <p:cNvPr id="80" name="Group 79"/>
          <p:cNvGrpSpPr/>
          <p:nvPr/>
        </p:nvGrpSpPr>
        <p:grpSpPr>
          <a:xfrm>
            <a:off x="5035293" y="2654495"/>
            <a:ext cx="2279913" cy="1584375"/>
            <a:chOff x="7159924" y="2654495"/>
            <a:chExt cx="2279913" cy="1584375"/>
          </a:xfrm>
        </p:grpSpPr>
        <p:sp>
          <p:nvSpPr>
            <p:cNvPr id="70" name="Isosceles Triangle 69"/>
            <p:cNvSpPr/>
            <p:nvPr/>
          </p:nvSpPr>
          <p:spPr>
            <a:xfrm rot="5400000">
              <a:off x="7104281" y="3098913"/>
              <a:ext cx="806824" cy="695538"/>
            </a:xfrm>
            <a:prstGeom prst="triangle">
              <a:avLst/>
            </a:prstGeom>
            <a:solidFill>
              <a:srgbClr val="2F559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p:cNvSpPr/>
            <p:nvPr/>
          </p:nvSpPr>
          <p:spPr>
            <a:xfrm>
              <a:off x="7855462" y="2654495"/>
              <a:ext cx="1584375" cy="1584375"/>
            </a:xfrm>
            <a:prstGeom prst="ellipse">
              <a:avLst/>
            </a:prstGeom>
            <a:solidFill>
              <a:schemeClr val="accent5">
                <a:lumMod val="75000"/>
              </a:schemeClr>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latin typeface="Arial Narrow" panose="020B0606020202030204" pitchFamily="34" charset="0"/>
                </a:rPr>
                <a:t>DESKTOP</a:t>
              </a:r>
            </a:p>
            <a:p>
              <a:pPr algn="ctr"/>
              <a:r>
                <a:rPr lang="en-US" b="1" dirty="0">
                  <a:latin typeface="Arial Narrow" panose="020B0606020202030204" pitchFamily="34" charset="0"/>
                </a:rPr>
                <a:t>M 18-34</a:t>
              </a:r>
            </a:p>
            <a:p>
              <a:pPr algn="ctr"/>
              <a:r>
                <a:rPr lang="en-US" sz="3200" b="1" dirty="0">
                  <a:latin typeface="Arial Narrow" panose="020B0606020202030204" pitchFamily="34" charset="0"/>
                </a:rPr>
                <a:t>28%</a:t>
              </a:r>
            </a:p>
          </p:txBody>
        </p:sp>
      </p:grpSp>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3" name="Oval 92"/>
          <p:cNvSpPr/>
          <p:nvPr/>
        </p:nvSpPr>
        <p:spPr>
          <a:xfrm>
            <a:off x="4873507" y="2236113"/>
            <a:ext cx="2444986" cy="2444986"/>
          </a:xfrm>
          <a:prstGeom prst="ellipse">
            <a:avLst/>
          </a:prstGeom>
          <a:solidFill>
            <a:schemeClr val="accent5">
              <a:lumMod val="75000"/>
            </a:schemeClr>
          </a:solidFill>
          <a:ln w="285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b="1" dirty="0">
                <a:latin typeface="Arial Narrow" panose="020B0606020202030204" pitchFamily="34" charset="0"/>
              </a:rPr>
              <a:t>DESKTOP</a:t>
            </a:r>
          </a:p>
          <a:p>
            <a:pPr algn="ctr"/>
            <a:r>
              <a:rPr lang="en-US" sz="2000" b="1" dirty="0">
                <a:latin typeface="Arial Narrow" panose="020B0606020202030204" pitchFamily="34" charset="0"/>
              </a:rPr>
              <a:t>AP 2+  </a:t>
            </a:r>
          </a:p>
          <a:p>
            <a:pPr algn="ctr"/>
            <a:r>
              <a:rPr lang="en-US" sz="4000" b="1" dirty="0">
                <a:latin typeface="Arial Narrow" panose="020B0606020202030204" pitchFamily="34" charset="0"/>
              </a:rPr>
              <a:t>17%</a:t>
            </a:r>
            <a:endParaRPr lang="en-US" sz="4400" b="1" dirty="0">
              <a:latin typeface="Arial Narrow" panose="020B0606020202030204" pitchFamily="34" charset="0"/>
            </a:endParaRPr>
          </a:p>
        </p:txBody>
      </p:sp>
      <p:sp>
        <p:nvSpPr>
          <p:cNvPr id="5" name="Rectangle 4"/>
          <p:cNvSpPr/>
          <p:nvPr/>
        </p:nvSpPr>
        <p:spPr>
          <a:xfrm>
            <a:off x="109956" y="6117977"/>
            <a:ext cx="4435150" cy="523220"/>
          </a:xfrm>
          <a:prstGeom prst="rect">
            <a:avLst/>
          </a:prstGeom>
        </p:spPr>
        <p:txBody>
          <a:bodyPr wrap="square">
            <a:spAutoFit/>
          </a:bodyPr>
          <a:lstStyle/>
          <a:p>
            <a:r>
              <a:rPr lang="en-US" sz="1400" dirty="0">
                <a:solidFill>
                  <a:srgbClr val="2F5597"/>
                </a:solidFill>
                <a:latin typeface="Arial Narrow" panose="020B0606020202030204" pitchFamily="34" charset="0"/>
              </a:rPr>
              <a:t>IAB/comScore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Canada, March 2016</a:t>
            </a:r>
          </a:p>
          <a:p>
            <a:r>
              <a:rPr lang="en-US" sz="1400" dirty="0">
                <a:solidFill>
                  <a:srgbClr val="2F5597"/>
                </a:solidFill>
                <a:latin typeface="Arial Narrow" panose="020B0606020202030204" pitchFamily="34" charset="0"/>
              </a:rPr>
              <a:t>IAB </a:t>
            </a:r>
            <a:r>
              <a:rPr lang="en-US" sz="1400" dirty="0" err="1">
                <a:solidFill>
                  <a:srgbClr val="2F5597"/>
                </a:solidFill>
                <a:latin typeface="Arial Narrow" panose="020B0606020202030204" pitchFamily="34" charset="0"/>
              </a:rPr>
              <a:t>AdBlocking</a:t>
            </a:r>
            <a:r>
              <a:rPr lang="en-US" sz="1400" dirty="0">
                <a:solidFill>
                  <a:srgbClr val="2F5597"/>
                </a:solidFill>
                <a:latin typeface="Arial Narrow" panose="020B0606020202030204" pitchFamily="34" charset="0"/>
              </a:rPr>
              <a:t> Study, USA, Fall 2016</a:t>
            </a:r>
          </a:p>
        </p:txBody>
      </p:sp>
    </p:spTree>
    <p:extLst>
      <p:ext uri="{BB962C8B-B14F-4D97-AF65-F5344CB8AC3E}">
        <p14:creationId xmlns:p14="http://schemas.microsoft.com/office/powerpoint/2010/main" val="1689401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fill="hold" nodeType="clickEffect" p14:presetBounceEnd="34000">
                                      <p:stCondLst>
                                        <p:cond delay="0"/>
                                      </p:stCondLst>
                                      <p:childTnLst>
                                        <p:animMotion origin="layout" path="M -4.16667E-7 3.7037E-6 L 0.16849 3.7037E-6 " pathEditMode="relative" rAng="0" ptsTypes="AA" p14:bounceEnd="34000">
                                          <p:cBhvr>
                                            <p:cTn id="6" dur="1000" fill="hold"/>
                                            <p:tgtEl>
                                              <p:spTgt spid="80"/>
                                            </p:tgtEl>
                                            <p:attrNameLst>
                                              <p:attrName>ppt_x</p:attrName>
                                              <p:attrName>ppt_y</p:attrName>
                                            </p:attrNameLst>
                                          </p:cBhvr>
                                          <p:rCtr x="8424" y="0"/>
                                        </p:animMotion>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fill="hold" nodeType="clickEffect" p14:presetBounceEnd="34000">
                                      <p:stCondLst>
                                        <p:cond delay="0"/>
                                      </p:stCondLst>
                                      <p:childTnLst>
                                        <p:animMotion origin="layout" path="M 5E-6 1.85185E-6 L -0.16641 1.85185E-6 " pathEditMode="relative" rAng="0" ptsTypes="AA" p14:bounceEnd="34000">
                                          <p:cBhvr>
                                            <p:cTn id="10" dur="1000" fill="hold"/>
                                            <p:tgtEl>
                                              <p:spTgt spid="81"/>
                                            </p:tgtEl>
                                            <p:attrNameLst>
                                              <p:attrName>ppt_x</p:attrName>
                                              <p:attrName>ppt_y</p:attrName>
                                            </p:attrNameLst>
                                          </p:cBhvr>
                                          <p:rCtr x="-8320" y="0"/>
                                        </p:animMotion>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fill="hold" nodeType="clickEffect" p14:presetBounceEnd="34000">
                                      <p:stCondLst>
                                        <p:cond delay="0"/>
                                      </p:stCondLst>
                                      <p:childTnLst>
                                        <p:animMotion origin="layout" path="M 0 4.81481E-6 L 0 0.29143 " pathEditMode="relative" rAng="0" ptsTypes="AA" p14:bounceEnd="34000">
                                          <p:cBhvr>
                                            <p:cTn id="14" dur="1000" fill="hold"/>
                                            <p:tgtEl>
                                              <p:spTgt spid="83"/>
                                            </p:tgtEl>
                                            <p:attrNameLst>
                                              <p:attrName>ppt_x</p:attrName>
                                              <p:attrName>ppt_y</p:attrName>
                                            </p:attrNameLst>
                                          </p:cBhvr>
                                          <p:rCtr x="0" y="14560"/>
                                        </p:animMotion>
                                      </p:childTnLst>
                                    </p:cTn>
                                  </p:par>
                                </p:childTnLst>
                              </p:cTn>
                            </p:par>
                          </p:childTnLst>
                        </p:cTn>
                      </p:par>
                      <p:par>
                        <p:cTn id="15" fill="hold">
                          <p:stCondLst>
                            <p:cond delay="indefinite"/>
                          </p:stCondLst>
                          <p:childTnLst>
                            <p:par>
                              <p:cTn id="16" fill="hold">
                                <p:stCondLst>
                                  <p:cond delay="0"/>
                                </p:stCondLst>
                                <p:childTnLst>
                                  <p:par>
                                    <p:cTn id="17" presetID="64" presetClass="path" presetSubtype="0" accel="50000" fill="hold" nodeType="clickEffect" p14:presetBounceEnd="34000">
                                      <p:stCondLst>
                                        <p:cond delay="0"/>
                                      </p:stCondLst>
                                      <p:childTnLst>
                                        <p:animMotion origin="layout" path="M 1.04167E-6 4.44444E-6 L 1.04167E-6 -0.3095 " pathEditMode="relative" rAng="0" ptsTypes="AA" p14:bounceEnd="34000">
                                          <p:cBhvr>
                                            <p:cTn id="18" dur="1000" fill="hold"/>
                                            <p:tgtEl>
                                              <p:spTgt spid="79"/>
                                            </p:tgtEl>
                                            <p:attrNameLst>
                                              <p:attrName>ppt_x</p:attrName>
                                              <p:attrName>ppt_y</p:attrName>
                                            </p:attrNameLst>
                                          </p:cBhvr>
                                          <p:rCtr x="0" y="-1548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3" presetClass="path" presetSubtype="0" accel="50000" fill="hold" nodeType="clickEffect">
                                      <p:stCondLst>
                                        <p:cond delay="0"/>
                                      </p:stCondLst>
                                      <p:childTnLst>
                                        <p:animMotion origin="layout" path="M -4.16667E-7 3.7037E-6 L 0.16849 3.7037E-6 " pathEditMode="relative" rAng="0" ptsTypes="AA">
                                          <p:cBhvr>
                                            <p:cTn id="6" dur="1000" fill="hold"/>
                                            <p:tgtEl>
                                              <p:spTgt spid="80"/>
                                            </p:tgtEl>
                                            <p:attrNameLst>
                                              <p:attrName>ppt_x</p:attrName>
                                              <p:attrName>ppt_y</p:attrName>
                                            </p:attrNameLst>
                                          </p:cBhvr>
                                          <p:rCtr x="8424" y="0"/>
                                        </p:animMotion>
                                      </p:childTnLst>
                                    </p:cTn>
                                  </p:par>
                                </p:childTnLst>
                              </p:cTn>
                            </p:par>
                          </p:childTnLst>
                        </p:cTn>
                      </p:par>
                      <p:par>
                        <p:cTn id="7" fill="hold">
                          <p:stCondLst>
                            <p:cond delay="indefinite"/>
                          </p:stCondLst>
                          <p:childTnLst>
                            <p:par>
                              <p:cTn id="8" fill="hold">
                                <p:stCondLst>
                                  <p:cond delay="0"/>
                                </p:stCondLst>
                                <p:childTnLst>
                                  <p:par>
                                    <p:cTn id="9" presetID="35" presetClass="path" presetSubtype="0" accel="50000" fill="hold" nodeType="clickEffect">
                                      <p:stCondLst>
                                        <p:cond delay="0"/>
                                      </p:stCondLst>
                                      <p:childTnLst>
                                        <p:animMotion origin="layout" path="M 5E-6 1.85185E-6 L -0.16641 1.85185E-6 " pathEditMode="relative" rAng="0" ptsTypes="AA">
                                          <p:cBhvr>
                                            <p:cTn id="10" dur="1000" fill="hold"/>
                                            <p:tgtEl>
                                              <p:spTgt spid="81"/>
                                            </p:tgtEl>
                                            <p:attrNameLst>
                                              <p:attrName>ppt_x</p:attrName>
                                              <p:attrName>ppt_y</p:attrName>
                                            </p:attrNameLst>
                                          </p:cBhvr>
                                          <p:rCtr x="-8320" y="0"/>
                                        </p:animMotion>
                                      </p:childTnLst>
                                    </p:cTn>
                                  </p:par>
                                </p:childTnLst>
                              </p:cTn>
                            </p:par>
                          </p:childTnLst>
                        </p:cTn>
                      </p:par>
                      <p:par>
                        <p:cTn id="11" fill="hold">
                          <p:stCondLst>
                            <p:cond delay="indefinite"/>
                          </p:stCondLst>
                          <p:childTnLst>
                            <p:par>
                              <p:cTn id="12" fill="hold">
                                <p:stCondLst>
                                  <p:cond delay="0"/>
                                </p:stCondLst>
                                <p:childTnLst>
                                  <p:par>
                                    <p:cTn id="13" presetID="42" presetClass="path" presetSubtype="0" accel="50000" fill="hold" nodeType="clickEffect">
                                      <p:stCondLst>
                                        <p:cond delay="0"/>
                                      </p:stCondLst>
                                      <p:childTnLst>
                                        <p:animMotion origin="layout" path="M 0 4.81481E-6 L 0 0.29143 " pathEditMode="relative" rAng="0" ptsTypes="AA">
                                          <p:cBhvr>
                                            <p:cTn id="14" dur="1000" fill="hold"/>
                                            <p:tgtEl>
                                              <p:spTgt spid="83"/>
                                            </p:tgtEl>
                                            <p:attrNameLst>
                                              <p:attrName>ppt_x</p:attrName>
                                              <p:attrName>ppt_y</p:attrName>
                                            </p:attrNameLst>
                                          </p:cBhvr>
                                          <p:rCtr x="0" y="14560"/>
                                        </p:animMotion>
                                      </p:childTnLst>
                                    </p:cTn>
                                  </p:par>
                                </p:childTnLst>
                              </p:cTn>
                            </p:par>
                          </p:childTnLst>
                        </p:cTn>
                      </p:par>
                      <p:par>
                        <p:cTn id="15" fill="hold">
                          <p:stCondLst>
                            <p:cond delay="indefinite"/>
                          </p:stCondLst>
                          <p:childTnLst>
                            <p:par>
                              <p:cTn id="16" fill="hold">
                                <p:stCondLst>
                                  <p:cond delay="0"/>
                                </p:stCondLst>
                                <p:childTnLst>
                                  <p:par>
                                    <p:cTn id="17" presetID="64" presetClass="path" presetSubtype="0" accel="50000" fill="hold" nodeType="clickEffect">
                                      <p:stCondLst>
                                        <p:cond delay="0"/>
                                      </p:stCondLst>
                                      <p:childTnLst>
                                        <p:animMotion origin="layout" path="M 1.04167E-6 4.44444E-6 L 1.04167E-6 -0.3095 " pathEditMode="relative" rAng="0" ptsTypes="AA">
                                          <p:cBhvr>
                                            <p:cTn id="18" dur="1000" fill="hold"/>
                                            <p:tgtEl>
                                              <p:spTgt spid="79"/>
                                            </p:tgtEl>
                                            <p:attrNameLst>
                                              <p:attrName>ppt_x</p:attrName>
                                              <p:attrName>ppt_y</p:attrName>
                                            </p:attrNameLst>
                                          </p:cBhvr>
                                          <p:rCtr x="0" y="-15486"/>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865195" y="1947972"/>
            <a:ext cx="3018776" cy="584775"/>
          </a:xfrm>
          <a:prstGeom prst="rect">
            <a:avLst/>
          </a:prstGeom>
          <a:noFill/>
        </p:spPr>
        <p:txBody>
          <a:bodyPr wrap="none" rtlCol="0">
            <a:spAutoFit/>
          </a:bodyPr>
          <a:lstStyle/>
          <a:p>
            <a:pPr algn="r"/>
            <a:r>
              <a:rPr lang="en-US" sz="3200" b="1" dirty="0">
                <a:solidFill>
                  <a:srgbClr val="4475D0"/>
                </a:solidFill>
                <a:latin typeface="Century Gothic" panose="020B0502020202020204" pitchFamily="34" charset="0"/>
                <a:cs typeface="Arial" panose="020B0604020202020204" pitchFamily="34" charset="0"/>
              </a:rPr>
              <a:t>AD BLOCKING</a:t>
            </a:r>
          </a:p>
        </p:txBody>
      </p:sp>
      <p:sp>
        <p:nvSpPr>
          <p:cNvPr id="5" name="TextBox 4"/>
          <p:cNvSpPr txBox="1"/>
          <p:nvPr/>
        </p:nvSpPr>
        <p:spPr>
          <a:xfrm>
            <a:off x="2974927" y="2761348"/>
            <a:ext cx="8836073" cy="1077218"/>
          </a:xfrm>
          <a:prstGeom prst="rect">
            <a:avLst/>
          </a:prstGeom>
          <a:noFill/>
        </p:spPr>
        <p:txBody>
          <a:bodyPr wrap="none" rtlCol="0">
            <a:spAutoFit/>
          </a:bodyPr>
          <a:lstStyle/>
          <a:p>
            <a:r>
              <a:rPr lang="en-US" sz="3200" dirty="0">
                <a:solidFill>
                  <a:srgbClr val="4475D0"/>
                </a:solidFill>
                <a:latin typeface="Century Gothic" panose="020B0502020202020204" pitchFamily="34" charset="0"/>
                <a:cs typeface="Arial" panose="020B0604020202020204" pitchFamily="34" charset="0"/>
              </a:rPr>
              <a:t>A 12% - 28% situation.</a:t>
            </a:r>
          </a:p>
          <a:p>
            <a:r>
              <a:rPr lang="en-US" sz="3200" dirty="0">
                <a:solidFill>
                  <a:srgbClr val="4475D0"/>
                </a:solidFill>
                <a:latin typeface="Century Gothic" panose="020B0502020202020204" pitchFamily="34" charset="0"/>
                <a:cs typeface="Arial" panose="020B0604020202020204" pitchFamily="34" charset="0"/>
              </a:rPr>
              <a:t>Bigger situation for Desktop than for Mobile.</a:t>
            </a:r>
          </a:p>
        </p:txBody>
      </p:sp>
    </p:spTree>
    <p:extLst>
      <p:ext uri="{BB962C8B-B14F-4D97-AF65-F5344CB8AC3E}">
        <p14:creationId xmlns:p14="http://schemas.microsoft.com/office/powerpoint/2010/main" val="371558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3376263" y="5582356"/>
            <a:ext cx="5455920" cy="646331"/>
          </a:xfrm>
          <a:prstGeom prst="rect">
            <a:avLst/>
          </a:prstGeom>
        </p:spPr>
        <p:txBody>
          <a:bodyPr wrap="square">
            <a:spAutoFit/>
          </a:bodyPr>
          <a:lstStyle/>
          <a:p>
            <a:pPr algn="ctr"/>
            <a:r>
              <a:rPr lang="en-US" b="1" dirty="0">
                <a:solidFill>
                  <a:srgbClr val="667F1F"/>
                </a:solidFill>
                <a:latin typeface="Century Gothic" panose="020B0502020202020204" pitchFamily="34" charset="0"/>
              </a:rPr>
              <a:t>David Thompson</a:t>
            </a:r>
          </a:p>
          <a:p>
            <a:pPr algn="ctr"/>
            <a:r>
              <a:rPr lang="en-US" dirty="0">
                <a:solidFill>
                  <a:srgbClr val="667F1F"/>
                </a:solidFill>
                <a:latin typeface="Century Gothic" panose="020B0502020202020204" pitchFamily="34" charset="0"/>
              </a:rPr>
              <a:t>Mapping out Internet's content.</a:t>
            </a:r>
          </a:p>
        </p:txBody>
      </p:sp>
      <p:pic>
        <p:nvPicPr>
          <p:cNvPr id="9" name="Picture 8"/>
          <p:cNvPicPr>
            <a:picLocks noChangeAspect="1"/>
          </p:cNvPicPr>
          <p:nvPr/>
        </p:nvPicPr>
        <p:blipFill rotWithShape="1">
          <a:blip r:embed="rId3">
            <a:duotone>
              <a:schemeClr val="accent6">
                <a:shade val="45000"/>
                <a:satMod val="135000"/>
              </a:schemeClr>
              <a:prstClr val="white"/>
            </a:duotone>
          </a:blip>
          <a:srcRect t="5002" b="53429"/>
          <a:stretch/>
        </p:blipFill>
        <p:spPr>
          <a:xfrm>
            <a:off x="4486669" y="1777984"/>
            <a:ext cx="3235108" cy="3302032"/>
          </a:xfrm>
          <a:prstGeom prst="ellipse">
            <a:avLst/>
          </a:prstGeom>
          <a:ln>
            <a:solidFill>
              <a:srgbClr val="667F1F"/>
            </a:solidFill>
          </a:ln>
        </p:spPr>
      </p:pic>
      <p:sp>
        <p:nvSpPr>
          <p:cNvPr id="7" name="TextBox 6"/>
          <p:cNvSpPr txBox="1"/>
          <p:nvPr/>
        </p:nvSpPr>
        <p:spPr>
          <a:xfrm>
            <a:off x="3486360" y="625776"/>
            <a:ext cx="5235728" cy="769441"/>
          </a:xfrm>
          <a:prstGeom prst="rect">
            <a:avLst/>
          </a:prstGeom>
          <a:noFill/>
        </p:spPr>
        <p:txBody>
          <a:bodyPr wrap="none" rtlCol="0">
            <a:spAutoFit/>
          </a:bodyPr>
          <a:lstStyle/>
          <a:p>
            <a:pPr algn="ctr"/>
            <a:r>
              <a:rPr lang="en-US" sz="4400" b="1" dirty="0">
                <a:solidFill>
                  <a:srgbClr val="667F1F"/>
                </a:solidFill>
                <a:latin typeface="Century Gothic" panose="020B0502020202020204" pitchFamily="34" charset="0"/>
              </a:rPr>
              <a:t>INTERNET CONTENT</a:t>
            </a:r>
          </a:p>
        </p:txBody>
      </p:sp>
    </p:spTree>
    <p:extLst>
      <p:ext uri="{BB962C8B-B14F-4D97-AF65-F5344CB8AC3E}">
        <p14:creationId xmlns:p14="http://schemas.microsoft.com/office/powerpoint/2010/main" val="3763741792"/>
      </p:ext>
    </p:extLst>
  </p:cSld>
  <p:clrMapOvr>
    <a:masterClrMapping/>
  </p:clrMapOvr>
  <p:transition spd="slow">
    <p:push/>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69" name="Straight Connector 16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grpSp>
        <p:nvGrpSpPr>
          <p:cNvPr id="10" name="Group 9"/>
          <p:cNvGrpSpPr/>
          <p:nvPr/>
        </p:nvGrpSpPr>
        <p:grpSpPr>
          <a:xfrm>
            <a:off x="2908300" y="1336040"/>
            <a:ext cx="603050" cy="1928148"/>
            <a:chOff x="3810000" y="1805652"/>
            <a:chExt cx="603050" cy="1928148"/>
          </a:xfrm>
        </p:grpSpPr>
        <p:sp>
          <p:nvSpPr>
            <p:cNvPr id="9" name="Rectangle 8"/>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30" name="Rectangle 29"/>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1" name="Group 10"/>
          <p:cNvGrpSpPr/>
          <p:nvPr/>
        </p:nvGrpSpPr>
        <p:grpSpPr>
          <a:xfrm>
            <a:off x="3663831" y="2080455"/>
            <a:ext cx="463588" cy="1183732"/>
            <a:chOff x="4565531" y="2550067"/>
            <a:chExt cx="463588" cy="1183732"/>
          </a:xfrm>
        </p:grpSpPr>
        <p:sp>
          <p:nvSpPr>
            <p:cNvPr id="33" name="Rectangle 32"/>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43" name="Rectangle 42"/>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4" name="Group 13"/>
          <p:cNvGrpSpPr/>
          <p:nvPr/>
        </p:nvGrpSpPr>
        <p:grpSpPr>
          <a:xfrm>
            <a:off x="4356100" y="2819400"/>
            <a:ext cx="463588" cy="444788"/>
            <a:chOff x="5257800" y="3289012"/>
            <a:chExt cx="463588" cy="444788"/>
          </a:xfrm>
        </p:grpSpPr>
        <p:sp>
          <p:nvSpPr>
            <p:cNvPr id="36" name="Rectangle 35"/>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44" name="Rectangle 43"/>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8" name="Group 17"/>
          <p:cNvGrpSpPr/>
          <p:nvPr/>
        </p:nvGrpSpPr>
        <p:grpSpPr>
          <a:xfrm>
            <a:off x="5041900" y="2895600"/>
            <a:ext cx="457200" cy="368588"/>
            <a:chOff x="5943600" y="3365212"/>
            <a:chExt cx="457200" cy="368588"/>
          </a:xfrm>
        </p:grpSpPr>
        <p:sp>
          <p:nvSpPr>
            <p:cNvPr id="41" name="Rectangle 40"/>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45" name="Rectangle 44"/>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32" name="Group 31"/>
          <p:cNvGrpSpPr/>
          <p:nvPr/>
        </p:nvGrpSpPr>
        <p:grpSpPr>
          <a:xfrm>
            <a:off x="5639245" y="2947993"/>
            <a:ext cx="603050" cy="2284409"/>
            <a:chOff x="6540945" y="2965566"/>
            <a:chExt cx="603050" cy="1777835"/>
          </a:xfrm>
        </p:grpSpPr>
        <p:sp>
          <p:nvSpPr>
            <p:cNvPr id="97" name="Rectangle 96"/>
            <p:cNvSpPr/>
            <p:nvPr/>
          </p:nvSpPr>
          <p:spPr bwMode="auto">
            <a:xfrm>
              <a:off x="6611121" y="3204804"/>
              <a:ext cx="462777" cy="1538597"/>
            </a:xfrm>
            <a:prstGeom prst="rect">
              <a:avLst/>
            </a:prstGeom>
            <a:solidFill>
              <a:srgbClr val="92D05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6" name="Rectangle 95"/>
            <p:cNvSpPr/>
            <p:nvPr/>
          </p:nvSpPr>
          <p:spPr>
            <a:xfrm>
              <a:off x="6540945" y="2965566"/>
              <a:ext cx="603050" cy="227550"/>
            </a:xfrm>
            <a:prstGeom prst="rect">
              <a:avLst/>
            </a:prstGeom>
          </p:spPr>
          <p:txBody>
            <a:bodyPr wrap="none">
              <a:spAutoFit/>
            </a:bodyPr>
            <a:lstStyle/>
            <a:p>
              <a:pPr algn="ctr"/>
              <a:r>
                <a:rPr lang="en-US" sz="1300" dirty="0">
                  <a:latin typeface="Century Gothic" panose="020B0502020202020204" pitchFamily="34" charset="0"/>
                </a:rPr>
                <a:t>2,008</a:t>
              </a:r>
            </a:p>
          </p:txBody>
        </p:sp>
      </p:grpSp>
      <p:sp>
        <p:nvSpPr>
          <p:cNvPr id="109"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4B5D17"/>
                </a:solidFill>
                <a:latin typeface="Century Gothic" panose="020B0502020202020204" pitchFamily="34" charset="0"/>
              </a:rPr>
              <a:t>ADULTS 18+</a:t>
            </a:r>
          </a:p>
        </p:txBody>
      </p:sp>
      <p:sp>
        <p:nvSpPr>
          <p:cNvPr id="110"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4B5D17"/>
                </a:solidFill>
                <a:latin typeface="Century Gothic" panose="020B0502020202020204" pitchFamily="34" charset="0"/>
              </a:rPr>
              <a:t>Weekly Minutes</a:t>
            </a:r>
          </a:p>
          <a:p>
            <a:pPr algn="ctr">
              <a:defRPr/>
            </a:pPr>
            <a:r>
              <a:rPr lang="en-US" sz="1200" dirty="0">
                <a:solidFill>
                  <a:srgbClr val="4B5D17"/>
                </a:solidFill>
                <a:latin typeface="Century Gothic" panose="020B0502020202020204" pitchFamily="34" charset="0"/>
              </a:rPr>
              <a:t>per capita </a:t>
            </a:r>
          </a:p>
        </p:txBody>
      </p:sp>
      <p:grpSp>
        <p:nvGrpSpPr>
          <p:cNvPr id="31" name="Group 30"/>
          <p:cNvGrpSpPr/>
          <p:nvPr/>
        </p:nvGrpSpPr>
        <p:grpSpPr>
          <a:xfrm>
            <a:off x="6570920" y="2658140"/>
            <a:ext cx="2161954" cy="606056"/>
            <a:chOff x="6570920" y="2658140"/>
            <a:chExt cx="2161954" cy="606056"/>
          </a:xfrm>
        </p:grpSpPr>
        <p:sp>
          <p:nvSpPr>
            <p:cNvPr id="53"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00642D"/>
                  </a:solidFill>
                  <a:latin typeface="Century Gothic" panose="020B0502020202020204" pitchFamily="34" charset="0"/>
                </a:rPr>
                <a:t>LEGACY</a:t>
              </a:r>
            </a:p>
          </p:txBody>
        </p:sp>
        <p:cxnSp>
          <p:nvCxnSpPr>
            <p:cNvPr id="22" name="Straight Arrow Connector 21"/>
            <p:cNvCxnSpPr/>
            <p:nvPr/>
          </p:nvCxnSpPr>
          <p:spPr bwMode="auto">
            <a:xfrm flipV="1">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57" name="Group 56"/>
          <p:cNvGrpSpPr/>
          <p:nvPr/>
        </p:nvGrpSpPr>
        <p:grpSpPr>
          <a:xfrm>
            <a:off x="6570920" y="3296093"/>
            <a:ext cx="2161954" cy="606056"/>
            <a:chOff x="6570920" y="2658140"/>
            <a:chExt cx="2161954" cy="606056"/>
          </a:xfrm>
        </p:grpSpPr>
        <p:sp>
          <p:nvSpPr>
            <p:cNvPr id="58"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00642D"/>
                  </a:solidFill>
                  <a:latin typeface="Century Gothic" panose="020B0502020202020204" pitchFamily="34" charset="0"/>
                </a:rPr>
                <a:t>INTERNET</a:t>
              </a:r>
            </a:p>
          </p:txBody>
        </p:sp>
        <p:cxnSp>
          <p:nvCxnSpPr>
            <p:cNvPr id="59" name="Straight Arrow Connector 58"/>
            <p:cNvCxnSpPr/>
            <p:nvPr/>
          </p:nvCxnSpPr>
          <p:spPr bwMode="auto">
            <a:xfrm>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149" name="Group 148"/>
          <p:cNvGrpSpPr/>
          <p:nvPr/>
        </p:nvGrpSpPr>
        <p:grpSpPr>
          <a:xfrm>
            <a:off x="485160" y="2309725"/>
            <a:ext cx="1075281" cy="1198880"/>
            <a:chOff x="485160" y="2309725"/>
            <a:chExt cx="1075281" cy="1198880"/>
          </a:xfrm>
        </p:grpSpPr>
        <p:sp>
          <p:nvSpPr>
            <p:cNvPr id="150" name="TextBox 149"/>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51" name="TextBox 150"/>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52" name="TextBox 151"/>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53" name="TextBox 152"/>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54" name="TextBox 153"/>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ue</a:t>
              </a:r>
              <a:endParaRPr lang="en-US" sz="1200" b="1" dirty="0">
                <a:solidFill>
                  <a:schemeClr val="accent6">
                    <a:lumMod val="75000"/>
                  </a:schemeClr>
                </a:solidFill>
                <a:latin typeface="Century Gothic" panose="020B0502020202020204" pitchFamily="34" charset="0"/>
              </a:endParaRPr>
            </a:p>
          </p:txBody>
        </p:sp>
      </p:grpSp>
      <p:sp>
        <p:nvSpPr>
          <p:cNvPr id="7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7" name="Group 6"/>
          <p:cNvGrpSpPr/>
          <p:nvPr/>
        </p:nvGrpSpPr>
        <p:grpSpPr>
          <a:xfrm>
            <a:off x="7822238" y="2663626"/>
            <a:ext cx="4037239" cy="584775"/>
            <a:chOff x="7822238" y="2663626"/>
            <a:chExt cx="4037239" cy="584775"/>
          </a:xfrm>
        </p:grpSpPr>
        <p:sp>
          <p:nvSpPr>
            <p:cNvPr id="2" name="TextBox 1"/>
            <p:cNvSpPr txBox="1"/>
            <p:nvPr/>
          </p:nvSpPr>
          <p:spPr>
            <a:xfrm>
              <a:off x="8322153" y="2663626"/>
              <a:ext cx="3537324"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Traditional channels that existed before the Internet.</a:t>
              </a:r>
            </a:p>
          </p:txBody>
        </p:sp>
        <p:cxnSp>
          <p:nvCxnSpPr>
            <p:cNvPr id="6" name="Straight Connector 5"/>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2043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09"/>
                                        </p:tgtEl>
                                        <p:attrNameLst>
                                          <p:attrName>style.visibility</p:attrName>
                                        </p:attrNameLst>
                                      </p:cBhvr>
                                      <p:to>
                                        <p:strVal val="visible"/>
                                      </p:to>
                                    </p:set>
                                    <p:animEffect transition="in" filter="fade">
                                      <p:cBhvr>
                                        <p:cTn id="7" dur="500"/>
                                        <p:tgtEl>
                                          <p:spTgt spid="109"/>
                                        </p:tgtEl>
                                      </p:cBhvr>
                                    </p:animEffect>
                                  </p:childTnLst>
                                </p:cTn>
                              </p:par>
                              <p:par>
                                <p:cTn id="8" presetID="22" presetClass="entr" presetSubtype="4" fill="hold" nodeType="withEffect">
                                  <p:stCondLst>
                                    <p:cond delay="500"/>
                                  </p:stCondLst>
                                  <p:childTnLst>
                                    <p:set>
                                      <p:cBhvr>
                                        <p:cTn id="9" dur="1" fill="hold">
                                          <p:stCondLst>
                                            <p:cond delay="0"/>
                                          </p:stCondLst>
                                        </p:cTn>
                                        <p:tgtEl>
                                          <p:spTgt spid="10"/>
                                        </p:tgtEl>
                                        <p:attrNameLst>
                                          <p:attrName>style.visibility</p:attrName>
                                        </p:attrNameLst>
                                      </p:cBhvr>
                                      <p:to>
                                        <p:strVal val="visible"/>
                                      </p:to>
                                    </p:set>
                                    <p:animEffect transition="in" filter="wipe(down)">
                                      <p:cBhvr>
                                        <p:cTn id="10" dur="2000"/>
                                        <p:tgtEl>
                                          <p:spTgt spid="10"/>
                                        </p:tgtEl>
                                      </p:cBhvr>
                                    </p:animEffect>
                                  </p:childTnLst>
                                </p:cTn>
                              </p:par>
                              <p:par>
                                <p:cTn id="11" presetID="22" presetClass="entr" presetSubtype="4" fill="hold" nodeType="withEffect">
                                  <p:stCondLst>
                                    <p:cond delay="500"/>
                                  </p:stCondLst>
                                  <p:childTnLst>
                                    <p:set>
                                      <p:cBhvr>
                                        <p:cTn id="12" dur="1" fill="hold">
                                          <p:stCondLst>
                                            <p:cond delay="0"/>
                                          </p:stCondLst>
                                        </p:cTn>
                                        <p:tgtEl>
                                          <p:spTgt spid="11"/>
                                        </p:tgtEl>
                                        <p:attrNameLst>
                                          <p:attrName>style.visibility</p:attrName>
                                        </p:attrNameLst>
                                      </p:cBhvr>
                                      <p:to>
                                        <p:strVal val="visible"/>
                                      </p:to>
                                    </p:set>
                                    <p:animEffect transition="in" filter="wipe(down)">
                                      <p:cBhvr>
                                        <p:cTn id="13" dur="2000"/>
                                        <p:tgtEl>
                                          <p:spTgt spid="11"/>
                                        </p:tgtEl>
                                      </p:cBhvr>
                                    </p:animEffect>
                                  </p:childTnLst>
                                </p:cTn>
                              </p:par>
                              <p:par>
                                <p:cTn id="14" presetID="22" presetClass="entr" presetSubtype="4" fill="hold" nodeType="withEffect">
                                  <p:stCondLst>
                                    <p:cond delay="500"/>
                                  </p:stCondLst>
                                  <p:childTnLst>
                                    <p:set>
                                      <p:cBhvr>
                                        <p:cTn id="15" dur="1" fill="hold">
                                          <p:stCondLst>
                                            <p:cond delay="0"/>
                                          </p:stCondLst>
                                        </p:cTn>
                                        <p:tgtEl>
                                          <p:spTgt spid="14"/>
                                        </p:tgtEl>
                                        <p:attrNameLst>
                                          <p:attrName>style.visibility</p:attrName>
                                        </p:attrNameLst>
                                      </p:cBhvr>
                                      <p:to>
                                        <p:strVal val="visible"/>
                                      </p:to>
                                    </p:set>
                                    <p:animEffect transition="in" filter="wipe(down)">
                                      <p:cBhvr>
                                        <p:cTn id="16" dur="2000"/>
                                        <p:tgtEl>
                                          <p:spTgt spid="14"/>
                                        </p:tgtEl>
                                      </p:cBhvr>
                                    </p:animEffect>
                                  </p:childTnLst>
                                </p:cTn>
                              </p:par>
                              <p:par>
                                <p:cTn id="17" presetID="22" presetClass="entr" presetSubtype="4" fill="hold" nodeType="withEffect">
                                  <p:stCondLst>
                                    <p:cond delay="500"/>
                                  </p:stCondLst>
                                  <p:childTnLst>
                                    <p:set>
                                      <p:cBhvr>
                                        <p:cTn id="18" dur="1" fill="hold">
                                          <p:stCondLst>
                                            <p:cond delay="0"/>
                                          </p:stCondLst>
                                        </p:cTn>
                                        <p:tgtEl>
                                          <p:spTgt spid="18"/>
                                        </p:tgtEl>
                                        <p:attrNameLst>
                                          <p:attrName>style.visibility</p:attrName>
                                        </p:attrNameLst>
                                      </p:cBhvr>
                                      <p:to>
                                        <p:strVal val="visible"/>
                                      </p:to>
                                    </p:set>
                                    <p:animEffect transition="in" filter="wipe(down)">
                                      <p:cBhvr>
                                        <p:cTn id="19" dur="2000"/>
                                        <p:tgtEl>
                                          <p:spTgt spid="18"/>
                                        </p:tgtEl>
                                      </p:cBhvr>
                                    </p:animEffect>
                                  </p:childTnLst>
                                </p:cTn>
                              </p:par>
                              <p:par>
                                <p:cTn id="20" presetID="22" presetClass="entr" presetSubtype="1" fill="hold" nodeType="withEffect">
                                  <p:stCondLst>
                                    <p:cond delay="500"/>
                                  </p:stCondLst>
                                  <p:childTnLst>
                                    <p:set>
                                      <p:cBhvr>
                                        <p:cTn id="21" dur="1" fill="hold">
                                          <p:stCondLst>
                                            <p:cond delay="0"/>
                                          </p:stCondLst>
                                        </p:cTn>
                                        <p:tgtEl>
                                          <p:spTgt spid="32"/>
                                        </p:tgtEl>
                                        <p:attrNameLst>
                                          <p:attrName>style.visibility</p:attrName>
                                        </p:attrNameLst>
                                      </p:cBhvr>
                                      <p:to>
                                        <p:strVal val="visible"/>
                                      </p:to>
                                    </p:set>
                                    <p:animEffect transition="in" filter="wipe(up)">
                                      <p:cBhvr>
                                        <p:cTn id="22" dur="2000"/>
                                        <p:tgtEl>
                                          <p:spTgt spid="32"/>
                                        </p:tgtEl>
                                      </p:cBhvr>
                                    </p:animEffect>
                                  </p:childTnLst>
                                </p:cTn>
                              </p:par>
                            </p:childTnLst>
                          </p:cTn>
                        </p:par>
                        <p:par>
                          <p:cTn id="23" fill="hold">
                            <p:stCondLst>
                              <p:cond delay="2500"/>
                            </p:stCondLst>
                            <p:childTnLst>
                              <p:par>
                                <p:cTn id="24" presetID="22" presetClass="entr" presetSubtype="4" fill="hold" nodeType="afterEffect">
                                  <p:stCondLst>
                                    <p:cond delay="0"/>
                                  </p:stCondLst>
                                  <p:childTnLst>
                                    <p:set>
                                      <p:cBhvr>
                                        <p:cTn id="25" dur="1" fill="hold">
                                          <p:stCondLst>
                                            <p:cond delay="0"/>
                                          </p:stCondLst>
                                        </p:cTn>
                                        <p:tgtEl>
                                          <p:spTgt spid="31"/>
                                        </p:tgtEl>
                                        <p:attrNameLst>
                                          <p:attrName>style.visibility</p:attrName>
                                        </p:attrNameLst>
                                      </p:cBhvr>
                                      <p:to>
                                        <p:strVal val="visible"/>
                                      </p:to>
                                    </p:set>
                                    <p:animEffect transition="in" filter="wipe(down)">
                                      <p:cBhvr>
                                        <p:cTn id="26" dur="500"/>
                                        <p:tgtEl>
                                          <p:spTgt spid="31"/>
                                        </p:tgtEl>
                                      </p:cBhvr>
                                    </p:animEffect>
                                  </p:childTnLst>
                                </p:cTn>
                              </p:par>
                              <p:par>
                                <p:cTn id="27" presetID="22" presetClass="entr" presetSubtype="1" fill="hold" nodeType="withEffect">
                                  <p:stCondLst>
                                    <p:cond delay="0"/>
                                  </p:stCondLst>
                                  <p:childTnLst>
                                    <p:set>
                                      <p:cBhvr>
                                        <p:cTn id="28" dur="1" fill="hold">
                                          <p:stCondLst>
                                            <p:cond delay="0"/>
                                          </p:stCondLst>
                                        </p:cTn>
                                        <p:tgtEl>
                                          <p:spTgt spid="57"/>
                                        </p:tgtEl>
                                        <p:attrNameLst>
                                          <p:attrName>style.visibility</p:attrName>
                                        </p:attrNameLst>
                                      </p:cBhvr>
                                      <p:to>
                                        <p:strVal val="visible"/>
                                      </p:to>
                                    </p:set>
                                    <p:animEffect transition="in" filter="wipe(up)">
                                      <p:cBhvr>
                                        <p:cTn id="29" dur="500"/>
                                        <p:tgtEl>
                                          <p:spTgt spid="57"/>
                                        </p:tgtEl>
                                      </p:cBhvr>
                                    </p:animEffect>
                                  </p:childTnLst>
                                </p:cTn>
                              </p:par>
                            </p:childTnLst>
                          </p:cTn>
                        </p:par>
                        <p:par>
                          <p:cTn id="30" fill="hold">
                            <p:stCondLst>
                              <p:cond delay="3000"/>
                            </p:stCondLst>
                            <p:childTnLst>
                              <p:par>
                                <p:cTn id="31" presetID="22" presetClass="entr" presetSubtype="8" fill="hold" nodeType="afterEffect">
                                  <p:stCondLst>
                                    <p:cond delay="500"/>
                                  </p:stCondLst>
                                  <p:childTnLst>
                                    <p:set>
                                      <p:cBhvr>
                                        <p:cTn id="32" dur="1" fill="hold">
                                          <p:stCondLst>
                                            <p:cond delay="0"/>
                                          </p:stCondLst>
                                        </p:cTn>
                                        <p:tgtEl>
                                          <p:spTgt spid="7"/>
                                        </p:tgtEl>
                                        <p:attrNameLst>
                                          <p:attrName>style.visibility</p:attrName>
                                        </p:attrNameLst>
                                      </p:cBhvr>
                                      <p:to>
                                        <p:strVal val="visible"/>
                                      </p:to>
                                    </p:set>
                                    <p:animEffect transition="in" filter="wipe(left)">
                                      <p:cBhvr>
                                        <p:cTn id="33" dur="500"/>
                                        <p:tgtEl>
                                          <p:spTgt spid="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xit" presetSubtype="2" fill="hold" nodeType="clickEffect">
                                  <p:stCondLst>
                                    <p:cond delay="0"/>
                                  </p:stCondLst>
                                  <p:childTnLst>
                                    <p:animEffect transition="out" filter="wipe(right)">
                                      <p:cBhvr>
                                        <p:cTn id="37" dur="500"/>
                                        <p:tgtEl>
                                          <p:spTgt spid="7"/>
                                        </p:tgtEl>
                                      </p:cBhvr>
                                    </p:animEffect>
                                    <p:set>
                                      <p:cBhvr>
                                        <p:cTn id="38" dur="1" fill="hold">
                                          <p:stCondLst>
                                            <p:cond delay="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p:cNvGrpSpPr/>
          <p:nvPr/>
        </p:nvGrpSpPr>
        <p:grpSpPr>
          <a:xfrm>
            <a:off x="5639245" y="2947993"/>
            <a:ext cx="603050" cy="2294569"/>
            <a:chOff x="6540945" y="2957659"/>
            <a:chExt cx="603050" cy="1785742"/>
          </a:xfrm>
          <a:solidFill>
            <a:schemeClr val="bg1"/>
          </a:solidFill>
        </p:grpSpPr>
        <p:sp>
          <p:nvSpPr>
            <p:cNvPr id="73" name="Rectangle 72"/>
            <p:cNvSpPr/>
            <p:nvPr/>
          </p:nvSpPr>
          <p:spPr bwMode="auto">
            <a:xfrm>
              <a:off x="6611121" y="3204804"/>
              <a:ext cx="462777" cy="1538597"/>
            </a:xfrm>
            <a:prstGeom prst="rect">
              <a:avLst/>
            </a:prstGeom>
            <a:grp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4" name="Rectangle 73"/>
            <p:cNvSpPr/>
            <p:nvPr/>
          </p:nvSpPr>
          <p:spPr>
            <a:xfrm>
              <a:off x="6540945" y="2957659"/>
              <a:ext cx="603050" cy="227550"/>
            </a:xfrm>
            <a:prstGeom prst="rect">
              <a:avLst/>
            </a:prstGeom>
            <a:grpFill/>
          </p:spPr>
          <p:txBody>
            <a:bodyPr wrap="none">
              <a:spAutoFit/>
            </a:bodyPr>
            <a:lstStyle/>
            <a:p>
              <a:pPr algn="ctr"/>
              <a:r>
                <a:rPr lang="en-US" sz="1300" dirty="0">
                  <a:latin typeface="Century Gothic" panose="020B0502020202020204" pitchFamily="34" charset="0"/>
                </a:rPr>
                <a:t>2,008</a:t>
              </a:r>
            </a:p>
          </p:txBody>
        </p:sp>
      </p:grpSp>
      <p:sp>
        <p:nvSpPr>
          <p:cNvPr id="119" name="Rectangle 118"/>
          <p:cNvSpPr/>
          <p:nvPr/>
        </p:nvSpPr>
        <p:spPr bwMode="auto">
          <a:xfrm>
            <a:off x="5715045" y="3264805"/>
            <a:ext cx="457200" cy="1054732"/>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38" name="Straight Connector 37"/>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grpSp>
        <p:nvGrpSpPr>
          <p:cNvPr id="34" name="Group 33"/>
          <p:cNvGrpSpPr/>
          <p:nvPr/>
        </p:nvGrpSpPr>
        <p:grpSpPr>
          <a:xfrm>
            <a:off x="6321642" y="5049823"/>
            <a:ext cx="1486966" cy="292388"/>
            <a:chOff x="7080250" y="4138490"/>
            <a:chExt cx="1486966" cy="292388"/>
          </a:xfrm>
        </p:grpSpPr>
        <p:sp>
          <p:nvSpPr>
            <p:cNvPr id="54" name="Rectangle 53"/>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31" name="Straight Arrow Connector 3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39" name="Group 38"/>
          <p:cNvGrpSpPr/>
          <p:nvPr/>
        </p:nvGrpSpPr>
        <p:grpSpPr>
          <a:xfrm>
            <a:off x="2981072" y="3330228"/>
            <a:ext cx="2514282" cy="289188"/>
            <a:chOff x="2987674" y="3298478"/>
            <a:chExt cx="2514282" cy="289188"/>
          </a:xfrm>
        </p:grpSpPr>
        <p:sp>
          <p:nvSpPr>
            <p:cNvPr id="58" name="Rectangle 57"/>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0" name="Rectangle 5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1" name="Rectangle 6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2" name="Rectangle 6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59" name="Rectangle 58"/>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3" name="Rectangle 62"/>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64" name="Rectangle 63"/>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65" name="Rectangle 64"/>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68"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69"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42" name="Group 41"/>
          <p:cNvGrpSpPr/>
          <p:nvPr/>
        </p:nvGrpSpPr>
        <p:grpSpPr>
          <a:xfrm>
            <a:off x="485160" y="2309725"/>
            <a:ext cx="1075281" cy="1198880"/>
            <a:chOff x="485160" y="2309725"/>
            <a:chExt cx="1075281" cy="1198880"/>
          </a:xfrm>
        </p:grpSpPr>
        <p:sp>
          <p:nvSpPr>
            <p:cNvPr id="43" name="TextBox 42"/>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44" name="TextBox 4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45" name="TextBox 4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46" name="TextBox 4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47" name="TextBox 4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ue</a:t>
              </a:r>
              <a:endParaRPr lang="en-US" sz="1200" b="1" dirty="0">
                <a:solidFill>
                  <a:schemeClr val="accent6">
                    <a:lumMod val="75000"/>
                  </a:schemeClr>
                </a:solidFill>
                <a:latin typeface="Century Gothic" panose="020B0502020202020204" pitchFamily="34" charset="0"/>
              </a:endParaRPr>
            </a:p>
          </p:txBody>
        </p:sp>
      </p:grpSp>
      <p:sp>
        <p:nvSpPr>
          <p:cNvPr id="4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9" name="Group 48"/>
          <p:cNvGrpSpPr/>
          <p:nvPr/>
        </p:nvGrpSpPr>
        <p:grpSpPr>
          <a:xfrm>
            <a:off x="2908300" y="1336040"/>
            <a:ext cx="603050" cy="1928148"/>
            <a:chOff x="3810000" y="1805652"/>
            <a:chExt cx="603050" cy="1928148"/>
          </a:xfrm>
        </p:grpSpPr>
        <p:sp>
          <p:nvSpPr>
            <p:cNvPr id="50" name="Rectangle 49"/>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1" name="Rectangle 50"/>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52" name="Group 51"/>
          <p:cNvGrpSpPr/>
          <p:nvPr/>
        </p:nvGrpSpPr>
        <p:grpSpPr>
          <a:xfrm>
            <a:off x="3663831" y="2080455"/>
            <a:ext cx="463588" cy="1183732"/>
            <a:chOff x="4565531" y="2550067"/>
            <a:chExt cx="463588" cy="1183732"/>
          </a:xfrm>
        </p:grpSpPr>
        <p:sp>
          <p:nvSpPr>
            <p:cNvPr id="53" name="Rectangle 52"/>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55" name="Rectangle 54"/>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56" name="Group 55"/>
          <p:cNvGrpSpPr/>
          <p:nvPr/>
        </p:nvGrpSpPr>
        <p:grpSpPr>
          <a:xfrm>
            <a:off x="4356100" y="2819400"/>
            <a:ext cx="463588" cy="444788"/>
            <a:chOff x="5257800" y="3289012"/>
            <a:chExt cx="463588" cy="444788"/>
          </a:xfrm>
        </p:grpSpPr>
        <p:sp>
          <p:nvSpPr>
            <p:cNvPr id="57" name="Rectangle 56"/>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66" name="Rectangle 65"/>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67" name="Group 66"/>
          <p:cNvGrpSpPr/>
          <p:nvPr/>
        </p:nvGrpSpPr>
        <p:grpSpPr>
          <a:xfrm>
            <a:off x="5041900" y="2895600"/>
            <a:ext cx="457200" cy="368588"/>
            <a:chOff x="5943600" y="3365212"/>
            <a:chExt cx="457200" cy="368588"/>
          </a:xfrm>
        </p:grpSpPr>
        <p:sp>
          <p:nvSpPr>
            <p:cNvPr id="70" name="Rectangle 69"/>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71" name="Rectangle 70"/>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18" name="Rectangle 117"/>
          <p:cNvSpPr/>
          <p:nvPr/>
        </p:nvSpPr>
        <p:spPr bwMode="auto">
          <a:xfrm>
            <a:off x="5715045" y="4303395"/>
            <a:ext cx="457200" cy="851982"/>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8" name="Rectangle 97"/>
          <p:cNvSpPr/>
          <p:nvPr/>
        </p:nvSpPr>
        <p:spPr bwMode="auto">
          <a:xfrm>
            <a:off x="5715045" y="5155377"/>
            <a:ext cx="457200" cy="8217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76" name="Straight Connector 75"/>
          <p:cNvCxnSpPr/>
          <p:nvPr/>
        </p:nvCxnSpPr>
        <p:spPr>
          <a:xfrm>
            <a:off x="5709421" y="5157407"/>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77" name="Group 76"/>
          <p:cNvGrpSpPr/>
          <p:nvPr/>
        </p:nvGrpSpPr>
        <p:grpSpPr>
          <a:xfrm>
            <a:off x="7913678" y="4903629"/>
            <a:ext cx="2711881" cy="584775"/>
            <a:chOff x="7822238" y="2663626"/>
            <a:chExt cx="2711881" cy="584775"/>
          </a:xfrm>
        </p:grpSpPr>
        <p:sp>
          <p:nvSpPr>
            <p:cNvPr id="78" name="TextBox 77"/>
            <p:cNvSpPr txBox="1"/>
            <p:nvPr/>
          </p:nvSpPr>
          <p:spPr>
            <a:xfrm>
              <a:off x="8322153" y="2663626"/>
              <a:ext cx="2211966"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Online extensions </a:t>
              </a:r>
            </a:p>
            <a:p>
              <a:r>
                <a:rPr lang="en-US" sz="1600" dirty="0">
                  <a:solidFill>
                    <a:srgbClr val="C00000"/>
                  </a:solidFill>
                  <a:latin typeface="Century Gothic" panose="020B0502020202020204" pitchFamily="34" charset="0"/>
                  <a:cs typeface="Courier New" pitchFamily="49" charset="0"/>
                </a:rPr>
                <a:t>Of Legacy media</a:t>
              </a:r>
            </a:p>
          </p:txBody>
        </p:sp>
        <p:cxnSp>
          <p:nvCxnSpPr>
            <p:cNvPr id="79" name="Straight Connector 78"/>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44458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14:presetBounceEnd="34000">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14:bounceEnd="34000">
                                          <p:cBhvr additive="base">
                                            <p:cTn id="7" dur="500" fill="hold"/>
                                            <p:tgtEl>
                                              <p:spTgt spid="34"/>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0"/>
                                              </p:stCondLst>
                                            </p:cTn>
                                            <p:tgtEl>
                                              <p:spTgt spid="76"/>
                                            </p:tgtEl>
                                            <p:attrNameLst>
                                              <p:attrName>style.visibility</p:attrName>
                                            </p:attrNameLst>
                                          </p:cBhvr>
                                          <p:to>
                                            <p:strVal val="visible"/>
                                          </p:to>
                                        </p:se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left)">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77"/>
                                            </p:tgtEl>
                                          </p:cBhvr>
                                        </p:animEffect>
                                        <p:set>
                                          <p:cBhvr>
                                            <p:cTn id="20" dur="1" fill="hold">
                                              <p:stCondLst>
                                                <p:cond delay="499"/>
                                              </p:stCondLst>
                                            </p:cTn>
                                            <p:tgtEl>
                                              <p:spTgt spid="77"/>
                                            </p:tgtEl>
                                            <p:attrNameLst>
                                              <p:attrName>style.visibility</p:attrName>
                                            </p:attrNameLst>
                                          </p:cBhvr>
                                          <p:to>
                                            <p:strVal val="hidden"/>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2000"/>
                                            <p:tgtEl>
                                              <p:spTgt spid="98"/>
                                            </p:tgtEl>
                                          </p:cBhvr>
                                        </p:animEffect>
                                        <p:set>
                                          <p:cBhvr>
                                            <p:cTn id="24" dur="1" fill="hold">
                                              <p:stCondLst>
                                                <p:cond delay="1999"/>
                                              </p:stCondLst>
                                            </p:cTn>
                                            <p:tgtEl>
                                              <p:spTgt spid="98"/>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right)">
                                          <p:cBhvr>
                                            <p:cTn id="27"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1+#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1" presetClass="entr" presetSubtype="0" fill="hold" nodeType="afterEffect">
                                      <p:stCondLst>
                                        <p:cond delay="0"/>
                                      </p:stCondLst>
                                      <p:childTnLst>
                                        <p:set>
                                          <p:cBhvr>
                                            <p:cTn id="11" dur="1" fill="hold">
                                              <p:stCondLst>
                                                <p:cond delay="0"/>
                                              </p:stCondLst>
                                            </p:cTn>
                                            <p:tgtEl>
                                              <p:spTgt spid="76"/>
                                            </p:tgtEl>
                                            <p:attrNameLst>
                                              <p:attrName>style.visibility</p:attrName>
                                            </p:attrNameLst>
                                          </p:cBhvr>
                                          <p:to>
                                            <p:strVal val="visible"/>
                                          </p:to>
                                        </p:set>
                                      </p:childTnLst>
                                    </p:cTn>
                                  </p:par>
                                </p:childTnLst>
                              </p:cTn>
                            </p:par>
                            <p:par>
                              <p:cTn id="12" fill="hold">
                                <p:stCondLst>
                                  <p:cond delay="500"/>
                                </p:stCondLst>
                                <p:childTnLst>
                                  <p:par>
                                    <p:cTn id="13" presetID="22" presetClass="entr" presetSubtype="8" fill="hold" nodeType="afterEffect">
                                      <p:stCondLst>
                                        <p:cond delay="0"/>
                                      </p:stCondLst>
                                      <p:childTnLst>
                                        <p:set>
                                          <p:cBhvr>
                                            <p:cTn id="14" dur="1" fill="hold">
                                              <p:stCondLst>
                                                <p:cond delay="0"/>
                                              </p:stCondLst>
                                            </p:cTn>
                                            <p:tgtEl>
                                              <p:spTgt spid="77"/>
                                            </p:tgtEl>
                                            <p:attrNameLst>
                                              <p:attrName>style.visibility</p:attrName>
                                            </p:attrNameLst>
                                          </p:cBhvr>
                                          <p:to>
                                            <p:strVal val="visible"/>
                                          </p:to>
                                        </p:set>
                                        <p:animEffect transition="in" filter="wipe(left)">
                                          <p:cBhvr>
                                            <p:cTn id="15" dur="500"/>
                                            <p:tgtEl>
                                              <p:spTgt spid="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77"/>
                                            </p:tgtEl>
                                          </p:cBhvr>
                                        </p:animEffect>
                                        <p:set>
                                          <p:cBhvr>
                                            <p:cTn id="20" dur="1" fill="hold">
                                              <p:stCondLst>
                                                <p:cond delay="499"/>
                                              </p:stCondLst>
                                            </p:cTn>
                                            <p:tgtEl>
                                              <p:spTgt spid="77"/>
                                            </p:tgtEl>
                                            <p:attrNameLst>
                                              <p:attrName>style.visibility</p:attrName>
                                            </p:attrNameLst>
                                          </p:cBhvr>
                                          <p:to>
                                            <p:strVal val="hidden"/>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2000"/>
                                            <p:tgtEl>
                                              <p:spTgt spid="98"/>
                                            </p:tgtEl>
                                          </p:cBhvr>
                                        </p:animEffect>
                                        <p:set>
                                          <p:cBhvr>
                                            <p:cTn id="24" dur="1" fill="hold">
                                              <p:stCondLst>
                                                <p:cond delay="1999"/>
                                              </p:stCondLst>
                                            </p:cTn>
                                            <p:tgtEl>
                                              <p:spTgt spid="98"/>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39"/>
                                            </p:tgtEl>
                                            <p:attrNameLst>
                                              <p:attrName>style.visibility</p:attrName>
                                            </p:attrNameLst>
                                          </p:cBhvr>
                                          <p:to>
                                            <p:strVal val="visible"/>
                                          </p:to>
                                        </p:set>
                                        <p:animEffect transition="in" filter="wipe(right)">
                                          <p:cBhvr>
                                            <p:cTn id="27" dur="20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Lst>
      </p:timing>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Rectangle 130"/>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bwMode="auto">
          <a:xfrm>
            <a:off x="5711708" y="3272385"/>
            <a:ext cx="457200" cy="1037418"/>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47" name="Group 46"/>
          <p:cNvGrpSpPr/>
          <p:nvPr/>
        </p:nvGrpSpPr>
        <p:grpSpPr>
          <a:xfrm>
            <a:off x="6321642" y="4702972"/>
            <a:ext cx="1575664" cy="292388"/>
            <a:chOff x="7080250" y="4138490"/>
            <a:chExt cx="1575664" cy="292388"/>
          </a:xfrm>
        </p:grpSpPr>
        <p:sp>
          <p:nvSpPr>
            <p:cNvPr id="48" name="Rectangle 47"/>
            <p:cNvSpPr/>
            <p:nvPr/>
          </p:nvSpPr>
          <p:spPr>
            <a:xfrm>
              <a:off x="7347543" y="4138490"/>
              <a:ext cx="1308371" cy="292388"/>
            </a:xfrm>
            <a:prstGeom prst="rect">
              <a:avLst/>
            </a:prstGeom>
          </p:spPr>
          <p:txBody>
            <a:bodyPr wrap="none">
              <a:spAutoFit/>
            </a:bodyPr>
            <a:lstStyle/>
            <a:p>
              <a:pPr algn="ctr"/>
              <a:r>
                <a:rPr lang="en-US" sz="1300" dirty="0">
                  <a:latin typeface="Century Gothic" panose="020B0502020202020204" pitchFamily="34" charset="0"/>
                </a:rPr>
                <a:t>858 PUREPLAY</a:t>
              </a:r>
            </a:p>
          </p:txBody>
        </p:sp>
        <p:cxnSp>
          <p:nvCxnSpPr>
            <p:cNvPr id="49" name="Straight Arrow Connector 48"/>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7" name="Group 6"/>
          <p:cNvGrpSpPr/>
          <p:nvPr/>
        </p:nvGrpSpPr>
        <p:grpSpPr>
          <a:xfrm>
            <a:off x="2981225" y="3595622"/>
            <a:ext cx="2515969" cy="1041572"/>
            <a:chOff x="2992791" y="3567174"/>
            <a:chExt cx="2515969" cy="1041572"/>
          </a:xfrm>
        </p:grpSpPr>
        <p:sp>
          <p:nvSpPr>
            <p:cNvPr id="50" name="Rectangle 49"/>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1" name="Rectangle 50"/>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2" name="Rectangle 51"/>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3" name="Rectangle 52"/>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7" name="Rectangle 66"/>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69" name="Rectangle 68"/>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70" name="Rectangle 69"/>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71" name="Rectangle 70"/>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sp>
        <p:nvSpPr>
          <p:cNvPr id="72"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7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68" name="TextBox 67"/>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74" name="TextBox 7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75" name="TextBox 7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76" name="TextBox 7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77" name="TextBox 7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grpSp>
        <p:nvGrpSpPr>
          <p:cNvPr id="104" name="Group 103"/>
          <p:cNvGrpSpPr/>
          <p:nvPr/>
        </p:nvGrpSpPr>
        <p:grpSpPr>
          <a:xfrm>
            <a:off x="2981072" y="3330228"/>
            <a:ext cx="2514282" cy="289188"/>
            <a:chOff x="2987674" y="3298478"/>
            <a:chExt cx="2514282" cy="289188"/>
          </a:xfrm>
        </p:grpSpPr>
        <p:sp>
          <p:nvSpPr>
            <p:cNvPr id="109" name="Rectangle 10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0" name="Rectangle 10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1" name="Rectangle 11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13" name="Rectangle 112"/>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4" name="Rectangle 113"/>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5" name="Rectangle 114"/>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6" name="Rectangle 115"/>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cxnSp>
        <p:nvCxnSpPr>
          <p:cNvPr id="133" name="Straight Connector 132"/>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99" name="Rectangle 98"/>
          <p:cNvSpPr/>
          <p:nvPr/>
        </p:nvSpPr>
        <p:spPr bwMode="auto">
          <a:xfrm>
            <a:off x="5714334" y="4306126"/>
            <a:ext cx="457200" cy="822703"/>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40" name="Straight Connector 139"/>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5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55" name="Group 54"/>
          <p:cNvGrpSpPr/>
          <p:nvPr/>
        </p:nvGrpSpPr>
        <p:grpSpPr>
          <a:xfrm>
            <a:off x="2908300" y="1336040"/>
            <a:ext cx="603050" cy="1928148"/>
            <a:chOff x="3810000" y="1805652"/>
            <a:chExt cx="603050" cy="1928148"/>
          </a:xfrm>
        </p:grpSpPr>
        <p:sp>
          <p:nvSpPr>
            <p:cNvPr id="56" name="Rectangle 55"/>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7" name="Rectangle 56"/>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58" name="Group 57"/>
          <p:cNvGrpSpPr/>
          <p:nvPr/>
        </p:nvGrpSpPr>
        <p:grpSpPr>
          <a:xfrm>
            <a:off x="3663831" y="2080455"/>
            <a:ext cx="463588" cy="1183732"/>
            <a:chOff x="4565531" y="2550067"/>
            <a:chExt cx="463588" cy="1183732"/>
          </a:xfrm>
        </p:grpSpPr>
        <p:sp>
          <p:nvSpPr>
            <p:cNvPr id="59" name="Rectangle 58"/>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60" name="Rectangle 59"/>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61" name="Group 60"/>
          <p:cNvGrpSpPr/>
          <p:nvPr/>
        </p:nvGrpSpPr>
        <p:grpSpPr>
          <a:xfrm>
            <a:off x="4356100" y="2819400"/>
            <a:ext cx="463588" cy="444788"/>
            <a:chOff x="5257800" y="3289012"/>
            <a:chExt cx="463588" cy="444788"/>
          </a:xfrm>
        </p:grpSpPr>
        <p:sp>
          <p:nvSpPr>
            <p:cNvPr id="62" name="Rectangle 61"/>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63" name="Rectangle 62"/>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64" name="Group 63"/>
          <p:cNvGrpSpPr/>
          <p:nvPr/>
        </p:nvGrpSpPr>
        <p:grpSpPr>
          <a:xfrm>
            <a:off x="5041900" y="2895600"/>
            <a:ext cx="457200" cy="368588"/>
            <a:chOff x="5943600" y="3365212"/>
            <a:chExt cx="457200" cy="368588"/>
          </a:xfrm>
        </p:grpSpPr>
        <p:sp>
          <p:nvSpPr>
            <p:cNvPr id="65" name="Rectangle 64"/>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66" name="Rectangle 65"/>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4" name="Group 83"/>
          <p:cNvGrpSpPr/>
          <p:nvPr/>
        </p:nvGrpSpPr>
        <p:grpSpPr>
          <a:xfrm>
            <a:off x="6321642" y="5049823"/>
            <a:ext cx="1486966" cy="292388"/>
            <a:chOff x="7080250" y="4138490"/>
            <a:chExt cx="1486966" cy="292388"/>
          </a:xfrm>
        </p:grpSpPr>
        <p:sp>
          <p:nvSpPr>
            <p:cNvPr id="85" name="Rectangle 84"/>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86" name="Straight Arrow Connector 85"/>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21" name="Rectangle 120"/>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cxnSp>
        <p:nvCxnSpPr>
          <p:cNvPr id="135" name="Straight Connector 134"/>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24" name="Group 123"/>
          <p:cNvGrpSpPr/>
          <p:nvPr/>
        </p:nvGrpSpPr>
        <p:grpSpPr>
          <a:xfrm>
            <a:off x="7913678" y="4579538"/>
            <a:ext cx="2711881" cy="584775"/>
            <a:chOff x="7822238" y="2663626"/>
            <a:chExt cx="2711881" cy="584775"/>
          </a:xfrm>
        </p:grpSpPr>
        <p:sp>
          <p:nvSpPr>
            <p:cNvPr id="125" name="TextBox 124"/>
            <p:cNvSpPr txBox="1"/>
            <p:nvPr/>
          </p:nvSpPr>
          <p:spPr>
            <a:xfrm>
              <a:off x="8322153" y="2663626"/>
              <a:ext cx="2211966"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Media vehicles only</a:t>
              </a:r>
            </a:p>
            <a:p>
              <a:r>
                <a:rPr lang="en-US" sz="1600" dirty="0">
                  <a:solidFill>
                    <a:srgbClr val="C00000"/>
                  </a:solidFill>
                  <a:latin typeface="Century Gothic" panose="020B0502020202020204" pitchFamily="34" charset="0"/>
                  <a:cs typeface="Courier New" pitchFamily="49" charset="0"/>
                </a:rPr>
                <a:t>available online</a:t>
              </a:r>
            </a:p>
          </p:txBody>
        </p:sp>
        <p:cxnSp>
          <p:nvCxnSpPr>
            <p:cNvPr id="126" name="Straight Connector 125"/>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grpSp>
        <p:nvGrpSpPr>
          <p:cNvPr id="78" name="Group 77"/>
          <p:cNvGrpSpPr/>
          <p:nvPr/>
        </p:nvGrpSpPr>
        <p:grpSpPr>
          <a:xfrm>
            <a:off x="467873" y="3716550"/>
            <a:ext cx="2961993" cy="584775"/>
            <a:chOff x="8322153" y="2663626"/>
            <a:chExt cx="2961993" cy="584775"/>
          </a:xfrm>
        </p:grpSpPr>
        <p:sp>
          <p:nvSpPr>
            <p:cNvPr id="79" name="TextBox 78"/>
            <p:cNvSpPr txBox="1"/>
            <p:nvPr/>
          </p:nvSpPr>
          <p:spPr>
            <a:xfrm>
              <a:off x="8322153" y="2663626"/>
              <a:ext cx="2211966" cy="584775"/>
            </a:xfrm>
            <a:prstGeom prst="rect">
              <a:avLst/>
            </a:prstGeom>
            <a:noFill/>
          </p:spPr>
          <p:txBody>
            <a:bodyPr wrap="square" rtlCol="0">
              <a:spAutoFit/>
            </a:bodyPr>
            <a:lstStyle/>
            <a:p>
              <a:pPr algn="r"/>
              <a:r>
                <a:rPr lang="en-US" sz="1600" dirty="0">
                  <a:solidFill>
                    <a:srgbClr val="C00000"/>
                  </a:solidFill>
                  <a:latin typeface="Century Gothic" panose="020B0502020202020204" pitchFamily="34" charset="0"/>
                  <a:cs typeface="Courier New" pitchFamily="49" charset="0"/>
                </a:rPr>
                <a:t>Long Form 56%</a:t>
              </a:r>
            </a:p>
            <a:p>
              <a:pPr algn="r"/>
              <a:r>
                <a:rPr lang="en-US" sz="1600" dirty="0">
                  <a:solidFill>
                    <a:srgbClr val="C00000"/>
                  </a:solidFill>
                  <a:latin typeface="Century Gothic" panose="020B0502020202020204" pitchFamily="34" charset="0"/>
                  <a:cs typeface="Courier New" pitchFamily="49" charset="0"/>
                </a:rPr>
                <a:t>Short Form 44%</a:t>
              </a:r>
            </a:p>
          </p:txBody>
        </p:sp>
        <p:cxnSp>
          <p:nvCxnSpPr>
            <p:cNvPr id="80" name="Straight Connector 79"/>
            <p:cNvCxnSpPr/>
            <p:nvPr/>
          </p:nvCxnSpPr>
          <p:spPr>
            <a:xfrm>
              <a:off x="10826946" y="2947993"/>
              <a:ext cx="4572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25091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500" fill="hold"/>
                                        <p:tgtEl>
                                          <p:spTgt spid="47"/>
                                        </p:tgtEl>
                                        <p:attrNameLst>
                                          <p:attrName>ppt_x</p:attrName>
                                        </p:attrNameLst>
                                      </p:cBhvr>
                                      <p:tavLst>
                                        <p:tav tm="0">
                                          <p:val>
                                            <p:strVal val="1+#ppt_w/2"/>
                                          </p:val>
                                        </p:tav>
                                        <p:tav tm="100000">
                                          <p:val>
                                            <p:strVal val="#ppt_x"/>
                                          </p:val>
                                        </p:tav>
                                      </p:tavLst>
                                    </p:anim>
                                    <p:anim calcmode="lin" valueType="num">
                                      <p:cBhvr additive="base">
                                        <p:cTn id="8" dur="500" fill="hold"/>
                                        <p:tgtEl>
                                          <p:spTgt spid="4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124"/>
                                        </p:tgtEl>
                                        <p:attrNameLst>
                                          <p:attrName>style.visibility</p:attrName>
                                        </p:attrNameLst>
                                      </p:cBhvr>
                                      <p:to>
                                        <p:strVal val="visible"/>
                                      </p:to>
                                    </p:set>
                                    <p:animEffect transition="in" filter="wipe(left)">
                                      <p:cBhvr>
                                        <p:cTn id="12" dur="500"/>
                                        <p:tgtEl>
                                          <p:spTgt spid="12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xit" presetSubtype="2" fill="hold" nodeType="clickEffect">
                                  <p:stCondLst>
                                    <p:cond delay="0"/>
                                  </p:stCondLst>
                                  <p:childTnLst>
                                    <p:animEffect transition="out" filter="wipe(right)">
                                      <p:cBhvr>
                                        <p:cTn id="16" dur="500"/>
                                        <p:tgtEl>
                                          <p:spTgt spid="124"/>
                                        </p:tgtEl>
                                      </p:cBhvr>
                                    </p:animEffect>
                                    <p:set>
                                      <p:cBhvr>
                                        <p:cTn id="17" dur="1" fill="hold">
                                          <p:stCondLst>
                                            <p:cond delay="499"/>
                                          </p:stCondLst>
                                        </p:cTn>
                                        <p:tgtEl>
                                          <p:spTgt spid="124"/>
                                        </p:tgtEl>
                                        <p:attrNameLst>
                                          <p:attrName>style.visibility</p:attrName>
                                        </p:attrNameLst>
                                      </p:cBhvr>
                                      <p:to>
                                        <p:strVal val="hidden"/>
                                      </p:to>
                                    </p:set>
                                  </p:childTnLst>
                                </p:cTn>
                              </p:par>
                            </p:childTnLst>
                          </p:cTn>
                        </p:par>
                        <p:par>
                          <p:cTn id="18" fill="hold">
                            <p:stCondLst>
                              <p:cond delay="500"/>
                            </p:stCondLst>
                            <p:childTnLst>
                              <p:par>
                                <p:cTn id="19" presetID="1" presetClass="entr" presetSubtype="0" fill="hold" nodeType="afterEffect">
                                  <p:stCondLst>
                                    <p:cond delay="0"/>
                                  </p:stCondLst>
                                  <p:childTnLst>
                                    <p:set>
                                      <p:cBhvr>
                                        <p:cTn id="20" dur="1" fill="hold">
                                          <p:stCondLst>
                                            <p:cond delay="0"/>
                                          </p:stCondLst>
                                        </p:cTn>
                                        <p:tgtEl>
                                          <p:spTgt spid="135"/>
                                        </p:tgtEl>
                                        <p:attrNameLst>
                                          <p:attrName>style.visibility</p:attrName>
                                        </p:attrNameLst>
                                      </p:cBhvr>
                                      <p:to>
                                        <p:strVal val="visible"/>
                                      </p:to>
                                    </p:set>
                                  </p:childTnLst>
                                </p:cTn>
                              </p:par>
                            </p:childTnLst>
                          </p:cTn>
                        </p:par>
                        <p:par>
                          <p:cTn id="21" fill="hold">
                            <p:stCondLst>
                              <p:cond delay="500"/>
                            </p:stCondLst>
                            <p:childTnLst>
                              <p:par>
                                <p:cTn id="22" presetID="22" presetClass="exit" presetSubtype="2" fill="hold" grpId="0" nodeType="afterEffect">
                                  <p:stCondLst>
                                    <p:cond delay="0"/>
                                  </p:stCondLst>
                                  <p:childTnLst>
                                    <p:animEffect transition="out" filter="wipe(right)">
                                      <p:cBhvr>
                                        <p:cTn id="23" dur="3000"/>
                                        <p:tgtEl>
                                          <p:spTgt spid="99"/>
                                        </p:tgtEl>
                                      </p:cBhvr>
                                    </p:animEffect>
                                    <p:set>
                                      <p:cBhvr>
                                        <p:cTn id="24" dur="1" fill="hold">
                                          <p:stCondLst>
                                            <p:cond delay="2999"/>
                                          </p:stCondLst>
                                        </p:cTn>
                                        <p:tgtEl>
                                          <p:spTgt spid="99"/>
                                        </p:tgtEl>
                                        <p:attrNameLst>
                                          <p:attrName>style.visibility</p:attrName>
                                        </p:attrNameLst>
                                      </p:cBhvr>
                                      <p:to>
                                        <p:strVal val="hidden"/>
                                      </p:to>
                                    </p:set>
                                  </p:childTnLst>
                                </p:cTn>
                              </p:par>
                              <p:par>
                                <p:cTn id="25" presetID="22" presetClass="entr" presetSubtype="2"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ipe(right)">
                                      <p:cBhvr>
                                        <p:cTn id="27" dur="3000"/>
                                        <p:tgtEl>
                                          <p:spTgt spid="7"/>
                                        </p:tgtEl>
                                      </p:cBhvr>
                                    </p:animEffect>
                                  </p:childTnLst>
                                </p:cTn>
                              </p:par>
                            </p:childTnLst>
                          </p:cTn>
                        </p:par>
                        <p:par>
                          <p:cTn id="28" fill="hold">
                            <p:stCondLst>
                              <p:cond delay="3500"/>
                            </p:stCondLst>
                            <p:childTnLst>
                              <p:par>
                                <p:cTn id="29" presetID="22" presetClass="entr" presetSubtype="8" fill="hold" nodeType="after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wipe(left)">
                                      <p:cBhvr>
                                        <p:cTn id="31" dur="500"/>
                                        <p:tgtEl>
                                          <p:spTgt spid="78"/>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xit" presetSubtype="2" fill="hold" nodeType="clickEffect">
                                  <p:stCondLst>
                                    <p:cond delay="0"/>
                                  </p:stCondLst>
                                  <p:childTnLst>
                                    <p:animEffect transition="out" filter="wipe(right)">
                                      <p:cBhvr>
                                        <p:cTn id="35" dur="500"/>
                                        <p:tgtEl>
                                          <p:spTgt spid="78"/>
                                        </p:tgtEl>
                                      </p:cBhvr>
                                    </p:animEffect>
                                    <p:set>
                                      <p:cBhvr>
                                        <p:cTn id="36" dur="1" fill="hold">
                                          <p:stCondLst>
                                            <p:cond delay="499"/>
                                          </p:stCondLst>
                                        </p:cTn>
                                        <p:tgtEl>
                                          <p:spTgt spid="7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p:cNvGrpSpPr/>
          <p:nvPr/>
        </p:nvGrpSpPr>
        <p:grpSpPr>
          <a:xfrm>
            <a:off x="6297930" y="4047341"/>
            <a:ext cx="1704047" cy="292388"/>
            <a:chOff x="7080250" y="4138490"/>
            <a:chExt cx="1704047" cy="292388"/>
          </a:xfrm>
        </p:grpSpPr>
        <p:sp>
          <p:nvSpPr>
            <p:cNvPr id="68" name="Rectangle 67"/>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256 INTERACTIVE</a:t>
              </a:r>
            </a:p>
          </p:txBody>
        </p:sp>
        <p:cxnSp>
          <p:nvCxnSpPr>
            <p:cNvPr id="72" name="Straight Arrow Connector 71"/>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75"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76"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3" name="TextBox 82"/>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84" name="TextBox 83"/>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85" name="TextBox 84"/>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86" name="TextBox 85"/>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87" name="TextBox 86"/>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58" name="Straight Connector 157"/>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6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62" name="Group 61"/>
          <p:cNvGrpSpPr/>
          <p:nvPr/>
        </p:nvGrpSpPr>
        <p:grpSpPr>
          <a:xfrm>
            <a:off x="2908300" y="1336040"/>
            <a:ext cx="603050" cy="1928148"/>
            <a:chOff x="3810000" y="1805652"/>
            <a:chExt cx="603050" cy="1928148"/>
          </a:xfrm>
        </p:grpSpPr>
        <p:sp>
          <p:nvSpPr>
            <p:cNvPr id="63" name="Rectangle 62"/>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4" name="Rectangle 63"/>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65" name="Group 64"/>
          <p:cNvGrpSpPr/>
          <p:nvPr/>
        </p:nvGrpSpPr>
        <p:grpSpPr>
          <a:xfrm>
            <a:off x="3663831" y="2080455"/>
            <a:ext cx="463588" cy="1183732"/>
            <a:chOff x="4565531" y="2550067"/>
            <a:chExt cx="463588" cy="1183732"/>
          </a:xfrm>
        </p:grpSpPr>
        <p:sp>
          <p:nvSpPr>
            <p:cNvPr id="67" name="Rectangle 66"/>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69" name="Rectangle 68"/>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0" name="Group 69"/>
          <p:cNvGrpSpPr/>
          <p:nvPr/>
        </p:nvGrpSpPr>
        <p:grpSpPr>
          <a:xfrm>
            <a:off x="4356100" y="2819400"/>
            <a:ext cx="463588" cy="444788"/>
            <a:chOff x="5257800" y="3289012"/>
            <a:chExt cx="463588" cy="444788"/>
          </a:xfrm>
        </p:grpSpPr>
        <p:sp>
          <p:nvSpPr>
            <p:cNvPr id="71" name="Rectangle 70"/>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77" name="Rectangle 76"/>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8" name="Group 77"/>
          <p:cNvGrpSpPr/>
          <p:nvPr/>
        </p:nvGrpSpPr>
        <p:grpSpPr>
          <a:xfrm>
            <a:off x="5041900" y="2895600"/>
            <a:ext cx="457200" cy="368588"/>
            <a:chOff x="5943600" y="3365212"/>
            <a:chExt cx="457200" cy="368588"/>
          </a:xfrm>
        </p:grpSpPr>
        <p:sp>
          <p:nvSpPr>
            <p:cNvPr id="79" name="Rectangle 78"/>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80" name="Rectangle 79"/>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97" name="Group 96"/>
          <p:cNvGrpSpPr/>
          <p:nvPr/>
        </p:nvGrpSpPr>
        <p:grpSpPr>
          <a:xfrm>
            <a:off x="2981225" y="3595622"/>
            <a:ext cx="2515969" cy="1041572"/>
            <a:chOff x="2992791" y="3567174"/>
            <a:chExt cx="2515969" cy="1041572"/>
          </a:xfrm>
        </p:grpSpPr>
        <p:sp>
          <p:nvSpPr>
            <p:cNvPr id="100" name="Rectangle 99"/>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1" name="Rectangle 100"/>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2" name="Rectangle 101"/>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3" name="Rectangle 102"/>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06" name="Rectangle 105"/>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7" name="Rectangle 106"/>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08" name="Rectangle 107"/>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16" name="Group 115"/>
          <p:cNvGrpSpPr/>
          <p:nvPr/>
        </p:nvGrpSpPr>
        <p:grpSpPr>
          <a:xfrm>
            <a:off x="2981072" y="3330228"/>
            <a:ext cx="2514282" cy="289188"/>
            <a:chOff x="2987674" y="3298478"/>
            <a:chExt cx="2514282" cy="289188"/>
          </a:xfrm>
        </p:grpSpPr>
        <p:sp>
          <p:nvSpPr>
            <p:cNvPr id="117" name="Rectangle 116"/>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8" name="Rectangle 117"/>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9" name="Rectangle 118"/>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0" name="Rectangle 11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21" name="Rectangle 120"/>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2" name="Rectangle 121"/>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3" name="Rectangle 12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24" name="Rectangle 123"/>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26" name="Rectangle 125"/>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27" name="Group 126"/>
          <p:cNvGrpSpPr/>
          <p:nvPr/>
        </p:nvGrpSpPr>
        <p:grpSpPr>
          <a:xfrm>
            <a:off x="6321642" y="4702972"/>
            <a:ext cx="1575664" cy="292388"/>
            <a:chOff x="7080250" y="4138490"/>
            <a:chExt cx="1575664" cy="292388"/>
          </a:xfrm>
        </p:grpSpPr>
        <p:sp>
          <p:nvSpPr>
            <p:cNvPr id="128" name="Rectangle 127"/>
            <p:cNvSpPr/>
            <p:nvPr/>
          </p:nvSpPr>
          <p:spPr>
            <a:xfrm>
              <a:off x="7347543" y="4138490"/>
              <a:ext cx="1308371" cy="292388"/>
            </a:xfrm>
            <a:prstGeom prst="rect">
              <a:avLst/>
            </a:prstGeom>
          </p:spPr>
          <p:txBody>
            <a:bodyPr wrap="none">
              <a:spAutoFit/>
            </a:bodyPr>
            <a:lstStyle/>
            <a:p>
              <a:pPr algn="ctr"/>
              <a:r>
                <a:rPr lang="en-US" sz="1300" dirty="0">
                  <a:latin typeface="Century Gothic" panose="020B0502020202020204" pitchFamily="34" charset="0"/>
                </a:rPr>
                <a:t>858 PUREPLAY</a:t>
              </a:r>
            </a:p>
          </p:txBody>
        </p:sp>
        <p:cxnSp>
          <p:nvCxnSpPr>
            <p:cNvPr id="134" name="Straight Arrow Connector 13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42" name="Group 141"/>
          <p:cNvGrpSpPr/>
          <p:nvPr/>
        </p:nvGrpSpPr>
        <p:grpSpPr>
          <a:xfrm>
            <a:off x="6321642" y="5049823"/>
            <a:ext cx="1486966" cy="292388"/>
            <a:chOff x="7080250" y="4138490"/>
            <a:chExt cx="1486966" cy="292388"/>
          </a:xfrm>
        </p:grpSpPr>
        <p:sp>
          <p:nvSpPr>
            <p:cNvPr id="143" name="Rectangle 142"/>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144" name="Straight Arrow Connector 14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45" name="Rectangle 144"/>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47" name="Straight Connector 146"/>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41" name="Rectangle 140"/>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 name="Group 1"/>
          <p:cNvGrpSpPr/>
          <p:nvPr/>
        </p:nvGrpSpPr>
        <p:grpSpPr>
          <a:xfrm>
            <a:off x="5706409" y="4060949"/>
            <a:ext cx="459936" cy="245598"/>
            <a:chOff x="8850141" y="3136172"/>
            <a:chExt cx="459936" cy="202980"/>
          </a:xfrm>
        </p:grpSpPr>
        <p:cxnSp>
          <p:nvCxnSpPr>
            <p:cNvPr id="156" name="Straight Connector 15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77" name="Group 176"/>
          <p:cNvGrpSpPr/>
          <p:nvPr/>
        </p:nvGrpSpPr>
        <p:grpSpPr>
          <a:xfrm>
            <a:off x="8045758" y="3533058"/>
            <a:ext cx="1921202" cy="1323439"/>
            <a:chOff x="7822238" y="2297866"/>
            <a:chExt cx="1921202" cy="1323439"/>
          </a:xfrm>
        </p:grpSpPr>
        <p:sp>
          <p:nvSpPr>
            <p:cNvPr id="178" name="TextBox 177"/>
            <p:cNvSpPr txBox="1"/>
            <p:nvPr/>
          </p:nvSpPr>
          <p:spPr>
            <a:xfrm>
              <a:off x="8322153" y="2297866"/>
              <a:ext cx="1421287" cy="1323439"/>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Banking</a:t>
              </a:r>
            </a:p>
            <a:p>
              <a:r>
                <a:rPr lang="en-US" sz="1600" dirty="0">
                  <a:solidFill>
                    <a:srgbClr val="C00000"/>
                  </a:solidFill>
                  <a:latin typeface="Century Gothic" panose="020B0502020202020204" pitchFamily="34" charset="0"/>
                  <a:cs typeface="Courier New" pitchFamily="49" charset="0"/>
                </a:rPr>
                <a:t>Trading</a:t>
              </a:r>
            </a:p>
            <a:p>
              <a:r>
                <a:rPr lang="en-US" sz="1600" dirty="0">
                  <a:solidFill>
                    <a:srgbClr val="C00000"/>
                  </a:solidFill>
                  <a:latin typeface="Century Gothic" panose="020B0502020202020204" pitchFamily="34" charset="0"/>
                  <a:cs typeface="Courier New" pitchFamily="49" charset="0"/>
                </a:rPr>
                <a:t>Maps</a:t>
              </a:r>
            </a:p>
            <a:p>
              <a:r>
                <a:rPr lang="en-US" sz="1600" dirty="0">
                  <a:solidFill>
                    <a:srgbClr val="C00000"/>
                  </a:solidFill>
                  <a:latin typeface="Century Gothic" panose="020B0502020202020204" pitchFamily="34" charset="0"/>
                  <a:cs typeface="Courier New" pitchFamily="49" charset="0"/>
                </a:rPr>
                <a:t>I-messaging</a:t>
              </a:r>
            </a:p>
            <a:p>
              <a:r>
                <a:rPr lang="en-US" sz="1600" dirty="0">
                  <a:solidFill>
                    <a:srgbClr val="C00000"/>
                  </a:solidFill>
                  <a:latin typeface="Century Gothic" panose="020B0502020202020204" pitchFamily="34" charset="0"/>
                  <a:cs typeface="Courier New" pitchFamily="49" charset="0"/>
                </a:rPr>
                <a:t>Photos</a:t>
              </a:r>
            </a:p>
          </p:txBody>
        </p:sp>
        <p:cxnSp>
          <p:nvCxnSpPr>
            <p:cNvPr id="179" name="Straight Connector 178"/>
            <p:cNvCxnSpPr/>
            <p:nvPr/>
          </p:nvCxnSpPr>
          <p:spPr>
            <a:xfrm>
              <a:off x="7822238" y="2947993"/>
              <a:ext cx="499915" cy="0"/>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9660703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1+#ppt_w/2"/>
                                          </p:val>
                                        </p:tav>
                                        <p:tav tm="100000">
                                          <p:val>
                                            <p:strVal val="#ppt_x"/>
                                          </p:val>
                                        </p:tav>
                                      </p:tavLst>
                                    </p:anim>
                                    <p:anim calcmode="lin" valueType="num">
                                      <p:cBhvr additive="base">
                                        <p:cTn id="8" dur="500" fill="hold"/>
                                        <p:tgtEl>
                                          <p:spTgt spid="66"/>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right)">
                                      <p:cBhvr>
                                        <p:cTn id="11" dur="1000"/>
                                        <p:tgtEl>
                                          <p:spTgt spid="2"/>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77"/>
                                        </p:tgtEl>
                                        <p:attrNameLst>
                                          <p:attrName>style.visibility</p:attrName>
                                        </p:attrNameLst>
                                      </p:cBhvr>
                                      <p:to>
                                        <p:strVal val="visible"/>
                                      </p:to>
                                    </p:set>
                                    <p:animEffect transition="in" filter="wipe(left)">
                                      <p:cBhvr>
                                        <p:cTn id="15" dur="500"/>
                                        <p:tgtEl>
                                          <p:spTgt spid="177"/>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177"/>
                                        </p:tgtEl>
                                      </p:cBhvr>
                                    </p:animEffect>
                                    <p:set>
                                      <p:cBhvr>
                                        <p:cTn id="20" dur="1" fill="hold">
                                          <p:stCondLst>
                                            <p:cond delay="499"/>
                                          </p:stCondLst>
                                        </p:cTn>
                                        <p:tgtEl>
                                          <p:spTgt spid="1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p:cNvGrpSpPr/>
          <p:nvPr/>
        </p:nvGrpSpPr>
        <p:grpSpPr>
          <a:xfrm>
            <a:off x="394492" y="2321073"/>
            <a:ext cx="10270866" cy="1205771"/>
            <a:chOff x="394492" y="2237943"/>
            <a:chExt cx="10270866" cy="1205771"/>
          </a:xfrm>
        </p:grpSpPr>
        <p:grpSp>
          <p:nvGrpSpPr>
            <p:cNvPr id="271" name="Group 270"/>
            <p:cNvGrpSpPr/>
            <p:nvPr/>
          </p:nvGrpSpPr>
          <p:grpSpPr>
            <a:xfrm>
              <a:off x="754987" y="2237943"/>
              <a:ext cx="9910371" cy="1205771"/>
              <a:chOff x="-11669486" y="-1545133"/>
              <a:chExt cx="2993572" cy="4438942"/>
            </a:xfrm>
          </p:grpSpPr>
          <p:cxnSp>
            <p:nvCxnSpPr>
              <p:cNvPr id="273" name="Straight Connector 272"/>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89" name="TextBox 28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290" name="TextBox 28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3" name="Group 2"/>
          <p:cNvGrpSpPr/>
          <p:nvPr/>
        </p:nvGrpSpPr>
        <p:grpSpPr>
          <a:xfrm>
            <a:off x="5826821" y="-187171"/>
            <a:ext cx="3016964" cy="2597533"/>
            <a:chOff x="5570555" y="337873"/>
            <a:chExt cx="3964638" cy="3413456"/>
          </a:xfrm>
        </p:grpSpPr>
        <p:cxnSp>
          <p:nvCxnSpPr>
            <p:cNvPr id="242" name="Straight Connector 241"/>
            <p:cNvCxnSpPr/>
            <p:nvPr/>
          </p:nvCxnSpPr>
          <p:spPr>
            <a:xfrm flipH="1">
              <a:off x="6668979" y="3153926"/>
              <a:ext cx="877440" cy="59740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3" name="Straight Connector 242"/>
            <p:cNvCxnSpPr/>
            <p:nvPr/>
          </p:nvCxnSpPr>
          <p:spPr>
            <a:xfrm>
              <a:off x="7556858" y="3161474"/>
              <a:ext cx="823243" cy="580936"/>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63189">
              <a:off x="5570555" y="337873"/>
              <a:ext cx="3964638" cy="2674254"/>
              <a:chOff x="5569506" y="335270"/>
              <a:chExt cx="3964638" cy="2674254"/>
            </a:xfrm>
          </p:grpSpPr>
          <p:grpSp>
            <p:nvGrpSpPr>
              <p:cNvPr id="244" name="Group 243"/>
              <p:cNvGrpSpPr/>
              <p:nvPr/>
            </p:nvGrpSpPr>
            <p:grpSpPr>
              <a:xfrm>
                <a:off x="5569506" y="335270"/>
                <a:ext cx="3964638" cy="2674254"/>
                <a:chOff x="6317884" y="1375271"/>
                <a:chExt cx="2519022" cy="1650539"/>
              </a:xfrm>
            </p:grpSpPr>
            <p:pic>
              <p:nvPicPr>
                <p:cNvPr id="245" name="Picture 244"/>
                <p:cNvPicPr>
                  <a:picLocks noChangeAspect="1"/>
                </p:cNvPicPr>
                <p:nvPr/>
              </p:nvPicPr>
              <p:blipFill rotWithShape="1">
                <a:blip r:embed="rId2"/>
                <a:srcRect t="5399" r="14689" b="7157"/>
                <a:stretch/>
              </p:blipFill>
              <p:spPr>
                <a:xfrm>
                  <a:off x="6317884" y="1375271"/>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46" name="Rectangle 245"/>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7" name="TextBox 246"/>
              <p:cNvSpPr txBox="1"/>
              <p:nvPr/>
            </p:nvSpPr>
            <p:spPr>
              <a:xfrm>
                <a:off x="5800558" y="2631648"/>
                <a:ext cx="3529096" cy="369332"/>
              </a:xfrm>
              <a:prstGeom prst="rect">
                <a:avLst/>
              </a:prstGeom>
              <a:noFill/>
            </p:spPr>
            <p:txBody>
              <a:bodyPr wrap="square" rtlCol="0">
                <a:spAutoFit/>
              </a:bodyPr>
              <a:lstStyle/>
              <a:p>
                <a:pPr algn="ctr"/>
                <a:r>
                  <a:rPr lang="en-US" i="1" dirty="0">
                    <a:solidFill>
                      <a:srgbClr val="0070C0"/>
                    </a:solidFill>
                  </a:rPr>
                  <a:t>Encore #1</a:t>
                </a:r>
              </a:p>
            </p:txBody>
          </p:sp>
          <p:pic>
            <p:nvPicPr>
              <p:cNvPr id="249" name="Picture 248"/>
              <p:cNvPicPr>
                <a:picLocks noChangeAspect="1"/>
              </p:cNvPicPr>
              <p:nvPr/>
            </p:nvPicPr>
            <p:blipFill rotWithShape="1">
              <a:blip r:embed="rId3"/>
              <a:srcRect l="12090" t="7175" r="947" b="8090"/>
              <a:stretch/>
            </p:blipFill>
            <p:spPr>
              <a:xfrm>
                <a:off x="5827300" y="463671"/>
                <a:ext cx="3495594" cy="2128752"/>
              </a:xfrm>
              <a:prstGeom prst="rect">
                <a:avLst/>
              </a:prstGeom>
            </p:spPr>
          </p:pic>
        </p:grpSp>
      </p:grpSp>
      <p:grpSp>
        <p:nvGrpSpPr>
          <p:cNvPr id="17" name="Group 16"/>
          <p:cNvGrpSpPr/>
          <p:nvPr/>
        </p:nvGrpSpPr>
        <p:grpSpPr>
          <a:xfrm>
            <a:off x="6693444" y="3944950"/>
            <a:ext cx="1297280" cy="2620956"/>
            <a:chOff x="6693444" y="3944950"/>
            <a:chExt cx="1297280" cy="2620956"/>
          </a:xfrm>
        </p:grpSpPr>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4"/>
          <a:stretch>
            <a:fillRect/>
          </a:stretch>
        </p:blipFill>
        <p:spPr>
          <a:xfrm>
            <a:off x="19250" y="0"/>
            <a:ext cx="1690410" cy="390930"/>
          </a:xfrm>
          <a:prstGeom prst="rect">
            <a:avLst/>
          </a:prstGeom>
        </p:spPr>
      </p:pic>
      <p:sp>
        <p:nvSpPr>
          <p:cNvPr id="22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30" name="Isosceles Triangle 229"/>
          <p:cNvSpPr/>
          <p:nvPr/>
        </p:nvSpPr>
        <p:spPr>
          <a:xfrm>
            <a:off x="6500056"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0" name="Freeform 19"/>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28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28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28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28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28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28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28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TextBox 230"/>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232" name="TextBox 231"/>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34412098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29167E-6 -3.33333E-6 L 0.11315 -3.33333E-6 " pathEditMode="relative" rAng="0" ptsTypes="AA" p14:bounceEnd="46000">
                                          <p:cBhvr>
                                            <p:cTn id="6" dur="1000" fill="hold"/>
                                            <p:tgtEl>
                                              <p:spTgt spid="230"/>
                                            </p:tgtEl>
                                            <p:attrNameLst>
                                              <p:attrName>ppt_x</p:attrName>
                                              <p:attrName>ppt_y</p:attrName>
                                            </p:attrNameLst>
                                          </p:cBhvr>
                                          <p:rCtr x="5651"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down)">
                                          <p:cBhvr>
                                            <p:cTn id="10" dur="1000"/>
                                            <p:tgtEl>
                                              <p:spTgt spid="1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29167E-6 -3.33333E-6 L 0.11315 -3.33333E-6 " pathEditMode="relative" rAng="0" ptsTypes="AA">
                                          <p:cBhvr>
                                            <p:cTn id="6" dur="1000" fill="hold"/>
                                            <p:tgtEl>
                                              <p:spTgt spid="230"/>
                                            </p:tgtEl>
                                            <p:attrNameLst>
                                              <p:attrName>ppt_x</p:attrName>
                                              <p:attrName>ppt_y</p:attrName>
                                            </p:attrNameLst>
                                          </p:cBhvr>
                                          <p:rCtr x="5651"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wipe(down)">
                                          <p:cBhvr>
                                            <p:cTn id="10" dur="1000"/>
                                            <p:tgtEl>
                                              <p:spTgt spid="1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0" grpId="0" animBg="1"/>
          <p:bldP spid="20" grpId="0" animBg="1"/>
        </p:bldLst>
      </p:timing>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5" name="Group 74"/>
          <p:cNvGrpSpPr/>
          <p:nvPr/>
        </p:nvGrpSpPr>
        <p:grpSpPr>
          <a:xfrm>
            <a:off x="6303255" y="3766676"/>
            <a:ext cx="1080339" cy="292388"/>
            <a:chOff x="7080250" y="4138490"/>
            <a:chExt cx="1080339" cy="292388"/>
          </a:xfrm>
        </p:grpSpPr>
        <p:sp>
          <p:nvSpPr>
            <p:cNvPr id="76" name="Rectangle 75"/>
            <p:cNvSpPr/>
            <p:nvPr/>
          </p:nvSpPr>
          <p:spPr>
            <a:xfrm>
              <a:off x="7318692" y="4138490"/>
              <a:ext cx="841897" cy="292388"/>
            </a:xfrm>
            <a:prstGeom prst="rect">
              <a:avLst/>
            </a:prstGeom>
          </p:spPr>
          <p:txBody>
            <a:bodyPr wrap="none">
              <a:spAutoFit/>
            </a:bodyPr>
            <a:lstStyle/>
            <a:p>
              <a:pPr algn="ctr"/>
              <a:r>
                <a:rPr lang="en-US" sz="1300" dirty="0">
                  <a:latin typeface="Century Gothic" panose="020B0502020202020204" pitchFamily="34" charset="0"/>
                </a:rPr>
                <a:t>454 TEXT</a:t>
              </a:r>
            </a:p>
          </p:txBody>
        </p:sp>
        <p:cxnSp>
          <p:nvCxnSpPr>
            <p:cNvPr id="77" name="Straight Arrow Connector 7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78"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79"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7" name="TextBox 86"/>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88" name="TextBox 87"/>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89" name="TextBox 88"/>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0" name="TextBox 89"/>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1" name="TextBox 90"/>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66" name="Straight Connector 165"/>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6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68" name="Group 67"/>
          <p:cNvGrpSpPr/>
          <p:nvPr/>
        </p:nvGrpSpPr>
        <p:grpSpPr>
          <a:xfrm>
            <a:off x="2908300" y="1336040"/>
            <a:ext cx="603050" cy="1928148"/>
            <a:chOff x="3810000" y="1805652"/>
            <a:chExt cx="603050" cy="1928148"/>
          </a:xfrm>
        </p:grpSpPr>
        <p:sp>
          <p:nvSpPr>
            <p:cNvPr id="69" name="Rectangle 68"/>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0" name="Rectangle 69"/>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71" name="Group 70"/>
          <p:cNvGrpSpPr/>
          <p:nvPr/>
        </p:nvGrpSpPr>
        <p:grpSpPr>
          <a:xfrm>
            <a:off x="3663831" y="2080455"/>
            <a:ext cx="463588" cy="1183732"/>
            <a:chOff x="4565531" y="2550067"/>
            <a:chExt cx="463588" cy="1183732"/>
          </a:xfrm>
        </p:grpSpPr>
        <p:sp>
          <p:nvSpPr>
            <p:cNvPr id="72" name="Rectangle 71"/>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80" name="Rectangle 79"/>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1" name="Group 80"/>
          <p:cNvGrpSpPr/>
          <p:nvPr/>
        </p:nvGrpSpPr>
        <p:grpSpPr>
          <a:xfrm>
            <a:off x="4356100" y="2819400"/>
            <a:ext cx="463588" cy="444788"/>
            <a:chOff x="5257800" y="3289012"/>
            <a:chExt cx="463588" cy="444788"/>
          </a:xfrm>
        </p:grpSpPr>
        <p:sp>
          <p:nvSpPr>
            <p:cNvPr id="82" name="Rectangle 81"/>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83" name="Rectangle 82"/>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4" name="Group 83"/>
          <p:cNvGrpSpPr/>
          <p:nvPr/>
        </p:nvGrpSpPr>
        <p:grpSpPr>
          <a:xfrm>
            <a:off x="5041900" y="2895600"/>
            <a:ext cx="457200" cy="368588"/>
            <a:chOff x="5943600" y="3365212"/>
            <a:chExt cx="457200" cy="368588"/>
          </a:xfrm>
        </p:grpSpPr>
        <p:sp>
          <p:nvSpPr>
            <p:cNvPr id="85" name="Rectangle 84"/>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86" name="Rectangle 85"/>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92" name="Group 91"/>
          <p:cNvGrpSpPr/>
          <p:nvPr/>
        </p:nvGrpSpPr>
        <p:grpSpPr>
          <a:xfrm>
            <a:off x="2981225" y="3595622"/>
            <a:ext cx="2515969" cy="1041572"/>
            <a:chOff x="2992791" y="3567174"/>
            <a:chExt cx="2515969" cy="1041572"/>
          </a:xfrm>
        </p:grpSpPr>
        <p:sp>
          <p:nvSpPr>
            <p:cNvPr id="93" name="Rectangle 92"/>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5" name="Rectangle 94"/>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6" name="Rectangle 95"/>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7" name="Rectangle 96"/>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98" name="Rectangle 97"/>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99" name="Rectangle 98"/>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00" name="Rectangle 99"/>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01" name="Group 100"/>
          <p:cNvGrpSpPr/>
          <p:nvPr/>
        </p:nvGrpSpPr>
        <p:grpSpPr>
          <a:xfrm>
            <a:off x="2981072" y="3330228"/>
            <a:ext cx="2514282" cy="289188"/>
            <a:chOff x="2987674" y="3298478"/>
            <a:chExt cx="2514282" cy="289188"/>
          </a:xfrm>
        </p:grpSpPr>
        <p:sp>
          <p:nvSpPr>
            <p:cNvPr id="102" name="Rectangle 101"/>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3" name="Rectangle 102"/>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6" name="Rectangle 105"/>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106"/>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8" name="Rectangle 107"/>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09" name="Rectangle 108"/>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10" name="Rectangle 109"/>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76" name="Group 175"/>
          <p:cNvGrpSpPr/>
          <p:nvPr/>
        </p:nvGrpSpPr>
        <p:grpSpPr>
          <a:xfrm>
            <a:off x="6297930" y="4047341"/>
            <a:ext cx="1704047" cy="292388"/>
            <a:chOff x="7080250" y="4138490"/>
            <a:chExt cx="1704047" cy="292388"/>
          </a:xfrm>
        </p:grpSpPr>
        <p:sp>
          <p:nvSpPr>
            <p:cNvPr id="177" name="Rectangle 176"/>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256 INTERACTIVE</a:t>
              </a:r>
            </a:p>
          </p:txBody>
        </p:sp>
        <p:cxnSp>
          <p:nvCxnSpPr>
            <p:cNvPr id="178" name="Straight Arrow Connector 17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79" name="Group 178"/>
          <p:cNvGrpSpPr/>
          <p:nvPr/>
        </p:nvGrpSpPr>
        <p:grpSpPr>
          <a:xfrm>
            <a:off x="6321642" y="4702972"/>
            <a:ext cx="1575664" cy="292388"/>
            <a:chOff x="7080250" y="4138490"/>
            <a:chExt cx="1575664" cy="292388"/>
          </a:xfrm>
        </p:grpSpPr>
        <p:sp>
          <p:nvSpPr>
            <p:cNvPr id="180" name="Rectangle 179"/>
            <p:cNvSpPr/>
            <p:nvPr/>
          </p:nvSpPr>
          <p:spPr>
            <a:xfrm>
              <a:off x="7347543" y="4138490"/>
              <a:ext cx="1308371" cy="292388"/>
            </a:xfrm>
            <a:prstGeom prst="rect">
              <a:avLst/>
            </a:prstGeom>
          </p:spPr>
          <p:txBody>
            <a:bodyPr wrap="none">
              <a:spAutoFit/>
            </a:bodyPr>
            <a:lstStyle/>
            <a:p>
              <a:pPr algn="ctr"/>
              <a:r>
                <a:rPr lang="en-US" sz="1300" dirty="0">
                  <a:latin typeface="Century Gothic" panose="020B0502020202020204" pitchFamily="34" charset="0"/>
                </a:rPr>
                <a:t>858 PUREPLAY</a:t>
              </a:r>
            </a:p>
          </p:txBody>
        </p:sp>
        <p:cxnSp>
          <p:nvCxnSpPr>
            <p:cNvPr id="181" name="Straight Arrow Connector 18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82" name="Group 181"/>
          <p:cNvGrpSpPr/>
          <p:nvPr/>
        </p:nvGrpSpPr>
        <p:grpSpPr>
          <a:xfrm>
            <a:off x="6321642" y="5049823"/>
            <a:ext cx="1486966" cy="292388"/>
            <a:chOff x="7080250" y="4138490"/>
            <a:chExt cx="1486966" cy="292388"/>
          </a:xfrm>
        </p:grpSpPr>
        <p:sp>
          <p:nvSpPr>
            <p:cNvPr id="183" name="Rectangle 182"/>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184" name="Straight Arrow Connector 18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85" name="Rectangle 184"/>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86" name="Straight Connector 185"/>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88" name="Rectangle 187"/>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89" name="Group 188"/>
          <p:cNvGrpSpPr/>
          <p:nvPr/>
        </p:nvGrpSpPr>
        <p:grpSpPr>
          <a:xfrm>
            <a:off x="5706409" y="4060949"/>
            <a:ext cx="459936" cy="245598"/>
            <a:chOff x="8850141" y="3136172"/>
            <a:chExt cx="459936" cy="202980"/>
          </a:xfrm>
        </p:grpSpPr>
        <p:cxnSp>
          <p:nvCxnSpPr>
            <p:cNvPr id="190" name="Straight Connector 18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a:off x="5705395" y="3633746"/>
            <a:ext cx="459936" cy="426901"/>
            <a:chOff x="8850141" y="3136172"/>
            <a:chExt cx="459936" cy="202980"/>
          </a:xfrm>
        </p:grpSpPr>
        <p:cxnSp>
          <p:nvCxnSpPr>
            <p:cNvPr id="164" name="Straight Connector 163"/>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92" name="Group 191"/>
          <p:cNvGrpSpPr/>
          <p:nvPr/>
        </p:nvGrpSpPr>
        <p:grpSpPr>
          <a:xfrm>
            <a:off x="7383594" y="3383198"/>
            <a:ext cx="3528246" cy="1077218"/>
            <a:chOff x="7160074" y="2412166"/>
            <a:chExt cx="2583366" cy="1077218"/>
          </a:xfrm>
        </p:grpSpPr>
        <p:sp>
          <p:nvSpPr>
            <p:cNvPr id="193" name="TextBox 192"/>
            <p:cNvSpPr txBox="1"/>
            <p:nvPr/>
          </p:nvSpPr>
          <p:spPr>
            <a:xfrm>
              <a:off x="8322153" y="2412166"/>
              <a:ext cx="1421287" cy="1077218"/>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Search Sites</a:t>
              </a:r>
            </a:p>
            <a:p>
              <a:r>
                <a:rPr lang="en-US" sz="1600" dirty="0">
                  <a:solidFill>
                    <a:srgbClr val="C00000"/>
                  </a:solidFill>
                  <a:latin typeface="Century Gothic" panose="020B0502020202020204" pitchFamily="34" charset="0"/>
                  <a:cs typeface="Courier New" pitchFamily="49" charset="0"/>
                </a:rPr>
                <a:t>Corporate Sites</a:t>
              </a:r>
            </a:p>
            <a:p>
              <a:r>
                <a:rPr lang="en-US" sz="1600" dirty="0">
                  <a:solidFill>
                    <a:srgbClr val="C00000"/>
                  </a:solidFill>
                  <a:latin typeface="Century Gothic" panose="020B0502020202020204" pitchFamily="34" charset="0"/>
                  <a:cs typeface="Courier New" pitchFamily="49" charset="0"/>
                </a:rPr>
                <a:t>All Categories</a:t>
              </a:r>
            </a:p>
            <a:p>
              <a:r>
                <a:rPr lang="en-US" sz="1600" dirty="0">
                  <a:solidFill>
                    <a:srgbClr val="C00000"/>
                  </a:solidFill>
                  <a:latin typeface="Century Gothic" panose="020B0502020202020204" pitchFamily="34" charset="0"/>
                  <a:cs typeface="Courier New" pitchFamily="49" charset="0"/>
                </a:rPr>
                <a:t>Auto, Family, etc.</a:t>
              </a:r>
            </a:p>
          </p:txBody>
        </p:sp>
        <p:cxnSp>
          <p:nvCxnSpPr>
            <p:cNvPr id="194" name="Straight Connector 193"/>
            <p:cNvCxnSpPr>
              <a:stCxn id="76" idx="3"/>
            </p:cNvCxnSpPr>
            <p:nvPr/>
          </p:nvCxnSpPr>
          <p:spPr>
            <a:xfrm>
              <a:off x="7160074" y="2941838"/>
              <a:ext cx="1162079" cy="6155"/>
            </a:xfrm>
            <a:prstGeom prst="line">
              <a:avLst/>
            </a:prstGeom>
            <a:ln>
              <a:solidFill>
                <a:srgbClr val="D34C4C"/>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6519626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500" fill="hold"/>
                                        <p:tgtEl>
                                          <p:spTgt spid="75"/>
                                        </p:tgtEl>
                                        <p:attrNameLst>
                                          <p:attrName>ppt_x</p:attrName>
                                        </p:attrNameLst>
                                      </p:cBhvr>
                                      <p:tavLst>
                                        <p:tav tm="0">
                                          <p:val>
                                            <p:strVal val="1+#ppt_w/2"/>
                                          </p:val>
                                        </p:tav>
                                        <p:tav tm="100000">
                                          <p:val>
                                            <p:strVal val="#ppt_x"/>
                                          </p:val>
                                        </p:tav>
                                      </p:tavLst>
                                    </p:anim>
                                    <p:anim calcmode="lin" valueType="num">
                                      <p:cBhvr additive="base">
                                        <p:cTn id="8" dur="500" fill="hold"/>
                                        <p:tgtEl>
                                          <p:spTgt spid="75"/>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163"/>
                                        </p:tgtEl>
                                        <p:attrNameLst>
                                          <p:attrName>style.visibility</p:attrName>
                                        </p:attrNameLst>
                                      </p:cBhvr>
                                      <p:to>
                                        <p:strVal val="visible"/>
                                      </p:to>
                                    </p:set>
                                    <p:animEffect transition="in" filter="wipe(right)">
                                      <p:cBhvr>
                                        <p:cTn id="11" dur="1000"/>
                                        <p:tgtEl>
                                          <p:spTgt spid="163"/>
                                        </p:tgtEl>
                                      </p:cBhvr>
                                    </p:animEffect>
                                  </p:childTnLst>
                                </p:cTn>
                              </p:par>
                            </p:childTnLst>
                          </p:cTn>
                        </p:par>
                        <p:par>
                          <p:cTn id="12" fill="hold">
                            <p:stCondLst>
                              <p:cond delay="1000"/>
                            </p:stCondLst>
                            <p:childTnLst>
                              <p:par>
                                <p:cTn id="13" presetID="22" presetClass="entr" presetSubtype="8" fill="hold" nodeType="afterEffect">
                                  <p:stCondLst>
                                    <p:cond delay="0"/>
                                  </p:stCondLst>
                                  <p:childTnLst>
                                    <p:set>
                                      <p:cBhvr>
                                        <p:cTn id="14" dur="1" fill="hold">
                                          <p:stCondLst>
                                            <p:cond delay="0"/>
                                          </p:stCondLst>
                                        </p:cTn>
                                        <p:tgtEl>
                                          <p:spTgt spid="192"/>
                                        </p:tgtEl>
                                        <p:attrNameLst>
                                          <p:attrName>style.visibility</p:attrName>
                                        </p:attrNameLst>
                                      </p:cBhvr>
                                      <p:to>
                                        <p:strVal val="visible"/>
                                      </p:to>
                                    </p:set>
                                    <p:animEffect transition="in" filter="wipe(left)">
                                      <p:cBhvr>
                                        <p:cTn id="15" dur="500"/>
                                        <p:tgtEl>
                                          <p:spTgt spid="19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xit" presetSubtype="2" fill="hold" nodeType="clickEffect">
                                  <p:stCondLst>
                                    <p:cond delay="0"/>
                                  </p:stCondLst>
                                  <p:childTnLst>
                                    <p:animEffect transition="out" filter="wipe(right)">
                                      <p:cBhvr>
                                        <p:cTn id="19" dur="500"/>
                                        <p:tgtEl>
                                          <p:spTgt spid="192"/>
                                        </p:tgtEl>
                                      </p:cBhvr>
                                    </p:animEffect>
                                    <p:set>
                                      <p:cBhvr>
                                        <p:cTn id="20" dur="1" fill="hold">
                                          <p:stCondLst>
                                            <p:cond delay="499"/>
                                          </p:stCondLst>
                                        </p:cTn>
                                        <p:tgtEl>
                                          <p:spTgt spid="19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8" name="Group 77"/>
          <p:cNvGrpSpPr/>
          <p:nvPr/>
        </p:nvGrpSpPr>
        <p:grpSpPr>
          <a:xfrm>
            <a:off x="6311745" y="3380539"/>
            <a:ext cx="1342795" cy="292388"/>
            <a:chOff x="7080250" y="4138490"/>
            <a:chExt cx="1342795" cy="292388"/>
          </a:xfrm>
        </p:grpSpPr>
        <p:sp>
          <p:nvSpPr>
            <p:cNvPr id="79" name="Rectangle 78"/>
            <p:cNvSpPr/>
            <p:nvPr/>
          </p:nvSpPr>
          <p:spPr>
            <a:xfrm>
              <a:off x="7310240" y="4138490"/>
              <a:ext cx="1112805" cy="292388"/>
            </a:xfrm>
            <a:prstGeom prst="rect">
              <a:avLst/>
            </a:prstGeom>
          </p:spPr>
          <p:txBody>
            <a:bodyPr wrap="none">
              <a:spAutoFit/>
            </a:bodyPr>
            <a:lstStyle/>
            <a:p>
              <a:pPr algn="ctr"/>
              <a:r>
                <a:rPr lang="en-US" sz="1300" dirty="0">
                  <a:latin typeface="Century Gothic" panose="020B0502020202020204" pitchFamily="34" charset="0"/>
                </a:rPr>
                <a:t>239 SOCIAL</a:t>
              </a:r>
            </a:p>
          </p:txBody>
        </p:sp>
        <p:cxnSp>
          <p:nvCxnSpPr>
            <p:cNvPr id="80" name="Straight Arrow Connector 7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82"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8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89" name="TextBox 88"/>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90" name="TextBox 89"/>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91" name="TextBox 90"/>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2" name="TextBox 91"/>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3" name="TextBox 92"/>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74" name="Straight Connector 173"/>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7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71" name="Group 70"/>
          <p:cNvGrpSpPr/>
          <p:nvPr/>
        </p:nvGrpSpPr>
        <p:grpSpPr>
          <a:xfrm>
            <a:off x="2908300" y="1336040"/>
            <a:ext cx="603050" cy="1928148"/>
            <a:chOff x="3810000" y="1805652"/>
            <a:chExt cx="603050" cy="1928148"/>
          </a:xfrm>
        </p:grpSpPr>
        <p:sp>
          <p:nvSpPr>
            <p:cNvPr id="72" name="Rectangle 71"/>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3" name="Rectangle 72"/>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74" name="Group 73"/>
          <p:cNvGrpSpPr/>
          <p:nvPr/>
        </p:nvGrpSpPr>
        <p:grpSpPr>
          <a:xfrm>
            <a:off x="3663831" y="2080455"/>
            <a:ext cx="463588" cy="1183732"/>
            <a:chOff x="4565531" y="2550067"/>
            <a:chExt cx="463588" cy="1183732"/>
          </a:xfrm>
        </p:grpSpPr>
        <p:sp>
          <p:nvSpPr>
            <p:cNvPr id="75" name="Rectangle 74"/>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76" name="Rectangle 75"/>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7" name="Group 76"/>
          <p:cNvGrpSpPr/>
          <p:nvPr/>
        </p:nvGrpSpPr>
        <p:grpSpPr>
          <a:xfrm>
            <a:off x="4356100" y="2819400"/>
            <a:ext cx="463588" cy="444788"/>
            <a:chOff x="5257800" y="3289012"/>
            <a:chExt cx="463588" cy="444788"/>
          </a:xfrm>
        </p:grpSpPr>
        <p:sp>
          <p:nvSpPr>
            <p:cNvPr id="81" name="Rectangle 80"/>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84" name="Rectangle 83"/>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5" name="Group 84"/>
          <p:cNvGrpSpPr/>
          <p:nvPr/>
        </p:nvGrpSpPr>
        <p:grpSpPr>
          <a:xfrm>
            <a:off x="5041900" y="2895600"/>
            <a:ext cx="457200" cy="368588"/>
            <a:chOff x="5943600" y="3365212"/>
            <a:chExt cx="457200" cy="368588"/>
          </a:xfrm>
        </p:grpSpPr>
        <p:sp>
          <p:nvSpPr>
            <p:cNvPr id="86" name="Rectangle 85"/>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87" name="Rectangle 86"/>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8" name="Group 87"/>
          <p:cNvGrpSpPr/>
          <p:nvPr/>
        </p:nvGrpSpPr>
        <p:grpSpPr>
          <a:xfrm>
            <a:off x="2981225" y="3595622"/>
            <a:ext cx="2515969" cy="1041572"/>
            <a:chOff x="2992791" y="3567174"/>
            <a:chExt cx="2515969" cy="1041572"/>
          </a:xfrm>
        </p:grpSpPr>
        <p:sp>
          <p:nvSpPr>
            <p:cNvPr id="94" name="Rectangle 93"/>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5" name="Rectangle 94"/>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6" name="Rectangle 95"/>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7" name="Rectangle 96"/>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8" name="Rectangle 97"/>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99" name="Rectangle 98"/>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0" name="Rectangle 99"/>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01" name="Rectangle 100"/>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02" name="Group 101"/>
          <p:cNvGrpSpPr/>
          <p:nvPr/>
        </p:nvGrpSpPr>
        <p:grpSpPr>
          <a:xfrm>
            <a:off x="2981072" y="3330228"/>
            <a:ext cx="2514282" cy="289188"/>
            <a:chOff x="2987674" y="3298478"/>
            <a:chExt cx="2514282" cy="289188"/>
          </a:xfrm>
        </p:grpSpPr>
        <p:sp>
          <p:nvSpPr>
            <p:cNvPr id="103" name="Rectangle 102"/>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6" name="Rectangle 10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7" name="Rectangle 10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9" name="Rectangle 108"/>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0" name="Rectangle 109"/>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11" name="Rectangle 110"/>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83" name="Group 182"/>
          <p:cNvGrpSpPr/>
          <p:nvPr/>
        </p:nvGrpSpPr>
        <p:grpSpPr>
          <a:xfrm>
            <a:off x="6303255" y="3766676"/>
            <a:ext cx="1080339" cy="292388"/>
            <a:chOff x="7080250" y="4138490"/>
            <a:chExt cx="1080339" cy="292388"/>
          </a:xfrm>
        </p:grpSpPr>
        <p:sp>
          <p:nvSpPr>
            <p:cNvPr id="184" name="Rectangle 183"/>
            <p:cNvSpPr/>
            <p:nvPr/>
          </p:nvSpPr>
          <p:spPr>
            <a:xfrm>
              <a:off x="7318692" y="4138490"/>
              <a:ext cx="841897" cy="292388"/>
            </a:xfrm>
            <a:prstGeom prst="rect">
              <a:avLst/>
            </a:prstGeom>
          </p:spPr>
          <p:txBody>
            <a:bodyPr wrap="none">
              <a:spAutoFit/>
            </a:bodyPr>
            <a:lstStyle/>
            <a:p>
              <a:pPr algn="ctr"/>
              <a:r>
                <a:rPr lang="en-US" sz="1300" dirty="0">
                  <a:latin typeface="Century Gothic" panose="020B0502020202020204" pitchFamily="34" charset="0"/>
                </a:rPr>
                <a:t>454 TEXT</a:t>
              </a:r>
            </a:p>
          </p:txBody>
        </p:sp>
        <p:cxnSp>
          <p:nvCxnSpPr>
            <p:cNvPr id="185" name="Straight Arrow Connector 184"/>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86" name="Group 185"/>
          <p:cNvGrpSpPr/>
          <p:nvPr/>
        </p:nvGrpSpPr>
        <p:grpSpPr>
          <a:xfrm>
            <a:off x="6297930" y="4047341"/>
            <a:ext cx="1704047" cy="292388"/>
            <a:chOff x="7080250" y="4138490"/>
            <a:chExt cx="1704047" cy="292388"/>
          </a:xfrm>
        </p:grpSpPr>
        <p:sp>
          <p:nvSpPr>
            <p:cNvPr id="187" name="Rectangle 186"/>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256 INTERACTIVE</a:t>
              </a:r>
            </a:p>
          </p:txBody>
        </p:sp>
        <p:cxnSp>
          <p:nvCxnSpPr>
            <p:cNvPr id="188" name="Straight Arrow Connector 18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89" name="Group 188"/>
          <p:cNvGrpSpPr/>
          <p:nvPr/>
        </p:nvGrpSpPr>
        <p:grpSpPr>
          <a:xfrm>
            <a:off x="6321642" y="4702972"/>
            <a:ext cx="1575664" cy="292388"/>
            <a:chOff x="7080250" y="4138490"/>
            <a:chExt cx="1575664" cy="292388"/>
          </a:xfrm>
        </p:grpSpPr>
        <p:sp>
          <p:nvSpPr>
            <p:cNvPr id="190" name="Rectangle 189"/>
            <p:cNvSpPr/>
            <p:nvPr/>
          </p:nvSpPr>
          <p:spPr>
            <a:xfrm>
              <a:off x="7347543" y="4138490"/>
              <a:ext cx="1308371" cy="292388"/>
            </a:xfrm>
            <a:prstGeom prst="rect">
              <a:avLst/>
            </a:prstGeom>
          </p:spPr>
          <p:txBody>
            <a:bodyPr wrap="none">
              <a:spAutoFit/>
            </a:bodyPr>
            <a:lstStyle/>
            <a:p>
              <a:pPr algn="ctr"/>
              <a:r>
                <a:rPr lang="en-US" sz="1300" dirty="0">
                  <a:latin typeface="Century Gothic" panose="020B0502020202020204" pitchFamily="34" charset="0"/>
                </a:rPr>
                <a:t>858 PUREPLAY</a:t>
              </a:r>
            </a:p>
          </p:txBody>
        </p:sp>
        <p:cxnSp>
          <p:nvCxnSpPr>
            <p:cNvPr id="191" name="Straight Arrow Connector 19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92" name="Group 191"/>
          <p:cNvGrpSpPr/>
          <p:nvPr/>
        </p:nvGrpSpPr>
        <p:grpSpPr>
          <a:xfrm>
            <a:off x="6321642" y="5049823"/>
            <a:ext cx="1486966" cy="292388"/>
            <a:chOff x="7080250" y="4138490"/>
            <a:chExt cx="1486966" cy="292388"/>
          </a:xfrm>
        </p:grpSpPr>
        <p:sp>
          <p:nvSpPr>
            <p:cNvPr id="193" name="Rectangle 192"/>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194" name="Straight Arrow Connector 19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95" name="Rectangle 194"/>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96" name="Straight Connector 195"/>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98" name="Rectangle 197"/>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99" name="Group 198"/>
          <p:cNvGrpSpPr/>
          <p:nvPr/>
        </p:nvGrpSpPr>
        <p:grpSpPr>
          <a:xfrm>
            <a:off x="5706409" y="4060949"/>
            <a:ext cx="459936" cy="245598"/>
            <a:chOff x="8850141" y="3136172"/>
            <a:chExt cx="459936" cy="202980"/>
          </a:xfrm>
        </p:grpSpPr>
        <p:cxnSp>
          <p:nvCxnSpPr>
            <p:cNvPr id="200" name="Straight Connector 19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02" name="Group 201"/>
          <p:cNvGrpSpPr/>
          <p:nvPr/>
        </p:nvGrpSpPr>
        <p:grpSpPr>
          <a:xfrm>
            <a:off x="5705395" y="3633746"/>
            <a:ext cx="459936" cy="426901"/>
            <a:chOff x="8850141" y="3136172"/>
            <a:chExt cx="459936" cy="202980"/>
          </a:xfrm>
        </p:grpSpPr>
        <p:cxnSp>
          <p:nvCxnSpPr>
            <p:cNvPr id="203" name="Straight Connector 202"/>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71" name="Group 170"/>
          <p:cNvGrpSpPr/>
          <p:nvPr/>
        </p:nvGrpSpPr>
        <p:grpSpPr>
          <a:xfrm>
            <a:off x="5709965" y="3407532"/>
            <a:ext cx="459936" cy="225968"/>
            <a:chOff x="8850141" y="3136172"/>
            <a:chExt cx="459936" cy="202980"/>
          </a:xfrm>
        </p:grpSpPr>
        <p:cxnSp>
          <p:nvCxnSpPr>
            <p:cNvPr id="172" name="Straight Connector 171"/>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1816271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78"/>
                                        </p:tgtEl>
                                        <p:attrNameLst>
                                          <p:attrName>style.visibility</p:attrName>
                                        </p:attrNameLst>
                                      </p:cBhvr>
                                      <p:to>
                                        <p:strVal val="visible"/>
                                      </p:to>
                                    </p:set>
                                    <p:anim calcmode="lin" valueType="num">
                                      <p:cBhvr additive="base">
                                        <p:cTn id="7" dur="500" fill="hold"/>
                                        <p:tgtEl>
                                          <p:spTgt spid="78"/>
                                        </p:tgtEl>
                                        <p:attrNameLst>
                                          <p:attrName>ppt_x</p:attrName>
                                        </p:attrNameLst>
                                      </p:cBhvr>
                                      <p:tavLst>
                                        <p:tav tm="0">
                                          <p:val>
                                            <p:strVal val="1+#ppt_w/2"/>
                                          </p:val>
                                        </p:tav>
                                        <p:tav tm="100000">
                                          <p:val>
                                            <p:strVal val="#ppt_x"/>
                                          </p:val>
                                        </p:tav>
                                      </p:tavLst>
                                    </p:anim>
                                    <p:anim calcmode="lin" valueType="num">
                                      <p:cBhvr additive="base">
                                        <p:cTn id="8" dur="500" fill="hold"/>
                                        <p:tgtEl>
                                          <p:spTgt spid="78"/>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171"/>
                                        </p:tgtEl>
                                        <p:attrNameLst>
                                          <p:attrName>style.visibility</p:attrName>
                                        </p:attrNameLst>
                                      </p:cBhvr>
                                      <p:to>
                                        <p:strVal val="visible"/>
                                      </p:to>
                                    </p:set>
                                    <p:animEffect transition="in" filter="wipe(right)">
                                      <p:cBhvr>
                                        <p:cTn id="11" dur="1000"/>
                                        <p:tgtEl>
                                          <p:spTgt spid="1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3" name="Group 72"/>
          <p:cNvGrpSpPr/>
          <p:nvPr/>
        </p:nvGrpSpPr>
        <p:grpSpPr>
          <a:xfrm>
            <a:off x="6313911" y="3211686"/>
            <a:ext cx="1326888" cy="292388"/>
            <a:chOff x="6254750" y="3459947"/>
            <a:chExt cx="1326888" cy="292388"/>
          </a:xfrm>
        </p:grpSpPr>
        <p:sp>
          <p:nvSpPr>
            <p:cNvPr id="74" name="Rectangle 73"/>
            <p:cNvSpPr/>
            <p:nvPr/>
          </p:nvSpPr>
          <p:spPr>
            <a:xfrm>
              <a:off x="6475245" y="3459947"/>
              <a:ext cx="1106393" cy="292388"/>
            </a:xfrm>
            <a:prstGeom prst="rect">
              <a:avLst/>
            </a:prstGeom>
          </p:spPr>
          <p:txBody>
            <a:bodyPr wrap="none">
              <a:spAutoFit/>
            </a:bodyPr>
            <a:lstStyle/>
            <a:p>
              <a:pPr algn="ctr"/>
              <a:r>
                <a:rPr lang="en-US" sz="1300" dirty="0">
                  <a:latin typeface="Century Gothic" panose="020B0502020202020204" pitchFamily="34" charset="0"/>
                </a:rPr>
                <a:t>148 GAMES</a:t>
              </a:r>
            </a:p>
          </p:txBody>
        </p:sp>
        <p:cxnSp>
          <p:nvCxnSpPr>
            <p:cNvPr id="81" name="Straight Arrow Connector 80"/>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82"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83"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92" name="TextBox 91"/>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93" name="TextBox 92"/>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94" name="TextBox 93"/>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95" name="TextBox 94"/>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98" name="TextBox 9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80" name="Straight Connector 179"/>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7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76" name="Group 75"/>
          <p:cNvGrpSpPr/>
          <p:nvPr/>
        </p:nvGrpSpPr>
        <p:grpSpPr>
          <a:xfrm>
            <a:off x="2908300" y="1336040"/>
            <a:ext cx="603050" cy="1928148"/>
            <a:chOff x="3810000" y="1805652"/>
            <a:chExt cx="603050" cy="1928148"/>
          </a:xfrm>
        </p:grpSpPr>
        <p:sp>
          <p:nvSpPr>
            <p:cNvPr id="77" name="Rectangle 76"/>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8" name="Rectangle 77"/>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79" name="Group 78"/>
          <p:cNvGrpSpPr/>
          <p:nvPr/>
        </p:nvGrpSpPr>
        <p:grpSpPr>
          <a:xfrm>
            <a:off x="3663831" y="2080455"/>
            <a:ext cx="463588" cy="1183732"/>
            <a:chOff x="4565531" y="2550067"/>
            <a:chExt cx="463588" cy="1183732"/>
          </a:xfrm>
        </p:grpSpPr>
        <p:sp>
          <p:nvSpPr>
            <p:cNvPr id="80" name="Rectangle 79"/>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84" name="Rectangle 83"/>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5" name="Group 84"/>
          <p:cNvGrpSpPr/>
          <p:nvPr/>
        </p:nvGrpSpPr>
        <p:grpSpPr>
          <a:xfrm>
            <a:off x="4356100" y="2819400"/>
            <a:ext cx="463588" cy="444788"/>
            <a:chOff x="5257800" y="3289012"/>
            <a:chExt cx="463588" cy="444788"/>
          </a:xfrm>
        </p:grpSpPr>
        <p:sp>
          <p:nvSpPr>
            <p:cNvPr id="86" name="Rectangle 85"/>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87" name="Rectangle 86"/>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88" name="Group 87"/>
          <p:cNvGrpSpPr/>
          <p:nvPr/>
        </p:nvGrpSpPr>
        <p:grpSpPr>
          <a:xfrm>
            <a:off x="5041900" y="2895600"/>
            <a:ext cx="457200" cy="368588"/>
            <a:chOff x="5943600" y="3365212"/>
            <a:chExt cx="457200" cy="368588"/>
          </a:xfrm>
        </p:grpSpPr>
        <p:sp>
          <p:nvSpPr>
            <p:cNvPr id="89" name="Rectangle 88"/>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90" name="Rectangle 89"/>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91" name="Group 90"/>
          <p:cNvGrpSpPr/>
          <p:nvPr/>
        </p:nvGrpSpPr>
        <p:grpSpPr>
          <a:xfrm>
            <a:off x="2981225" y="3595622"/>
            <a:ext cx="2515969" cy="1041572"/>
            <a:chOff x="2992791" y="3567174"/>
            <a:chExt cx="2515969" cy="1041572"/>
          </a:xfrm>
        </p:grpSpPr>
        <p:sp>
          <p:nvSpPr>
            <p:cNvPr id="96" name="Rectangle 95"/>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7" name="Rectangle 96"/>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9" name="Rectangle 98"/>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0" name="Rectangle 99"/>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1" name="Rectangle 100"/>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02" name="Rectangle 101"/>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3" name="Rectangle 102"/>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04" name="Rectangle 103"/>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05" name="Group 104"/>
          <p:cNvGrpSpPr/>
          <p:nvPr/>
        </p:nvGrpSpPr>
        <p:grpSpPr>
          <a:xfrm>
            <a:off x="2981072" y="3330228"/>
            <a:ext cx="2514282" cy="289188"/>
            <a:chOff x="2987674" y="3298478"/>
            <a:chExt cx="2514282" cy="289188"/>
          </a:xfrm>
        </p:grpSpPr>
        <p:sp>
          <p:nvSpPr>
            <p:cNvPr id="106" name="Rectangle 105"/>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106"/>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9" name="Rectangle 108"/>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10" name="Rectangle 109"/>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1" name="Rectangle 110"/>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2" name="Rectangle 111"/>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13" name="Rectangle 112"/>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114" name="Rectangle 113"/>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89" name="Group 188"/>
          <p:cNvGrpSpPr/>
          <p:nvPr/>
        </p:nvGrpSpPr>
        <p:grpSpPr>
          <a:xfrm>
            <a:off x="6311745" y="3380539"/>
            <a:ext cx="1342795" cy="292388"/>
            <a:chOff x="7080250" y="4138490"/>
            <a:chExt cx="1342795" cy="292388"/>
          </a:xfrm>
        </p:grpSpPr>
        <p:sp>
          <p:nvSpPr>
            <p:cNvPr id="190" name="Rectangle 189"/>
            <p:cNvSpPr/>
            <p:nvPr/>
          </p:nvSpPr>
          <p:spPr>
            <a:xfrm>
              <a:off x="7310240" y="4138490"/>
              <a:ext cx="1112805" cy="292388"/>
            </a:xfrm>
            <a:prstGeom prst="rect">
              <a:avLst/>
            </a:prstGeom>
          </p:spPr>
          <p:txBody>
            <a:bodyPr wrap="none">
              <a:spAutoFit/>
            </a:bodyPr>
            <a:lstStyle/>
            <a:p>
              <a:pPr algn="ctr"/>
              <a:r>
                <a:rPr lang="en-US" sz="1300" dirty="0">
                  <a:latin typeface="Century Gothic" panose="020B0502020202020204" pitchFamily="34" charset="0"/>
                </a:rPr>
                <a:t>239 SOCIAL</a:t>
              </a:r>
            </a:p>
          </p:txBody>
        </p:sp>
        <p:cxnSp>
          <p:nvCxnSpPr>
            <p:cNvPr id="191" name="Straight Arrow Connector 19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92" name="Group 191"/>
          <p:cNvGrpSpPr/>
          <p:nvPr/>
        </p:nvGrpSpPr>
        <p:grpSpPr>
          <a:xfrm>
            <a:off x="6303255" y="3766676"/>
            <a:ext cx="1080339" cy="292388"/>
            <a:chOff x="7080250" y="4138490"/>
            <a:chExt cx="1080339" cy="292388"/>
          </a:xfrm>
        </p:grpSpPr>
        <p:sp>
          <p:nvSpPr>
            <p:cNvPr id="193" name="Rectangle 192"/>
            <p:cNvSpPr/>
            <p:nvPr/>
          </p:nvSpPr>
          <p:spPr>
            <a:xfrm>
              <a:off x="7318692" y="4138490"/>
              <a:ext cx="841897" cy="292388"/>
            </a:xfrm>
            <a:prstGeom prst="rect">
              <a:avLst/>
            </a:prstGeom>
          </p:spPr>
          <p:txBody>
            <a:bodyPr wrap="none">
              <a:spAutoFit/>
            </a:bodyPr>
            <a:lstStyle/>
            <a:p>
              <a:pPr algn="ctr"/>
              <a:r>
                <a:rPr lang="en-US" sz="1300" dirty="0">
                  <a:latin typeface="Century Gothic" panose="020B0502020202020204" pitchFamily="34" charset="0"/>
                </a:rPr>
                <a:t>454 TEXT</a:t>
              </a:r>
            </a:p>
          </p:txBody>
        </p:sp>
        <p:cxnSp>
          <p:nvCxnSpPr>
            <p:cNvPr id="194" name="Straight Arrow Connector 19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95" name="Group 194"/>
          <p:cNvGrpSpPr/>
          <p:nvPr/>
        </p:nvGrpSpPr>
        <p:grpSpPr>
          <a:xfrm>
            <a:off x="6297930" y="4047341"/>
            <a:ext cx="1704047" cy="292388"/>
            <a:chOff x="7080250" y="4138490"/>
            <a:chExt cx="1704047" cy="292388"/>
          </a:xfrm>
        </p:grpSpPr>
        <p:sp>
          <p:nvSpPr>
            <p:cNvPr id="196" name="Rectangle 195"/>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256 INTERACTIVE</a:t>
              </a:r>
            </a:p>
          </p:txBody>
        </p:sp>
        <p:cxnSp>
          <p:nvCxnSpPr>
            <p:cNvPr id="197" name="Straight Arrow Connector 19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98" name="Group 197"/>
          <p:cNvGrpSpPr/>
          <p:nvPr/>
        </p:nvGrpSpPr>
        <p:grpSpPr>
          <a:xfrm>
            <a:off x="6321642" y="4702972"/>
            <a:ext cx="1575664" cy="292388"/>
            <a:chOff x="7080250" y="4138490"/>
            <a:chExt cx="1575664" cy="292388"/>
          </a:xfrm>
        </p:grpSpPr>
        <p:sp>
          <p:nvSpPr>
            <p:cNvPr id="199" name="Rectangle 198"/>
            <p:cNvSpPr/>
            <p:nvPr/>
          </p:nvSpPr>
          <p:spPr>
            <a:xfrm>
              <a:off x="7347543" y="4138490"/>
              <a:ext cx="1308371" cy="292388"/>
            </a:xfrm>
            <a:prstGeom prst="rect">
              <a:avLst/>
            </a:prstGeom>
          </p:spPr>
          <p:txBody>
            <a:bodyPr wrap="none">
              <a:spAutoFit/>
            </a:bodyPr>
            <a:lstStyle/>
            <a:p>
              <a:pPr algn="ctr"/>
              <a:r>
                <a:rPr lang="en-US" sz="1300" dirty="0">
                  <a:latin typeface="Century Gothic" panose="020B0502020202020204" pitchFamily="34" charset="0"/>
                </a:rPr>
                <a:t>858 PUREPLAY</a:t>
              </a:r>
            </a:p>
          </p:txBody>
        </p:sp>
        <p:cxnSp>
          <p:nvCxnSpPr>
            <p:cNvPr id="200" name="Straight Arrow Connector 19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01" name="Group 200"/>
          <p:cNvGrpSpPr/>
          <p:nvPr/>
        </p:nvGrpSpPr>
        <p:grpSpPr>
          <a:xfrm>
            <a:off x="6321642" y="5049823"/>
            <a:ext cx="1486966" cy="292388"/>
            <a:chOff x="7080250" y="4138490"/>
            <a:chExt cx="1486966" cy="292388"/>
          </a:xfrm>
        </p:grpSpPr>
        <p:sp>
          <p:nvSpPr>
            <p:cNvPr id="202" name="Rectangle 201"/>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67 COBRAND</a:t>
              </a:r>
            </a:p>
          </p:txBody>
        </p:sp>
        <p:cxnSp>
          <p:nvCxnSpPr>
            <p:cNvPr id="203" name="Straight Arrow Connector 202"/>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204" name="Rectangle 203"/>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05" name="Straight Connector 204"/>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07" name="Rectangle 206"/>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208" name="Group 207"/>
          <p:cNvGrpSpPr/>
          <p:nvPr/>
        </p:nvGrpSpPr>
        <p:grpSpPr>
          <a:xfrm>
            <a:off x="5706409" y="4060949"/>
            <a:ext cx="459936" cy="245598"/>
            <a:chOff x="8850141" y="3136172"/>
            <a:chExt cx="459936" cy="202980"/>
          </a:xfrm>
        </p:grpSpPr>
        <p:cxnSp>
          <p:nvCxnSpPr>
            <p:cNvPr id="209" name="Straight Connector 208"/>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11" name="Group 210"/>
          <p:cNvGrpSpPr/>
          <p:nvPr/>
        </p:nvGrpSpPr>
        <p:grpSpPr>
          <a:xfrm>
            <a:off x="5705395" y="3633746"/>
            <a:ext cx="459936" cy="426901"/>
            <a:chOff x="8850141" y="3136172"/>
            <a:chExt cx="459936" cy="202980"/>
          </a:xfrm>
        </p:grpSpPr>
        <p:cxnSp>
          <p:nvCxnSpPr>
            <p:cNvPr id="212" name="Straight Connector 211"/>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14" name="Group 213"/>
          <p:cNvGrpSpPr/>
          <p:nvPr/>
        </p:nvGrpSpPr>
        <p:grpSpPr>
          <a:xfrm>
            <a:off x="5709965" y="3407532"/>
            <a:ext cx="459936" cy="225968"/>
            <a:chOff x="8850141" y="3136172"/>
            <a:chExt cx="459936" cy="202980"/>
          </a:xfrm>
        </p:grpSpPr>
        <p:cxnSp>
          <p:nvCxnSpPr>
            <p:cNvPr id="215" name="Straight Connector 214"/>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8747767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73"/>
                                        </p:tgtEl>
                                        <p:attrNameLst>
                                          <p:attrName>style.visibility</p:attrName>
                                        </p:attrNameLst>
                                      </p:cBhvr>
                                      <p:to>
                                        <p:strVal val="visible"/>
                                      </p:to>
                                    </p:set>
                                    <p:anim calcmode="lin" valueType="num">
                                      <p:cBhvr additive="base">
                                        <p:cTn id="7" dur="500" fill="hold"/>
                                        <p:tgtEl>
                                          <p:spTgt spid="73"/>
                                        </p:tgtEl>
                                        <p:attrNameLst>
                                          <p:attrName>ppt_x</p:attrName>
                                        </p:attrNameLst>
                                      </p:cBhvr>
                                      <p:tavLst>
                                        <p:tav tm="0">
                                          <p:val>
                                            <p:strVal val="1+#ppt_w/2"/>
                                          </p:val>
                                        </p:tav>
                                        <p:tav tm="100000">
                                          <p:val>
                                            <p:strVal val="#ppt_x"/>
                                          </p:val>
                                        </p:tav>
                                      </p:tavLst>
                                    </p:anim>
                                    <p:anim calcmode="lin" valueType="num">
                                      <p:cBhvr additive="base">
                                        <p:cTn id="8" dur="500" fill="hold"/>
                                        <p:tgtEl>
                                          <p:spTgt spid="7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7" name="Straight Connector 126"/>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grpSp>
        <p:nvGrpSpPr>
          <p:cNvPr id="160" name="Group 159"/>
          <p:cNvGrpSpPr/>
          <p:nvPr/>
        </p:nvGrpSpPr>
        <p:grpSpPr>
          <a:xfrm>
            <a:off x="8042294" y="2903220"/>
            <a:ext cx="457200" cy="360968"/>
            <a:chOff x="5260994" y="3372832"/>
            <a:chExt cx="457200" cy="360968"/>
          </a:xfrm>
        </p:grpSpPr>
        <p:sp>
          <p:nvSpPr>
            <p:cNvPr id="161" name="Rectangle 160"/>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162" name="Rectangle 161"/>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3" name="Group 162"/>
          <p:cNvGrpSpPr/>
          <p:nvPr/>
        </p:nvGrpSpPr>
        <p:grpSpPr>
          <a:xfrm>
            <a:off x="8638540" y="2926080"/>
            <a:ext cx="457200" cy="338108"/>
            <a:chOff x="5943600" y="3395692"/>
            <a:chExt cx="457200" cy="338108"/>
          </a:xfrm>
        </p:grpSpPr>
        <p:sp>
          <p:nvSpPr>
            <p:cNvPr id="164" name="Rectangle 163"/>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165" name="Rectangle 164"/>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2" name="Group 11"/>
          <p:cNvGrpSpPr/>
          <p:nvPr/>
        </p:nvGrpSpPr>
        <p:grpSpPr>
          <a:xfrm>
            <a:off x="9224274" y="2990408"/>
            <a:ext cx="603050" cy="2994582"/>
            <a:chOff x="9224274" y="2995432"/>
            <a:chExt cx="603050" cy="2501054"/>
          </a:xfrm>
          <a:solidFill>
            <a:srgbClr val="92D050"/>
          </a:solidFill>
        </p:grpSpPr>
        <p:sp>
          <p:nvSpPr>
            <p:cNvPr id="176" name="Rectangle 175"/>
            <p:cNvSpPr/>
            <p:nvPr/>
          </p:nvSpPr>
          <p:spPr bwMode="auto">
            <a:xfrm>
              <a:off x="9294450" y="3221086"/>
              <a:ext cx="462777" cy="2275400"/>
            </a:xfrm>
            <a:prstGeom prst="rect">
              <a:avLst/>
            </a:prstGeom>
            <a:grp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4" name="Rectangle 173"/>
            <p:cNvSpPr/>
            <p:nvPr/>
          </p:nvSpPr>
          <p:spPr>
            <a:xfrm>
              <a:off x="9224274" y="2995432"/>
              <a:ext cx="603050" cy="244201"/>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182"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grpSp>
        <p:nvGrpSpPr>
          <p:cNvPr id="115" name="Group 114"/>
          <p:cNvGrpSpPr/>
          <p:nvPr/>
        </p:nvGrpSpPr>
        <p:grpSpPr>
          <a:xfrm>
            <a:off x="10334856" y="2647507"/>
            <a:ext cx="2161954" cy="606056"/>
            <a:chOff x="6570920" y="2658140"/>
            <a:chExt cx="2161954" cy="606056"/>
          </a:xfrm>
        </p:grpSpPr>
        <p:sp>
          <p:nvSpPr>
            <p:cNvPr id="116"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81A027"/>
                  </a:solidFill>
                  <a:latin typeface="Century Gothic" panose="020B0502020202020204" pitchFamily="34" charset="0"/>
                </a:rPr>
                <a:t>LEGACY</a:t>
              </a:r>
            </a:p>
          </p:txBody>
        </p:sp>
        <p:cxnSp>
          <p:nvCxnSpPr>
            <p:cNvPr id="117" name="Straight Arrow Connector 116"/>
            <p:cNvCxnSpPr/>
            <p:nvPr/>
          </p:nvCxnSpPr>
          <p:spPr bwMode="auto">
            <a:xfrm flipV="1">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grpSp>
        <p:nvGrpSpPr>
          <p:cNvPr id="118" name="Group 117"/>
          <p:cNvGrpSpPr/>
          <p:nvPr/>
        </p:nvGrpSpPr>
        <p:grpSpPr>
          <a:xfrm>
            <a:off x="10334856" y="3285460"/>
            <a:ext cx="2161954" cy="606056"/>
            <a:chOff x="6570920" y="2658140"/>
            <a:chExt cx="2161954" cy="606056"/>
          </a:xfrm>
        </p:grpSpPr>
        <p:sp>
          <p:nvSpPr>
            <p:cNvPr id="119" name="Rectangle 262"/>
            <p:cNvSpPr>
              <a:spLocks noChangeArrowheads="1"/>
            </p:cNvSpPr>
            <p:nvPr/>
          </p:nvSpPr>
          <p:spPr bwMode="auto">
            <a:xfrm>
              <a:off x="6599274" y="2799907"/>
              <a:ext cx="2133600" cy="338554"/>
            </a:xfrm>
            <a:prstGeom prst="rect">
              <a:avLst/>
            </a:prstGeom>
            <a:noFill/>
            <a:ln w="9525">
              <a:noFill/>
              <a:miter lim="800000"/>
              <a:headEnd/>
              <a:tailEnd/>
            </a:ln>
          </p:spPr>
          <p:txBody>
            <a:bodyPr wrap="square">
              <a:spAutoFit/>
            </a:bodyPr>
            <a:lstStyle/>
            <a:p>
              <a:pPr>
                <a:defRPr/>
              </a:pPr>
              <a:r>
                <a:rPr lang="en-US" sz="1600" dirty="0">
                  <a:solidFill>
                    <a:srgbClr val="81A027"/>
                  </a:solidFill>
                  <a:latin typeface="Century Gothic" panose="020B0502020202020204" pitchFamily="34" charset="0"/>
                </a:rPr>
                <a:t>INTERNET</a:t>
              </a:r>
            </a:p>
          </p:txBody>
        </p:sp>
        <p:cxnSp>
          <p:nvCxnSpPr>
            <p:cNvPr id="120" name="Straight Arrow Connector 119"/>
            <p:cNvCxnSpPr/>
            <p:nvPr/>
          </p:nvCxnSpPr>
          <p:spPr bwMode="auto">
            <a:xfrm>
              <a:off x="6570920" y="2658140"/>
              <a:ext cx="0" cy="606056"/>
            </a:xfrm>
            <a:prstGeom prst="straightConnector1">
              <a:avLst/>
            </a:prstGeom>
            <a:solidFill>
              <a:schemeClr val="accent1"/>
            </a:solidFill>
            <a:ln w="9525" cap="flat" cmpd="sng" algn="ctr">
              <a:solidFill>
                <a:srgbClr val="003E1C"/>
              </a:solidFill>
              <a:prstDash val="solid"/>
              <a:round/>
              <a:headEnd type="none" w="med" len="med"/>
              <a:tailEnd type="triangle"/>
            </a:ln>
            <a:effectLst/>
          </p:spPr>
        </p:cxnSp>
      </p:grpSp>
      <p:sp>
        <p:nvSpPr>
          <p:cNvPr id="121" name="TextBox 120"/>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22" name="TextBox 121"/>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23" name="TextBox 122"/>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24" name="TextBox 123"/>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25" name="TextBox 124"/>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263" name="Straight Connector 262"/>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68" name="Group 167"/>
          <p:cNvGrpSpPr/>
          <p:nvPr/>
        </p:nvGrpSpPr>
        <p:grpSpPr>
          <a:xfrm>
            <a:off x="2908300" y="1336040"/>
            <a:ext cx="603050" cy="1928148"/>
            <a:chOff x="3810000" y="1805652"/>
            <a:chExt cx="603050" cy="1928148"/>
          </a:xfrm>
        </p:grpSpPr>
        <p:sp>
          <p:nvSpPr>
            <p:cNvPr id="169" name="Rectangle 168"/>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0" name="Rectangle 169"/>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71" name="Group 170"/>
          <p:cNvGrpSpPr/>
          <p:nvPr/>
        </p:nvGrpSpPr>
        <p:grpSpPr>
          <a:xfrm>
            <a:off x="3663831" y="2080455"/>
            <a:ext cx="463588" cy="1183732"/>
            <a:chOff x="4565531" y="2550067"/>
            <a:chExt cx="463588" cy="1183732"/>
          </a:xfrm>
        </p:grpSpPr>
        <p:sp>
          <p:nvSpPr>
            <p:cNvPr id="172" name="Rectangle 171"/>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73" name="Rectangle 172"/>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75" name="Group 174"/>
          <p:cNvGrpSpPr/>
          <p:nvPr/>
        </p:nvGrpSpPr>
        <p:grpSpPr>
          <a:xfrm>
            <a:off x="4356100" y="2819400"/>
            <a:ext cx="463588" cy="444788"/>
            <a:chOff x="5257800" y="3289012"/>
            <a:chExt cx="463588" cy="444788"/>
          </a:xfrm>
        </p:grpSpPr>
        <p:sp>
          <p:nvSpPr>
            <p:cNvPr id="177" name="Rectangle 176"/>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78" name="Rectangle 177"/>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79" name="Group 178"/>
          <p:cNvGrpSpPr/>
          <p:nvPr/>
        </p:nvGrpSpPr>
        <p:grpSpPr>
          <a:xfrm>
            <a:off x="5041900" y="2895600"/>
            <a:ext cx="457200" cy="368588"/>
            <a:chOff x="5943600" y="3365212"/>
            <a:chExt cx="457200" cy="368588"/>
          </a:xfrm>
        </p:grpSpPr>
        <p:sp>
          <p:nvSpPr>
            <p:cNvPr id="180" name="Rectangle 179"/>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241" name="Rectangle 240"/>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79" name="Group 78"/>
          <p:cNvGrpSpPr/>
          <p:nvPr/>
        </p:nvGrpSpPr>
        <p:grpSpPr>
          <a:xfrm>
            <a:off x="2981225" y="3595622"/>
            <a:ext cx="2515969" cy="1041572"/>
            <a:chOff x="2992791" y="3567174"/>
            <a:chExt cx="2515969" cy="1041572"/>
          </a:xfrm>
        </p:grpSpPr>
        <p:sp>
          <p:nvSpPr>
            <p:cNvPr id="80" name="Rectangle 79"/>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81" name="Rectangle 80"/>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82" name="Rectangle 81"/>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83" name="Rectangle 82"/>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84" name="Rectangle 83"/>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85" name="Rectangle 84"/>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86" name="Rectangle 85"/>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87" name="Rectangle 86"/>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88" name="Group 87"/>
          <p:cNvGrpSpPr/>
          <p:nvPr/>
        </p:nvGrpSpPr>
        <p:grpSpPr>
          <a:xfrm>
            <a:off x="2981072" y="3330228"/>
            <a:ext cx="2514282" cy="289188"/>
            <a:chOff x="2987674" y="3298478"/>
            <a:chExt cx="2514282" cy="289188"/>
          </a:xfrm>
        </p:grpSpPr>
        <p:sp>
          <p:nvSpPr>
            <p:cNvPr id="89" name="Rectangle 8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0" name="Rectangle 8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1" name="Rectangle 90"/>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2" name="Rectangle 9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93" name="Rectangle 92"/>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95" name="Rectangle 94"/>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96" name="Rectangle 95"/>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sp>
        <p:nvSpPr>
          <p:cNvPr id="97" name="Rectangle 96"/>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sp>
        <p:nvSpPr>
          <p:cNvPr id="98" name="Rectangle 97"/>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99" name="Straight Connector 98"/>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01" name="Rectangle 100"/>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02" name="Group 101"/>
          <p:cNvGrpSpPr/>
          <p:nvPr/>
        </p:nvGrpSpPr>
        <p:grpSpPr>
          <a:xfrm>
            <a:off x="5706409" y="4060949"/>
            <a:ext cx="459936" cy="245598"/>
            <a:chOff x="8850141" y="3136172"/>
            <a:chExt cx="459936" cy="202980"/>
          </a:xfrm>
        </p:grpSpPr>
        <p:cxnSp>
          <p:nvCxnSpPr>
            <p:cNvPr id="103" name="Straight Connector 102"/>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05" name="Group 104"/>
          <p:cNvGrpSpPr/>
          <p:nvPr/>
        </p:nvGrpSpPr>
        <p:grpSpPr>
          <a:xfrm>
            <a:off x="5705395" y="3633746"/>
            <a:ext cx="459936" cy="426901"/>
            <a:chOff x="8850141" y="3136172"/>
            <a:chExt cx="459936" cy="202980"/>
          </a:xfrm>
        </p:grpSpPr>
        <p:cxnSp>
          <p:nvCxnSpPr>
            <p:cNvPr id="106" name="Straight Connector 10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08" name="Group 107"/>
          <p:cNvGrpSpPr/>
          <p:nvPr/>
        </p:nvGrpSpPr>
        <p:grpSpPr>
          <a:xfrm>
            <a:off x="5709965" y="3407532"/>
            <a:ext cx="459936" cy="225968"/>
            <a:chOff x="8850141" y="3136172"/>
            <a:chExt cx="459936" cy="202980"/>
          </a:xfrm>
        </p:grpSpPr>
        <p:cxnSp>
          <p:nvCxnSpPr>
            <p:cNvPr id="109" name="Straight Connector 108"/>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sp>
        <p:nvSpPr>
          <p:cNvPr id="78" name="Rectangle 77"/>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Tree>
    <p:extLst>
      <p:ext uri="{BB962C8B-B14F-4D97-AF65-F5344CB8AC3E}">
        <p14:creationId xmlns:p14="http://schemas.microsoft.com/office/powerpoint/2010/main" val="26925334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2"/>
                                        </p:tgtEl>
                                        <p:attrNameLst>
                                          <p:attrName>style.visibility</p:attrName>
                                        </p:attrNameLst>
                                      </p:cBhvr>
                                      <p:to>
                                        <p:strVal val="visible"/>
                                      </p:to>
                                    </p:set>
                                    <p:animEffect transition="in" filter="fade">
                                      <p:cBhvr>
                                        <p:cTn id="7" dur="500"/>
                                        <p:tgtEl>
                                          <p:spTgt spid="182"/>
                                        </p:tgtEl>
                                      </p:cBhvr>
                                    </p:animEffect>
                                  </p:childTnLst>
                                </p:cTn>
                              </p:par>
                              <p:par>
                                <p:cTn id="8" presetID="22" presetClass="entr" presetSubtype="4" fill="hold" nodeType="withEffect">
                                  <p:stCondLst>
                                    <p:cond delay="0"/>
                                  </p:stCondLst>
                                  <p:childTnLst>
                                    <p:set>
                                      <p:cBhvr>
                                        <p:cTn id="9" dur="1" fill="hold">
                                          <p:stCondLst>
                                            <p:cond delay="0"/>
                                          </p:stCondLst>
                                        </p:cTn>
                                        <p:tgtEl>
                                          <p:spTgt spid="160"/>
                                        </p:tgtEl>
                                        <p:attrNameLst>
                                          <p:attrName>style.visibility</p:attrName>
                                        </p:attrNameLst>
                                      </p:cBhvr>
                                      <p:to>
                                        <p:strVal val="visible"/>
                                      </p:to>
                                    </p:set>
                                    <p:animEffect transition="in" filter="wipe(down)">
                                      <p:cBhvr>
                                        <p:cTn id="10" dur="2000"/>
                                        <p:tgtEl>
                                          <p:spTgt spid="160"/>
                                        </p:tgtEl>
                                      </p:cBhvr>
                                    </p:animEffect>
                                  </p:childTnLst>
                                </p:cTn>
                              </p:par>
                              <p:par>
                                <p:cTn id="11" presetID="22" presetClass="entr" presetSubtype="4" fill="hold" nodeType="withEffect">
                                  <p:stCondLst>
                                    <p:cond delay="0"/>
                                  </p:stCondLst>
                                  <p:childTnLst>
                                    <p:set>
                                      <p:cBhvr>
                                        <p:cTn id="12" dur="1" fill="hold">
                                          <p:stCondLst>
                                            <p:cond delay="0"/>
                                          </p:stCondLst>
                                        </p:cTn>
                                        <p:tgtEl>
                                          <p:spTgt spid="163"/>
                                        </p:tgtEl>
                                        <p:attrNameLst>
                                          <p:attrName>style.visibility</p:attrName>
                                        </p:attrNameLst>
                                      </p:cBhvr>
                                      <p:to>
                                        <p:strVal val="visible"/>
                                      </p:to>
                                    </p:set>
                                    <p:animEffect transition="in" filter="wipe(down)">
                                      <p:cBhvr>
                                        <p:cTn id="13" dur="2000"/>
                                        <p:tgtEl>
                                          <p:spTgt spid="163"/>
                                        </p:tgtEl>
                                      </p:cBhvr>
                                    </p:animEffect>
                                  </p:childTnLst>
                                </p:cTn>
                              </p:par>
                              <p:par>
                                <p:cTn id="14" presetID="22" presetClass="entr" presetSubtype="1" fill="hold" nodeType="withEffect">
                                  <p:stCondLst>
                                    <p:cond delay="50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2000"/>
                                        <p:tgtEl>
                                          <p:spTgt spid="12"/>
                                        </p:tgtEl>
                                      </p:cBhvr>
                                    </p:animEffect>
                                  </p:childTnLst>
                                </p:cTn>
                              </p:par>
                            </p:childTnLst>
                          </p:cTn>
                        </p:par>
                        <p:par>
                          <p:cTn id="17" fill="hold">
                            <p:stCondLst>
                              <p:cond delay="2500"/>
                            </p:stCondLst>
                            <p:childTnLst>
                              <p:par>
                                <p:cTn id="18" presetID="22" presetClass="entr" presetSubtype="4" fill="hold" nodeType="afterEffect">
                                  <p:stCondLst>
                                    <p:cond delay="0"/>
                                  </p:stCondLst>
                                  <p:childTnLst>
                                    <p:set>
                                      <p:cBhvr>
                                        <p:cTn id="19" dur="1" fill="hold">
                                          <p:stCondLst>
                                            <p:cond delay="0"/>
                                          </p:stCondLst>
                                        </p:cTn>
                                        <p:tgtEl>
                                          <p:spTgt spid="115"/>
                                        </p:tgtEl>
                                        <p:attrNameLst>
                                          <p:attrName>style.visibility</p:attrName>
                                        </p:attrNameLst>
                                      </p:cBhvr>
                                      <p:to>
                                        <p:strVal val="visible"/>
                                      </p:to>
                                    </p:set>
                                    <p:animEffect transition="in" filter="wipe(down)">
                                      <p:cBhvr>
                                        <p:cTn id="20" dur="500"/>
                                        <p:tgtEl>
                                          <p:spTgt spid="115"/>
                                        </p:tgtEl>
                                      </p:cBhvr>
                                    </p:animEffect>
                                  </p:childTnLst>
                                </p:cTn>
                              </p:par>
                              <p:par>
                                <p:cTn id="21" presetID="22" presetClass="entr" presetSubtype="1" fill="hold" nodeType="withEffect">
                                  <p:stCondLst>
                                    <p:cond delay="0"/>
                                  </p:stCondLst>
                                  <p:childTnLst>
                                    <p:set>
                                      <p:cBhvr>
                                        <p:cTn id="22" dur="1" fill="hold">
                                          <p:stCondLst>
                                            <p:cond delay="0"/>
                                          </p:stCondLst>
                                        </p:cTn>
                                        <p:tgtEl>
                                          <p:spTgt spid="118"/>
                                        </p:tgtEl>
                                        <p:attrNameLst>
                                          <p:attrName>style.visibility</p:attrName>
                                        </p:attrNameLst>
                                      </p:cBhvr>
                                      <p:to>
                                        <p:strVal val="visible"/>
                                      </p:to>
                                    </p:set>
                                    <p:animEffect transition="in" filter="wipe(up)">
                                      <p:cBhvr>
                                        <p:cTn id="23" dur="500"/>
                                        <p:tgtEl>
                                          <p:spTgt spid="1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3" name="Straight Connector 232"/>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102" name="Group 101"/>
          <p:cNvGrpSpPr/>
          <p:nvPr/>
        </p:nvGrpSpPr>
        <p:grpSpPr>
          <a:xfrm>
            <a:off x="6778525" y="3337485"/>
            <a:ext cx="2321400" cy="289189"/>
            <a:chOff x="2987674" y="3298477"/>
            <a:chExt cx="2321400" cy="289189"/>
          </a:xfrm>
        </p:grpSpPr>
        <p:sp>
          <p:nvSpPr>
            <p:cNvPr id="103" name="Rectangle 102"/>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103"/>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9" name="Rectangle 108"/>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0" name="Rectangle 10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111" name="Rectangle 110"/>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3" name="Rectangle 112"/>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114" name="Rectangle 113"/>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grpSp>
        <p:nvGrpSpPr>
          <p:cNvPr id="115" name="Group 114"/>
          <p:cNvGrpSpPr/>
          <p:nvPr/>
        </p:nvGrpSpPr>
        <p:grpSpPr>
          <a:xfrm>
            <a:off x="9850665" y="5804116"/>
            <a:ext cx="1486966" cy="292388"/>
            <a:chOff x="7080250" y="4138490"/>
            <a:chExt cx="1486966" cy="292388"/>
          </a:xfrm>
        </p:grpSpPr>
        <p:sp>
          <p:nvSpPr>
            <p:cNvPr id="116" name="Rectangle 115"/>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117" name="Straight Arrow Connector 11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01" name="TextBox 100"/>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18" name="TextBox 117"/>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19" name="TextBox 118"/>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20" name="TextBox 119"/>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21" name="TextBox 120"/>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22" name="Straight Connector 121"/>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231" name="Rectangle 230"/>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2" name="Rectangle 231"/>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sp>
        <p:nvSpPr>
          <p:cNvPr id="168" name="Rectangle 167"/>
          <p:cNvSpPr/>
          <p:nvPr/>
        </p:nvSpPr>
        <p:spPr bwMode="auto">
          <a:xfrm>
            <a:off x="9295266" y="5914195"/>
            <a:ext cx="457200" cy="7223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4" name="Rectangle 233"/>
          <p:cNvSpPr/>
          <p:nvPr/>
        </p:nvSpPr>
        <p:spPr bwMode="auto">
          <a:xfrm>
            <a:off x="9295576" y="3271024"/>
            <a:ext cx="457200" cy="1565273"/>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sp>
        <p:nvSpPr>
          <p:cNvPr id="235" name="Rectangle 234"/>
          <p:cNvSpPr/>
          <p:nvPr/>
        </p:nvSpPr>
        <p:spPr bwMode="auto">
          <a:xfrm>
            <a:off x="9299407" y="4818380"/>
            <a:ext cx="457200" cy="1095009"/>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6" name="Straight Connector 235"/>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8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89" name="Group 88"/>
          <p:cNvGrpSpPr/>
          <p:nvPr/>
        </p:nvGrpSpPr>
        <p:grpSpPr>
          <a:xfrm>
            <a:off x="2981225" y="3595622"/>
            <a:ext cx="2515969" cy="1041572"/>
            <a:chOff x="2992791" y="3567174"/>
            <a:chExt cx="2515969" cy="1041572"/>
          </a:xfrm>
        </p:grpSpPr>
        <p:sp>
          <p:nvSpPr>
            <p:cNvPr id="90" name="Rectangle 89"/>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1" name="Rectangle 90"/>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2" name="Rectangle 91"/>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3" name="Rectangle 92"/>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95" name="Rectangle 94"/>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96" name="Rectangle 95"/>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97" name="Rectangle 96"/>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98" name="Group 97"/>
          <p:cNvGrpSpPr/>
          <p:nvPr/>
        </p:nvGrpSpPr>
        <p:grpSpPr>
          <a:xfrm>
            <a:off x="2981072" y="3330228"/>
            <a:ext cx="2514282" cy="289188"/>
            <a:chOff x="2987674" y="3298478"/>
            <a:chExt cx="2514282" cy="289188"/>
          </a:xfrm>
        </p:grpSpPr>
        <p:sp>
          <p:nvSpPr>
            <p:cNvPr id="99" name="Rectangle 98"/>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0" name="Rectangle 99"/>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6" name="Rectangle 10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07" name="Rectangle 10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3" name="Rectangle 12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51" name="Rectangle 150"/>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52" name="Group 151"/>
          <p:cNvGrpSpPr/>
          <p:nvPr/>
        </p:nvGrpSpPr>
        <p:grpSpPr>
          <a:xfrm>
            <a:off x="2908300" y="1336040"/>
            <a:ext cx="603050" cy="1928148"/>
            <a:chOff x="3810000" y="1805652"/>
            <a:chExt cx="603050" cy="1928148"/>
          </a:xfrm>
        </p:grpSpPr>
        <p:sp>
          <p:nvSpPr>
            <p:cNvPr id="153" name="Rectangle 152"/>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4" name="Rectangle 153"/>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55" name="Group 154"/>
          <p:cNvGrpSpPr/>
          <p:nvPr/>
        </p:nvGrpSpPr>
        <p:grpSpPr>
          <a:xfrm>
            <a:off x="3663831" y="2080455"/>
            <a:ext cx="463588" cy="1183732"/>
            <a:chOff x="4565531" y="2550067"/>
            <a:chExt cx="463588" cy="1183732"/>
          </a:xfrm>
        </p:grpSpPr>
        <p:sp>
          <p:nvSpPr>
            <p:cNvPr id="156" name="Rectangle 155"/>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60" name="Rectangle 159"/>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1" name="Group 160"/>
          <p:cNvGrpSpPr/>
          <p:nvPr/>
        </p:nvGrpSpPr>
        <p:grpSpPr>
          <a:xfrm>
            <a:off x="4356100" y="2819400"/>
            <a:ext cx="463588" cy="444788"/>
            <a:chOff x="5257800" y="3289012"/>
            <a:chExt cx="463588" cy="444788"/>
          </a:xfrm>
        </p:grpSpPr>
        <p:sp>
          <p:nvSpPr>
            <p:cNvPr id="162" name="Rectangle 161"/>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63" name="Rectangle 162"/>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4" name="Group 163"/>
          <p:cNvGrpSpPr/>
          <p:nvPr/>
        </p:nvGrpSpPr>
        <p:grpSpPr>
          <a:xfrm>
            <a:off x="5041900" y="2895600"/>
            <a:ext cx="457200" cy="368588"/>
            <a:chOff x="5943600" y="3365212"/>
            <a:chExt cx="457200" cy="368588"/>
          </a:xfrm>
        </p:grpSpPr>
        <p:sp>
          <p:nvSpPr>
            <p:cNvPr id="165" name="Rectangle 164"/>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69" name="Rectangle 168"/>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0" name="Rectangle 169"/>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77" name="Group 176"/>
          <p:cNvGrpSpPr/>
          <p:nvPr/>
        </p:nvGrpSpPr>
        <p:grpSpPr>
          <a:xfrm>
            <a:off x="8042294" y="2903220"/>
            <a:ext cx="457200" cy="360968"/>
            <a:chOff x="5260994" y="3372832"/>
            <a:chExt cx="457200" cy="360968"/>
          </a:xfrm>
        </p:grpSpPr>
        <p:sp>
          <p:nvSpPr>
            <p:cNvPr id="178" name="Rectangle 177"/>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179" name="Rectangle 178"/>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80" name="Group 179"/>
          <p:cNvGrpSpPr/>
          <p:nvPr/>
        </p:nvGrpSpPr>
        <p:grpSpPr>
          <a:xfrm>
            <a:off x="8638540" y="2926080"/>
            <a:ext cx="457200" cy="338108"/>
            <a:chOff x="5943600" y="3395692"/>
            <a:chExt cx="457200" cy="338108"/>
          </a:xfrm>
        </p:grpSpPr>
        <p:sp>
          <p:nvSpPr>
            <p:cNvPr id="196" name="Rectangle 195"/>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197" name="Rectangle 196"/>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 name="Group 1"/>
          <p:cNvGrpSpPr/>
          <p:nvPr/>
        </p:nvGrpSpPr>
        <p:grpSpPr>
          <a:xfrm>
            <a:off x="5705395" y="3264187"/>
            <a:ext cx="466803" cy="1972662"/>
            <a:chOff x="5705395" y="3264187"/>
            <a:chExt cx="466803" cy="1972662"/>
          </a:xfrm>
        </p:grpSpPr>
        <p:sp>
          <p:nvSpPr>
            <p:cNvPr id="87" name="Rectangle 86"/>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24" name="Straight Connector 123"/>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27" name="Group 126"/>
            <p:cNvGrpSpPr/>
            <p:nvPr/>
          </p:nvGrpSpPr>
          <p:grpSpPr>
            <a:xfrm>
              <a:off x="5706409" y="4060949"/>
              <a:ext cx="459936" cy="245598"/>
              <a:chOff x="8850141" y="3136172"/>
              <a:chExt cx="459936" cy="202980"/>
            </a:xfrm>
          </p:grpSpPr>
          <p:cxnSp>
            <p:nvCxnSpPr>
              <p:cNvPr id="128" name="Straight Connector 12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30" name="Group 129"/>
            <p:cNvGrpSpPr/>
            <p:nvPr/>
          </p:nvGrpSpPr>
          <p:grpSpPr>
            <a:xfrm>
              <a:off x="5705395" y="3633746"/>
              <a:ext cx="459936" cy="426901"/>
              <a:chOff x="8850141" y="3136172"/>
              <a:chExt cx="459936" cy="202980"/>
            </a:xfrm>
          </p:grpSpPr>
          <p:cxnSp>
            <p:nvCxnSpPr>
              <p:cNvPr id="131" name="Straight Connector 130"/>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33" name="Group 132"/>
            <p:cNvGrpSpPr/>
            <p:nvPr/>
          </p:nvGrpSpPr>
          <p:grpSpPr>
            <a:xfrm>
              <a:off x="5709965" y="3407532"/>
              <a:ext cx="459936" cy="225968"/>
              <a:chOff x="8850141" y="3136172"/>
              <a:chExt cx="459936" cy="202980"/>
            </a:xfrm>
          </p:grpSpPr>
          <p:cxnSp>
            <p:nvCxnSpPr>
              <p:cNvPr id="134" name="Straight Connector 133"/>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sp>
        <p:nvSpPr>
          <p:cNvPr id="136" name="Rectangle 135"/>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138"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175019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14:presetBounceEnd="340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34000">
                                          <p:cBhvr additive="base">
                                            <p:cTn id="7" dur="500" fill="hold"/>
                                            <p:tgtEl>
                                              <p:spTgt spid="115"/>
                                            </p:tgtEl>
                                            <p:attrNameLst>
                                              <p:attrName>ppt_x</p:attrName>
                                            </p:attrNameLst>
                                          </p:cBhvr>
                                          <p:tavLst>
                                            <p:tav tm="0">
                                              <p:val>
                                                <p:strVal val="1+#ppt_w/2"/>
                                              </p:val>
                                            </p:tav>
                                            <p:tav tm="100000">
                                              <p:val>
                                                <p:strVal val="#ppt_x"/>
                                              </p:val>
                                            </p:tav>
                                          </p:tavLst>
                                        </p:anim>
                                        <p:anim calcmode="lin" valueType="num" p14:bounceEnd="34000">
                                          <p:cBhvr additive="base">
                                            <p:cTn id="8" dur="500" fill="hold"/>
                                            <p:tgtEl>
                                              <p:spTgt spid="115"/>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8"/>
                                            </p:tgtEl>
                                          </p:cBhvr>
                                        </p:animEffect>
                                        <p:set>
                                          <p:cBhvr>
                                            <p:cTn id="11" dur="1" fill="hold">
                                              <p:stCondLst>
                                                <p:cond delay="1999"/>
                                              </p:stCondLst>
                                            </p:cTn>
                                            <p:tgtEl>
                                              <p:spTgt spid="168"/>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wipe(right)">
                                          <p:cBhvr>
                                            <p:cTn id="14" dur="2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500" fill="hold"/>
                                            <p:tgtEl>
                                              <p:spTgt spid="115"/>
                                            </p:tgtEl>
                                            <p:attrNameLst>
                                              <p:attrName>ppt_x</p:attrName>
                                            </p:attrNameLst>
                                          </p:cBhvr>
                                          <p:tavLst>
                                            <p:tav tm="0">
                                              <p:val>
                                                <p:strVal val="1+#ppt_w/2"/>
                                              </p:val>
                                            </p:tav>
                                            <p:tav tm="100000">
                                              <p:val>
                                                <p:strVal val="#ppt_x"/>
                                              </p:val>
                                            </p:tav>
                                          </p:tavLst>
                                        </p:anim>
                                        <p:anim calcmode="lin" valueType="num">
                                          <p:cBhvr additive="base">
                                            <p:cTn id="8" dur="500" fill="hold"/>
                                            <p:tgtEl>
                                              <p:spTgt spid="115"/>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8"/>
                                            </p:tgtEl>
                                          </p:cBhvr>
                                        </p:animEffect>
                                        <p:set>
                                          <p:cBhvr>
                                            <p:cTn id="11" dur="1" fill="hold">
                                              <p:stCondLst>
                                                <p:cond delay="1999"/>
                                              </p:stCondLst>
                                            </p:cTn>
                                            <p:tgtEl>
                                              <p:spTgt spid="168"/>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102"/>
                                            </p:tgtEl>
                                            <p:attrNameLst>
                                              <p:attrName>style.visibility</p:attrName>
                                            </p:attrNameLst>
                                          </p:cBhvr>
                                          <p:to>
                                            <p:strVal val="visible"/>
                                          </p:to>
                                        </p:set>
                                        <p:animEffect transition="in" filter="wipe(right)">
                                          <p:cBhvr>
                                            <p:cTn id="14" dur="2000"/>
                                            <p:tgtEl>
                                              <p:spTgt spid="10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8" grpId="0" animBg="1"/>
        </p:bldLst>
      </p:timing>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87" name="Group 86"/>
          <p:cNvGrpSpPr/>
          <p:nvPr/>
        </p:nvGrpSpPr>
        <p:grpSpPr>
          <a:xfrm>
            <a:off x="9879502" y="5062924"/>
            <a:ext cx="1635491" cy="292388"/>
            <a:chOff x="7080250" y="4138490"/>
            <a:chExt cx="1635491" cy="292388"/>
          </a:xfrm>
        </p:grpSpPr>
        <p:sp>
          <p:nvSpPr>
            <p:cNvPr id="88" name="Rectangle 87"/>
            <p:cNvSpPr/>
            <p:nvPr/>
          </p:nvSpPr>
          <p:spPr>
            <a:xfrm>
              <a:off x="7267909" y="4138490"/>
              <a:ext cx="1447832" cy="292388"/>
            </a:xfrm>
            <a:prstGeom prst="rect">
              <a:avLst/>
            </a:prstGeom>
          </p:spPr>
          <p:txBody>
            <a:bodyPr wrap="none">
              <a:spAutoFit/>
            </a:bodyPr>
            <a:lstStyle/>
            <a:p>
              <a:pPr algn="ctr"/>
              <a:r>
                <a:rPr lang="en-US" sz="1300" dirty="0">
                  <a:latin typeface="Century Gothic" panose="020B0502020202020204" pitchFamily="34" charset="0"/>
                </a:rPr>
                <a:t>1,422 PUREPLAY</a:t>
              </a:r>
            </a:p>
          </p:txBody>
        </p:sp>
        <p:cxnSp>
          <p:nvCxnSpPr>
            <p:cNvPr id="89" name="Straight Arrow Connector 88"/>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90" name="Group 89"/>
          <p:cNvGrpSpPr/>
          <p:nvPr/>
        </p:nvGrpSpPr>
        <p:grpSpPr>
          <a:xfrm>
            <a:off x="6749523" y="3595620"/>
            <a:ext cx="2353551" cy="1597471"/>
            <a:chOff x="2959942" y="3567173"/>
            <a:chExt cx="2353551" cy="1597471"/>
          </a:xfrm>
        </p:grpSpPr>
        <p:sp>
          <p:nvSpPr>
            <p:cNvPr id="91" name="Rectangle 90"/>
            <p:cNvSpPr/>
            <p:nvPr/>
          </p:nvSpPr>
          <p:spPr bwMode="auto">
            <a:xfrm>
              <a:off x="2992791" y="3567173"/>
              <a:ext cx="457200" cy="129394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2" name="Rectangle 91"/>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3" name="Rectangle 92"/>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93"/>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5" name="Rectangle 94"/>
            <p:cNvSpPr/>
            <p:nvPr/>
          </p:nvSpPr>
          <p:spPr>
            <a:xfrm>
              <a:off x="2959942" y="4904203"/>
              <a:ext cx="522900" cy="253916"/>
            </a:xfrm>
            <a:prstGeom prst="rect">
              <a:avLst/>
            </a:prstGeom>
          </p:spPr>
          <p:txBody>
            <a:bodyPr wrap="none">
              <a:spAutoFit/>
            </a:bodyPr>
            <a:lstStyle/>
            <a:p>
              <a:pPr algn="ctr"/>
              <a:r>
                <a:rPr lang="en-US" sz="1050" dirty="0">
                  <a:latin typeface="Century Gothic" panose="020B0502020202020204" pitchFamily="34" charset="0"/>
                </a:rPr>
                <a:t>1,338</a:t>
              </a:r>
              <a:endParaRPr lang="en-US" sz="1050" dirty="0"/>
            </a:p>
          </p:txBody>
        </p:sp>
        <p:sp>
          <p:nvSpPr>
            <p:cNvPr id="99" name="Rectangle 98"/>
            <p:cNvSpPr/>
            <p:nvPr/>
          </p:nvSpPr>
          <p:spPr>
            <a:xfrm>
              <a:off x="3668075" y="4903468"/>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00" name="Rectangle 99"/>
            <p:cNvSpPr/>
            <p:nvPr/>
          </p:nvSpPr>
          <p:spPr>
            <a:xfrm>
              <a:off x="4307958" y="4904195"/>
              <a:ext cx="335349" cy="253916"/>
            </a:xfrm>
            <a:prstGeom prst="rect">
              <a:avLst/>
            </a:prstGeom>
          </p:spPr>
          <p:txBody>
            <a:bodyPr wrap="none">
              <a:spAutoFit/>
            </a:bodyPr>
            <a:lstStyle/>
            <a:p>
              <a:pPr algn="ctr"/>
              <a:r>
                <a:rPr lang="en-US" sz="1050" dirty="0">
                  <a:latin typeface="Century Gothic" panose="020B0502020202020204" pitchFamily="34" charset="0"/>
                </a:rPr>
                <a:t>33</a:t>
              </a:r>
              <a:endParaRPr lang="en-US" sz="1050" dirty="0"/>
            </a:p>
          </p:txBody>
        </p:sp>
        <p:sp>
          <p:nvSpPr>
            <p:cNvPr id="101" name="Rectangle 100"/>
            <p:cNvSpPr/>
            <p:nvPr/>
          </p:nvSpPr>
          <p:spPr>
            <a:xfrm>
              <a:off x="4950556" y="4910728"/>
              <a:ext cx="335349" cy="253916"/>
            </a:xfrm>
            <a:prstGeom prst="rect">
              <a:avLst/>
            </a:prstGeom>
          </p:spPr>
          <p:txBody>
            <a:bodyPr wrap="none">
              <a:spAutoFit/>
            </a:bodyPr>
            <a:lstStyle/>
            <a:p>
              <a:pPr algn="ctr"/>
              <a:r>
                <a:rPr lang="en-US" sz="1050" dirty="0">
                  <a:latin typeface="Century Gothic" panose="020B0502020202020204" pitchFamily="34" charset="0"/>
                </a:rPr>
                <a:t>21</a:t>
              </a:r>
              <a:endParaRPr lang="en-US" sz="1050" dirty="0"/>
            </a:p>
          </p:txBody>
        </p:sp>
      </p:grpSp>
      <p:sp>
        <p:nvSpPr>
          <p:cNvPr id="129" name="TextBox 128"/>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0" name="TextBox 129"/>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1" name="TextBox 130"/>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2" name="TextBox 131"/>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33" name="TextBox 132"/>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34" name="Straight Connector 133"/>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cxnSp>
        <p:nvCxnSpPr>
          <p:cNvPr id="275" name="Straight Connector 274"/>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0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03" name="Group 102"/>
          <p:cNvGrpSpPr/>
          <p:nvPr/>
        </p:nvGrpSpPr>
        <p:grpSpPr>
          <a:xfrm>
            <a:off x="2981225" y="3595622"/>
            <a:ext cx="2515969" cy="1041572"/>
            <a:chOff x="2992791" y="3567174"/>
            <a:chExt cx="2515969" cy="1041572"/>
          </a:xfrm>
        </p:grpSpPr>
        <p:sp>
          <p:nvSpPr>
            <p:cNvPr id="104" name="Rectangle 103"/>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5" name="Rectangle 104"/>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6" name="Rectangle 105"/>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7" name="Rectangle 106"/>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8" name="Rectangle 107"/>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09" name="Rectangle 108"/>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0" name="Rectangle 109"/>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11" name="Rectangle 110"/>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12" name="Group 111"/>
          <p:cNvGrpSpPr/>
          <p:nvPr/>
        </p:nvGrpSpPr>
        <p:grpSpPr>
          <a:xfrm>
            <a:off x="2981072" y="3330228"/>
            <a:ext cx="2514282" cy="289188"/>
            <a:chOff x="2987674" y="3298478"/>
            <a:chExt cx="2514282" cy="289188"/>
          </a:xfrm>
        </p:grpSpPr>
        <p:sp>
          <p:nvSpPr>
            <p:cNvPr id="113" name="Rectangle 112"/>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4" name="Rectangle 113"/>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5" name="Rectangle 114"/>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6" name="Rectangle 11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17" name="Rectangle 116"/>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8" name="Rectangle 117"/>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9" name="Rectangle 118"/>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20" name="Rectangle 119"/>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21" name="Group 120"/>
          <p:cNvGrpSpPr/>
          <p:nvPr/>
        </p:nvGrpSpPr>
        <p:grpSpPr>
          <a:xfrm>
            <a:off x="2908300" y="1336040"/>
            <a:ext cx="603050" cy="1928148"/>
            <a:chOff x="3810000" y="1805652"/>
            <a:chExt cx="603050" cy="1928148"/>
          </a:xfrm>
        </p:grpSpPr>
        <p:sp>
          <p:nvSpPr>
            <p:cNvPr id="122" name="Rectangle 121"/>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3" name="Rectangle 122"/>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24" name="Group 123"/>
          <p:cNvGrpSpPr/>
          <p:nvPr/>
        </p:nvGrpSpPr>
        <p:grpSpPr>
          <a:xfrm>
            <a:off x="3663831" y="2080455"/>
            <a:ext cx="463588" cy="1183732"/>
            <a:chOff x="4565531" y="2550067"/>
            <a:chExt cx="463588" cy="1183732"/>
          </a:xfrm>
        </p:grpSpPr>
        <p:sp>
          <p:nvSpPr>
            <p:cNvPr id="125" name="Rectangle 124"/>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26" name="Rectangle 125"/>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27" name="Group 126"/>
          <p:cNvGrpSpPr/>
          <p:nvPr/>
        </p:nvGrpSpPr>
        <p:grpSpPr>
          <a:xfrm>
            <a:off x="4356100" y="2819400"/>
            <a:ext cx="463588" cy="444788"/>
            <a:chOff x="5257800" y="3289012"/>
            <a:chExt cx="463588" cy="444788"/>
          </a:xfrm>
        </p:grpSpPr>
        <p:sp>
          <p:nvSpPr>
            <p:cNvPr id="128" name="Rectangle 127"/>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35" name="Rectangle 134"/>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51" name="Group 150"/>
          <p:cNvGrpSpPr/>
          <p:nvPr/>
        </p:nvGrpSpPr>
        <p:grpSpPr>
          <a:xfrm>
            <a:off x="5041900" y="2895600"/>
            <a:ext cx="457200" cy="368588"/>
            <a:chOff x="5943600" y="3365212"/>
            <a:chExt cx="457200" cy="368588"/>
          </a:xfrm>
        </p:grpSpPr>
        <p:sp>
          <p:nvSpPr>
            <p:cNvPr id="152" name="Rectangle 151"/>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53" name="Rectangle 152"/>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54" name="Rectangle 153"/>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64" name="Group 163"/>
          <p:cNvGrpSpPr/>
          <p:nvPr/>
        </p:nvGrpSpPr>
        <p:grpSpPr>
          <a:xfrm>
            <a:off x="8042294" y="2903220"/>
            <a:ext cx="457200" cy="360968"/>
            <a:chOff x="5260994" y="3372832"/>
            <a:chExt cx="457200" cy="360968"/>
          </a:xfrm>
        </p:grpSpPr>
        <p:sp>
          <p:nvSpPr>
            <p:cNvPr id="165" name="Rectangle 164"/>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170" name="Rectangle 169"/>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71" name="Group 170"/>
          <p:cNvGrpSpPr/>
          <p:nvPr/>
        </p:nvGrpSpPr>
        <p:grpSpPr>
          <a:xfrm>
            <a:off x="8638540" y="2926080"/>
            <a:ext cx="457200" cy="338108"/>
            <a:chOff x="5943600" y="3395692"/>
            <a:chExt cx="457200" cy="338108"/>
          </a:xfrm>
        </p:grpSpPr>
        <p:sp>
          <p:nvSpPr>
            <p:cNvPr id="172" name="Rectangle 171"/>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173" name="Rectangle 172"/>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4" name="Rectangle 173"/>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nvGrpSpPr>
          <p:cNvPr id="176" name="Group 175"/>
          <p:cNvGrpSpPr/>
          <p:nvPr/>
        </p:nvGrpSpPr>
        <p:grpSpPr>
          <a:xfrm>
            <a:off x="6778525" y="3337485"/>
            <a:ext cx="2321400" cy="289189"/>
            <a:chOff x="2987674" y="3298477"/>
            <a:chExt cx="2321400" cy="289189"/>
          </a:xfrm>
        </p:grpSpPr>
        <p:sp>
          <p:nvSpPr>
            <p:cNvPr id="177" name="Rectangle 176"/>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8" name="Rectangle 177"/>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9" name="Rectangle 178"/>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80" name="Rectangle 17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07" name="Rectangle 206"/>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08" name="Rectangle 207"/>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09" name="Rectangle 208"/>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210" name="Rectangle 209"/>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cxnSp>
        <p:nvCxnSpPr>
          <p:cNvPr id="211" name="Straight Connector 210"/>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212" name="Rectangle 211"/>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4" name="Rectangle 213"/>
          <p:cNvSpPr/>
          <p:nvPr/>
        </p:nvSpPr>
        <p:spPr bwMode="auto">
          <a:xfrm>
            <a:off x="9295576" y="3271025"/>
            <a:ext cx="457200" cy="1280240"/>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216" name="Group 215"/>
          <p:cNvGrpSpPr/>
          <p:nvPr/>
        </p:nvGrpSpPr>
        <p:grpSpPr>
          <a:xfrm>
            <a:off x="9850665" y="5804116"/>
            <a:ext cx="1486966" cy="292388"/>
            <a:chOff x="7080250" y="4138490"/>
            <a:chExt cx="1486966" cy="292388"/>
          </a:xfrm>
        </p:grpSpPr>
        <p:sp>
          <p:nvSpPr>
            <p:cNvPr id="217" name="Rectangle 216"/>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218" name="Straight Arrow Connector 21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323" name="Straight Connector 322"/>
          <p:cNvCxnSpPr/>
          <p:nvPr/>
        </p:nvCxnSpPr>
        <p:spPr>
          <a:xfrm>
            <a:off x="9294998" y="4554210"/>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69" name="Rectangle 168"/>
          <p:cNvSpPr/>
          <p:nvPr/>
        </p:nvSpPr>
        <p:spPr bwMode="auto">
          <a:xfrm>
            <a:off x="9298327" y="4547206"/>
            <a:ext cx="457200" cy="1363220"/>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36" name="Group 135"/>
          <p:cNvGrpSpPr/>
          <p:nvPr/>
        </p:nvGrpSpPr>
        <p:grpSpPr>
          <a:xfrm>
            <a:off x="5705395" y="3264187"/>
            <a:ext cx="466803" cy="1972662"/>
            <a:chOff x="5705395" y="3264187"/>
            <a:chExt cx="466803" cy="1972662"/>
          </a:xfrm>
        </p:grpSpPr>
        <p:sp>
          <p:nvSpPr>
            <p:cNvPr id="137" name="Rectangle 136"/>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38" name="Straight Connector 137"/>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41" name="Group 140"/>
            <p:cNvGrpSpPr/>
            <p:nvPr/>
          </p:nvGrpSpPr>
          <p:grpSpPr>
            <a:xfrm>
              <a:off x="5706409" y="4060949"/>
              <a:ext cx="459936" cy="245598"/>
              <a:chOff x="8850141" y="3136172"/>
              <a:chExt cx="459936" cy="202980"/>
            </a:xfrm>
          </p:grpSpPr>
          <p:cxnSp>
            <p:nvCxnSpPr>
              <p:cNvPr id="148" name="Straight Connector 14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2" name="Group 141"/>
            <p:cNvGrpSpPr/>
            <p:nvPr/>
          </p:nvGrpSpPr>
          <p:grpSpPr>
            <a:xfrm>
              <a:off x="5705395" y="3633746"/>
              <a:ext cx="459936" cy="426901"/>
              <a:chOff x="8850141" y="3136172"/>
              <a:chExt cx="459936" cy="202980"/>
            </a:xfrm>
          </p:grpSpPr>
          <p:cxnSp>
            <p:nvCxnSpPr>
              <p:cNvPr id="146" name="Straight Connector 14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5709965" y="3407532"/>
              <a:ext cx="459936" cy="225968"/>
              <a:chOff x="8850141" y="3136172"/>
              <a:chExt cx="459936" cy="202980"/>
            </a:xfrm>
          </p:grpSpPr>
          <p:cxnSp>
            <p:nvCxnSpPr>
              <p:cNvPr id="144" name="Straight Connector 143"/>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grpSp>
        <p:nvGrpSpPr>
          <p:cNvPr id="150" name="Group 149"/>
          <p:cNvGrpSpPr/>
          <p:nvPr/>
        </p:nvGrpSpPr>
        <p:grpSpPr>
          <a:xfrm>
            <a:off x="6782372" y="4109635"/>
            <a:ext cx="2389803" cy="584775"/>
            <a:chOff x="10956545" y="925003"/>
            <a:chExt cx="2389803" cy="584775"/>
          </a:xfrm>
        </p:grpSpPr>
        <p:sp>
          <p:nvSpPr>
            <p:cNvPr id="157" name="TextBox 156"/>
            <p:cNvSpPr txBox="1"/>
            <p:nvPr/>
          </p:nvSpPr>
          <p:spPr>
            <a:xfrm>
              <a:off x="11493630" y="925003"/>
              <a:ext cx="1852718" cy="584775"/>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62%  Long Form 38%  Short Form</a:t>
              </a:r>
            </a:p>
          </p:txBody>
        </p:sp>
        <p:cxnSp>
          <p:nvCxnSpPr>
            <p:cNvPr id="158" name="Straight Connector 157"/>
            <p:cNvCxnSpPr/>
            <p:nvPr/>
          </p:nvCxnSpPr>
          <p:spPr>
            <a:xfrm>
              <a:off x="10956545" y="1231812"/>
              <a:ext cx="457200" cy="0"/>
            </a:xfrm>
            <a:prstGeom prst="line">
              <a:avLst/>
            </a:prstGeom>
            <a:ln w="12700">
              <a:solidFill>
                <a:srgbClr val="C00000"/>
              </a:solidFill>
            </a:ln>
          </p:spPr>
          <p:style>
            <a:lnRef idx="1">
              <a:schemeClr val="accent1"/>
            </a:lnRef>
            <a:fillRef idx="0">
              <a:schemeClr val="accent1"/>
            </a:fillRef>
            <a:effectRef idx="0">
              <a:schemeClr val="accent1"/>
            </a:effectRef>
            <a:fontRef idx="minor">
              <a:schemeClr val="tx1"/>
            </a:fontRef>
          </p:style>
        </p:cxnSp>
      </p:grpSp>
      <p:sp>
        <p:nvSpPr>
          <p:cNvPr id="159" name="Rectangle 158"/>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167"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1110415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87"/>
                                        </p:tgtEl>
                                        <p:attrNameLst>
                                          <p:attrName>style.visibility</p:attrName>
                                        </p:attrNameLst>
                                      </p:cBhvr>
                                      <p:to>
                                        <p:strVal val="visible"/>
                                      </p:to>
                                    </p:set>
                                    <p:anim calcmode="lin" valueType="num">
                                      <p:cBhvr additive="base">
                                        <p:cTn id="7" dur="500" fill="hold"/>
                                        <p:tgtEl>
                                          <p:spTgt spid="87"/>
                                        </p:tgtEl>
                                        <p:attrNameLst>
                                          <p:attrName>ppt_x</p:attrName>
                                        </p:attrNameLst>
                                      </p:cBhvr>
                                      <p:tavLst>
                                        <p:tav tm="0">
                                          <p:val>
                                            <p:strVal val="1+#ppt_w/2"/>
                                          </p:val>
                                        </p:tav>
                                        <p:tav tm="100000">
                                          <p:val>
                                            <p:strVal val="#ppt_x"/>
                                          </p:val>
                                        </p:tav>
                                      </p:tavLst>
                                    </p:anim>
                                    <p:anim calcmode="lin" valueType="num">
                                      <p:cBhvr additive="base">
                                        <p:cTn id="8" dur="500" fill="hold"/>
                                        <p:tgtEl>
                                          <p:spTgt spid="87"/>
                                        </p:tgtEl>
                                        <p:attrNameLst>
                                          <p:attrName>ppt_y</p:attrName>
                                        </p:attrNameLst>
                                      </p:cBhvr>
                                      <p:tavLst>
                                        <p:tav tm="0">
                                          <p:val>
                                            <p:strVal val="#ppt_y"/>
                                          </p:val>
                                        </p:tav>
                                        <p:tav tm="100000">
                                          <p:val>
                                            <p:strVal val="#ppt_y"/>
                                          </p:val>
                                        </p:tav>
                                      </p:tavLst>
                                    </p:anim>
                                  </p:childTnLst>
                                </p:cTn>
                              </p:par>
                              <p:par>
                                <p:cTn id="9" presetID="22" presetClass="exit" presetSubtype="2" fill="hold" grpId="0" nodeType="withEffect">
                                  <p:stCondLst>
                                    <p:cond delay="0"/>
                                  </p:stCondLst>
                                  <p:childTnLst>
                                    <p:animEffect transition="out" filter="wipe(right)">
                                      <p:cBhvr>
                                        <p:cTn id="10" dur="2000"/>
                                        <p:tgtEl>
                                          <p:spTgt spid="169"/>
                                        </p:tgtEl>
                                      </p:cBhvr>
                                    </p:animEffect>
                                    <p:set>
                                      <p:cBhvr>
                                        <p:cTn id="11" dur="1" fill="hold">
                                          <p:stCondLst>
                                            <p:cond delay="1999"/>
                                          </p:stCondLst>
                                        </p:cTn>
                                        <p:tgtEl>
                                          <p:spTgt spid="169"/>
                                        </p:tgtEl>
                                        <p:attrNameLst>
                                          <p:attrName>style.visibility</p:attrName>
                                        </p:attrNameLst>
                                      </p:cBhvr>
                                      <p:to>
                                        <p:strVal val="hidden"/>
                                      </p:to>
                                    </p:set>
                                  </p:childTnLst>
                                </p:cTn>
                              </p:par>
                              <p:par>
                                <p:cTn id="12" presetID="22" presetClass="entr" presetSubtype="2" fill="hold" nodeType="withEffect">
                                  <p:stCondLst>
                                    <p:cond delay="0"/>
                                  </p:stCondLst>
                                  <p:childTnLst>
                                    <p:set>
                                      <p:cBhvr>
                                        <p:cTn id="13" dur="1" fill="hold">
                                          <p:stCondLst>
                                            <p:cond delay="0"/>
                                          </p:stCondLst>
                                        </p:cTn>
                                        <p:tgtEl>
                                          <p:spTgt spid="90"/>
                                        </p:tgtEl>
                                        <p:attrNameLst>
                                          <p:attrName>style.visibility</p:attrName>
                                        </p:attrNameLst>
                                      </p:cBhvr>
                                      <p:to>
                                        <p:strVal val="visible"/>
                                      </p:to>
                                    </p:set>
                                    <p:animEffect transition="in" filter="wipe(right)">
                                      <p:cBhvr>
                                        <p:cTn id="14" dur="2000"/>
                                        <p:tgtEl>
                                          <p:spTgt spid="90"/>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2" fill="hold" nodeType="clickEffect">
                                  <p:stCondLst>
                                    <p:cond delay="0"/>
                                  </p:stCondLst>
                                  <p:childTnLst>
                                    <p:set>
                                      <p:cBhvr>
                                        <p:cTn id="18" dur="1" fill="hold">
                                          <p:stCondLst>
                                            <p:cond delay="0"/>
                                          </p:stCondLst>
                                        </p:cTn>
                                        <p:tgtEl>
                                          <p:spTgt spid="150"/>
                                        </p:tgtEl>
                                        <p:attrNameLst>
                                          <p:attrName>style.visibility</p:attrName>
                                        </p:attrNameLst>
                                      </p:cBhvr>
                                      <p:to>
                                        <p:strVal val="visible"/>
                                      </p:to>
                                    </p:set>
                                    <p:animEffect transition="in" filter="wipe(right)">
                                      <p:cBhvr>
                                        <p:cTn id="19" dur="1000"/>
                                        <p:tgtEl>
                                          <p:spTgt spid="150"/>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xit" presetSubtype="8" fill="hold" nodeType="clickEffect">
                                  <p:stCondLst>
                                    <p:cond delay="0"/>
                                  </p:stCondLst>
                                  <p:childTnLst>
                                    <p:animEffect transition="out" filter="wipe(left)">
                                      <p:cBhvr>
                                        <p:cTn id="23" dur="500"/>
                                        <p:tgtEl>
                                          <p:spTgt spid="150"/>
                                        </p:tgtEl>
                                      </p:cBhvr>
                                    </p:animEffect>
                                    <p:set>
                                      <p:cBhvr>
                                        <p:cTn id="24" dur="1" fill="hold">
                                          <p:stCondLst>
                                            <p:cond delay="499"/>
                                          </p:stCondLst>
                                        </p:cTn>
                                        <p:tgtEl>
                                          <p:spTgt spid="15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9"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118" name="Group 117"/>
          <p:cNvGrpSpPr/>
          <p:nvPr/>
        </p:nvGrpSpPr>
        <p:grpSpPr>
          <a:xfrm>
            <a:off x="9871560" y="4258461"/>
            <a:ext cx="1704047" cy="292388"/>
            <a:chOff x="7080250" y="4138490"/>
            <a:chExt cx="1704047" cy="292388"/>
          </a:xfrm>
        </p:grpSpPr>
        <p:sp>
          <p:nvSpPr>
            <p:cNvPr id="119" name="Rectangle 118"/>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295 INTERACTIVE</a:t>
              </a:r>
            </a:p>
          </p:txBody>
        </p:sp>
        <p:cxnSp>
          <p:nvCxnSpPr>
            <p:cNvPr id="120" name="Straight Arrow Connector 119"/>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32" name="TextBox 131"/>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3" name="TextBox 132"/>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4" name="TextBox 133"/>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5" name="TextBox 134"/>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36" name="TextBox 135"/>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37" name="Straight Connector 136"/>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275" name="Rectangle 274"/>
          <p:cNvSpPr/>
          <p:nvPr/>
        </p:nvSpPr>
        <p:spPr bwMode="auto">
          <a:xfrm>
            <a:off x="9297216" y="3268576"/>
            <a:ext cx="457200" cy="1285634"/>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2" name="Group 1"/>
          <p:cNvGrpSpPr/>
          <p:nvPr/>
        </p:nvGrpSpPr>
        <p:grpSpPr>
          <a:xfrm>
            <a:off x="9292932" y="4283050"/>
            <a:ext cx="459936" cy="271734"/>
            <a:chOff x="10381374" y="3157445"/>
            <a:chExt cx="459936" cy="228600"/>
          </a:xfrm>
        </p:grpSpPr>
        <p:cxnSp>
          <p:nvCxnSpPr>
            <p:cNvPr id="273" name="Straight Connector 272"/>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cxnSp>
        <p:nvCxnSpPr>
          <p:cNvPr id="300" name="Straight Connector 299"/>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0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07" name="Group 106"/>
          <p:cNvGrpSpPr/>
          <p:nvPr/>
        </p:nvGrpSpPr>
        <p:grpSpPr>
          <a:xfrm>
            <a:off x="2981225" y="3595622"/>
            <a:ext cx="2515969" cy="1041572"/>
            <a:chOff x="2992791" y="3567174"/>
            <a:chExt cx="2515969" cy="1041572"/>
          </a:xfrm>
        </p:grpSpPr>
        <p:sp>
          <p:nvSpPr>
            <p:cNvPr id="108" name="Rectangle 107"/>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9" name="Rectangle 108"/>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0" name="Rectangle 109"/>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1" name="Rectangle 110"/>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13" name="Rectangle 112"/>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14" name="Rectangle 113"/>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15" name="Rectangle 114"/>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16" name="Group 115"/>
          <p:cNvGrpSpPr/>
          <p:nvPr/>
        </p:nvGrpSpPr>
        <p:grpSpPr>
          <a:xfrm>
            <a:off x="2981072" y="3330228"/>
            <a:ext cx="2514282" cy="289188"/>
            <a:chOff x="2987674" y="3298478"/>
            <a:chExt cx="2514282" cy="289188"/>
          </a:xfrm>
        </p:grpSpPr>
        <p:sp>
          <p:nvSpPr>
            <p:cNvPr id="117" name="Rectangle 116"/>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1" name="Rectangle 120"/>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2" name="Rectangle 121"/>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3" name="Rectangle 122"/>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24" name="Rectangle 123"/>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5" name="Rectangle 124"/>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6" name="Rectangle 125"/>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27" name="Rectangle 126"/>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28" name="Group 127"/>
          <p:cNvGrpSpPr/>
          <p:nvPr/>
        </p:nvGrpSpPr>
        <p:grpSpPr>
          <a:xfrm>
            <a:off x="2908300" y="1336040"/>
            <a:ext cx="603050" cy="1928148"/>
            <a:chOff x="3810000" y="1805652"/>
            <a:chExt cx="603050" cy="1928148"/>
          </a:xfrm>
        </p:grpSpPr>
        <p:sp>
          <p:nvSpPr>
            <p:cNvPr id="129" name="Rectangle 128"/>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0" name="Rectangle 129"/>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31" name="Group 130"/>
          <p:cNvGrpSpPr/>
          <p:nvPr/>
        </p:nvGrpSpPr>
        <p:grpSpPr>
          <a:xfrm>
            <a:off x="3663831" y="2080455"/>
            <a:ext cx="463588" cy="1183732"/>
            <a:chOff x="4565531" y="2550067"/>
            <a:chExt cx="463588" cy="1183732"/>
          </a:xfrm>
        </p:grpSpPr>
        <p:sp>
          <p:nvSpPr>
            <p:cNvPr id="138" name="Rectangle 137"/>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51" name="Rectangle 150"/>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52" name="Group 151"/>
          <p:cNvGrpSpPr/>
          <p:nvPr/>
        </p:nvGrpSpPr>
        <p:grpSpPr>
          <a:xfrm>
            <a:off x="4356100" y="2819400"/>
            <a:ext cx="463588" cy="444788"/>
            <a:chOff x="5257800" y="3289012"/>
            <a:chExt cx="463588" cy="444788"/>
          </a:xfrm>
        </p:grpSpPr>
        <p:sp>
          <p:nvSpPr>
            <p:cNvPr id="153" name="Rectangle 152"/>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54" name="Rectangle 153"/>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55" name="Group 154"/>
          <p:cNvGrpSpPr/>
          <p:nvPr/>
        </p:nvGrpSpPr>
        <p:grpSpPr>
          <a:xfrm>
            <a:off x="5041900" y="2895600"/>
            <a:ext cx="457200" cy="368588"/>
            <a:chOff x="5943600" y="3365212"/>
            <a:chExt cx="457200" cy="368588"/>
          </a:xfrm>
        </p:grpSpPr>
        <p:sp>
          <p:nvSpPr>
            <p:cNvPr id="156" name="Rectangle 155"/>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60" name="Rectangle 159"/>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61" name="Rectangle 160"/>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72" name="Group 171"/>
          <p:cNvGrpSpPr/>
          <p:nvPr/>
        </p:nvGrpSpPr>
        <p:grpSpPr>
          <a:xfrm>
            <a:off x="8042294" y="2903220"/>
            <a:ext cx="457200" cy="360968"/>
            <a:chOff x="5260994" y="3372832"/>
            <a:chExt cx="457200" cy="360968"/>
          </a:xfrm>
        </p:grpSpPr>
        <p:sp>
          <p:nvSpPr>
            <p:cNvPr id="173" name="Rectangle 172"/>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174" name="Rectangle 173"/>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75" name="Group 174"/>
          <p:cNvGrpSpPr/>
          <p:nvPr/>
        </p:nvGrpSpPr>
        <p:grpSpPr>
          <a:xfrm>
            <a:off x="8638540" y="2926080"/>
            <a:ext cx="457200" cy="338108"/>
            <a:chOff x="5943600" y="3395692"/>
            <a:chExt cx="457200" cy="338108"/>
          </a:xfrm>
        </p:grpSpPr>
        <p:sp>
          <p:nvSpPr>
            <p:cNvPr id="176" name="Rectangle 175"/>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177" name="Rectangle 176"/>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8" name="Rectangle 177"/>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nvGrpSpPr>
          <p:cNvPr id="180" name="Group 179"/>
          <p:cNvGrpSpPr/>
          <p:nvPr/>
        </p:nvGrpSpPr>
        <p:grpSpPr>
          <a:xfrm>
            <a:off x="6778525" y="3337485"/>
            <a:ext cx="2321400" cy="289189"/>
            <a:chOff x="2987674" y="3298477"/>
            <a:chExt cx="2321400" cy="289189"/>
          </a:xfrm>
        </p:grpSpPr>
        <p:sp>
          <p:nvSpPr>
            <p:cNvPr id="209" name="Rectangle 208"/>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0" name="Rectangle 209"/>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1" name="Rectangle 210"/>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2" name="Rectangle 211"/>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13" name="Rectangle 212"/>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14" name="Rectangle 213"/>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15" name="Rectangle 214"/>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216" name="Rectangle 215"/>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grpSp>
        <p:nvGrpSpPr>
          <p:cNvPr id="220" name="Group 219"/>
          <p:cNvGrpSpPr/>
          <p:nvPr/>
        </p:nvGrpSpPr>
        <p:grpSpPr>
          <a:xfrm>
            <a:off x="9850665" y="5804116"/>
            <a:ext cx="1486966" cy="292388"/>
            <a:chOff x="7080250" y="4138490"/>
            <a:chExt cx="1486966" cy="292388"/>
          </a:xfrm>
        </p:grpSpPr>
        <p:sp>
          <p:nvSpPr>
            <p:cNvPr id="221" name="Rectangle 220"/>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222" name="Straight Arrow Connector 221"/>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23" name="Group 222"/>
          <p:cNvGrpSpPr/>
          <p:nvPr/>
        </p:nvGrpSpPr>
        <p:grpSpPr>
          <a:xfrm>
            <a:off x="6749523" y="3595620"/>
            <a:ext cx="2353551" cy="1597471"/>
            <a:chOff x="2959942" y="3567173"/>
            <a:chExt cx="2353551" cy="1597471"/>
          </a:xfrm>
        </p:grpSpPr>
        <p:sp>
          <p:nvSpPr>
            <p:cNvPr id="224" name="Rectangle 223"/>
            <p:cNvSpPr/>
            <p:nvPr/>
          </p:nvSpPr>
          <p:spPr bwMode="auto">
            <a:xfrm>
              <a:off x="2992791" y="3567173"/>
              <a:ext cx="457200" cy="129394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5" name="Rectangle 224"/>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6" name="Rectangle 225"/>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7" name="Rectangle 226"/>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8" name="Rectangle 227"/>
            <p:cNvSpPr/>
            <p:nvPr/>
          </p:nvSpPr>
          <p:spPr>
            <a:xfrm>
              <a:off x="2959942" y="4904203"/>
              <a:ext cx="522900" cy="253916"/>
            </a:xfrm>
            <a:prstGeom prst="rect">
              <a:avLst/>
            </a:prstGeom>
          </p:spPr>
          <p:txBody>
            <a:bodyPr wrap="none">
              <a:spAutoFit/>
            </a:bodyPr>
            <a:lstStyle/>
            <a:p>
              <a:pPr algn="ctr"/>
              <a:r>
                <a:rPr lang="en-US" sz="1050" dirty="0">
                  <a:latin typeface="Century Gothic" panose="020B0502020202020204" pitchFamily="34" charset="0"/>
                </a:rPr>
                <a:t>1,338</a:t>
              </a:r>
              <a:endParaRPr lang="en-US" sz="1050" dirty="0"/>
            </a:p>
          </p:txBody>
        </p:sp>
        <p:sp>
          <p:nvSpPr>
            <p:cNvPr id="229" name="Rectangle 228"/>
            <p:cNvSpPr/>
            <p:nvPr/>
          </p:nvSpPr>
          <p:spPr>
            <a:xfrm>
              <a:off x="3668075" y="4903468"/>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30" name="Rectangle 229"/>
            <p:cNvSpPr/>
            <p:nvPr/>
          </p:nvSpPr>
          <p:spPr>
            <a:xfrm>
              <a:off x="4307958" y="4904195"/>
              <a:ext cx="335349" cy="253916"/>
            </a:xfrm>
            <a:prstGeom prst="rect">
              <a:avLst/>
            </a:prstGeom>
          </p:spPr>
          <p:txBody>
            <a:bodyPr wrap="none">
              <a:spAutoFit/>
            </a:bodyPr>
            <a:lstStyle/>
            <a:p>
              <a:pPr algn="ctr"/>
              <a:r>
                <a:rPr lang="en-US" sz="1050" dirty="0">
                  <a:latin typeface="Century Gothic" panose="020B0502020202020204" pitchFamily="34" charset="0"/>
                </a:rPr>
                <a:t>33</a:t>
              </a:r>
              <a:endParaRPr lang="en-US" sz="1050" dirty="0"/>
            </a:p>
          </p:txBody>
        </p:sp>
        <p:sp>
          <p:nvSpPr>
            <p:cNvPr id="231" name="Rectangle 230"/>
            <p:cNvSpPr/>
            <p:nvPr/>
          </p:nvSpPr>
          <p:spPr>
            <a:xfrm>
              <a:off x="4950556" y="4910728"/>
              <a:ext cx="335349" cy="253916"/>
            </a:xfrm>
            <a:prstGeom prst="rect">
              <a:avLst/>
            </a:prstGeom>
          </p:spPr>
          <p:txBody>
            <a:bodyPr wrap="none">
              <a:spAutoFit/>
            </a:bodyPr>
            <a:lstStyle/>
            <a:p>
              <a:pPr algn="ctr"/>
              <a:r>
                <a:rPr lang="en-US" sz="1050" dirty="0">
                  <a:latin typeface="Century Gothic" panose="020B0502020202020204" pitchFamily="34" charset="0"/>
                </a:rPr>
                <a:t>21</a:t>
              </a:r>
              <a:endParaRPr lang="en-US" sz="1050" dirty="0"/>
            </a:p>
          </p:txBody>
        </p:sp>
      </p:grpSp>
      <p:sp>
        <p:nvSpPr>
          <p:cNvPr id="232" name="Rectangle 231"/>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33" name="Straight Connector 232"/>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35" name="Group 234"/>
          <p:cNvGrpSpPr/>
          <p:nvPr/>
        </p:nvGrpSpPr>
        <p:grpSpPr>
          <a:xfrm>
            <a:off x="9879502" y="5062924"/>
            <a:ext cx="1635491" cy="292388"/>
            <a:chOff x="7080250" y="4138490"/>
            <a:chExt cx="1635491" cy="292388"/>
          </a:xfrm>
        </p:grpSpPr>
        <p:sp>
          <p:nvSpPr>
            <p:cNvPr id="236" name="Rectangle 235"/>
            <p:cNvSpPr/>
            <p:nvPr/>
          </p:nvSpPr>
          <p:spPr>
            <a:xfrm>
              <a:off x="7267909" y="4138490"/>
              <a:ext cx="1447832" cy="292388"/>
            </a:xfrm>
            <a:prstGeom prst="rect">
              <a:avLst/>
            </a:prstGeom>
          </p:spPr>
          <p:txBody>
            <a:bodyPr wrap="none">
              <a:spAutoFit/>
            </a:bodyPr>
            <a:lstStyle/>
            <a:p>
              <a:pPr algn="ctr"/>
              <a:r>
                <a:rPr lang="en-US" sz="1300" dirty="0">
                  <a:latin typeface="Century Gothic" panose="020B0502020202020204" pitchFamily="34" charset="0"/>
                </a:rPr>
                <a:t>1,422 PUREPLAY</a:t>
              </a:r>
            </a:p>
          </p:txBody>
        </p:sp>
        <p:cxnSp>
          <p:nvCxnSpPr>
            <p:cNvPr id="237" name="Straight Arrow Connector 23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cxnSp>
        <p:nvCxnSpPr>
          <p:cNvPr id="309" name="Straight Connector 308"/>
          <p:cNvCxnSpPr/>
          <p:nvPr/>
        </p:nvCxnSpPr>
        <p:spPr>
          <a:xfrm>
            <a:off x="9294998" y="4554210"/>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104" name="Group 103"/>
          <p:cNvGrpSpPr/>
          <p:nvPr/>
        </p:nvGrpSpPr>
        <p:grpSpPr>
          <a:xfrm>
            <a:off x="5705395" y="3264187"/>
            <a:ext cx="466803" cy="1972662"/>
            <a:chOff x="5705395" y="3264187"/>
            <a:chExt cx="466803" cy="1972662"/>
          </a:xfrm>
        </p:grpSpPr>
        <p:sp>
          <p:nvSpPr>
            <p:cNvPr id="105" name="Rectangle 104"/>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39" name="Straight Connector 138"/>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0" name="Straight Connector 139"/>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41" name="Rectangle 140"/>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42" name="Group 141"/>
            <p:cNvGrpSpPr/>
            <p:nvPr/>
          </p:nvGrpSpPr>
          <p:grpSpPr>
            <a:xfrm>
              <a:off x="5706409" y="4060949"/>
              <a:ext cx="459936" cy="245598"/>
              <a:chOff x="8850141" y="3136172"/>
              <a:chExt cx="459936" cy="202980"/>
            </a:xfrm>
          </p:grpSpPr>
          <p:cxnSp>
            <p:nvCxnSpPr>
              <p:cNvPr id="149" name="Straight Connector 148"/>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3" name="Group 142"/>
            <p:cNvGrpSpPr/>
            <p:nvPr/>
          </p:nvGrpSpPr>
          <p:grpSpPr>
            <a:xfrm>
              <a:off x="5705395" y="3633746"/>
              <a:ext cx="459936" cy="426901"/>
              <a:chOff x="8850141" y="3136172"/>
              <a:chExt cx="459936" cy="202980"/>
            </a:xfrm>
          </p:grpSpPr>
          <p:cxnSp>
            <p:nvCxnSpPr>
              <p:cNvPr id="147" name="Straight Connector 146"/>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8" name="Straight Connector 147"/>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4" name="Group 143"/>
            <p:cNvGrpSpPr/>
            <p:nvPr/>
          </p:nvGrpSpPr>
          <p:grpSpPr>
            <a:xfrm>
              <a:off x="5709965" y="3407532"/>
              <a:ext cx="459936" cy="225968"/>
              <a:chOff x="8850141" y="3136172"/>
              <a:chExt cx="459936" cy="202980"/>
            </a:xfrm>
          </p:grpSpPr>
          <p:cxnSp>
            <p:nvCxnSpPr>
              <p:cNvPr id="145" name="Straight Connector 144"/>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sp>
        <p:nvSpPr>
          <p:cNvPr id="157" name="Rectangle 156"/>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159"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35139321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18"/>
                                        </p:tgtEl>
                                        <p:attrNameLst>
                                          <p:attrName>style.visibility</p:attrName>
                                        </p:attrNameLst>
                                      </p:cBhvr>
                                      <p:to>
                                        <p:strVal val="visible"/>
                                      </p:to>
                                    </p:set>
                                    <p:anim calcmode="lin" valueType="num">
                                      <p:cBhvr additive="base">
                                        <p:cTn id="7" dur="500" fill="hold"/>
                                        <p:tgtEl>
                                          <p:spTgt spid="118"/>
                                        </p:tgtEl>
                                        <p:attrNameLst>
                                          <p:attrName>ppt_x</p:attrName>
                                        </p:attrNameLst>
                                      </p:cBhvr>
                                      <p:tavLst>
                                        <p:tav tm="0">
                                          <p:val>
                                            <p:strVal val="1+#ppt_w/2"/>
                                          </p:val>
                                        </p:tav>
                                        <p:tav tm="100000">
                                          <p:val>
                                            <p:strVal val="#ppt_x"/>
                                          </p:val>
                                        </p:tav>
                                      </p:tavLst>
                                    </p:anim>
                                    <p:anim calcmode="lin" valueType="num">
                                      <p:cBhvr additive="base">
                                        <p:cTn id="8" dur="500" fill="hold"/>
                                        <p:tgtEl>
                                          <p:spTgt spid="118"/>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right)">
                                      <p:cBhvr>
                                        <p:cTn id="11"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121" name="Group 120"/>
          <p:cNvGrpSpPr/>
          <p:nvPr/>
        </p:nvGrpSpPr>
        <p:grpSpPr>
          <a:xfrm>
            <a:off x="9879502" y="3892538"/>
            <a:ext cx="1080338" cy="292388"/>
            <a:chOff x="7080250" y="4138490"/>
            <a:chExt cx="1080338" cy="292388"/>
          </a:xfrm>
        </p:grpSpPr>
        <p:sp>
          <p:nvSpPr>
            <p:cNvPr id="122" name="Rectangle 121"/>
            <p:cNvSpPr/>
            <p:nvPr/>
          </p:nvSpPr>
          <p:spPr>
            <a:xfrm>
              <a:off x="7318691" y="4138490"/>
              <a:ext cx="841897" cy="292388"/>
            </a:xfrm>
            <a:prstGeom prst="rect">
              <a:avLst/>
            </a:prstGeom>
          </p:spPr>
          <p:txBody>
            <a:bodyPr wrap="none">
              <a:spAutoFit/>
            </a:bodyPr>
            <a:lstStyle/>
            <a:p>
              <a:pPr algn="ctr"/>
              <a:r>
                <a:rPr lang="en-US" sz="1300" dirty="0">
                  <a:latin typeface="Century Gothic" panose="020B0502020202020204" pitchFamily="34" charset="0"/>
                </a:rPr>
                <a:t>535 TEXT</a:t>
              </a:r>
            </a:p>
          </p:txBody>
        </p:sp>
        <p:cxnSp>
          <p:nvCxnSpPr>
            <p:cNvPr id="123" name="Straight Arrow Connector 122"/>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36" name="TextBox 135"/>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37" name="TextBox 136"/>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38" name="TextBox 137"/>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39" name="TextBox 138"/>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0" name="TextBox 139"/>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1" name="Straight Connector 140"/>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cxnSp>
        <p:nvCxnSpPr>
          <p:cNvPr id="296" name="Straight Connector 295"/>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1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15" name="Group 114"/>
          <p:cNvGrpSpPr/>
          <p:nvPr/>
        </p:nvGrpSpPr>
        <p:grpSpPr>
          <a:xfrm>
            <a:off x="2981225" y="3595622"/>
            <a:ext cx="2515969" cy="1041572"/>
            <a:chOff x="2992791" y="3567174"/>
            <a:chExt cx="2515969" cy="1041572"/>
          </a:xfrm>
        </p:grpSpPr>
        <p:sp>
          <p:nvSpPr>
            <p:cNvPr id="116" name="Rectangle 115"/>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7" name="Rectangle 116"/>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8" name="Rectangle 117"/>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9" name="Rectangle 118"/>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0" name="Rectangle 119"/>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24" name="Rectangle 123"/>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25" name="Rectangle 124"/>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26" name="Rectangle 125"/>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27" name="Group 126"/>
          <p:cNvGrpSpPr/>
          <p:nvPr/>
        </p:nvGrpSpPr>
        <p:grpSpPr>
          <a:xfrm>
            <a:off x="2981072" y="3330228"/>
            <a:ext cx="2514282" cy="289188"/>
            <a:chOff x="2987674" y="3298478"/>
            <a:chExt cx="2514282" cy="289188"/>
          </a:xfrm>
        </p:grpSpPr>
        <p:sp>
          <p:nvSpPr>
            <p:cNvPr id="128" name="Rectangle 127"/>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9" name="Rectangle 128"/>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0" name="Rectangle 129"/>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1" name="Rectangle 130"/>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32" name="Rectangle 131"/>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3" name="Rectangle 132"/>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4" name="Rectangle 133"/>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35" name="Rectangle 134"/>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42" name="Group 141"/>
          <p:cNvGrpSpPr/>
          <p:nvPr/>
        </p:nvGrpSpPr>
        <p:grpSpPr>
          <a:xfrm>
            <a:off x="2908300" y="1336040"/>
            <a:ext cx="603050" cy="1928148"/>
            <a:chOff x="3810000" y="1805652"/>
            <a:chExt cx="603050" cy="1928148"/>
          </a:xfrm>
        </p:grpSpPr>
        <p:sp>
          <p:nvSpPr>
            <p:cNvPr id="151" name="Rectangle 150"/>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2" name="Rectangle 151"/>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53" name="Group 152"/>
          <p:cNvGrpSpPr/>
          <p:nvPr/>
        </p:nvGrpSpPr>
        <p:grpSpPr>
          <a:xfrm>
            <a:off x="3663831" y="2080455"/>
            <a:ext cx="463588" cy="1183732"/>
            <a:chOff x="4565531" y="2550067"/>
            <a:chExt cx="463588" cy="1183732"/>
          </a:xfrm>
        </p:grpSpPr>
        <p:sp>
          <p:nvSpPr>
            <p:cNvPr id="154" name="Rectangle 153"/>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55" name="Rectangle 154"/>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56" name="Group 155"/>
          <p:cNvGrpSpPr/>
          <p:nvPr/>
        </p:nvGrpSpPr>
        <p:grpSpPr>
          <a:xfrm>
            <a:off x="4356100" y="2819400"/>
            <a:ext cx="463588" cy="444788"/>
            <a:chOff x="5257800" y="3289012"/>
            <a:chExt cx="463588" cy="444788"/>
          </a:xfrm>
        </p:grpSpPr>
        <p:sp>
          <p:nvSpPr>
            <p:cNvPr id="160" name="Rectangle 159"/>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61" name="Rectangle 160"/>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2" name="Group 161"/>
          <p:cNvGrpSpPr/>
          <p:nvPr/>
        </p:nvGrpSpPr>
        <p:grpSpPr>
          <a:xfrm>
            <a:off x="5041900" y="2895600"/>
            <a:ext cx="457200" cy="368588"/>
            <a:chOff x="5943600" y="3365212"/>
            <a:chExt cx="457200" cy="368588"/>
          </a:xfrm>
        </p:grpSpPr>
        <p:sp>
          <p:nvSpPr>
            <p:cNvPr id="163" name="Rectangle 162"/>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64" name="Rectangle 163"/>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65" name="Rectangle 164"/>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77" name="Group 176"/>
          <p:cNvGrpSpPr/>
          <p:nvPr/>
        </p:nvGrpSpPr>
        <p:grpSpPr>
          <a:xfrm>
            <a:off x="8042294" y="2903220"/>
            <a:ext cx="457200" cy="360968"/>
            <a:chOff x="5260994" y="3372832"/>
            <a:chExt cx="457200" cy="360968"/>
          </a:xfrm>
        </p:grpSpPr>
        <p:sp>
          <p:nvSpPr>
            <p:cNvPr id="178" name="Rectangle 177"/>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179" name="Rectangle 178"/>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80" name="Group 179"/>
          <p:cNvGrpSpPr/>
          <p:nvPr/>
        </p:nvGrpSpPr>
        <p:grpSpPr>
          <a:xfrm>
            <a:off x="8638540" y="2926080"/>
            <a:ext cx="457200" cy="338108"/>
            <a:chOff x="5943600" y="3395692"/>
            <a:chExt cx="457200" cy="338108"/>
          </a:xfrm>
        </p:grpSpPr>
        <p:sp>
          <p:nvSpPr>
            <p:cNvPr id="242" name="Rectangle 241"/>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243" name="Rectangle 242"/>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44" name="Rectangle 243"/>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nvGrpSpPr>
          <p:cNvPr id="256" name="Group 255"/>
          <p:cNvGrpSpPr/>
          <p:nvPr/>
        </p:nvGrpSpPr>
        <p:grpSpPr>
          <a:xfrm>
            <a:off x="6778525" y="3337485"/>
            <a:ext cx="2321400" cy="289189"/>
            <a:chOff x="2987674" y="3298477"/>
            <a:chExt cx="2321400" cy="289189"/>
          </a:xfrm>
        </p:grpSpPr>
        <p:sp>
          <p:nvSpPr>
            <p:cNvPr id="257" name="Rectangle 256"/>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8" name="Rectangle 257"/>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9" name="Rectangle 258"/>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3" name="Rectangle 262"/>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64" name="Rectangle 263"/>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5" name="Rectangle 264"/>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66" name="Rectangle 265"/>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267" name="Rectangle 266"/>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grpSp>
        <p:nvGrpSpPr>
          <p:cNvPr id="268" name="Group 267"/>
          <p:cNvGrpSpPr/>
          <p:nvPr/>
        </p:nvGrpSpPr>
        <p:grpSpPr>
          <a:xfrm>
            <a:off x="6749523" y="3595620"/>
            <a:ext cx="2353551" cy="1597471"/>
            <a:chOff x="2959942" y="3567173"/>
            <a:chExt cx="2353551" cy="1597471"/>
          </a:xfrm>
        </p:grpSpPr>
        <p:sp>
          <p:nvSpPr>
            <p:cNvPr id="269" name="Rectangle 268"/>
            <p:cNvSpPr/>
            <p:nvPr/>
          </p:nvSpPr>
          <p:spPr bwMode="auto">
            <a:xfrm>
              <a:off x="2992791" y="3567173"/>
              <a:ext cx="457200" cy="129394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0" name="Rectangle 269"/>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1" name="Rectangle 270"/>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2" name="Rectangle 271"/>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73" name="Rectangle 272"/>
            <p:cNvSpPr/>
            <p:nvPr/>
          </p:nvSpPr>
          <p:spPr>
            <a:xfrm>
              <a:off x="2959942" y="4904203"/>
              <a:ext cx="522900" cy="253916"/>
            </a:xfrm>
            <a:prstGeom prst="rect">
              <a:avLst/>
            </a:prstGeom>
          </p:spPr>
          <p:txBody>
            <a:bodyPr wrap="none">
              <a:spAutoFit/>
            </a:bodyPr>
            <a:lstStyle/>
            <a:p>
              <a:pPr algn="ctr"/>
              <a:r>
                <a:rPr lang="en-US" sz="1050" dirty="0">
                  <a:latin typeface="Century Gothic" panose="020B0502020202020204" pitchFamily="34" charset="0"/>
                </a:rPr>
                <a:t>1,338</a:t>
              </a:r>
              <a:endParaRPr lang="en-US" sz="1050" dirty="0"/>
            </a:p>
          </p:txBody>
        </p:sp>
        <p:sp>
          <p:nvSpPr>
            <p:cNvPr id="274" name="Rectangle 273"/>
            <p:cNvSpPr/>
            <p:nvPr/>
          </p:nvSpPr>
          <p:spPr>
            <a:xfrm>
              <a:off x="3668075" y="4903468"/>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75" name="Rectangle 274"/>
            <p:cNvSpPr/>
            <p:nvPr/>
          </p:nvSpPr>
          <p:spPr>
            <a:xfrm>
              <a:off x="4307958" y="4904195"/>
              <a:ext cx="335349" cy="253916"/>
            </a:xfrm>
            <a:prstGeom prst="rect">
              <a:avLst/>
            </a:prstGeom>
          </p:spPr>
          <p:txBody>
            <a:bodyPr wrap="none">
              <a:spAutoFit/>
            </a:bodyPr>
            <a:lstStyle/>
            <a:p>
              <a:pPr algn="ctr"/>
              <a:r>
                <a:rPr lang="en-US" sz="1050" dirty="0">
                  <a:latin typeface="Century Gothic" panose="020B0502020202020204" pitchFamily="34" charset="0"/>
                </a:rPr>
                <a:t>33</a:t>
              </a:r>
              <a:endParaRPr lang="en-US" sz="1050" dirty="0"/>
            </a:p>
          </p:txBody>
        </p:sp>
        <p:sp>
          <p:nvSpPr>
            <p:cNvPr id="276" name="Rectangle 275"/>
            <p:cNvSpPr/>
            <p:nvPr/>
          </p:nvSpPr>
          <p:spPr>
            <a:xfrm>
              <a:off x="4950556" y="4910728"/>
              <a:ext cx="335349" cy="253916"/>
            </a:xfrm>
            <a:prstGeom prst="rect">
              <a:avLst/>
            </a:prstGeom>
          </p:spPr>
          <p:txBody>
            <a:bodyPr wrap="none">
              <a:spAutoFit/>
            </a:bodyPr>
            <a:lstStyle/>
            <a:p>
              <a:pPr algn="ctr"/>
              <a:r>
                <a:rPr lang="en-US" sz="1050" dirty="0">
                  <a:latin typeface="Century Gothic" panose="020B0502020202020204" pitchFamily="34" charset="0"/>
                </a:rPr>
                <a:t>21</a:t>
              </a:r>
              <a:endParaRPr lang="en-US" sz="1050" dirty="0"/>
            </a:p>
          </p:txBody>
        </p:sp>
      </p:grpSp>
      <p:sp>
        <p:nvSpPr>
          <p:cNvPr id="281" name="Rectangle 280"/>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82" name="Straight Connector 281"/>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99" name="Group 298"/>
          <p:cNvGrpSpPr/>
          <p:nvPr/>
        </p:nvGrpSpPr>
        <p:grpSpPr>
          <a:xfrm>
            <a:off x="9850665" y="5804116"/>
            <a:ext cx="1486966" cy="292388"/>
            <a:chOff x="7080250" y="4138490"/>
            <a:chExt cx="1486966" cy="292388"/>
          </a:xfrm>
        </p:grpSpPr>
        <p:sp>
          <p:nvSpPr>
            <p:cNvPr id="300" name="Rectangle 299"/>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301" name="Straight Arrow Connector 30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302" name="Group 301"/>
          <p:cNvGrpSpPr/>
          <p:nvPr/>
        </p:nvGrpSpPr>
        <p:grpSpPr>
          <a:xfrm>
            <a:off x="9879502" y="5062924"/>
            <a:ext cx="1635491" cy="292388"/>
            <a:chOff x="7080250" y="4138490"/>
            <a:chExt cx="1635491" cy="292388"/>
          </a:xfrm>
        </p:grpSpPr>
        <p:sp>
          <p:nvSpPr>
            <p:cNvPr id="303" name="Rectangle 302"/>
            <p:cNvSpPr/>
            <p:nvPr/>
          </p:nvSpPr>
          <p:spPr>
            <a:xfrm>
              <a:off x="7267909" y="4138490"/>
              <a:ext cx="1447832" cy="292388"/>
            </a:xfrm>
            <a:prstGeom prst="rect">
              <a:avLst/>
            </a:prstGeom>
          </p:spPr>
          <p:txBody>
            <a:bodyPr wrap="none">
              <a:spAutoFit/>
            </a:bodyPr>
            <a:lstStyle/>
            <a:p>
              <a:pPr algn="ctr"/>
              <a:r>
                <a:rPr lang="en-US" sz="1300" dirty="0">
                  <a:latin typeface="Century Gothic" panose="020B0502020202020204" pitchFamily="34" charset="0"/>
                </a:rPr>
                <a:t>1,422 PUREPLAY</a:t>
              </a:r>
            </a:p>
          </p:txBody>
        </p:sp>
        <p:cxnSp>
          <p:nvCxnSpPr>
            <p:cNvPr id="304" name="Straight Arrow Connector 30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345" name="Group 344"/>
          <p:cNvGrpSpPr/>
          <p:nvPr/>
        </p:nvGrpSpPr>
        <p:grpSpPr>
          <a:xfrm>
            <a:off x="9286796" y="3959176"/>
            <a:ext cx="459936" cy="506256"/>
            <a:chOff x="10381374" y="3157445"/>
            <a:chExt cx="459936" cy="228600"/>
          </a:xfrm>
        </p:grpSpPr>
        <p:cxnSp>
          <p:nvCxnSpPr>
            <p:cNvPr id="346" name="Straight Connector 345"/>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347" name="Straight Connector 346"/>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sp>
        <p:nvSpPr>
          <p:cNvPr id="112" name="Rectangle 111"/>
          <p:cNvSpPr/>
          <p:nvPr/>
        </p:nvSpPr>
        <p:spPr bwMode="auto">
          <a:xfrm>
            <a:off x="9297216" y="3268576"/>
            <a:ext cx="457200" cy="1282273"/>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13" name="Group 112"/>
          <p:cNvGrpSpPr/>
          <p:nvPr/>
        </p:nvGrpSpPr>
        <p:grpSpPr>
          <a:xfrm>
            <a:off x="9871560" y="4258461"/>
            <a:ext cx="1704047" cy="292388"/>
            <a:chOff x="7080250" y="4138490"/>
            <a:chExt cx="1704047" cy="292388"/>
          </a:xfrm>
        </p:grpSpPr>
        <p:sp>
          <p:nvSpPr>
            <p:cNvPr id="143" name="Rectangle 142"/>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295 INTERACTIVE</a:t>
              </a:r>
            </a:p>
          </p:txBody>
        </p:sp>
        <p:cxnSp>
          <p:nvCxnSpPr>
            <p:cNvPr id="144" name="Straight Arrow Connector 14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45" name="Group 144"/>
          <p:cNvGrpSpPr/>
          <p:nvPr/>
        </p:nvGrpSpPr>
        <p:grpSpPr>
          <a:xfrm>
            <a:off x="9292932" y="4283050"/>
            <a:ext cx="459936" cy="271734"/>
            <a:chOff x="10381374" y="3157445"/>
            <a:chExt cx="459936" cy="228600"/>
          </a:xfrm>
        </p:grpSpPr>
        <p:cxnSp>
          <p:nvCxnSpPr>
            <p:cNvPr id="146" name="Straight Connector 145"/>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47" name="Straight Connector 146"/>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290" name="Group 289"/>
          <p:cNvGrpSpPr/>
          <p:nvPr/>
        </p:nvGrpSpPr>
        <p:grpSpPr>
          <a:xfrm>
            <a:off x="9294934" y="3773912"/>
            <a:ext cx="459936" cy="508050"/>
            <a:chOff x="10381374" y="3157445"/>
            <a:chExt cx="459936" cy="228600"/>
          </a:xfrm>
        </p:grpSpPr>
        <p:cxnSp>
          <p:nvCxnSpPr>
            <p:cNvPr id="291" name="Straight Connector 290"/>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48" name="Group 147"/>
          <p:cNvGrpSpPr/>
          <p:nvPr/>
        </p:nvGrpSpPr>
        <p:grpSpPr>
          <a:xfrm>
            <a:off x="5705395" y="3264187"/>
            <a:ext cx="466803" cy="1972662"/>
            <a:chOff x="5705395" y="3264187"/>
            <a:chExt cx="466803" cy="1972662"/>
          </a:xfrm>
        </p:grpSpPr>
        <p:sp>
          <p:nvSpPr>
            <p:cNvPr id="149" name="Rectangle 148"/>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50" name="Straight Connector 149"/>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58" name="Rectangle 157"/>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59" name="Group 158"/>
            <p:cNvGrpSpPr/>
            <p:nvPr/>
          </p:nvGrpSpPr>
          <p:grpSpPr>
            <a:xfrm>
              <a:off x="5706409" y="4060949"/>
              <a:ext cx="459936" cy="245598"/>
              <a:chOff x="8850141" y="3136172"/>
              <a:chExt cx="459936" cy="202980"/>
            </a:xfrm>
          </p:grpSpPr>
          <p:cxnSp>
            <p:nvCxnSpPr>
              <p:cNvPr id="184" name="Straight Connector 183"/>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5705395" y="3633746"/>
              <a:ext cx="459936" cy="426901"/>
              <a:chOff x="8850141" y="3136172"/>
              <a:chExt cx="459936" cy="202980"/>
            </a:xfrm>
          </p:grpSpPr>
          <p:cxnSp>
            <p:nvCxnSpPr>
              <p:cNvPr id="170" name="Straight Connector 16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7" name="Group 166"/>
            <p:cNvGrpSpPr/>
            <p:nvPr/>
          </p:nvGrpSpPr>
          <p:grpSpPr>
            <a:xfrm>
              <a:off x="5709965" y="3407532"/>
              <a:ext cx="459936" cy="225968"/>
              <a:chOff x="8850141" y="3136172"/>
              <a:chExt cx="459936" cy="202980"/>
            </a:xfrm>
          </p:grpSpPr>
          <p:cxnSp>
            <p:nvCxnSpPr>
              <p:cNvPr id="168" name="Straight Connector 16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sp>
        <p:nvSpPr>
          <p:cNvPr id="186" name="Rectangle 185"/>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188"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3318560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500"/>
                                  </p:stCondLst>
                                  <p:childTnLst>
                                    <p:set>
                                      <p:cBhvr>
                                        <p:cTn id="6" dur="1" fill="hold">
                                          <p:stCondLst>
                                            <p:cond delay="0"/>
                                          </p:stCondLst>
                                        </p:cTn>
                                        <p:tgtEl>
                                          <p:spTgt spid="121"/>
                                        </p:tgtEl>
                                        <p:attrNameLst>
                                          <p:attrName>style.visibility</p:attrName>
                                        </p:attrNameLst>
                                      </p:cBhvr>
                                      <p:to>
                                        <p:strVal val="visible"/>
                                      </p:to>
                                    </p:set>
                                    <p:anim calcmode="lin" valueType="num">
                                      <p:cBhvr additive="base">
                                        <p:cTn id="7" dur="500" fill="hold"/>
                                        <p:tgtEl>
                                          <p:spTgt spid="121"/>
                                        </p:tgtEl>
                                        <p:attrNameLst>
                                          <p:attrName>ppt_x</p:attrName>
                                        </p:attrNameLst>
                                      </p:cBhvr>
                                      <p:tavLst>
                                        <p:tav tm="0">
                                          <p:val>
                                            <p:strVal val="1+#ppt_w/2"/>
                                          </p:val>
                                        </p:tav>
                                        <p:tav tm="100000">
                                          <p:val>
                                            <p:strVal val="#ppt_x"/>
                                          </p:val>
                                        </p:tav>
                                      </p:tavLst>
                                    </p:anim>
                                    <p:anim calcmode="lin" valueType="num">
                                      <p:cBhvr additive="base">
                                        <p:cTn id="8" dur="500" fill="hold"/>
                                        <p:tgtEl>
                                          <p:spTgt spid="121"/>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290"/>
                                        </p:tgtEl>
                                        <p:attrNameLst>
                                          <p:attrName>style.visibility</p:attrName>
                                        </p:attrNameLst>
                                      </p:cBhvr>
                                      <p:to>
                                        <p:strVal val="visible"/>
                                      </p:to>
                                    </p:set>
                                    <p:animEffect transition="in" filter="wipe(right)">
                                      <p:cBhvr>
                                        <p:cTn id="11" dur="1000"/>
                                        <p:tgtEl>
                                          <p:spTgt spid="290"/>
                                        </p:tgtEl>
                                      </p:cBhvr>
                                    </p:animEffect>
                                  </p:childTnLst>
                                </p:cTn>
                              </p:par>
                              <p:par>
                                <p:cTn id="12" presetID="22" presetClass="entr" presetSubtype="2" fill="hold" nodeType="withEffect">
                                  <p:stCondLst>
                                    <p:cond delay="0"/>
                                  </p:stCondLst>
                                  <p:childTnLst>
                                    <p:set>
                                      <p:cBhvr>
                                        <p:cTn id="13" dur="1" fill="hold">
                                          <p:stCondLst>
                                            <p:cond delay="0"/>
                                          </p:stCondLst>
                                        </p:cTn>
                                        <p:tgtEl>
                                          <p:spTgt spid="345"/>
                                        </p:tgtEl>
                                        <p:attrNameLst>
                                          <p:attrName>style.visibility</p:attrName>
                                        </p:attrNameLst>
                                      </p:cBhvr>
                                      <p:to>
                                        <p:strVal val="visible"/>
                                      </p:to>
                                    </p:set>
                                    <p:animEffect transition="in" filter="wipe(right)">
                                      <p:cBhvr>
                                        <p:cTn id="14" dur="1000"/>
                                        <p:tgtEl>
                                          <p:spTgt spid="3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124" name="Group 123"/>
          <p:cNvGrpSpPr/>
          <p:nvPr/>
        </p:nvGrpSpPr>
        <p:grpSpPr>
          <a:xfrm>
            <a:off x="9867494" y="3479655"/>
            <a:ext cx="1342795" cy="292388"/>
            <a:chOff x="6254750" y="3459947"/>
            <a:chExt cx="1342795" cy="292388"/>
          </a:xfrm>
        </p:grpSpPr>
        <p:sp>
          <p:nvSpPr>
            <p:cNvPr id="125" name="Rectangle 124"/>
            <p:cNvSpPr/>
            <p:nvPr/>
          </p:nvSpPr>
          <p:spPr>
            <a:xfrm>
              <a:off x="6484740" y="3459947"/>
              <a:ext cx="1112805" cy="292388"/>
            </a:xfrm>
            <a:prstGeom prst="rect">
              <a:avLst/>
            </a:prstGeom>
          </p:spPr>
          <p:txBody>
            <a:bodyPr wrap="none">
              <a:spAutoFit/>
            </a:bodyPr>
            <a:lstStyle/>
            <a:p>
              <a:pPr algn="ctr"/>
              <a:r>
                <a:rPr lang="en-US" sz="1300" dirty="0">
                  <a:latin typeface="Century Gothic" panose="020B0502020202020204" pitchFamily="34" charset="0"/>
                </a:rPr>
                <a:t>348 SOCIAL</a:t>
              </a:r>
            </a:p>
          </p:txBody>
        </p:sp>
        <p:cxnSp>
          <p:nvCxnSpPr>
            <p:cNvPr id="126" name="Straight Arrow Connector 125"/>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40" name="TextBox 139"/>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1" name="TextBox 140"/>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2" name="TextBox 141"/>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3" name="TextBox 142"/>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4" name="TextBox 143"/>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5" name="Straight Connector 144"/>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cxnSp>
        <p:nvCxnSpPr>
          <p:cNvPr id="350" name="Straight Connector 349"/>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21" name="Group 120"/>
          <p:cNvGrpSpPr/>
          <p:nvPr/>
        </p:nvGrpSpPr>
        <p:grpSpPr>
          <a:xfrm>
            <a:off x="2981225" y="3595622"/>
            <a:ext cx="2515969" cy="1041572"/>
            <a:chOff x="2992791" y="3567174"/>
            <a:chExt cx="2515969" cy="1041572"/>
          </a:xfrm>
        </p:grpSpPr>
        <p:sp>
          <p:nvSpPr>
            <p:cNvPr id="122" name="Rectangle 121"/>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3" name="Rectangle 122"/>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7" name="Rectangle 126"/>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8" name="Rectangle 127"/>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9" name="Rectangle 128"/>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30" name="Rectangle 129"/>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1" name="Rectangle 130"/>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32" name="Rectangle 131"/>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33" name="Group 132"/>
          <p:cNvGrpSpPr/>
          <p:nvPr/>
        </p:nvGrpSpPr>
        <p:grpSpPr>
          <a:xfrm>
            <a:off x="2981072" y="3330228"/>
            <a:ext cx="2514282" cy="289188"/>
            <a:chOff x="2987674" y="3298478"/>
            <a:chExt cx="2514282" cy="289188"/>
          </a:xfrm>
        </p:grpSpPr>
        <p:sp>
          <p:nvSpPr>
            <p:cNvPr id="134" name="Rectangle 133"/>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5" name="Rectangle 134"/>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6" name="Rectangle 135"/>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7" name="Rectangle 136"/>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38" name="Rectangle 137"/>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46" name="Rectangle 145"/>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51" name="Rectangle 150"/>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52" name="Group 151"/>
          <p:cNvGrpSpPr/>
          <p:nvPr/>
        </p:nvGrpSpPr>
        <p:grpSpPr>
          <a:xfrm>
            <a:off x="2908300" y="1336040"/>
            <a:ext cx="603050" cy="1928148"/>
            <a:chOff x="3810000" y="1805652"/>
            <a:chExt cx="603050" cy="1928148"/>
          </a:xfrm>
        </p:grpSpPr>
        <p:sp>
          <p:nvSpPr>
            <p:cNvPr id="153" name="Rectangle 152"/>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4" name="Rectangle 153"/>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55" name="Group 154"/>
          <p:cNvGrpSpPr/>
          <p:nvPr/>
        </p:nvGrpSpPr>
        <p:grpSpPr>
          <a:xfrm>
            <a:off x="3663831" y="2080455"/>
            <a:ext cx="463588" cy="1183732"/>
            <a:chOff x="4565531" y="2550067"/>
            <a:chExt cx="463588" cy="1183732"/>
          </a:xfrm>
        </p:grpSpPr>
        <p:sp>
          <p:nvSpPr>
            <p:cNvPr id="156" name="Rectangle 155"/>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60" name="Rectangle 159"/>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1" name="Group 160"/>
          <p:cNvGrpSpPr/>
          <p:nvPr/>
        </p:nvGrpSpPr>
        <p:grpSpPr>
          <a:xfrm>
            <a:off x="4356100" y="2819400"/>
            <a:ext cx="463588" cy="444788"/>
            <a:chOff x="5257800" y="3289012"/>
            <a:chExt cx="463588" cy="444788"/>
          </a:xfrm>
        </p:grpSpPr>
        <p:sp>
          <p:nvSpPr>
            <p:cNvPr id="162" name="Rectangle 161"/>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63" name="Rectangle 162"/>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4" name="Group 163"/>
          <p:cNvGrpSpPr/>
          <p:nvPr/>
        </p:nvGrpSpPr>
        <p:grpSpPr>
          <a:xfrm>
            <a:off x="5041900" y="2895600"/>
            <a:ext cx="457200" cy="368588"/>
            <a:chOff x="5943600" y="3365212"/>
            <a:chExt cx="457200" cy="368588"/>
          </a:xfrm>
        </p:grpSpPr>
        <p:sp>
          <p:nvSpPr>
            <p:cNvPr id="165" name="Rectangle 164"/>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72" name="Rectangle 171"/>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3" name="Rectangle 172"/>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80" name="Group 179"/>
          <p:cNvGrpSpPr/>
          <p:nvPr/>
        </p:nvGrpSpPr>
        <p:grpSpPr>
          <a:xfrm>
            <a:off x="8042294" y="2903220"/>
            <a:ext cx="457200" cy="360968"/>
            <a:chOff x="5260994" y="3372832"/>
            <a:chExt cx="457200" cy="360968"/>
          </a:xfrm>
        </p:grpSpPr>
        <p:sp>
          <p:nvSpPr>
            <p:cNvPr id="245" name="Rectangle 244"/>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246" name="Rectangle 245"/>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47" name="Group 246"/>
          <p:cNvGrpSpPr/>
          <p:nvPr/>
        </p:nvGrpSpPr>
        <p:grpSpPr>
          <a:xfrm>
            <a:off x="8638540" y="2926080"/>
            <a:ext cx="457200" cy="338108"/>
            <a:chOff x="5943600" y="3395692"/>
            <a:chExt cx="457200" cy="338108"/>
          </a:xfrm>
        </p:grpSpPr>
        <p:sp>
          <p:nvSpPr>
            <p:cNvPr id="248" name="Rectangle 247"/>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249" name="Rectangle 248"/>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50" name="Rectangle 249"/>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nvGrpSpPr>
          <p:cNvPr id="252" name="Group 251"/>
          <p:cNvGrpSpPr/>
          <p:nvPr/>
        </p:nvGrpSpPr>
        <p:grpSpPr>
          <a:xfrm>
            <a:off x="6778525" y="3337485"/>
            <a:ext cx="2321400" cy="289189"/>
            <a:chOff x="2987674" y="3298477"/>
            <a:chExt cx="2321400" cy="289189"/>
          </a:xfrm>
        </p:grpSpPr>
        <p:sp>
          <p:nvSpPr>
            <p:cNvPr id="253" name="Rectangle 252"/>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4" name="Rectangle 253"/>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5" name="Rectangle 254"/>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6" name="Rectangle 255"/>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57" name="Rectangle 256"/>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8" name="Rectangle 257"/>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59" name="Rectangle 258"/>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260" name="Rectangle 259"/>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grpSp>
        <p:nvGrpSpPr>
          <p:cNvPr id="261" name="Group 260"/>
          <p:cNvGrpSpPr/>
          <p:nvPr/>
        </p:nvGrpSpPr>
        <p:grpSpPr>
          <a:xfrm>
            <a:off x="6749523" y="3595620"/>
            <a:ext cx="2353551" cy="1597471"/>
            <a:chOff x="2959942" y="3567173"/>
            <a:chExt cx="2353551" cy="1597471"/>
          </a:xfrm>
        </p:grpSpPr>
        <p:sp>
          <p:nvSpPr>
            <p:cNvPr id="262" name="Rectangle 261"/>
            <p:cNvSpPr/>
            <p:nvPr/>
          </p:nvSpPr>
          <p:spPr bwMode="auto">
            <a:xfrm>
              <a:off x="2992791" y="3567173"/>
              <a:ext cx="457200" cy="129394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3" name="Rectangle 262"/>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4" name="Rectangle 263"/>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5" name="Rectangle 264"/>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6" name="Rectangle 265"/>
            <p:cNvSpPr/>
            <p:nvPr/>
          </p:nvSpPr>
          <p:spPr>
            <a:xfrm>
              <a:off x="2959942" y="4904203"/>
              <a:ext cx="522900" cy="253916"/>
            </a:xfrm>
            <a:prstGeom prst="rect">
              <a:avLst/>
            </a:prstGeom>
          </p:spPr>
          <p:txBody>
            <a:bodyPr wrap="none">
              <a:spAutoFit/>
            </a:bodyPr>
            <a:lstStyle/>
            <a:p>
              <a:pPr algn="ctr"/>
              <a:r>
                <a:rPr lang="en-US" sz="1050" dirty="0">
                  <a:latin typeface="Century Gothic" panose="020B0502020202020204" pitchFamily="34" charset="0"/>
                </a:rPr>
                <a:t>1,338</a:t>
              </a:r>
              <a:endParaRPr lang="en-US" sz="1050" dirty="0"/>
            </a:p>
          </p:txBody>
        </p:sp>
        <p:sp>
          <p:nvSpPr>
            <p:cNvPr id="267" name="Rectangle 266"/>
            <p:cNvSpPr/>
            <p:nvPr/>
          </p:nvSpPr>
          <p:spPr>
            <a:xfrm>
              <a:off x="3668075" y="4903468"/>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68" name="Rectangle 267"/>
            <p:cNvSpPr/>
            <p:nvPr/>
          </p:nvSpPr>
          <p:spPr>
            <a:xfrm>
              <a:off x="4307958" y="4904195"/>
              <a:ext cx="335349" cy="253916"/>
            </a:xfrm>
            <a:prstGeom prst="rect">
              <a:avLst/>
            </a:prstGeom>
          </p:spPr>
          <p:txBody>
            <a:bodyPr wrap="none">
              <a:spAutoFit/>
            </a:bodyPr>
            <a:lstStyle/>
            <a:p>
              <a:pPr algn="ctr"/>
              <a:r>
                <a:rPr lang="en-US" sz="1050" dirty="0">
                  <a:latin typeface="Century Gothic" panose="020B0502020202020204" pitchFamily="34" charset="0"/>
                </a:rPr>
                <a:t>33</a:t>
              </a:r>
              <a:endParaRPr lang="en-US" sz="1050" dirty="0"/>
            </a:p>
          </p:txBody>
        </p:sp>
        <p:sp>
          <p:nvSpPr>
            <p:cNvPr id="269" name="Rectangle 268"/>
            <p:cNvSpPr/>
            <p:nvPr/>
          </p:nvSpPr>
          <p:spPr>
            <a:xfrm>
              <a:off x="4950556" y="4910728"/>
              <a:ext cx="335349" cy="253916"/>
            </a:xfrm>
            <a:prstGeom prst="rect">
              <a:avLst/>
            </a:prstGeom>
          </p:spPr>
          <p:txBody>
            <a:bodyPr wrap="none">
              <a:spAutoFit/>
            </a:bodyPr>
            <a:lstStyle/>
            <a:p>
              <a:pPr algn="ctr"/>
              <a:r>
                <a:rPr lang="en-US" sz="1050" dirty="0">
                  <a:latin typeface="Century Gothic" panose="020B0502020202020204" pitchFamily="34" charset="0"/>
                </a:rPr>
                <a:t>21</a:t>
              </a:r>
              <a:endParaRPr lang="en-US" sz="1050" dirty="0"/>
            </a:p>
          </p:txBody>
        </p:sp>
      </p:grpSp>
      <p:sp>
        <p:nvSpPr>
          <p:cNvPr id="277" name="Rectangle 276"/>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278" name="Straight Connector 277"/>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292" name="Group 291"/>
          <p:cNvGrpSpPr/>
          <p:nvPr/>
        </p:nvGrpSpPr>
        <p:grpSpPr>
          <a:xfrm>
            <a:off x="9850665" y="5804116"/>
            <a:ext cx="1486966" cy="292388"/>
            <a:chOff x="7080250" y="4138490"/>
            <a:chExt cx="1486966" cy="292388"/>
          </a:xfrm>
        </p:grpSpPr>
        <p:sp>
          <p:nvSpPr>
            <p:cNvPr id="293" name="Rectangle 292"/>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294" name="Straight Arrow Connector 293"/>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295" name="Group 294"/>
          <p:cNvGrpSpPr/>
          <p:nvPr/>
        </p:nvGrpSpPr>
        <p:grpSpPr>
          <a:xfrm>
            <a:off x="9879502" y="5062924"/>
            <a:ext cx="1635491" cy="292388"/>
            <a:chOff x="7080250" y="4138490"/>
            <a:chExt cx="1635491" cy="292388"/>
          </a:xfrm>
        </p:grpSpPr>
        <p:sp>
          <p:nvSpPr>
            <p:cNvPr id="296" name="Rectangle 295"/>
            <p:cNvSpPr/>
            <p:nvPr/>
          </p:nvSpPr>
          <p:spPr>
            <a:xfrm>
              <a:off x="7267909" y="4138490"/>
              <a:ext cx="1447832" cy="292388"/>
            </a:xfrm>
            <a:prstGeom prst="rect">
              <a:avLst/>
            </a:prstGeom>
          </p:spPr>
          <p:txBody>
            <a:bodyPr wrap="none">
              <a:spAutoFit/>
            </a:bodyPr>
            <a:lstStyle/>
            <a:p>
              <a:pPr algn="ctr"/>
              <a:r>
                <a:rPr lang="en-US" sz="1300" dirty="0">
                  <a:latin typeface="Century Gothic" panose="020B0502020202020204" pitchFamily="34" charset="0"/>
                </a:rPr>
                <a:t>1,422 PUREPLAY</a:t>
              </a:r>
            </a:p>
          </p:txBody>
        </p:sp>
        <p:cxnSp>
          <p:nvCxnSpPr>
            <p:cNvPr id="307" name="Straight Arrow Connector 306"/>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47" name="Group 146"/>
          <p:cNvGrpSpPr/>
          <p:nvPr/>
        </p:nvGrpSpPr>
        <p:grpSpPr>
          <a:xfrm>
            <a:off x="9879502" y="3892538"/>
            <a:ext cx="1080338" cy="292388"/>
            <a:chOff x="7080250" y="4138490"/>
            <a:chExt cx="1080338" cy="292388"/>
          </a:xfrm>
        </p:grpSpPr>
        <p:sp>
          <p:nvSpPr>
            <p:cNvPr id="148" name="Rectangle 147"/>
            <p:cNvSpPr/>
            <p:nvPr/>
          </p:nvSpPr>
          <p:spPr>
            <a:xfrm>
              <a:off x="7318691" y="4138490"/>
              <a:ext cx="841897" cy="292388"/>
            </a:xfrm>
            <a:prstGeom prst="rect">
              <a:avLst/>
            </a:prstGeom>
          </p:spPr>
          <p:txBody>
            <a:bodyPr wrap="none">
              <a:spAutoFit/>
            </a:bodyPr>
            <a:lstStyle/>
            <a:p>
              <a:pPr algn="ctr"/>
              <a:r>
                <a:rPr lang="en-US" sz="1300" dirty="0">
                  <a:latin typeface="Century Gothic" panose="020B0502020202020204" pitchFamily="34" charset="0"/>
                </a:rPr>
                <a:t>535 TEXT</a:t>
              </a:r>
            </a:p>
          </p:txBody>
        </p:sp>
        <p:cxnSp>
          <p:nvCxnSpPr>
            <p:cNvPr id="149" name="Straight Arrow Connector 148"/>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50" name="Group 149"/>
          <p:cNvGrpSpPr/>
          <p:nvPr/>
        </p:nvGrpSpPr>
        <p:grpSpPr>
          <a:xfrm>
            <a:off x="9871560" y="4258461"/>
            <a:ext cx="1704047" cy="292388"/>
            <a:chOff x="7080250" y="4138490"/>
            <a:chExt cx="1704047" cy="292388"/>
          </a:xfrm>
        </p:grpSpPr>
        <p:sp>
          <p:nvSpPr>
            <p:cNvPr id="157" name="Rectangle 156"/>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295 INTERACTIVE</a:t>
              </a:r>
            </a:p>
          </p:txBody>
        </p:sp>
        <p:cxnSp>
          <p:nvCxnSpPr>
            <p:cNvPr id="158" name="Straight Arrow Connector 15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59" name="Rectangle 158"/>
          <p:cNvSpPr/>
          <p:nvPr/>
        </p:nvSpPr>
        <p:spPr bwMode="auto">
          <a:xfrm>
            <a:off x="9297216" y="3268576"/>
            <a:ext cx="457200" cy="1285634"/>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69" name="Group 168"/>
          <p:cNvGrpSpPr/>
          <p:nvPr/>
        </p:nvGrpSpPr>
        <p:grpSpPr>
          <a:xfrm>
            <a:off x="9292932" y="4283050"/>
            <a:ext cx="459936" cy="271734"/>
            <a:chOff x="10381374" y="3157445"/>
            <a:chExt cx="459936" cy="228600"/>
          </a:xfrm>
        </p:grpSpPr>
        <p:cxnSp>
          <p:nvCxnSpPr>
            <p:cNvPr id="170" name="Straight Connector 169"/>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83" name="Group 182"/>
          <p:cNvGrpSpPr/>
          <p:nvPr/>
        </p:nvGrpSpPr>
        <p:grpSpPr>
          <a:xfrm>
            <a:off x="9294934" y="3773912"/>
            <a:ext cx="459936" cy="508050"/>
            <a:chOff x="10381374" y="3157445"/>
            <a:chExt cx="459936" cy="228600"/>
          </a:xfrm>
        </p:grpSpPr>
        <p:cxnSp>
          <p:nvCxnSpPr>
            <p:cNvPr id="184" name="Straight Connector 183"/>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393" name="Group 392"/>
          <p:cNvGrpSpPr/>
          <p:nvPr/>
        </p:nvGrpSpPr>
        <p:grpSpPr>
          <a:xfrm>
            <a:off x="9294405" y="3451391"/>
            <a:ext cx="459936" cy="324694"/>
            <a:chOff x="10381374" y="3157445"/>
            <a:chExt cx="459936" cy="228600"/>
          </a:xfrm>
        </p:grpSpPr>
        <p:cxnSp>
          <p:nvCxnSpPr>
            <p:cNvPr id="394" name="Straight Connector 393"/>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395" name="Straight Connector 394"/>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15" name="Group 114"/>
          <p:cNvGrpSpPr/>
          <p:nvPr/>
        </p:nvGrpSpPr>
        <p:grpSpPr>
          <a:xfrm>
            <a:off x="5705395" y="3264187"/>
            <a:ext cx="466803" cy="1972662"/>
            <a:chOff x="5705395" y="3264187"/>
            <a:chExt cx="466803" cy="1972662"/>
          </a:xfrm>
        </p:grpSpPr>
        <p:sp>
          <p:nvSpPr>
            <p:cNvPr id="116" name="Rectangle 115"/>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17" name="Straight Connector 116"/>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19" name="Rectangle 118"/>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66" name="Group 165"/>
            <p:cNvGrpSpPr/>
            <p:nvPr/>
          </p:nvGrpSpPr>
          <p:grpSpPr>
            <a:xfrm>
              <a:off x="5706409" y="4060949"/>
              <a:ext cx="459936" cy="245598"/>
              <a:chOff x="8850141" y="3136172"/>
              <a:chExt cx="459936" cy="202980"/>
            </a:xfrm>
          </p:grpSpPr>
          <p:cxnSp>
            <p:nvCxnSpPr>
              <p:cNvPr id="190" name="Straight Connector 189"/>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7" name="Group 166"/>
            <p:cNvGrpSpPr/>
            <p:nvPr/>
          </p:nvGrpSpPr>
          <p:grpSpPr>
            <a:xfrm>
              <a:off x="5705395" y="3633746"/>
              <a:ext cx="459936" cy="426901"/>
              <a:chOff x="8850141" y="3136172"/>
              <a:chExt cx="459936" cy="202980"/>
            </a:xfrm>
          </p:grpSpPr>
          <p:cxnSp>
            <p:nvCxnSpPr>
              <p:cNvPr id="188" name="Straight Connector 18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68" name="Group 167"/>
            <p:cNvGrpSpPr/>
            <p:nvPr/>
          </p:nvGrpSpPr>
          <p:grpSpPr>
            <a:xfrm>
              <a:off x="5709965" y="3407532"/>
              <a:ext cx="459936" cy="225968"/>
              <a:chOff x="8850141" y="3136172"/>
              <a:chExt cx="459936" cy="202980"/>
            </a:xfrm>
          </p:grpSpPr>
          <p:cxnSp>
            <p:nvCxnSpPr>
              <p:cNvPr id="186" name="Straight Connector 18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sp>
        <p:nvSpPr>
          <p:cNvPr id="192" name="Rectangle 191"/>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194"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5399923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24"/>
                                        </p:tgtEl>
                                        <p:attrNameLst>
                                          <p:attrName>style.visibility</p:attrName>
                                        </p:attrNameLst>
                                      </p:cBhvr>
                                      <p:to>
                                        <p:strVal val="visible"/>
                                      </p:to>
                                    </p:set>
                                    <p:anim calcmode="lin" valueType="num">
                                      <p:cBhvr additive="base">
                                        <p:cTn id="7" dur="500" fill="hold"/>
                                        <p:tgtEl>
                                          <p:spTgt spid="124"/>
                                        </p:tgtEl>
                                        <p:attrNameLst>
                                          <p:attrName>ppt_x</p:attrName>
                                        </p:attrNameLst>
                                      </p:cBhvr>
                                      <p:tavLst>
                                        <p:tav tm="0">
                                          <p:val>
                                            <p:strVal val="1+#ppt_w/2"/>
                                          </p:val>
                                        </p:tav>
                                        <p:tav tm="100000">
                                          <p:val>
                                            <p:strVal val="#ppt_x"/>
                                          </p:val>
                                        </p:tav>
                                      </p:tavLst>
                                    </p:anim>
                                    <p:anim calcmode="lin" valueType="num">
                                      <p:cBhvr additive="base">
                                        <p:cTn id="8" dur="500" fill="hold"/>
                                        <p:tgtEl>
                                          <p:spTgt spid="124"/>
                                        </p:tgtEl>
                                        <p:attrNameLst>
                                          <p:attrName>ppt_y</p:attrName>
                                        </p:attrNameLst>
                                      </p:cBhvr>
                                      <p:tavLst>
                                        <p:tav tm="0">
                                          <p:val>
                                            <p:strVal val="#ppt_y"/>
                                          </p:val>
                                        </p:tav>
                                        <p:tav tm="100000">
                                          <p:val>
                                            <p:strVal val="#ppt_y"/>
                                          </p:val>
                                        </p:tav>
                                      </p:tavLst>
                                    </p:anim>
                                  </p:childTnLst>
                                </p:cTn>
                              </p:par>
                              <p:par>
                                <p:cTn id="9" presetID="22" presetClass="entr" presetSubtype="2" fill="hold" nodeType="withEffect">
                                  <p:stCondLst>
                                    <p:cond delay="0"/>
                                  </p:stCondLst>
                                  <p:childTnLst>
                                    <p:set>
                                      <p:cBhvr>
                                        <p:cTn id="10" dur="1" fill="hold">
                                          <p:stCondLst>
                                            <p:cond delay="0"/>
                                          </p:stCondLst>
                                        </p:cTn>
                                        <p:tgtEl>
                                          <p:spTgt spid="393"/>
                                        </p:tgtEl>
                                        <p:attrNameLst>
                                          <p:attrName>style.visibility</p:attrName>
                                        </p:attrNameLst>
                                      </p:cBhvr>
                                      <p:to>
                                        <p:strVal val="visible"/>
                                      </p:to>
                                    </p:set>
                                    <p:animEffect transition="in" filter="wipe(right)">
                                      <p:cBhvr>
                                        <p:cTn id="11" dur="1000"/>
                                        <p:tgtEl>
                                          <p:spTgt spid="3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cxnSp>
        <p:nvCxnSpPr>
          <p:cNvPr id="98" name="Straight Connector 97"/>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grpSp>
        <p:nvGrpSpPr>
          <p:cNvPr id="127" name="Group 126"/>
          <p:cNvGrpSpPr/>
          <p:nvPr/>
        </p:nvGrpSpPr>
        <p:grpSpPr>
          <a:xfrm>
            <a:off x="9852395" y="3233948"/>
            <a:ext cx="1326889" cy="292388"/>
            <a:chOff x="6254750" y="3459947"/>
            <a:chExt cx="1326889" cy="292388"/>
          </a:xfrm>
        </p:grpSpPr>
        <p:sp>
          <p:nvSpPr>
            <p:cNvPr id="128" name="Rectangle 127"/>
            <p:cNvSpPr/>
            <p:nvPr/>
          </p:nvSpPr>
          <p:spPr>
            <a:xfrm>
              <a:off x="6475246" y="3459947"/>
              <a:ext cx="1106393" cy="292388"/>
            </a:xfrm>
            <a:prstGeom prst="rect">
              <a:avLst/>
            </a:prstGeom>
          </p:spPr>
          <p:txBody>
            <a:bodyPr wrap="none">
              <a:spAutoFit/>
            </a:bodyPr>
            <a:lstStyle/>
            <a:p>
              <a:pPr algn="ctr"/>
              <a:r>
                <a:rPr lang="en-US" sz="1300" dirty="0">
                  <a:latin typeface="Century Gothic" panose="020B0502020202020204" pitchFamily="34" charset="0"/>
                </a:rPr>
                <a:t>147 GAMES</a:t>
              </a:r>
            </a:p>
          </p:txBody>
        </p:sp>
        <p:cxnSp>
          <p:nvCxnSpPr>
            <p:cNvPr id="129" name="Straight Arrow Connector 128"/>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44" name="TextBox 143"/>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5" name="TextBox 144"/>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6" name="TextBox 145"/>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7" name="TextBox 146"/>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8" name="TextBox 14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9" name="Straight Connector 14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24" name="Group 123"/>
          <p:cNvGrpSpPr/>
          <p:nvPr/>
        </p:nvGrpSpPr>
        <p:grpSpPr>
          <a:xfrm>
            <a:off x="2981225" y="3595622"/>
            <a:ext cx="2515969" cy="1041572"/>
            <a:chOff x="2992791" y="3567174"/>
            <a:chExt cx="2515969" cy="1041572"/>
          </a:xfrm>
        </p:grpSpPr>
        <p:sp>
          <p:nvSpPr>
            <p:cNvPr id="125" name="Rectangle 124"/>
            <p:cNvSpPr/>
            <p:nvPr/>
          </p:nvSpPr>
          <p:spPr bwMode="auto">
            <a:xfrm>
              <a:off x="2992791" y="3567174"/>
              <a:ext cx="457200" cy="741936"/>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26" name="Rectangle 125"/>
            <p:cNvSpPr/>
            <p:nvPr/>
          </p:nvSpPr>
          <p:spPr bwMode="auto">
            <a:xfrm>
              <a:off x="3673828"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0" name="Rectangle 129"/>
            <p:cNvSpPr/>
            <p:nvPr/>
          </p:nvSpPr>
          <p:spPr bwMode="auto">
            <a:xfrm>
              <a:off x="4361334"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1" name="Rectangle 130"/>
            <p:cNvSpPr/>
            <p:nvPr/>
          </p:nvSpPr>
          <p:spPr bwMode="auto">
            <a:xfrm>
              <a:off x="5051560"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2" name="Rectangle 131"/>
            <p:cNvSpPr/>
            <p:nvPr/>
          </p:nvSpPr>
          <p:spPr>
            <a:xfrm>
              <a:off x="3016048" y="4352290"/>
              <a:ext cx="410690" cy="253916"/>
            </a:xfrm>
            <a:prstGeom prst="rect">
              <a:avLst/>
            </a:prstGeom>
          </p:spPr>
          <p:txBody>
            <a:bodyPr wrap="none">
              <a:spAutoFit/>
            </a:bodyPr>
            <a:lstStyle/>
            <a:p>
              <a:pPr algn="ctr"/>
              <a:r>
                <a:rPr lang="en-US" sz="1050" dirty="0">
                  <a:latin typeface="Century Gothic" panose="020B0502020202020204" pitchFamily="34" charset="0"/>
                </a:rPr>
                <a:t>774</a:t>
              </a:r>
              <a:endParaRPr lang="en-US" sz="1050" dirty="0"/>
            </a:p>
          </p:txBody>
        </p:sp>
        <p:sp>
          <p:nvSpPr>
            <p:cNvPr id="133" name="Rectangle 132"/>
            <p:cNvSpPr/>
            <p:nvPr/>
          </p:nvSpPr>
          <p:spPr>
            <a:xfrm>
              <a:off x="3734754" y="434721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34" name="Rectangle 133"/>
            <p:cNvSpPr/>
            <p:nvPr/>
          </p:nvSpPr>
          <p:spPr>
            <a:xfrm>
              <a:off x="4422260" y="4354830"/>
              <a:ext cx="335349" cy="253916"/>
            </a:xfrm>
            <a:prstGeom prst="rect">
              <a:avLst/>
            </a:prstGeom>
          </p:spPr>
          <p:txBody>
            <a:bodyPr wrap="none">
              <a:spAutoFit/>
            </a:bodyPr>
            <a:lstStyle/>
            <a:p>
              <a:pPr algn="ctr"/>
              <a:r>
                <a:rPr lang="en-US" sz="1050" dirty="0">
                  <a:latin typeface="Century Gothic" panose="020B0502020202020204" pitchFamily="34" charset="0"/>
                </a:rPr>
                <a:t>35</a:t>
              </a:r>
              <a:endParaRPr lang="en-US" sz="1050" dirty="0"/>
            </a:p>
          </p:txBody>
        </p:sp>
        <p:sp>
          <p:nvSpPr>
            <p:cNvPr id="135" name="Rectangle 134"/>
            <p:cNvSpPr/>
            <p:nvPr/>
          </p:nvSpPr>
          <p:spPr>
            <a:xfrm>
              <a:off x="5112486" y="4354830"/>
              <a:ext cx="335349" cy="253916"/>
            </a:xfrm>
            <a:prstGeom prst="rect">
              <a:avLst/>
            </a:prstGeom>
          </p:spPr>
          <p:txBody>
            <a:bodyPr wrap="none">
              <a:spAutoFit/>
            </a:bodyPr>
            <a:lstStyle/>
            <a:p>
              <a:pPr algn="ctr"/>
              <a:r>
                <a:rPr lang="en-US" sz="1050" dirty="0">
                  <a:latin typeface="Century Gothic" panose="020B0502020202020204" pitchFamily="34" charset="0"/>
                </a:rPr>
                <a:t>19</a:t>
              </a:r>
              <a:endParaRPr lang="en-US" sz="1050" dirty="0"/>
            </a:p>
          </p:txBody>
        </p:sp>
      </p:grpSp>
      <p:grpSp>
        <p:nvGrpSpPr>
          <p:cNvPr id="136" name="Group 135"/>
          <p:cNvGrpSpPr/>
          <p:nvPr/>
        </p:nvGrpSpPr>
        <p:grpSpPr>
          <a:xfrm>
            <a:off x="2981072" y="3330228"/>
            <a:ext cx="2514282" cy="289188"/>
            <a:chOff x="2987674" y="3298478"/>
            <a:chExt cx="2514282" cy="289188"/>
          </a:xfrm>
        </p:grpSpPr>
        <p:sp>
          <p:nvSpPr>
            <p:cNvPr id="137" name="Rectangle 136"/>
            <p:cNvSpPr/>
            <p:nvPr/>
          </p:nvSpPr>
          <p:spPr bwMode="auto">
            <a:xfrm>
              <a:off x="2987674" y="3298478"/>
              <a:ext cx="457200" cy="45720"/>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8" name="Rectangle 137"/>
            <p:cNvSpPr/>
            <p:nvPr/>
          </p:nvSpPr>
          <p:spPr bwMode="auto">
            <a:xfrm>
              <a:off x="4357705"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39" name="Rectangle 138"/>
            <p:cNvSpPr/>
            <p:nvPr/>
          </p:nvSpPr>
          <p:spPr bwMode="auto">
            <a:xfrm>
              <a:off x="5044756"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40" name="Rectangle 139"/>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29</a:t>
              </a:r>
              <a:endParaRPr lang="en-US" sz="1050" dirty="0"/>
            </a:p>
          </p:txBody>
        </p:sp>
        <p:sp>
          <p:nvSpPr>
            <p:cNvPr id="141" name="Rectangle 140"/>
            <p:cNvSpPr/>
            <p:nvPr/>
          </p:nvSpPr>
          <p:spPr bwMode="auto">
            <a:xfrm>
              <a:off x="366543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42" name="Rectangle 141"/>
            <p:cNvSpPr/>
            <p:nvPr/>
          </p:nvSpPr>
          <p:spPr>
            <a:xfrm>
              <a:off x="372636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143" name="Rectangle 142"/>
            <p:cNvSpPr/>
            <p:nvPr/>
          </p:nvSpPr>
          <p:spPr>
            <a:xfrm>
              <a:off x="4456301" y="3333750"/>
              <a:ext cx="260008" cy="253916"/>
            </a:xfrm>
            <a:prstGeom prst="rect">
              <a:avLst/>
            </a:prstGeom>
          </p:spPr>
          <p:txBody>
            <a:bodyPr wrap="none">
              <a:spAutoFit/>
            </a:bodyPr>
            <a:lstStyle/>
            <a:p>
              <a:pPr algn="ctr"/>
              <a:r>
                <a:rPr lang="en-US" sz="1050" dirty="0">
                  <a:latin typeface="Century Gothic" panose="020B0502020202020204" pitchFamily="34" charset="0"/>
                </a:rPr>
                <a:t>7</a:t>
              </a:r>
              <a:endParaRPr lang="en-US" sz="1050" dirty="0"/>
            </a:p>
          </p:txBody>
        </p:sp>
        <p:sp>
          <p:nvSpPr>
            <p:cNvPr id="150" name="Rectangle 149"/>
            <p:cNvSpPr/>
            <p:nvPr/>
          </p:nvSpPr>
          <p:spPr>
            <a:xfrm>
              <a:off x="5143352" y="3333750"/>
              <a:ext cx="260008" cy="253916"/>
            </a:xfrm>
            <a:prstGeom prst="rect">
              <a:avLst/>
            </a:prstGeom>
          </p:spPr>
          <p:txBody>
            <a:bodyPr wrap="none">
              <a:spAutoFit/>
            </a:bodyPr>
            <a:lstStyle/>
            <a:p>
              <a:pPr algn="ctr"/>
              <a:r>
                <a:rPr lang="en-US" sz="1050" dirty="0">
                  <a:latin typeface="Century Gothic" panose="020B0502020202020204" pitchFamily="34" charset="0"/>
                </a:rPr>
                <a:t>1</a:t>
              </a:r>
              <a:endParaRPr lang="en-US" sz="1050" dirty="0"/>
            </a:p>
          </p:txBody>
        </p:sp>
      </p:grpSp>
      <p:grpSp>
        <p:nvGrpSpPr>
          <p:cNvPr id="151" name="Group 150"/>
          <p:cNvGrpSpPr/>
          <p:nvPr/>
        </p:nvGrpSpPr>
        <p:grpSpPr>
          <a:xfrm>
            <a:off x="2908300" y="1336040"/>
            <a:ext cx="603050" cy="1928148"/>
            <a:chOff x="3810000" y="1805652"/>
            <a:chExt cx="603050" cy="1928148"/>
          </a:xfrm>
        </p:grpSpPr>
        <p:sp>
          <p:nvSpPr>
            <p:cNvPr id="152" name="Rectangle 151"/>
            <p:cNvSpPr/>
            <p:nvPr/>
          </p:nvSpPr>
          <p:spPr bwMode="auto">
            <a:xfrm>
              <a:off x="3882925" y="2079972"/>
              <a:ext cx="457200" cy="1653828"/>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3" name="Rectangle 152"/>
            <p:cNvSpPr/>
            <p:nvPr/>
          </p:nvSpPr>
          <p:spPr>
            <a:xfrm>
              <a:off x="3810000" y="1805652"/>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grpSp>
      <p:grpSp>
        <p:nvGrpSpPr>
          <p:cNvPr id="154" name="Group 153"/>
          <p:cNvGrpSpPr/>
          <p:nvPr/>
        </p:nvGrpSpPr>
        <p:grpSpPr>
          <a:xfrm>
            <a:off x="3663831" y="2080455"/>
            <a:ext cx="463588" cy="1183732"/>
            <a:chOff x="4565531" y="2550067"/>
            <a:chExt cx="463588" cy="1183732"/>
          </a:xfrm>
        </p:grpSpPr>
        <p:sp>
          <p:nvSpPr>
            <p:cNvPr id="155" name="Rectangle 154"/>
            <p:cNvSpPr/>
            <p:nvPr/>
          </p:nvSpPr>
          <p:spPr>
            <a:xfrm>
              <a:off x="4565531" y="2550067"/>
              <a:ext cx="463588" cy="292388"/>
            </a:xfrm>
            <a:prstGeom prst="rect">
              <a:avLst/>
            </a:prstGeom>
          </p:spPr>
          <p:txBody>
            <a:bodyPr wrap="none">
              <a:spAutoFit/>
            </a:bodyPr>
            <a:lstStyle/>
            <a:p>
              <a:pPr algn="ctr"/>
              <a:r>
                <a:rPr lang="en-US" sz="1300" dirty="0">
                  <a:latin typeface="Century Gothic" panose="020B0502020202020204" pitchFamily="34" charset="0"/>
                </a:rPr>
                <a:t>953</a:t>
              </a:r>
              <a:endParaRPr lang="en-US" sz="1300" dirty="0"/>
            </a:p>
          </p:txBody>
        </p:sp>
        <p:sp>
          <p:nvSpPr>
            <p:cNvPr id="156" name="Rectangle 155"/>
            <p:cNvSpPr/>
            <p:nvPr/>
          </p:nvSpPr>
          <p:spPr bwMode="auto">
            <a:xfrm>
              <a:off x="4568725" y="2823926"/>
              <a:ext cx="457200" cy="909873"/>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0" name="Group 159"/>
          <p:cNvGrpSpPr/>
          <p:nvPr/>
        </p:nvGrpSpPr>
        <p:grpSpPr>
          <a:xfrm>
            <a:off x="4356100" y="2819400"/>
            <a:ext cx="463588" cy="444788"/>
            <a:chOff x="5257800" y="3289012"/>
            <a:chExt cx="463588" cy="444788"/>
          </a:xfrm>
        </p:grpSpPr>
        <p:sp>
          <p:nvSpPr>
            <p:cNvPr id="161" name="Rectangle 160"/>
            <p:cNvSpPr/>
            <p:nvPr/>
          </p:nvSpPr>
          <p:spPr>
            <a:xfrm>
              <a:off x="5257800" y="3289012"/>
              <a:ext cx="463588" cy="292388"/>
            </a:xfrm>
            <a:prstGeom prst="rect">
              <a:avLst/>
            </a:prstGeom>
          </p:spPr>
          <p:txBody>
            <a:bodyPr wrap="none">
              <a:spAutoFit/>
            </a:bodyPr>
            <a:lstStyle/>
            <a:p>
              <a:pPr algn="ctr"/>
              <a:r>
                <a:rPr lang="en-US" sz="1300" dirty="0">
                  <a:latin typeface="Century Gothic" panose="020B0502020202020204" pitchFamily="34" charset="0"/>
                </a:rPr>
                <a:t>184</a:t>
              </a:r>
              <a:endParaRPr lang="en-US" sz="1300" dirty="0"/>
            </a:p>
          </p:txBody>
        </p:sp>
        <p:sp>
          <p:nvSpPr>
            <p:cNvPr id="162" name="Rectangle 161"/>
            <p:cNvSpPr/>
            <p:nvPr/>
          </p:nvSpPr>
          <p:spPr bwMode="auto">
            <a:xfrm>
              <a:off x="5260994" y="3581400"/>
              <a:ext cx="457200" cy="152400"/>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63" name="Group 162"/>
          <p:cNvGrpSpPr/>
          <p:nvPr/>
        </p:nvGrpSpPr>
        <p:grpSpPr>
          <a:xfrm>
            <a:off x="5041900" y="2895600"/>
            <a:ext cx="457200" cy="368588"/>
            <a:chOff x="5943600" y="3365212"/>
            <a:chExt cx="457200" cy="368588"/>
          </a:xfrm>
        </p:grpSpPr>
        <p:sp>
          <p:nvSpPr>
            <p:cNvPr id="164" name="Rectangle 163"/>
            <p:cNvSpPr/>
            <p:nvPr/>
          </p:nvSpPr>
          <p:spPr>
            <a:xfrm>
              <a:off x="5986893" y="3365212"/>
              <a:ext cx="370614" cy="292388"/>
            </a:xfrm>
            <a:prstGeom prst="rect">
              <a:avLst/>
            </a:prstGeom>
          </p:spPr>
          <p:txBody>
            <a:bodyPr wrap="none">
              <a:spAutoFit/>
            </a:bodyPr>
            <a:lstStyle/>
            <a:p>
              <a:pPr algn="ctr"/>
              <a:r>
                <a:rPr lang="en-US" sz="1300" dirty="0">
                  <a:latin typeface="Century Gothic" panose="020B0502020202020204" pitchFamily="34" charset="0"/>
                </a:rPr>
                <a:t>20</a:t>
              </a:r>
              <a:endParaRPr lang="en-US" sz="1300" dirty="0"/>
            </a:p>
          </p:txBody>
        </p:sp>
        <p:sp>
          <p:nvSpPr>
            <p:cNvPr id="165" name="Rectangle 164"/>
            <p:cNvSpPr/>
            <p:nvPr/>
          </p:nvSpPr>
          <p:spPr bwMode="auto">
            <a:xfrm>
              <a:off x="5943600" y="3680172"/>
              <a:ext cx="457200" cy="5362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73" name="Rectangle 172"/>
          <p:cNvSpPr/>
          <p:nvPr/>
        </p:nvSpPr>
        <p:spPr>
          <a:xfrm>
            <a:off x="5639245" y="2947993"/>
            <a:ext cx="603050" cy="292388"/>
          </a:xfrm>
          <a:prstGeom prst="rect">
            <a:avLst/>
          </a:prstGeom>
          <a:solidFill>
            <a:schemeClr val="bg1"/>
          </a:solidFill>
        </p:spPr>
        <p:txBody>
          <a:bodyPr wrap="none">
            <a:spAutoFit/>
          </a:bodyPr>
          <a:lstStyle/>
          <a:p>
            <a:pPr algn="ctr"/>
            <a:r>
              <a:rPr lang="en-US" sz="1300" dirty="0">
                <a:latin typeface="Century Gothic" panose="020B0502020202020204" pitchFamily="34" charset="0"/>
              </a:rPr>
              <a:t>2,008</a:t>
            </a:r>
          </a:p>
        </p:txBody>
      </p:sp>
      <p:grpSp>
        <p:nvGrpSpPr>
          <p:cNvPr id="180" name="Group 179"/>
          <p:cNvGrpSpPr/>
          <p:nvPr/>
        </p:nvGrpSpPr>
        <p:grpSpPr>
          <a:xfrm>
            <a:off x="8042294" y="2903220"/>
            <a:ext cx="457200" cy="360968"/>
            <a:chOff x="5260994" y="3372832"/>
            <a:chExt cx="457200" cy="360968"/>
          </a:xfrm>
        </p:grpSpPr>
        <p:sp>
          <p:nvSpPr>
            <p:cNvPr id="248" name="Rectangle 247"/>
            <p:cNvSpPr/>
            <p:nvPr/>
          </p:nvSpPr>
          <p:spPr>
            <a:xfrm>
              <a:off x="5304287" y="3372832"/>
              <a:ext cx="370614" cy="292388"/>
            </a:xfrm>
            <a:prstGeom prst="rect">
              <a:avLst/>
            </a:prstGeom>
          </p:spPr>
          <p:txBody>
            <a:bodyPr wrap="none">
              <a:spAutoFit/>
            </a:bodyPr>
            <a:lstStyle/>
            <a:p>
              <a:pPr algn="ctr"/>
              <a:r>
                <a:rPr lang="en-US" sz="1300" dirty="0">
                  <a:latin typeface="Century Gothic" panose="020B0502020202020204" pitchFamily="34" charset="0"/>
                </a:rPr>
                <a:t>94</a:t>
              </a:r>
              <a:endParaRPr lang="en-US" sz="1300" dirty="0"/>
            </a:p>
          </p:txBody>
        </p:sp>
        <p:sp>
          <p:nvSpPr>
            <p:cNvPr id="249" name="Rectangle 248"/>
            <p:cNvSpPr/>
            <p:nvPr/>
          </p:nvSpPr>
          <p:spPr bwMode="auto">
            <a:xfrm>
              <a:off x="5260994" y="3638594"/>
              <a:ext cx="457200" cy="95206"/>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250" name="Group 249"/>
          <p:cNvGrpSpPr/>
          <p:nvPr/>
        </p:nvGrpSpPr>
        <p:grpSpPr>
          <a:xfrm>
            <a:off x="8638540" y="2926080"/>
            <a:ext cx="457200" cy="338108"/>
            <a:chOff x="5943600" y="3395692"/>
            <a:chExt cx="457200" cy="338108"/>
          </a:xfrm>
        </p:grpSpPr>
        <p:sp>
          <p:nvSpPr>
            <p:cNvPr id="251" name="Rectangle 250"/>
            <p:cNvSpPr/>
            <p:nvPr/>
          </p:nvSpPr>
          <p:spPr>
            <a:xfrm>
              <a:off x="5986893" y="3395692"/>
              <a:ext cx="370614" cy="292388"/>
            </a:xfrm>
            <a:prstGeom prst="rect">
              <a:avLst/>
            </a:prstGeom>
          </p:spPr>
          <p:txBody>
            <a:bodyPr wrap="none">
              <a:spAutoFit/>
            </a:bodyPr>
            <a:lstStyle/>
            <a:p>
              <a:pPr algn="ctr"/>
              <a:r>
                <a:rPr lang="en-US" sz="1300" dirty="0">
                  <a:latin typeface="Century Gothic" panose="020B0502020202020204" pitchFamily="34" charset="0"/>
                </a:rPr>
                <a:t>15</a:t>
              </a:r>
              <a:endParaRPr lang="en-US" sz="1300" dirty="0"/>
            </a:p>
          </p:txBody>
        </p:sp>
        <p:sp>
          <p:nvSpPr>
            <p:cNvPr id="252" name="Rectangle 251"/>
            <p:cNvSpPr/>
            <p:nvPr/>
          </p:nvSpPr>
          <p:spPr bwMode="auto">
            <a:xfrm>
              <a:off x="5943600" y="3685252"/>
              <a:ext cx="457200" cy="48548"/>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253" name="Rectangle 252"/>
          <p:cNvSpPr/>
          <p:nvPr/>
        </p:nvSpPr>
        <p:spPr>
          <a:xfrm>
            <a:off x="9224274" y="2990410"/>
            <a:ext cx="603050" cy="292389"/>
          </a:xfrm>
          <a:prstGeom prst="rect">
            <a:avLst/>
          </a:prstGeom>
          <a:noFill/>
          <a:ln>
            <a:noFill/>
          </a:ln>
        </p:spPr>
        <p:txBody>
          <a:bodyPr wrap="none">
            <a:spAutoFit/>
          </a:bodyPr>
          <a:lstStyle/>
          <a:p>
            <a:pPr algn="ctr"/>
            <a:r>
              <a:rPr lang="en-US" sz="1300" dirty="0">
                <a:latin typeface="Century Gothic" panose="020B0502020202020204" pitchFamily="34" charset="0"/>
              </a:rPr>
              <a:t>2,826</a:t>
            </a:r>
          </a:p>
        </p:txBody>
      </p:sp>
      <p:grpSp>
        <p:nvGrpSpPr>
          <p:cNvPr id="255" name="Group 254"/>
          <p:cNvGrpSpPr/>
          <p:nvPr/>
        </p:nvGrpSpPr>
        <p:grpSpPr>
          <a:xfrm>
            <a:off x="6778525" y="3337485"/>
            <a:ext cx="2321400" cy="289189"/>
            <a:chOff x="2987674" y="3298477"/>
            <a:chExt cx="2321400" cy="289189"/>
          </a:xfrm>
        </p:grpSpPr>
        <p:sp>
          <p:nvSpPr>
            <p:cNvPr id="256" name="Rectangle 255"/>
            <p:cNvSpPr/>
            <p:nvPr/>
          </p:nvSpPr>
          <p:spPr bwMode="auto">
            <a:xfrm>
              <a:off x="2987674" y="3298477"/>
              <a:ext cx="457200" cy="67137"/>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7" name="Rectangle 256"/>
            <p:cNvSpPr/>
            <p:nvPr/>
          </p:nvSpPr>
          <p:spPr bwMode="auto">
            <a:xfrm>
              <a:off x="4248167" y="3298478"/>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8" name="Rectangle 257"/>
            <p:cNvSpPr/>
            <p:nvPr/>
          </p:nvSpPr>
          <p:spPr bwMode="auto">
            <a:xfrm>
              <a:off x="4851874" y="3298478"/>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9" name="Rectangle 258"/>
            <p:cNvSpPr/>
            <p:nvPr/>
          </p:nvSpPr>
          <p:spPr>
            <a:xfrm>
              <a:off x="3048600" y="3333750"/>
              <a:ext cx="335349" cy="253916"/>
            </a:xfrm>
            <a:prstGeom prst="rect">
              <a:avLst/>
            </a:prstGeom>
          </p:spPr>
          <p:txBody>
            <a:bodyPr wrap="none">
              <a:spAutoFit/>
            </a:bodyPr>
            <a:lstStyle/>
            <a:p>
              <a:pPr algn="ctr"/>
              <a:r>
                <a:rPr lang="en-US" sz="1050" dirty="0">
                  <a:latin typeface="Century Gothic" panose="020B0502020202020204" pitchFamily="34" charset="0"/>
                </a:rPr>
                <a:t>37</a:t>
              </a:r>
              <a:endParaRPr lang="en-US" sz="1050" dirty="0"/>
            </a:p>
          </p:txBody>
        </p:sp>
        <p:sp>
          <p:nvSpPr>
            <p:cNvPr id="260" name="Rectangle 259"/>
            <p:cNvSpPr/>
            <p:nvPr/>
          </p:nvSpPr>
          <p:spPr bwMode="auto">
            <a:xfrm>
              <a:off x="3608286" y="3298478"/>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1" name="Rectangle 260"/>
            <p:cNvSpPr/>
            <p:nvPr/>
          </p:nvSpPr>
          <p:spPr>
            <a:xfrm>
              <a:off x="3669212" y="3333750"/>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62" name="Rectangle 261"/>
            <p:cNvSpPr/>
            <p:nvPr/>
          </p:nvSpPr>
          <p:spPr>
            <a:xfrm>
              <a:off x="4339618" y="3333750"/>
              <a:ext cx="260008" cy="253916"/>
            </a:xfrm>
            <a:prstGeom prst="rect">
              <a:avLst/>
            </a:prstGeom>
          </p:spPr>
          <p:txBody>
            <a:bodyPr wrap="none">
              <a:spAutoFit/>
            </a:bodyPr>
            <a:lstStyle/>
            <a:p>
              <a:pPr algn="ctr"/>
              <a:r>
                <a:rPr lang="en-US" sz="1050" dirty="0">
                  <a:latin typeface="Century Gothic" panose="020B0502020202020204" pitchFamily="34" charset="0"/>
                </a:rPr>
                <a:t>6</a:t>
              </a:r>
              <a:endParaRPr lang="en-US" sz="1050" dirty="0"/>
            </a:p>
          </p:txBody>
        </p:sp>
        <p:sp>
          <p:nvSpPr>
            <p:cNvPr id="263" name="Rectangle 262"/>
            <p:cNvSpPr/>
            <p:nvPr/>
          </p:nvSpPr>
          <p:spPr>
            <a:xfrm>
              <a:off x="4979043" y="3333750"/>
              <a:ext cx="260008" cy="253916"/>
            </a:xfrm>
            <a:prstGeom prst="rect">
              <a:avLst/>
            </a:prstGeom>
          </p:spPr>
          <p:txBody>
            <a:bodyPr wrap="none">
              <a:spAutoFit/>
            </a:bodyPr>
            <a:lstStyle/>
            <a:p>
              <a:pPr algn="ctr"/>
              <a:r>
                <a:rPr lang="en-US" sz="1050" dirty="0">
                  <a:latin typeface="Century Gothic" panose="020B0502020202020204" pitchFamily="34" charset="0"/>
                </a:rPr>
                <a:t>2</a:t>
              </a:r>
              <a:endParaRPr lang="en-US" sz="1050" dirty="0"/>
            </a:p>
          </p:txBody>
        </p:sp>
      </p:grpSp>
      <p:grpSp>
        <p:nvGrpSpPr>
          <p:cNvPr id="264" name="Group 263"/>
          <p:cNvGrpSpPr/>
          <p:nvPr/>
        </p:nvGrpSpPr>
        <p:grpSpPr>
          <a:xfrm>
            <a:off x="6749523" y="3595620"/>
            <a:ext cx="2353551" cy="1597471"/>
            <a:chOff x="2959942" y="3567173"/>
            <a:chExt cx="2353551" cy="1597471"/>
          </a:xfrm>
        </p:grpSpPr>
        <p:sp>
          <p:nvSpPr>
            <p:cNvPr id="265" name="Rectangle 264"/>
            <p:cNvSpPr/>
            <p:nvPr/>
          </p:nvSpPr>
          <p:spPr bwMode="auto">
            <a:xfrm>
              <a:off x="2992791" y="3567173"/>
              <a:ext cx="457200" cy="1293943"/>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6" name="Rectangle 265"/>
            <p:cNvSpPr/>
            <p:nvPr/>
          </p:nvSpPr>
          <p:spPr bwMode="auto">
            <a:xfrm>
              <a:off x="3616673" y="3567174"/>
              <a:ext cx="457200" cy="53340"/>
            </a:xfrm>
            <a:prstGeom prst="rect">
              <a:avLst/>
            </a:prstGeom>
            <a:solidFill>
              <a:srgbClr val="00B0F0"/>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7" name="Rectangle 266"/>
            <p:cNvSpPr/>
            <p:nvPr/>
          </p:nvSpPr>
          <p:spPr bwMode="auto">
            <a:xfrm>
              <a:off x="4247032" y="3567174"/>
              <a:ext cx="457200" cy="45719"/>
            </a:xfrm>
            <a:prstGeom prst="rect">
              <a:avLst/>
            </a:prstGeom>
            <a:solidFill>
              <a:srgbClr val="BF95DF"/>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8" name="Rectangle 267"/>
            <p:cNvSpPr/>
            <p:nvPr/>
          </p:nvSpPr>
          <p:spPr bwMode="auto">
            <a:xfrm>
              <a:off x="4856293" y="3567174"/>
              <a:ext cx="457200" cy="45720"/>
            </a:xfrm>
            <a:prstGeom prst="rect">
              <a:avLst/>
            </a:prstGeom>
            <a:solidFill>
              <a:srgbClr val="FFB64B"/>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9" name="Rectangle 268"/>
            <p:cNvSpPr/>
            <p:nvPr/>
          </p:nvSpPr>
          <p:spPr>
            <a:xfrm>
              <a:off x="2959942" y="4904203"/>
              <a:ext cx="522900" cy="253916"/>
            </a:xfrm>
            <a:prstGeom prst="rect">
              <a:avLst/>
            </a:prstGeom>
          </p:spPr>
          <p:txBody>
            <a:bodyPr wrap="none">
              <a:spAutoFit/>
            </a:bodyPr>
            <a:lstStyle/>
            <a:p>
              <a:pPr algn="ctr"/>
              <a:r>
                <a:rPr lang="en-US" sz="1050" dirty="0">
                  <a:latin typeface="Century Gothic" panose="020B0502020202020204" pitchFamily="34" charset="0"/>
                </a:rPr>
                <a:t>1,338</a:t>
              </a:r>
              <a:endParaRPr lang="en-US" sz="1050" dirty="0"/>
            </a:p>
          </p:txBody>
        </p:sp>
        <p:sp>
          <p:nvSpPr>
            <p:cNvPr id="270" name="Rectangle 269"/>
            <p:cNvSpPr/>
            <p:nvPr/>
          </p:nvSpPr>
          <p:spPr>
            <a:xfrm>
              <a:off x="3668075" y="4903468"/>
              <a:ext cx="335349" cy="253916"/>
            </a:xfrm>
            <a:prstGeom prst="rect">
              <a:avLst/>
            </a:prstGeom>
          </p:spPr>
          <p:txBody>
            <a:bodyPr wrap="none">
              <a:spAutoFit/>
            </a:bodyPr>
            <a:lstStyle/>
            <a:p>
              <a:pPr algn="ctr"/>
              <a:r>
                <a:rPr lang="en-US" sz="1050" dirty="0">
                  <a:latin typeface="Century Gothic" panose="020B0502020202020204" pitchFamily="34" charset="0"/>
                </a:rPr>
                <a:t>30</a:t>
              </a:r>
              <a:endParaRPr lang="en-US" sz="1050" dirty="0"/>
            </a:p>
          </p:txBody>
        </p:sp>
        <p:sp>
          <p:nvSpPr>
            <p:cNvPr id="281" name="Rectangle 280"/>
            <p:cNvSpPr/>
            <p:nvPr/>
          </p:nvSpPr>
          <p:spPr>
            <a:xfrm>
              <a:off x="4307958" y="4904195"/>
              <a:ext cx="335349" cy="253916"/>
            </a:xfrm>
            <a:prstGeom prst="rect">
              <a:avLst/>
            </a:prstGeom>
          </p:spPr>
          <p:txBody>
            <a:bodyPr wrap="none">
              <a:spAutoFit/>
            </a:bodyPr>
            <a:lstStyle/>
            <a:p>
              <a:pPr algn="ctr"/>
              <a:r>
                <a:rPr lang="en-US" sz="1050" dirty="0">
                  <a:latin typeface="Century Gothic" panose="020B0502020202020204" pitchFamily="34" charset="0"/>
                </a:rPr>
                <a:t>33</a:t>
              </a:r>
              <a:endParaRPr lang="en-US" sz="1050" dirty="0"/>
            </a:p>
          </p:txBody>
        </p:sp>
        <p:sp>
          <p:nvSpPr>
            <p:cNvPr id="282" name="Rectangle 281"/>
            <p:cNvSpPr/>
            <p:nvPr/>
          </p:nvSpPr>
          <p:spPr>
            <a:xfrm>
              <a:off x="4950556" y="4910728"/>
              <a:ext cx="335349" cy="253916"/>
            </a:xfrm>
            <a:prstGeom prst="rect">
              <a:avLst/>
            </a:prstGeom>
          </p:spPr>
          <p:txBody>
            <a:bodyPr wrap="none">
              <a:spAutoFit/>
            </a:bodyPr>
            <a:lstStyle/>
            <a:p>
              <a:pPr algn="ctr"/>
              <a:r>
                <a:rPr lang="en-US" sz="1050" dirty="0">
                  <a:latin typeface="Century Gothic" panose="020B0502020202020204" pitchFamily="34" charset="0"/>
                </a:rPr>
                <a:t>21</a:t>
              </a:r>
              <a:endParaRPr lang="en-US" sz="1050" dirty="0"/>
            </a:p>
          </p:txBody>
        </p:sp>
      </p:grpSp>
      <p:grpSp>
        <p:nvGrpSpPr>
          <p:cNvPr id="302" name="Group 301"/>
          <p:cNvGrpSpPr/>
          <p:nvPr/>
        </p:nvGrpSpPr>
        <p:grpSpPr>
          <a:xfrm>
            <a:off x="9867494" y="3478705"/>
            <a:ext cx="1342795" cy="292388"/>
            <a:chOff x="6254750" y="3459947"/>
            <a:chExt cx="1342795" cy="292388"/>
          </a:xfrm>
        </p:grpSpPr>
        <p:sp>
          <p:nvSpPr>
            <p:cNvPr id="303" name="Rectangle 302"/>
            <p:cNvSpPr/>
            <p:nvPr/>
          </p:nvSpPr>
          <p:spPr>
            <a:xfrm>
              <a:off x="6484740" y="3459947"/>
              <a:ext cx="1112805" cy="292388"/>
            </a:xfrm>
            <a:prstGeom prst="rect">
              <a:avLst/>
            </a:prstGeom>
          </p:spPr>
          <p:txBody>
            <a:bodyPr wrap="none">
              <a:spAutoFit/>
            </a:bodyPr>
            <a:lstStyle/>
            <a:p>
              <a:pPr algn="ctr"/>
              <a:r>
                <a:rPr lang="en-US" sz="1300" dirty="0">
                  <a:latin typeface="Century Gothic" panose="020B0502020202020204" pitchFamily="34" charset="0"/>
                </a:rPr>
                <a:t>348 SOCIAL</a:t>
              </a:r>
            </a:p>
          </p:txBody>
        </p:sp>
        <p:cxnSp>
          <p:nvCxnSpPr>
            <p:cNvPr id="304" name="Straight Arrow Connector 303"/>
            <p:cNvCxnSpPr/>
            <p:nvPr/>
          </p:nvCxnSpPr>
          <p:spPr bwMode="auto">
            <a:xfrm flipH="1">
              <a:off x="6254750" y="3606141"/>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305" name="Rectangle 304"/>
          <p:cNvSpPr/>
          <p:nvPr/>
        </p:nvSpPr>
        <p:spPr bwMode="auto">
          <a:xfrm>
            <a:off x="9294450" y="3268574"/>
            <a:ext cx="462777" cy="2716416"/>
          </a:xfrm>
          <a:prstGeom prst="rect">
            <a:avLst/>
          </a:prstGeom>
          <a:no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306" name="Straight Connector 305"/>
          <p:cNvCxnSpPr/>
          <p:nvPr/>
        </p:nvCxnSpPr>
        <p:spPr>
          <a:xfrm>
            <a:off x="9292530" y="5913371"/>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nvGrpSpPr>
          <p:cNvPr id="310" name="Group 309"/>
          <p:cNvGrpSpPr/>
          <p:nvPr/>
        </p:nvGrpSpPr>
        <p:grpSpPr>
          <a:xfrm>
            <a:off x="9850665" y="5804116"/>
            <a:ext cx="1486966" cy="292388"/>
            <a:chOff x="7080250" y="4138490"/>
            <a:chExt cx="1486966" cy="292388"/>
          </a:xfrm>
        </p:grpSpPr>
        <p:sp>
          <p:nvSpPr>
            <p:cNvPr id="311" name="Rectangle 310"/>
            <p:cNvSpPr/>
            <p:nvPr/>
          </p:nvSpPr>
          <p:spPr>
            <a:xfrm>
              <a:off x="7302125" y="4138490"/>
              <a:ext cx="1265091" cy="292388"/>
            </a:xfrm>
            <a:prstGeom prst="rect">
              <a:avLst/>
            </a:prstGeom>
          </p:spPr>
          <p:txBody>
            <a:bodyPr wrap="none">
              <a:spAutoFit/>
            </a:bodyPr>
            <a:lstStyle/>
            <a:p>
              <a:pPr algn="ctr"/>
              <a:r>
                <a:rPr lang="en-US" sz="1300" dirty="0">
                  <a:latin typeface="Century Gothic" panose="020B0502020202020204" pitchFamily="34" charset="0"/>
                </a:rPr>
                <a:t>75 COBRAND</a:t>
              </a:r>
            </a:p>
          </p:txBody>
        </p:sp>
        <p:cxnSp>
          <p:nvCxnSpPr>
            <p:cNvPr id="312" name="Straight Arrow Connector 311"/>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313" name="Group 312"/>
          <p:cNvGrpSpPr/>
          <p:nvPr/>
        </p:nvGrpSpPr>
        <p:grpSpPr>
          <a:xfrm>
            <a:off x="9879502" y="5062924"/>
            <a:ext cx="1635491" cy="292388"/>
            <a:chOff x="7080250" y="4138490"/>
            <a:chExt cx="1635491" cy="292388"/>
          </a:xfrm>
        </p:grpSpPr>
        <p:sp>
          <p:nvSpPr>
            <p:cNvPr id="314" name="Rectangle 313"/>
            <p:cNvSpPr/>
            <p:nvPr/>
          </p:nvSpPr>
          <p:spPr>
            <a:xfrm>
              <a:off x="7267909" y="4138490"/>
              <a:ext cx="1447832" cy="292388"/>
            </a:xfrm>
            <a:prstGeom prst="rect">
              <a:avLst/>
            </a:prstGeom>
          </p:spPr>
          <p:txBody>
            <a:bodyPr wrap="none">
              <a:spAutoFit/>
            </a:bodyPr>
            <a:lstStyle/>
            <a:p>
              <a:pPr algn="ctr"/>
              <a:r>
                <a:rPr lang="en-US" sz="1300" dirty="0">
                  <a:latin typeface="Century Gothic" panose="020B0502020202020204" pitchFamily="34" charset="0"/>
                </a:rPr>
                <a:t>1,422 PUREPLAY</a:t>
              </a:r>
            </a:p>
          </p:txBody>
        </p:sp>
        <p:cxnSp>
          <p:nvCxnSpPr>
            <p:cNvPr id="315" name="Straight Arrow Connector 314"/>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sp>
        <p:nvSpPr>
          <p:cNvPr id="169" name="Rectangle 168"/>
          <p:cNvSpPr/>
          <p:nvPr/>
        </p:nvSpPr>
        <p:spPr bwMode="auto">
          <a:xfrm>
            <a:off x="9297216" y="3268576"/>
            <a:ext cx="457200" cy="1285634"/>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dirty="0">
              <a:ln>
                <a:noFill/>
              </a:ln>
              <a:solidFill>
                <a:schemeClr val="tx1"/>
              </a:solidFill>
              <a:effectLst/>
              <a:latin typeface="Times New Roman" charset="0"/>
            </a:endParaRPr>
          </a:p>
        </p:txBody>
      </p:sp>
      <p:grpSp>
        <p:nvGrpSpPr>
          <p:cNvPr id="170" name="Group 169"/>
          <p:cNvGrpSpPr/>
          <p:nvPr/>
        </p:nvGrpSpPr>
        <p:grpSpPr>
          <a:xfrm>
            <a:off x="9292932" y="4283050"/>
            <a:ext cx="459936" cy="271734"/>
            <a:chOff x="10381374" y="3157445"/>
            <a:chExt cx="459936" cy="228600"/>
          </a:xfrm>
        </p:grpSpPr>
        <p:cxnSp>
          <p:nvCxnSpPr>
            <p:cNvPr id="171" name="Straight Connector 170"/>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83" name="Group 182"/>
          <p:cNvGrpSpPr/>
          <p:nvPr/>
        </p:nvGrpSpPr>
        <p:grpSpPr>
          <a:xfrm>
            <a:off x="9294934" y="3773912"/>
            <a:ext cx="459936" cy="508050"/>
            <a:chOff x="10381374" y="3157445"/>
            <a:chExt cx="459936" cy="228600"/>
          </a:xfrm>
        </p:grpSpPr>
        <p:cxnSp>
          <p:nvCxnSpPr>
            <p:cNvPr id="184" name="Straight Connector 183"/>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86" name="Group 185"/>
          <p:cNvGrpSpPr/>
          <p:nvPr/>
        </p:nvGrpSpPr>
        <p:grpSpPr>
          <a:xfrm>
            <a:off x="9879502" y="3892538"/>
            <a:ext cx="1080338" cy="292388"/>
            <a:chOff x="7080250" y="4138490"/>
            <a:chExt cx="1080338" cy="292388"/>
          </a:xfrm>
        </p:grpSpPr>
        <p:sp>
          <p:nvSpPr>
            <p:cNvPr id="187" name="Rectangle 186"/>
            <p:cNvSpPr/>
            <p:nvPr/>
          </p:nvSpPr>
          <p:spPr>
            <a:xfrm>
              <a:off x="7318691" y="4138490"/>
              <a:ext cx="841897" cy="292388"/>
            </a:xfrm>
            <a:prstGeom prst="rect">
              <a:avLst/>
            </a:prstGeom>
          </p:spPr>
          <p:txBody>
            <a:bodyPr wrap="none">
              <a:spAutoFit/>
            </a:bodyPr>
            <a:lstStyle/>
            <a:p>
              <a:pPr algn="ctr"/>
              <a:r>
                <a:rPr lang="en-US" sz="1300" dirty="0">
                  <a:latin typeface="Century Gothic" panose="020B0502020202020204" pitchFamily="34" charset="0"/>
                </a:rPr>
                <a:t>535 TEXT</a:t>
              </a:r>
            </a:p>
          </p:txBody>
        </p:sp>
        <p:cxnSp>
          <p:nvCxnSpPr>
            <p:cNvPr id="188" name="Straight Arrow Connector 187"/>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89" name="Group 188"/>
          <p:cNvGrpSpPr/>
          <p:nvPr/>
        </p:nvGrpSpPr>
        <p:grpSpPr>
          <a:xfrm>
            <a:off x="9871560" y="4258461"/>
            <a:ext cx="1704047" cy="292388"/>
            <a:chOff x="7080250" y="4138490"/>
            <a:chExt cx="1704047" cy="292388"/>
          </a:xfrm>
        </p:grpSpPr>
        <p:sp>
          <p:nvSpPr>
            <p:cNvPr id="190" name="Rectangle 189"/>
            <p:cNvSpPr/>
            <p:nvPr/>
          </p:nvSpPr>
          <p:spPr>
            <a:xfrm>
              <a:off x="7275551" y="4138490"/>
              <a:ext cx="1508746" cy="292388"/>
            </a:xfrm>
            <a:prstGeom prst="rect">
              <a:avLst/>
            </a:prstGeom>
          </p:spPr>
          <p:txBody>
            <a:bodyPr wrap="none">
              <a:spAutoFit/>
            </a:bodyPr>
            <a:lstStyle/>
            <a:p>
              <a:pPr algn="ctr"/>
              <a:r>
                <a:rPr lang="en-US" sz="1300" dirty="0">
                  <a:latin typeface="Century Gothic" panose="020B0502020202020204" pitchFamily="34" charset="0"/>
                </a:rPr>
                <a:t>295 INTERACTIVE</a:t>
              </a:r>
            </a:p>
          </p:txBody>
        </p:sp>
        <p:cxnSp>
          <p:nvCxnSpPr>
            <p:cNvPr id="191" name="Straight Arrow Connector 190"/>
            <p:cNvCxnSpPr/>
            <p:nvPr/>
          </p:nvCxnSpPr>
          <p:spPr bwMode="auto">
            <a:xfrm flipH="1">
              <a:off x="7080250" y="4284684"/>
              <a:ext cx="266700" cy="0"/>
            </a:xfrm>
            <a:prstGeom prst="straightConnector1">
              <a:avLst/>
            </a:prstGeom>
            <a:solidFill>
              <a:schemeClr val="accent1"/>
            </a:solidFill>
            <a:ln w="3175" cap="flat" cmpd="sng" algn="ctr">
              <a:solidFill>
                <a:srgbClr val="4D9533"/>
              </a:solidFill>
              <a:prstDash val="solid"/>
              <a:round/>
              <a:headEnd type="none" w="med" len="med"/>
              <a:tailEnd type="triangle"/>
            </a:ln>
            <a:effectLst/>
          </p:spPr>
        </p:cxnSp>
      </p:grpSp>
      <p:grpSp>
        <p:nvGrpSpPr>
          <p:cNvPr id="195" name="Group 194"/>
          <p:cNvGrpSpPr/>
          <p:nvPr/>
        </p:nvGrpSpPr>
        <p:grpSpPr>
          <a:xfrm>
            <a:off x="9294405" y="3451391"/>
            <a:ext cx="459936" cy="324694"/>
            <a:chOff x="10381374" y="3157445"/>
            <a:chExt cx="459936" cy="228600"/>
          </a:xfrm>
        </p:grpSpPr>
        <p:cxnSp>
          <p:nvCxnSpPr>
            <p:cNvPr id="196" name="Straight Connector 195"/>
            <p:cNvCxnSpPr/>
            <p:nvPr/>
          </p:nvCxnSpPr>
          <p:spPr>
            <a:xfrm>
              <a:off x="10381374" y="33860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a:off x="10381374" y="315744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18" name="Group 117"/>
          <p:cNvGrpSpPr/>
          <p:nvPr/>
        </p:nvGrpSpPr>
        <p:grpSpPr>
          <a:xfrm>
            <a:off x="5705395" y="3264187"/>
            <a:ext cx="466803" cy="1972662"/>
            <a:chOff x="5705395" y="3264187"/>
            <a:chExt cx="466803" cy="1972662"/>
          </a:xfrm>
        </p:grpSpPr>
        <p:sp>
          <p:nvSpPr>
            <p:cNvPr id="119" name="Rectangle 118"/>
            <p:cNvSpPr/>
            <p:nvPr/>
          </p:nvSpPr>
          <p:spPr bwMode="auto">
            <a:xfrm>
              <a:off x="5709421" y="3264189"/>
              <a:ext cx="462777" cy="1972660"/>
            </a:xfrm>
            <a:prstGeom prst="rect">
              <a:avLst/>
            </a:prstGeom>
            <a:solidFill>
              <a:schemeClr val="bg1"/>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cxnSp>
          <p:nvCxnSpPr>
            <p:cNvPr id="120" name="Straight Connector 119"/>
            <p:cNvCxnSpPr/>
            <p:nvPr/>
          </p:nvCxnSpPr>
          <p:spPr>
            <a:xfrm>
              <a:off x="5709421" y="5128695"/>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5709254" y="4308193"/>
              <a:ext cx="459936" cy="0"/>
            </a:xfrm>
            <a:prstGeom prst="line">
              <a:avLst/>
            </a:prstGeom>
            <a:ln w="9525">
              <a:solidFill>
                <a:srgbClr val="4D9533"/>
              </a:solidFill>
            </a:ln>
          </p:spPr>
          <p:style>
            <a:lnRef idx="1">
              <a:schemeClr val="accent1"/>
            </a:lnRef>
            <a:fillRef idx="0">
              <a:schemeClr val="accent1"/>
            </a:fillRef>
            <a:effectRef idx="0">
              <a:schemeClr val="accent1"/>
            </a:effectRef>
            <a:fontRef idx="minor">
              <a:schemeClr val="tx1"/>
            </a:fontRef>
          </p:style>
        </p:cxnSp>
        <p:sp>
          <p:nvSpPr>
            <p:cNvPr id="122" name="Rectangle 121"/>
            <p:cNvSpPr/>
            <p:nvPr/>
          </p:nvSpPr>
          <p:spPr bwMode="auto">
            <a:xfrm>
              <a:off x="5711190" y="3264187"/>
              <a:ext cx="457200" cy="1037391"/>
            </a:xfrm>
            <a:prstGeom prst="rect">
              <a:avLst/>
            </a:prstGeom>
            <a:solidFill>
              <a:srgbClr val="92D050"/>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nvGrpSpPr>
            <p:cNvPr id="157" name="Group 156"/>
            <p:cNvGrpSpPr/>
            <p:nvPr/>
          </p:nvGrpSpPr>
          <p:grpSpPr>
            <a:xfrm>
              <a:off x="5706409" y="4060949"/>
              <a:ext cx="459936" cy="245598"/>
              <a:chOff x="8850141" y="3136172"/>
              <a:chExt cx="459936" cy="202980"/>
            </a:xfrm>
          </p:grpSpPr>
          <p:cxnSp>
            <p:nvCxnSpPr>
              <p:cNvPr id="193" name="Straight Connector 192"/>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58" name="Group 157"/>
            <p:cNvGrpSpPr/>
            <p:nvPr/>
          </p:nvGrpSpPr>
          <p:grpSpPr>
            <a:xfrm>
              <a:off x="5705395" y="3633746"/>
              <a:ext cx="459936" cy="426901"/>
              <a:chOff x="8850141" y="3136172"/>
              <a:chExt cx="459936" cy="202980"/>
            </a:xfrm>
          </p:grpSpPr>
          <p:cxnSp>
            <p:nvCxnSpPr>
              <p:cNvPr id="168" name="Straight Connector 167"/>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nvGrpSpPr>
            <p:cNvPr id="159" name="Group 158"/>
            <p:cNvGrpSpPr/>
            <p:nvPr/>
          </p:nvGrpSpPr>
          <p:grpSpPr>
            <a:xfrm>
              <a:off x="5709965" y="3407532"/>
              <a:ext cx="459936" cy="225968"/>
              <a:chOff x="8850141" y="3136172"/>
              <a:chExt cx="459936" cy="202980"/>
            </a:xfrm>
          </p:grpSpPr>
          <p:cxnSp>
            <p:nvCxnSpPr>
              <p:cNvPr id="166" name="Straight Connector 165"/>
              <p:cNvCxnSpPr/>
              <p:nvPr/>
            </p:nvCxnSpPr>
            <p:spPr>
              <a:xfrm>
                <a:off x="8850141" y="313617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8850141" y="3339152"/>
                <a:ext cx="459936" cy="0"/>
              </a:xfrm>
              <a:prstGeom prst="line">
                <a:avLst/>
              </a:prstGeom>
              <a:ln w="12700">
                <a:solidFill>
                  <a:srgbClr val="4D9533"/>
                </a:solidFill>
              </a:ln>
            </p:spPr>
            <p:style>
              <a:lnRef idx="1">
                <a:schemeClr val="accent1"/>
              </a:lnRef>
              <a:fillRef idx="0">
                <a:schemeClr val="accent1"/>
              </a:fillRef>
              <a:effectRef idx="0">
                <a:schemeClr val="accent1"/>
              </a:effectRef>
              <a:fontRef idx="minor">
                <a:schemeClr val="tx1"/>
              </a:fontRef>
            </p:style>
          </p:cxnSp>
        </p:grpSp>
      </p:grpSp>
      <p:sp>
        <p:nvSpPr>
          <p:cNvPr id="198" name="Rectangle 197"/>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200"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7797692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afterEffect">
                                  <p:stCondLst>
                                    <p:cond delay="0"/>
                                  </p:stCondLst>
                                  <p:childTnLst>
                                    <p:set>
                                      <p:cBhvr>
                                        <p:cTn id="6" dur="1" fill="hold">
                                          <p:stCondLst>
                                            <p:cond delay="0"/>
                                          </p:stCondLst>
                                        </p:cTn>
                                        <p:tgtEl>
                                          <p:spTgt spid="127"/>
                                        </p:tgtEl>
                                        <p:attrNameLst>
                                          <p:attrName>style.visibility</p:attrName>
                                        </p:attrNameLst>
                                      </p:cBhvr>
                                      <p:to>
                                        <p:strVal val="visible"/>
                                      </p:to>
                                    </p:set>
                                    <p:anim calcmode="lin" valueType="num">
                                      <p:cBhvr additive="base">
                                        <p:cTn id="7" dur="500" fill="hold"/>
                                        <p:tgtEl>
                                          <p:spTgt spid="127"/>
                                        </p:tgtEl>
                                        <p:attrNameLst>
                                          <p:attrName>ppt_x</p:attrName>
                                        </p:attrNameLst>
                                      </p:cBhvr>
                                      <p:tavLst>
                                        <p:tav tm="0">
                                          <p:val>
                                            <p:strVal val="1+#ppt_w/2"/>
                                          </p:val>
                                        </p:tav>
                                        <p:tav tm="100000">
                                          <p:val>
                                            <p:strVal val="#ppt_x"/>
                                          </p:val>
                                        </p:tav>
                                      </p:tavLst>
                                    </p:anim>
                                    <p:anim calcmode="lin" valueType="num">
                                      <p:cBhvr additive="base">
                                        <p:cTn id="8" dur="500" fill="hold"/>
                                        <p:tgtEl>
                                          <p:spTgt spid="1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272" name="Group 271"/>
            <p:cNvGrpSpPr/>
            <p:nvPr/>
          </p:nvGrpSpPr>
          <p:grpSpPr>
            <a:xfrm>
              <a:off x="754987" y="2237943"/>
              <a:ext cx="9910371" cy="1205771"/>
              <a:chOff x="-11669486" y="-1545133"/>
              <a:chExt cx="2993572" cy="4438942"/>
            </a:xfrm>
          </p:grpSpPr>
          <p:cxnSp>
            <p:nvCxnSpPr>
              <p:cNvPr id="274" name="Straight Connector 27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299" name="TextBox 29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00" name="TextBox 29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134" name="Isosceles Triangle 133"/>
          <p:cNvSpPr/>
          <p:nvPr/>
        </p:nvSpPr>
        <p:spPr>
          <a:xfrm>
            <a:off x="785108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sp>
        <p:nvSpPr>
          <p:cNvPr id="242" name="TextBox 241"/>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44" name="TextBox 24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45" name="Picture 244"/>
          <p:cNvPicPr>
            <a:picLocks noChangeAspect="1"/>
          </p:cNvPicPr>
          <p:nvPr/>
        </p:nvPicPr>
        <p:blipFill>
          <a:blip r:embed="rId2"/>
          <a:stretch>
            <a:fillRect/>
          </a:stretch>
        </p:blipFill>
        <p:spPr>
          <a:xfrm>
            <a:off x="19250" y="0"/>
            <a:ext cx="1690410" cy="390930"/>
          </a:xfrm>
          <a:prstGeom prst="rect">
            <a:avLst/>
          </a:prstGeom>
        </p:spPr>
      </p:pic>
      <p:sp>
        <p:nvSpPr>
          <p:cNvPr id="24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7" name="Group 16"/>
          <p:cNvGrpSpPr/>
          <p:nvPr/>
        </p:nvGrpSpPr>
        <p:grpSpPr>
          <a:xfrm>
            <a:off x="6617713" y="12684"/>
            <a:ext cx="2859475" cy="2744181"/>
            <a:chOff x="6617713" y="12684"/>
            <a:chExt cx="2859475" cy="2744181"/>
          </a:xfrm>
        </p:grpSpPr>
        <p:cxnSp>
          <p:nvCxnSpPr>
            <p:cNvPr id="284" name="Straight Connector 283"/>
            <p:cNvCxnSpPr/>
            <p:nvPr/>
          </p:nvCxnSpPr>
          <p:spPr>
            <a:xfrm>
              <a:off x="8007898" y="2024345"/>
              <a:ext cx="7725" cy="73252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a:off x="6617713" y="12684"/>
              <a:ext cx="2859475" cy="2003390"/>
              <a:chOff x="4948980" y="-69165"/>
              <a:chExt cx="2859475" cy="2003390"/>
            </a:xfrm>
          </p:grpSpPr>
          <p:grpSp>
            <p:nvGrpSpPr>
              <p:cNvPr id="286" name="Group 285"/>
              <p:cNvGrpSpPr/>
              <p:nvPr/>
            </p:nvGrpSpPr>
            <p:grpSpPr>
              <a:xfrm rot="20992221">
                <a:off x="4948980" y="-69165"/>
                <a:ext cx="2397490" cy="1986339"/>
                <a:chOff x="6296627" y="1378368"/>
                <a:chExt cx="2519022" cy="1650539"/>
              </a:xfrm>
            </p:grpSpPr>
            <p:pic>
              <p:nvPicPr>
                <p:cNvPr id="289" name="Picture 288"/>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90" name="Rectangle 28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7" name="TextBox 286"/>
              <p:cNvSpPr txBox="1"/>
              <p:nvPr/>
            </p:nvSpPr>
            <p:spPr>
              <a:xfrm rot="20992221">
                <a:off x="4956623" y="1649406"/>
                <a:ext cx="2851832" cy="284819"/>
              </a:xfrm>
              <a:prstGeom prst="rect">
                <a:avLst/>
              </a:prstGeom>
              <a:noFill/>
            </p:spPr>
            <p:txBody>
              <a:bodyPr wrap="square" rtlCol="0">
                <a:spAutoFit/>
              </a:bodyPr>
              <a:lstStyle/>
              <a:p>
                <a:pPr algn="ctr"/>
                <a:r>
                  <a:rPr lang="en-US" sz="1200" i="1" dirty="0">
                    <a:solidFill>
                      <a:srgbClr val="0070C0"/>
                    </a:solidFill>
                  </a:rPr>
                  <a:t>Cares about the people way up north.</a:t>
                </a:r>
              </a:p>
            </p:txBody>
          </p:sp>
          <p:pic>
            <p:nvPicPr>
              <p:cNvPr id="288" name="Picture 287"/>
              <p:cNvPicPr>
                <a:picLocks noChangeAspect="1"/>
              </p:cNvPicPr>
              <p:nvPr/>
            </p:nvPicPr>
            <p:blipFill rotWithShape="1">
              <a:blip r:embed="rId4">
                <a:extLst>
                  <a:ext uri="{BEBA8EAE-BF5A-486C-A8C5-ECC9F3942E4B}">
                    <a14:imgProps xmlns:a14="http://schemas.microsoft.com/office/drawing/2010/main">
                      <a14:imgLayer r:embed="rId5">
                        <a14:imgEffect>
                          <a14:brightnessContrast bright="20000" contrast="20000"/>
                        </a14:imgEffect>
                      </a14:imgLayer>
                    </a14:imgProps>
                  </a:ext>
                </a:extLst>
              </a:blip>
              <a:srcRect l="9142" t="7333" r="31811" b="7943"/>
              <a:stretch/>
            </p:blipFill>
            <p:spPr>
              <a:xfrm rot="20992221">
                <a:off x="5214205" y="-10559"/>
                <a:ext cx="1867040" cy="1674312"/>
              </a:xfrm>
              <a:prstGeom prst="rect">
                <a:avLst/>
              </a:prstGeom>
            </p:spPr>
          </p:pic>
        </p:grpSp>
      </p:grpSp>
      <p:sp>
        <p:nvSpPr>
          <p:cNvPr id="18" name="Freeform 17"/>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290"/>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Freeform 29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Freeform 29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Freeform 29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Freeform 29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29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29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29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TextBox 225"/>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227" name="TextBox 226"/>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9506646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5E-6 -3.33333E-6 L 0.00873 -3.33333E-6 " pathEditMode="relative" rAng="0" ptsTypes="AA" p14:bounceEnd="46000">
                                          <p:cBhvr>
                                            <p:cTn id="6" dur="1000" fill="hold"/>
                                            <p:tgtEl>
                                              <p:spTgt spid="134"/>
                                            </p:tgtEl>
                                            <p:attrNameLst>
                                              <p:attrName>ppt_x</p:attrName>
                                              <p:attrName>ppt_y</p:attrName>
                                            </p:attrNameLst>
                                          </p:cBhvr>
                                          <p:rCtr x="4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35"/>
                                            </p:tgtEl>
                                            <p:attrNameLst>
                                              <p:attrName>style.visibility</p:attrName>
                                            </p:attrNameLst>
                                          </p:cBhvr>
                                          <p:to>
                                            <p:strVal val="visible"/>
                                          </p:to>
                                        </p:set>
                                        <p:animEffect transition="in" filter="wipe(down)">
                                          <p:cBhvr>
                                            <p:cTn id="10" dur="1000"/>
                                            <p:tgtEl>
                                              <p:spTgt spid="235"/>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5E-6 -3.33333E-6 L 0.00873 -3.33333E-6 " pathEditMode="relative" rAng="0" ptsTypes="AA">
                                          <p:cBhvr>
                                            <p:cTn id="6" dur="1000" fill="hold"/>
                                            <p:tgtEl>
                                              <p:spTgt spid="134"/>
                                            </p:tgtEl>
                                            <p:attrNameLst>
                                              <p:attrName>ppt_x</p:attrName>
                                              <p:attrName>ppt_y</p:attrName>
                                            </p:attrNameLst>
                                          </p:cBhvr>
                                          <p:rCtr x="430"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35"/>
                                            </p:tgtEl>
                                            <p:attrNameLst>
                                              <p:attrName>style.visibility</p:attrName>
                                            </p:attrNameLst>
                                          </p:cBhvr>
                                          <p:to>
                                            <p:strVal val="visible"/>
                                          </p:to>
                                        </p:set>
                                        <p:animEffect transition="in" filter="wipe(down)">
                                          <p:cBhvr>
                                            <p:cTn id="10" dur="1000"/>
                                            <p:tgtEl>
                                              <p:spTgt spid="235"/>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262"/>
          <p:cNvSpPr>
            <a:spLocks noChangeArrowheads="1"/>
          </p:cNvSpPr>
          <p:nvPr/>
        </p:nvSpPr>
        <p:spPr bwMode="auto">
          <a:xfrm>
            <a:off x="0" y="1066800"/>
            <a:ext cx="2133600" cy="523220"/>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Weekly Minutes</a:t>
            </a:r>
          </a:p>
          <a:p>
            <a:pPr algn="ctr">
              <a:defRPr/>
            </a:pPr>
            <a:r>
              <a:rPr lang="en-US" sz="1200" dirty="0">
                <a:solidFill>
                  <a:srgbClr val="81A027"/>
                </a:solidFill>
                <a:latin typeface="Century Gothic" panose="020B0502020202020204" pitchFamily="34" charset="0"/>
              </a:rPr>
              <a:t>per capita </a:t>
            </a:r>
          </a:p>
        </p:txBody>
      </p:sp>
      <p:cxnSp>
        <p:nvCxnSpPr>
          <p:cNvPr id="98" name="Straight Connector 97"/>
          <p:cNvCxnSpPr/>
          <p:nvPr/>
        </p:nvCxnSpPr>
        <p:spPr bwMode="auto">
          <a:xfrm>
            <a:off x="6629400" y="3264188"/>
            <a:ext cx="3359116"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81" name="Rectangle 262"/>
          <p:cNvSpPr>
            <a:spLocks noChangeArrowheads="1"/>
          </p:cNvSpPr>
          <p:nvPr/>
        </p:nvSpPr>
        <p:spPr bwMode="auto">
          <a:xfrm>
            <a:off x="35052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a:t>
            </a:r>
          </a:p>
        </p:txBody>
      </p:sp>
      <p:sp>
        <p:nvSpPr>
          <p:cNvPr id="144" name="TextBox 143"/>
          <p:cNvSpPr txBox="1"/>
          <p:nvPr/>
        </p:nvSpPr>
        <p:spPr>
          <a:xfrm>
            <a:off x="561360" y="3003006"/>
            <a:ext cx="994183" cy="276999"/>
          </a:xfrm>
          <a:prstGeom prst="rect">
            <a:avLst/>
          </a:prstGeom>
          <a:noFill/>
        </p:spPr>
        <p:txBody>
          <a:bodyPr wrap="none" rtlCol="0">
            <a:spAutoFit/>
          </a:bodyPr>
          <a:lstStyle/>
          <a:p>
            <a:pPr algn="r"/>
            <a:r>
              <a:rPr lang="en-US" sz="1200" b="1" dirty="0">
                <a:solidFill>
                  <a:srgbClr val="BF9000"/>
                </a:solidFill>
                <a:latin typeface="Century Gothic" panose="020B0502020202020204" pitchFamily="34" charset="0"/>
              </a:rPr>
              <a:t>MAGAZINE</a:t>
            </a:r>
          </a:p>
        </p:txBody>
      </p:sp>
      <p:sp>
        <p:nvSpPr>
          <p:cNvPr id="145" name="TextBox 144"/>
          <p:cNvSpPr txBox="1"/>
          <p:nvPr/>
        </p:nvSpPr>
        <p:spPr>
          <a:xfrm>
            <a:off x="869882" y="2545806"/>
            <a:ext cx="668773" cy="276999"/>
          </a:xfrm>
          <a:prstGeom prst="rect">
            <a:avLst/>
          </a:prstGeom>
          <a:noFill/>
        </p:spPr>
        <p:txBody>
          <a:bodyPr wrap="none" rtlCol="0">
            <a:spAutoFit/>
          </a:bodyPr>
          <a:lstStyle/>
          <a:p>
            <a:pPr algn="r"/>
            <a:r>
              <a:rPr lang="en-US" sz="1200" b="1" dirty="0">
                <a:solidFill>
                  <a:srgbClr val="0070C0"/>
                </a:solidFill>
                <a:latin typeface="Century Gothic" panose="020B0502020202020204" pitchFamily="34" charset="0"/>
              </a:rPr>
              <a:t>RADIO</a:t>
            </a:r>
          </a:p>
        </p:txBody>
      </p:sp>
      <p:sp>
        <p:nvSpPr>
          <p:cNvPr id="146" name="TextBox 145"/>
          <p:cNvSpPr txBox="1"/>
          <p:nvPr/>
        </p:nvSpPr>
        <p:spPr>
          <a:xfrm>
            <a:off x="485160" y="2774406"/>
            <a:ext cx="1053495" cy="276999"/>
          </a:xfrm>
          <a:prstGeom prst="rect">
            <a:avLst/>
          </a:prstGeom>
          <a:noFill/>
        </p:spPr>
        <p:txBody>
          <a:bodyPr wrap="none" rtlCol="0">
            <a:spAutoFit/>
          </a:bodyPr>
          <a:lstStyle/>
          <a:p>
            <a:pPr algn="r"/>
            <a:r>
              <a:rPr lang="en-US" sz="1200" b="1" dirty="0">
                <a:solidFill>
                  <a:srgbClr val="7030A0"/>
                </a:solidFill>
                <a:latin typeface="Century Gothic" panose="020B0502020202020204" pitchFamily="34" charset="0"/>
              </a:rPr>
              <a:t>NEWSPAPER</a:t>
            </a:r>
          </a:p>
        </p:txBody>
      </p:sp>
      <p:sp>
        <p:nvSpPr>
          <p:cNvPr id="147" name="TextBox 146"/>
          <p:cNvSpPr txBox="1"/>
          <p:nvPr/>
        </p:nvSpPr>
        <p:spPr>
          <a:xfrm>
            <a:off x="1172948" y="2309725"/>
            <a:ext cx="361125" cy="276999"/>
          </a:xfrm>
          <a:prstGeom prst="rect">
            <a:avLst/>
          </a:prstGeom>
          <a:noFill/>
        </p:spPr>
        <p:txBody>
          <a:bodyPr wrap="none" rtlCol="0">
            <a:spAutoFit/>
          </a:bodyPr>
          <a:lstStyle/>
          <a:p>
            <a:pPr algn="r"/>
            <a:r>
              <a:rPr lang="en-US" sz="1200" b="1" dirty="0">
                <a:solidFill>
                  <a:srgbClr val="C00000"/>
                </a:solidFill>
                <a:latin typeface="Century Gothic" panose="020B0502020202020204" pitchFamily="34" charset="0"/>
              </a:rPr>
              <a:t>TV</a:t>
            </a:r>
          </a:p>
        </p:txBody>
      </p:sp>
      <p:sp>
        <p:nvSpPr>
          <p:cNvPr id="148" name="TextBox 147"/>
          <p:cNvSpPr txBox="1"/>
          <p:nvPr/>
        </p:nvSpPr>
        <p:spPr>
          <a:xfrm>
            <a:off x="492520" y="3231606"/>
            <a:ext cx="1067921" cy="276999"/>
          </a:xfrm>
          <a:prstGeom prst="rect">
            <a:avLst/>
          </a:prstGeom>
          <a:noFill/>
        </p:spPr>
        <p:txBody>
          <a:bodyPr wrap="none" rtlCol="0">
            <a:spAutoFit/>
          </a:bodyPr>
          <a:lstStyle/>
          <a:p>
            <a:pPr algn="r"/>
            <a:r>
              <a:rPr lang="en-US" sz="1200" b="1" dirty="0">
                <a:solidFill>
                  <a:schemeClr val="accent6">
                    <a:lumMod val="75000"/>
                  </a:schemeClr>
                </a:solidFill>
                <a:latin typeface="Century Gothic" panose="020B0502020202020204" pitchFamily="34" charset="0"/>
              </a:rPr>
              <a:t>INTERNET </a:t>
            </a:r>
            <a:r>
              <a:rPr lang="en-US" sz="1200" b="1" dirty="0" err="1">
                <a:solidFill>
                  <a:schemeClr val="accent6">
                    <a:lumMod val="75000"/>
                  </a:schemeClr>
                </a:solidFill>
                <a:latin typeface="Century Gothic" panose="020B0502020202020204" pitchFamily="34" charset="0"/>
              </a:rPr>
              <a:t>eu</a:t>
            </a:r>
            <a:endParaRPr lang="en-US" sz="1200" b="1" dirty="0">
              <a:solidFill>
                <a:schemeClr val="accent6">
                  <a:lumMod val="75000"/>
                </a:schemeClr>
              </a:solidFill>
              <a:latin typeface="Century Gothic" panose="020B0502020202020204" pitchFamily="34" charset="0"/>
            </a:endParaRPr>
          </a:p>
        </p:txBody>
      </p:sp>
      <p:cxnSp>
        <p:nvCxnSpPr>
          <p:cNvPr id="149" name="Straight Connector 148"/>
          <p:cNvCxnSpPr/>
          <p:nvPr/>
        </p:nvCxnSpPr>
        <p:spPr bwMode="auto">
          <a:xfrm>
            <a:off x="381056" y="3264188"/>
            <a:ext cx="6091060" cy="0"/>
          </a:xfrm>
          <a:prstGeom prst="line">
            <a:avLst/>
          </a:prstGeom>
          <a:solidFill>
            <a:schemeClr val="accent1"/>
          </a:solidFill>
          <a:ln w="3175" cap="flat" cmpd="sng" algn="ctr">
            <a:solidFill>
              <a:srgbClr val="4D9533"/>
            </a:solidFill>
            <a:prstDash val="solid"/>
            <a:round/>
            <a:headEnd type="none" w="med" len="med"/>
            <a:tailEnd type="none" w="med" len="med"/>
          </a:ln>
          <a:effectLst/>
        </p:spPr>
      </p:cxnSp>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32" name="Rectangle 131"/>
          <p:cNvSpPr/>
          <p:nvPr/>
        </p:nvSpPr>
        <p:spPr>
          <a:xfrm>
            <a:off x="3004483" y="4069600"/>
            <a:ext cx="410690" cy="253916"/>
          </a:xfrm>
          <a:prstGeom prst="rect">
            <a:avLst/>
          </a:prstGeom>
        </p:spPr>
        <p:txBody>
          <a:bodyPr wrap="none">
            <a:spAutoFit/>
          </a:bodyPr>
          <a:lstStyle/>
          <a:p>
            <a:pPr algn="ctr"/>
            <a:r>
              <a:rPr lang="en-US" sz="1050" dirty="0">
                <a:latin typeface="Century Gothic" panose="020B0502020202020204" pitchFamily="34" charset="0"/>
              </a:rPr>
              <a:t>803</a:t>
            </a:r>
            <a:endParaRPr lang="en-US" sz="1050" dirty="0"/>
          </a:p>
        </p:txBody>
      </p:sp>
      <p:sp>
        <p:nvSpPr>
          <p:cNvPr id="133" name="Rectangle 132"/>
          <p:cNvSpPr/>
          <p:nvPr/>
        </p:nvSpPr>
        <p:spPr>
          <a:xfrm>
            <a:off x="3723188" y="3369823"/>
            <a:ext cx="335349" cy="253916"/>
          </a:xfrm>
          <a:prstGeom prst="rect">
            <a:avLst/>
          </a:prstGeom>
        </p:spPr>
        <p:txBody>
          <a:bodyPr wrap="none">
            <a:spAutoFit/>
          </a:bodyPr>
          <a:lstStyle/>
          <a:p>
            <a:pPr algn="ctr"/>
            <a:r>
              <a:rPr lang="en-US" sz="1050" dirty="0">
                <a:solidFill>
                  <a:schemeClr val="bg1">
                    <a:lumMod val="65000"/>
                  </a:schemeClr>
                </a:solidFill>
                <a:latin typeface="Century Gothic" panose="020B0502020202020204" pitchFamily="34" charset="0"/>
              </a:rPr>
              <a:t>60</a:t>
            </a:r>
            <a:endParaRPr lang="en-US" sz="1050" dirty="0">
              <a:solidFill>
                <a:schemeClr val="bg1">
                  <a:lumMod val="65000"/>
                </a:schemeClr>
              </a:solidFill>
            </a:endParaRPr>
          </a:p>
        </p:txBody>
      </p:sp>
      <p:sp>
        <p:nvSpPr>
          <p:cNvPr id="134" name="Rectangle 133"/>
          <p:cNvSpPr/>
          <p:nvPr/>
        </p:nvSpPr>
        <p:spPr>
          <a:xfrm>
            <a:off x="4433554" y="3369823"/>
            <a:ext cx="335349" cy="253916"/>
          </a:xfrm>
          <a:prstGeom prst="rect">
            <a:avLst/>
          </a:prstGeom>
        </p:spPr>
        <p:txBody>
          <a:bodyPr wrap="none">
            <a:spAutoFit/>
          </a:bodyPr>
          <a:lstStyle/>
          <a:p>
            <a:pPr algn="ctr"/>
            <a:r>
              <a:rPr lang="en-US" sz="1050" dirty="0">
                <a:solidFill>
                  <a:schemeClr val="bg1">
                    <a:lumMod val="65000"/>
                  </a:schemeClr>
                </a:solidFill>
                <a:latin typeface="Century Gothic" panose="020B0502020202020204" pitchFamily="34" charset="0"/>
              </a:rPr>
              <a:t>42</a:t>
            </a:r>
            <a:endParaRPr lang="en-US" sz="1050" dirty="0">
              <a:solidFill>
                <a:schemeClr val="bg1">
                  <a:lumMod val="65000"/>
                </a:schemeClr>
              </a:solidFill>
            </a:endParaRPr>
          </a:p>
        </p:txBody>
      </p:sp>
      <p:sp>
        <p:nvSpPr>
          <p:cNvPr id="135" name="Rectangle 134"/>
          <p:cNvSpPr/>
          <p:nvPr/>
        </p:nvSpPr>
        <p:spPr>
          <a:xfrm>
            <a:off x="5111080" y="3354993"/>
            <a:ext cx="335349" cy="253916"/>
          </a:xfrm>
          <a:prstGeom prst="rect">
            <a:avLst/>
          </a:prstGeom>
        </p:spPr>
        <p:txBody>
          <a:bodyPr wrap="none">
            <a:spAutoFit/>
          </a:bodyPr>
          <a:lstStyle/>
          <a:p>
            <a:pPr algn="ctr"/>
            <a:r>
              <a:rPr lang="en-US" sz="1050" dirty="0">
                <a:solidFill>
                  <a:schemeClr val="bg1">
                    <a:lumMod val="65000"/>
                  </a:schemeClr>
                </a:solidFill>
                <a:latin typeface="Century Gothic" panose="020B0502020202020204" pitchFamily="34" charset="0"/>
              </a:rPr>
              <a:t>20</a:t>
            </a:r>
            <a:endParaRPr lang="en-US" sz="1050" dirty="0">
              <a:solidFill>
                <a:schemeClr val="bg1">
                  <a:lumMod val="65000"/>
                </a:schemeClr>
              </a:solidFill>
            </a:endParaRPr>
          </a:p>
        </p:txBody>
      </p:sp>
      <p:sp>
        <p:nvSpPr>
          <p:cNvPr id="152" name="Rectangle 151"/>
          <p:cNvSpPr/>
          <p:nvPr/>
        </p:nvSpPr>
        <p:spPr bwMode="auto">
          <a:xfrm>
            <a:off x="2981225" y="1610360"/>
            <a:ext cx="457200" cy="2420092"/>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53" name="Rectangle 152"/>
          <p:cNvSpPr/>
          <p:nvPr/>
        </p:nvSpPr>
        <p:spPr>
          <a:xfrm>
            <a:off x="2908300" y="1336040"/>
            <a:ext cx="603050" cy="292388"/>
          </a:xfrm>
          <a:prstGeom prst="rect">
            <a:avLst/>
          </a:prstGeom>
        </p:spPr>
        <p:txBody>
          <a:bodyPr wrap="none">
            <a:spAutoFit/>
          </a:bodyPr>
          <a:lstStyle/>
          <a:p>
            <a:pPr algn="ctr"/>
            <a:r>
              <a:rPr lang="en-US" sz="1300" dirty="0">
                <a:latin typeface="Century Gothic" panose="020B0502020202020204" pitchFamily="34" charset="0"/>
              </a:rPr>
              <a:t>1,716</a:t>
            </a:r>
            <a:endParaRPr lang="en-US" sz="1300" dirty="0"/>
          </a:p>
        </p:txBody>
      </p:sp>
      <p:sp>
        <p:nvSpPr>
          <p:cNvPr id="155" name="Rectangle 154"/>
          <p:cNvSpPr/>
          <p:nvPr/>
        </p:nvSpPr>
        <p:spPr>
          <a:xfrm>
            <a:off x="3663831" y="2023305"/>
            <a:ext cx="463588" cy="292388"/>
          </a:xfrm>
          <a:prstGeom prst="rect">
            <a:avLst/>
          </a:prstGeom>
        </p:spPr>
        <p:txBody>
          <a:bodyPr wrap="none">
            <a:spAutoFit/>
          </a:bodyPr>
          <a:lstStyle/>
          <a:p>
            <a:pPr algn="ctr"/>
            <a:r>
              <a:rPr lang="en-US" sz="1300" dirty="0">
                <a:solidFill>
                  <a:schemeClr val="bg1">
                    <a:lumMod val="65000"/>
                  </a:schemeClr>
                </a:solidFill>
                <a:latin typeface="Century Gothic" panose="020B0502020202020204" pitchFamily="34" charset="0"/>
              </a:rPr>
              <a:t>953</a:t>
            </a:r>
            <a:endParaRPr lang="en-US" sz="1300" dirty="0">
              <a:solidFill>
                <a:schemeClr val="bg1">
                  <a:lumMod val="65000"/>
                </a:schemeClr>
              </a:solidFill>
            </a:endParaRPr>
          </a:p>
        </p:txBody>
      </p:sp>
      <p:sp>
        <p:nvSpPr>
          <p:cNvPr id="156" name="Rectangle 155"/>
          <p:cNvSpPr/>
          <p:nvPr/>
        </p:nvSpPr>
        <p:spPr bwMode="auto">
          <a:xfrm>
            <a:off x="3667025" y="2281139"/>
            <a:ext cx="457200" cy="1056224"/>
          </a:xfrm>
          <a:prstGeom prst="rect">
            <a:avLst/>
          </a:prstGeom>
          <a:solidFill>
            <a:srgbClr val="A7E8FF"/>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61" name="Rectangle 160"/>
          <p:cNvSpPr/>
          <p:nvPr/>
        </p:nvSpPr>
        <p:spPr>
          <a:xfrm>
            <a:off x="4356100" y="2819400"/>
            <a:ext cx="463588" cy="292388"/>
          </a:xfrm>
          <a:prstGeom prst="rect">
            <a:avLst/>
          </a:prstGeom>
        </p:spPr>
        <p:txBody>
          <a:bodyPr wrap="none">
            <a:spAutoFit/>
          </a:bodyPr>
          <a:lstStyle/>
          <a:p>
            <a:pPr algn="ctr"/>
            <a:r>
              <a:rPr lang="en-US" sz="1300" dirty="0">
                <a:solidFill>
                  <a:schemeClr val="bg1">
                    <a:lumMod val="65000"/>
                  </a:schemeClr>
                </a:solidFill>
                <a:latin typeface="Century Gothic" panose="020B0502020202020204" pitchFamily="34" charset="0"/>
              </a:rPr>
              <a:t>184</a:t>
            </a:r>
            <a:endParaRPr lang="en-US" sz="1300" dirty="0">
              <a:solidFill>
                <a:schemeClr val="bg1">
                  <a:lumMod val="65000"/>
                </a:schemeClr>
              </a:solidFill>
            </a:endParaRPr>
          </a:p>
        </p:txBody>
      </p:sp>
      <p:sp>
        <p:nvSpPr>
          <p:cNvPr id="162" name="Rectangle 161"/>
          <p:cNvSpPr/>
          <p:nvPr/>
        </p:nvSpPr>
        <p:spPr bwMode="auto">
          <a:xfrm>
            <a:off x="4359294" y="3111787"/>
            <a:ext cx="457200" cy="204818"/>
          </a:xfrm>
          <a:prstGeom prst="rect">
            <a:avLst/>
          </a:prstGeom>
          <a:solidFill>
            <a:srgbClr val="E2CFF1"/>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64" name="Rectangle 163"/>
          <p:cNvSpPr/>
          <p:nvPr/>
        </p:nvSpPr>
        <p:spPr>
          <a:xfrm>
            <a:off x="5085193" y="2895600"/>
            <a:ext cx="370614" cy="292388"/>
          </a:xfrm>
          <a:prstGeom prst="rect">
            <a:avLst/>
          </a:prstGeom>
        </p:spPr>
        <p:txBody>
          <a:bodyPr wrap="none">
            <a:spAutoFit/>
          </a:bodyPr>
          <a:lstStyle/>
          <a:p>
            <a:pPr algn="ctr"/>
            <a:r>
              <a:rPr lang="en-US" sz="1300" dirty="0">
                <a:solidFill>
                  <a:schemeClr val="bg1">
                    <a:lumMod val="65000"/>
                  </a:schemeClr>
                </a:solidFill>
                <a:latin typeface="Century Gothic" panose="020B0502020202020204" pitchFamily="34" charset="0"/>
              </a:rPr>
              <a:t>20</a:t>
            </a:r>
            <a:endParaRPr lang="en-US" sz="1300" dirty="0">
              <a:solidFill>
                <a:schemeClr val="bg1">
                  <a:lumMod val="65000"/>
                </a:schemeClr>
              </a:solidFill>
            </a:endParaRPr>
          </a:p>
        </p:txBody>
      </p:sp>
      <p:sp>
        <p:nvSpPr>
          <p:cNvPr id="165" name="Rectangle 164"/>
          <p:cNvSpPr/>
          <p:nvPr/>
        </p:nvSpPr>
        <p:spPr bwMode="auto">
          <a:xfrm>
            <a:off x="5041900" y="3210559"/>
            <a:ext cx="457200" cy="90805"/>
          </a:xfrm>
          <a:prstGeom prst="rect">
            <a:avLst/>
          </a:prstGeom>
          <a:solidFill>
            <a:srgbClr val="FFE2B7"/>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5" name="Rectangle 174"/>
          <p:cNvSpPr/>
          <p:nvPr/>
        </p:nvSpPr>
        <p:spPr bwMode="auto">
          <a:xfrm>
            <a:off x="6778525" y="3276600"/>
            <a:ext cx="457200" cy="1285464"/>
          </a:xfrm>
          <a:prstGeom prst="rect">
            <a:avLst/>
          </a:prstGeom>
          <a:solidFill>
            <a:srgbClr val="FF7D7D"/>
          </a:solidFill>
          <a:ln w="9525" cap="flat" cmpd="sng" algn="ctr">
            <a:solidFill>
              <a:srgbClr val="4D9533"/>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79" name="Rectangle 178"/>
          <p:cNvSpPr/>
          <p:nvPr/>
        </p:nvSpPr>
        <p:spPr bwMode="auto">
          <a:xfrm>
            <a:off x="7400825" y="3276599"/>
            <a:ext cx="457200" cy="60763"/>
          </a:xfrm>
          <a:prstGeom prst="rect">
            <a:avLst/>
          </a:prstGeom>
          <a:solidFill>
            <a:srgbClr val="A7E8FF"/>
          </a:solidFill>
          <a:ln w="9525" cap="flat" cmpd="sng" algn="ctr">
            <a:solidFill>
              <a:schemeClr val="bg1">
                <a:lumMod val="65000"/>
              </a:schemeClr>
            </a:solid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48" name="Rectangle 247"/>
          <p:cNvSpPr/>
          <p:nvPr/>
        </p:nvSpPr>
        <p:spPr>
          <a:xfrm>
            <a:off x="8085587" y="2903220"/>
            <a:ext cx="370614" cy="292388"/>
          </a:xfrm>
          <a:prstGeom prst="rect">
            <a:avLst/>
          </a:prstGeom>
        </p:spPr>
        <p:txBody>
          <a:bodyPr wrap="none">
            <a:spAutoFit/>
          </a:bodyPr>
          <a:lstStyle/>
          <a:p>
            <a:pPr algn="ctr"/>
            <a:r>
              <a:rPr lang="en-US" sz="1300" dirty="0">
                <a:solidFill>
                  <a:schemeClr val="bg1">
                    <a:lumMod val="65000"/>
                  </a:schemeClr>
                </a:solidFill>
                <a:latin typeface="Century Gothic" panose="020B0502020202020204" pitchFamily="34" charset="0"/>
              </a:rPr>
              <a:t>94</a:t>
            </a:r>
            <a:endParaRPr lang="en-US" sz="1300" dirty="0">
              <a:solidFill>
                <a:schemeClr val="bg1">
                  <a:lumMod val="65000"/>
                </a:schemeClr>
              </a:solidFill>
            </a:endParaRPr>
          </a:p>
        </p:txBody>
      </p:sp>
      <p:sp>
        <p:nvSpPr>
          <p:cNvPr id="249" name="Rectangle 248"/>
          <p:cNvSpPr/>
          <p:nvPr/>
        </p:nvSpPr>
        <p:spPr bwMode="auto">
          <a:xfrm>
            <a:off x="8042294" y="3168981"/>
            <a:ext cx="457200" cy="147623"/>
          </a:xfrm>
          <a:prstGeom prst="rect">
            <a:avLst/>
          </a:prstGeom>
          <a:solidFill>
            <a:srgbClr val="E2CFF1"/>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51" name="Rectangle 250"/>
          <p:cNvSpPr/>
          <p:nvPr/>
        </p:nvSpPr>
        <p:spPr>
          <a:xfrm>
            <a:off x="8681833" y="2926080"/>
            <a:ext cx="370614" cy="292388"/>
          </a:xfrm>
          <a:prstGeom prst="rect">
            <a:avLst/>
          </a:prstGeom>
        </p:spPr>
        <p:txBody>
          <a:bodyPr wrap="none">
            <a:spAutoFit/>
          </a:bodyPr>
          <a:lstStyle/>
          <a:p>
            <a:pPr algn="ctr"/>
            <a:r>
              <a:rPr lang="en-US" sz="1300" dirty="0">
                <a:solidFill>
                  <a:schemeClr val="bg1">
                    <a:lumMod val="65000"/>
                  </a:schemeClr>
                </a:solidFill>
                <a:latin typeface="Century Gothic" panose="020B0502020202020204" pitchFamily="34" charset="0"/>
              </a:rPr>
              <a:t>15</a:t>
            </a:r>
            <a:endParaRPr lang="en-US" sz="1300" dirty="0">
              <a:solidFill>
                <a:schemeClr val="bg1">
                  <a:lumMod val="65000"/>
                </a:schemeClr>
              </a:solidFill>
            </a:endParaRPr>
          </a:p>
        </p:txBody>
      </p:sp>
      <p:sp>
        <p:nvSpPr>
          <p:cNvPr id="252" name="Rectangle 251"/>
          <p:cNvSpPr/>
          <p:nvPr/>
        </p:nvSpPr>
        <p:spPr bwMode="auto">
          <a:xfrm>
            <a:off x="8638540" y="3215639"/>
            <a:ext cx="457200" cy="84455"/>
          </a:xfrm>
          <a:prstGeom prst="rect">
            <a:avLst/>
          </a:prstGeom>
          <a:solidFill>
            <a:srgbClr val="FFE2B7"/>
          </a:solidFill>
          <a:ln w="9525" cap="flat" cmpd="sng" algn="ctr">
            <a:noFill/>
            <a:prstDash val="solid"/>
            <a:round/>
            <a:headEnd type="none" w="med" len="med"/>
            <a:tailEnd type="none" w="med" len="med"/>
          </a:ln>
          <a:effectLst>
            <a:outerShdw blurRad="50800" dist="38100" dir="2700000" algn="tl" rotWithShape="0">
              <a:prstClr val="black">
                <a:alpha val="40000"/>
              </a:prstClr>
            </a:outerShdw>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69" name="Rectangle 268"/>
          <p:cNvSpPr/>
          <p:nvPr/>
        </p:nvSpPr>
        <p:spPr>
          <a:xfrm>
            <a:off x="6749523" y="4591493"/>
            <a:ext cx="522900" cy="253916"/>
          </a:xfrm>
          <a:prstGeom prst="rect">
            <a:avLst/>
          </a:prstGeom>
        </p:spPr>
        <p:txBody>
          <a:bodyPr wrap="none">
            <a:spAutoFit/>
          </a:bodyPr>
          <a:lstStyle/>
          <a:p>
            <a:pPr algn="ctr"/>
            <a:r>
              <a:rPr lang="en-US" sz="1050" dirty="0">
                <a:latin typeface="Century Gothic" panose="020B0502020202020204" pitchFamily="34" charset="0"/>
              </a:rPr>
              <a:t>1,375</a:t>
            </a:r>
            <a:endParaRPr lang="en-US" sz="1050" dirty="0"/>
          </a:p>
        </p:txBody>
      </p:sp>
      <p:sp>
        <p:nvSpPr>
          <p:cNvPr id="270" name="Rectangle 269"/>
          <p:cNvSpPr/>
          <p:nvPr/>
        </p:nvSpPr>
        <p:spPr>
          <a:xfrm>
            <a:off x="7457656" y="3356769"/>
            <a:ext cx="335349" cy="253916"/>
          </a:xfrm>
          <a:prstGeom prst="rect">
            <a:avLst/>
          </a:prstGeom>
        </p:spPr>
        <p:txBody>
          <a:bodyPr wrap="none">
            <a:spAutoFit/>
          </a:bodyPr>
          <a:lstStyle/>
          <a:p>
            <a:pPr algn="ctr"/>
            <a:r>
              <a:rPr lang="en-US" sz="1050" dirty="0">
                <a:latin typeface="Century Gothic" panose="020B0502020202020204" pitchFamily="34" charset="0"/>
              </a:rPr>
              <a:t>60</a:t>
            </a:r>
            <a:endParaRPr lang="en-US" sz="1050" dirty="0"/>
          </a:p>
        </p:txBody>
      </p:sp>
      <p:sp>
        <p:nvSpPr>
          <p:cNvPr id="281" name="Rectangle 280"/>
          <p:cNvSpPr/>
          <p:nvPr/>
        </p:nvSpPr>
        <p:spPr>
          <a:xfrm>
            <a:off x="8097539" y="3357496"/>
            <a:ext cx="335349" cy="253916"/>
          </a:xfrm>
          <a:prstGeom prst="rect">
            <a:avLst/>
          </a:prstGeom>
        </p:spPr>
        <p:txBody>
          <a:bodyPr wrap="none">
            <a:spAutoFit/>
          </a:bodyPr>
          <a:lstStyle/>
          <a:p>
            <a:pPr algn="ctr"/>
            <a:r>
              <a:rPr lang="en-US" sz="1050" dirty="0">
                <a:latin typeface="Century Gothic" panose="020B0502020202020204" pitchFamily="34" charset="0"/>
              </a:rPr>
              <a:t>39</a:t>
            </a:r>
            <a:endParaRPr lang="en-US" sz="1050" dirty="0"/>
          </a:p>
        </p:txBody>
      </p:sp>
      <p:sp>
        <p:nvSpPr>
          <p:cNvPr id="282" name="Rectangle 281"/>
          <p:cNvSpPr/>
          <p:nvPr/>
        </p:nvSpPr>
        <p:spPr>
          <a:xfrm>
            <a:off x="8740137" y="3364029"/>
            <a:ext cx="335349" cy="253916"/>
          </a:xfrm>
          <a:prstGeom prst="rect">
            <a:avLst/>
          </a:prstGeom>
        </p:spPr>
        <p:txBody>
          <a:bodyPr wrap="none">
            <a:spAutoFit/>
          </a:bodyPr>
          <a:lstStyle/>
          <a:p>
            <a:pPr algn="ctr"/>
            <a:r>
              <a:rPr lang="en-US" sz="1050" dirty="0">
                <a:latin typeface="Century Gothic" panose="020B0502020202020204" pitchFamily="34" charset="0"/>
              </a:rPr>
              <a:t>23</a:t>
            </a:r>
            <a:endParaRPr lang="en-US" sz="1050" dirty="0"/>
          </a:p>
        </p:txBody>
      </p:sp>
      <p:grpSp>
        <p:nvGrpSpPr>
          <p:cNvPr id="224" name="Group 223"/>
          <p:cNvGrpSpPr/>
          <p:nvPr/>
        </p:nvGrpSpPr>
        <p:grpSpPr>
          <a:xfrm>
            <a:off x="2857809" y="5059625"/>
            <a:ext cx="704039" cy="338554"/>
            <a:chOff x="2857809" y="5029200"/>
            <a:chExt cx="704039" cy="338554"/>
          </a:xfrm>
        </p:grpSpPr>
        <p:sp>
          <p:nvSpPr>
            <p:cNvPr id="225" name="Rectangle 224"/>
            <p:cNvSpPr/>
            <p:nvPr/>
          </p:nvSpPr>
          <p:spPr>
            <a:xfrm>
              <a:off x="2857809" y="5029200"/>
              <a:ext cx="704039" cy="338554"/>
            </a:xfrm>
            <a:prstGeom prst="rect">
              <a:avLst/>
            </a:prstGeom>
          </p:spPr>
          <p:txBody>
            <a:bodyPr wrap="none">
              <a:spAutoFit/>
            </a:bodyPr>
            <a:lstStyle/>
            <a:p>
              <a:pPr algn="ctr"/>
              <a:r>
                <a:rPr lang="en-US" sz="1600" b="1" dirty="0">
                  <a:latin typeface="Century Gothic" panose="020B0502020202020204" pitchFamily="34" charset="0"/>
                </a:rPr>
                <a:t>2,519</a:t>
              </a:r>
              <a:endParaRPr lang="en-US" sz="1600" b="1" dirty="0"/>
            </a:p>
          </p:txBody>
        </p:sp>
        <p:cxnSp>
          <p:nvCxnSpPr>
            <p:cNvPr id="226" name="Straight Connector 225"/>
            <p:cNvCxnSpPr/>
            <p:nvPr/>
          </p:nvCxnSpPr>
          <p:spPr bwMode="auto">
            <a:xfrm>
              <a:off x="2895600" y="5029200"/>
              <a:ext cx="609600" cy="0"/>
            </a:xfrm>
            <a:prstGeom prst="line">
              <a:avLst/>
            </a:prstGeom>
            <a:solidFill>
              <a:schemeClr val="accent1"/>
            </a:solidFill>
            <a:ln w="3175" cap="flat" cmpd="sng" algn="ctr">
              <a:solidFill>
                <a:schemeClr val="tx1"/>
              </a:solidFill>
              <a:prstDash val="solid"/>
              <a:round/>
              <a:headEnd type="none" w="med" len="med"/>
              <a:tailEnd type="none" w="med" len="med"/>
            </a:ln>
            <a:effectLst/>
          </p:spPr>
        </p:cxnSp>
      </p:grpSp>
      <p:grpSp>
        <p:nvGrpSpPr>
          <p:cNvPr id="230" name="Group 229"/>
          <p:cNvGrpSpPr/>
          <p:nvPr/>
        </p:nvGrpSpPr>
        <p:grpSpPr>
          <a:xfrm>
            <a:off x="2275430" y="3276600"/>
            <a:ext cx="591829" cy="793000"/>
            <a:chOff x="2275430" y="3276600"/>
            <a:chExt cx="591829" cy="793000"/>
          </a:xfrm>
        </p:grpSpPr>
        <p:sp>
          <p:nvSpPr>
            <p:cNvPr id="231" name="Rectangle 230"/>
            <p:cNvSpPr/>
            <p:nvPr/>
          </p:nvSpPr>
          <p:spPr>
            <a:xfrm>
              <a:off x="2275430" y="3518708"/>
              <a:ext cx="591829" cy="338554"/>
            </a:xfrm>
            <a:prstGeom prst="rect">
              <a:avLst/>
            </a:prstGeom>
          </p:spPr>
          <p:txBody>
            <a:bodyPr wrap="none">
              <a:spAutoFit/>
            </a:bodyPr>
            <a:lstStyle/>
            <a:p>
              <a:pPr algn="r"/>
              <a:r>
                <a:rPr lang="en-US" sz="1600" b="1" dirty="0">
                  <a:latin typeface="Century Gothic" panose="020B0502020202020204" pitchFamily="34" charset="0"/>
                </a:rPr>
                <a:t>32%</a:t>
              </a:r>
              <a:endParaRPr lang="en-US" sz="1600" b="1" dirty="0"/>
            </a:p>
          </p:txBody>
        </p:sp>
        <p:cxnSp>
          <p:nvCxnSpPr>
            <p:cNvPr id="232" name="Straight Arrow Connector 231"/>
            <p:cNvCxnSpPr/>
            <p:nvPr/>
          </p:nvCxnSpPr>
          <p:spPr bwMode="auto">
            <a:xfrm>
              <a:off x="2819400" y="3276600"/>
              <a:ext cx="0" cy="793000"/>
            </a:xfrm>
            <a:prstGeom prst="straightConnector1">
              <a:avLst/>
            </a:prstGeom>
            <a:solidFill>
              <a:schemeClr val="accent1"/>
            </a:solidFill>
            <a:ln w="3175" cap="flat" cmpd="sng" algn="ctr">
              <a:solidFill>
                <a:schemeClr val="tx1">
                  <a:lumMod val="75000"/>
                  <a:lumOff val="25000"/>
                </a:schemeClr>
              </a:solidFill>
              <a:prstDash val="solid"/>
              <a:round/>
              <a:headEnd type="triangle" w="med" len="med"/>
              <a:tailEnd type="triangle" w="med" len="med"/>
            </a:ln>
            <a:effectLst/>
          </p:spPr>
        </p:cxnSp>
      </p:grpSp>
      <p:grpSp>
        <p:nvGrpSpPr>
          <p:cNvPr id="233" name="Group 232"/>
          <p:cNvGrpSpPr/>
          <p:nvPr/>
        </p:nvGrpSpPr>
        <p:grpSpPr>
          <a:xfrm>
            <a:off x="6096000" y="3276600"/>
            <a:ext cx="591829" cy="1314893"/>
            <a:chOff x="6096000" y="3276600"/>
            <a:chExt cx="591829" cy="1314893"/>
          </a:xfrm>
        </p:grpSpPr>
        <p:sp>
          <p:nvSpPr>
            <p:cNvPr id="234" name="Rectangle 233"/>
            <p:cNvSpPr/>
            <p:nvPr/>
          </p:nvSpPr>
          <p:spPr>
            <a:xfrm>
              <a:off x="6096000" y="3739402"/>
              <a:ext cx="591829" cy="338554"/>
            </a:xfrm>
            <a:prstGeom prst="rect">
              <a:avLst/>
            </a:prstGeom>
          </p:spPr>
          <p:txBody>
            <a:bodyPr wrap="none">
              <a:spAutoFit/>
            </a:bodyPr>
            <a:lstStyle/>
            <a:p>
              <a:pPr algn="r"/>
              <a:r>
                <a:rPr lang="en-US" sz="1600" b="1" dirty="0">
                  <a:latin typeface="Century Gothic" panose="020B0502020202020204" pitchFamily="34" charset="0"/>
                </a:rPr>
                <a:t>55%</a:t>
              </a:r>
              <a:endParaRPr lang="en-US" sz="1600" b="1" dirty="0"/>
            </a:p>
          </p:txBody>
        </p:sp>
        <p:cxnSp>
          <p:nvCxnSpPr>
            <p:cNvPr id="235" name="Straight Arrow Connector 234"/>
            <p:cNvCxnSpPr/>
            <p:nvPr/>
          </p:nvCxnSpPr>
          <p:spPr bwMode="auto">
            <a:xfrm>
              <a:off x="6638925" y="3276600"/>
              <a:ext cx="0" cy="1314893"/>
            </a:xfrm>
            <a:prstGeom prst="straightConnector1">
              <a:avLst/>
            </a:prstGeom>
            <a:solidFill>
              <a:schemeClr val="accent1"/>
            </a:solidFill>
            <a:ln w="3175" cap="flat" cmpd="sng" algn="ctr">
              <a:solidFill>
                <a:schemeClr val="tx1">
                  <a:lumMod val="75000"/>
                  <a:lumOff val="25000"/>
                </a:schemeClr>
              </a:solidFill>
              <a:prstDash val="solid"/>
              <a:round/>
              <a:headEnd type="triangle" w="med" len="med"/>
              <a:tailEnd type="triangle" w="med" len="med"/>
            </a:ln>
            <a:effectLst/>
          </p:spPr>
        </p:cxnSp>
      </p:grpSp>
      <p:sp>
        <p:nvSpPr>
          <p:cNvPr id="237" name="TextBox 236"/>
          <p:cNvSpPr txBox="1"/>
          <p:nvPr/>
        </p:nvSpPr>
        <p:spPr>
          <a:xfrm>
            <a:off x="1204268" y="6090557"/>
            <a:ext cx="5545255" cy="338554"/>
          </a:xfrm>
          <a:prstGeom prst="rect">
            <a:avLst/>
          </a:prstGeom>
          <a:no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Despite similar overall levels of TV/Video use.</a:t>
            </a:r>
          </a:p>
        </p:txBody>
      </p:sp>
      <p:grpSp>
        <p:nvGrpSpPr>
          <p:cNvPr id="239" name="Group 238"/>
          <p:cNvGrpSpPr/>
          <p:nvPr/>
        </p:nvGrpSpPr>
        <p:grpSpPr>
          <a:xfrm>
            <a:off x="772946" y="4179822"/>
            <a:ext cx="5323054" cy="1969760"/>
            <a:chOff x="8073085" y="1278641"/>
            <a:chExt cx="5323054" cy="1969760"/>
          </a:xfrm>
        </p:grpSpPr>
        <p:sp>
          <p:nvSpPr>
            <p:cNvPr id="240" name="TextBox 239"/>
            <p:cNvSpPr txBox="1"/>
            <p:nvPr/>
          </p:nvSpPr>
          <p:spPr>
            <a:xfrm>
              <a:off x="8073085" y="2663626"/>
              <a:ext cx="4530578" cy="584775"/>
            </a:xfrm>
            <a:prstGeom prst="rect">
              <a:avLst/>
            </a:prstGeom>
            <a:noFill/>
          </p:spPr>
          <p:txBody>
            <a:bodyPr wrap="square" rtlCol="0">
              <a:spAutoFit/>
            </a:bodyPr>
            <a:lstStyle/>
            <a:p>
              <a:pPr algn="r"/>
              <a:r>
                <a:rPr lang="en-US" sz="1600" dirty="0">
                  <a:solidFill>
                    <a:srgbClr val="C00000"/>
                  </a:solidFill>
                  <a:latin typeface="Century Gothic" panose="020B0502020202020204" pitchFamily="34" charset="0"/>
                  <a:cs typeface="Courier New" pitchFamily="49" charset="0"/>
                </a:rPr>
                <a:t>Young. Old.</a:t>
              </a:r>
            </a:p>
            <a:p>
              <a:pPr algn="r"/>
              <a:r>
                <a:rPr lang="en-US" sz="1600" dirty="0">
                  <a:solidFill>
                    <a:srgbClr val="C00000"/>
                  </a:solidFill>
                  <a:latin typeface="Century Gothic" panose="020B0502020202020204" pitchFamily="34" charset="0"/>
                  <a:cs typeface="Courier New" pitchFamily="49" charset="0"/>
                </a:rPr>
                <a:t>Very different channels of consumption.</a:t>
              </a:r>
            </a:p>
          </p:txBody>
        </p:sp>
        <p:cxnSp>
          <p:nvCxnSpPr>
            <p:cNvPr id="241" name="Straight Connector 240"/>
            <p:cNvCxnSpPr/>
            <p:nvPr/>
          </p:nvCxnSpPr>
          <p:spPr>
            <a:xfrm flipV="1">
              <a:off x="12490889" y="1278641"/>
              <a:ext cx="905250" cy="1434221"/>
            </a:xfrm>
            <a:prstGeom prst="line">
              <a:avLst/>
            </a:prstGeom>
            <a:ln w="3175">
              <a:solidFill>
                <a:srgbClr val="D34C4C"/>
              </a:solidFill>
            </a:ln>
          </p:spPr>
          <p:style>
            <a:lnRef idx="1">
              <a:schemeClr val="accent1"/>
            </a:lnRef>
            <a:fillRef idx="0">
              <a:schemeClr val="accent1"/>
            </a:fillRef>
            <a:effectRef idx="0">
              <a:schemeClr val="accent1"/>
            </a:effectRef>
            <a:fontRef idx="minor">
              <a:schemeClr val="tx1"/>
            </a:fontRef>
          </p:style>
        </p:cxnSp>
      </p:grpSp>
      <p:sp>
        <p:nvSpPr>
          <p:cNvPr id="55" name="Rectangle 54"/>
          <p:cNvSpPr/>
          <p:nvPr/>
        </p:nvSpPr>
        <p:spPr>
          <a:xfrm>
            <a:off x="6472117" y="6140480"/>
            <a:ext cx="3355208" cy="698423"/>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a:solidFill>
                  <a:srgbClr val="FF0000"/>
                </a:solidFill>
              </a:rPr>
              <a:t>* </a:t>
            </a:r>
            <a:r>
              <a:rPr lang="en-CA" sz="800" b="1" u="sng" dirty="0" err="1">
                <a:solidFill>
                  <a:srgbClr val="FF0000"/>
                </a:solidFill>
              </a:rPr>
              <a:t>Numeris</a:t>
            </a:r>
            <a:r>
              <a:rPr lang="en-CA" sz="800" b="1" u="sng" dirty="0">
                <a:solidFill>
                  <a:srgbClr val="FF0000"/>
                </a:solidFill>
              </a:rPr>
              <a:t> data in this report version, consists of adults 18+ only for Total and French Canada; </a:t>
            </a:r>
            <a:r>
              <a:rPr lang="en-CA" sz="800" b="1" dirty="0">
                <a:solidFill>
                  <a:srgbClr val="FF0000"/>
                </a:solidFill>
              </a:rPr>
              <a:t>For the report with additional TV and Radio demos, please contact IAB Canada. To qualify to receive this additional </a:t>
            </a:r>
            <a:r>
              <a:rPr lang="en-CA" sz="800" b="1" dirty="0" err="1">
                <a:solidFill>
                  <a:srgbClr val="FF0000"/>
                </a:solidFill>
              </a:rPr>
              <a:t>Numeris</a:t>
            </a:r>
            <a:r>
              <a:rPr lang="en-CA" sz="800" b="1" dirty="0">
                <a:solidFill>
                  <a:srgbClr val="FF0000"/>
                </a:solidFill>
              </a:rPr>
              <a:t> data, your company and/or its media agency of record must be both an IAB member AND a </a:t>
            </a:r>
            <a:r>
              <a:rPr lang="en-CA" sz="800" b="1" dirty="0" err="1">
                <a:solidFill>
                  <a:srgbClr val="FF0000"/>
                </a:solidFill>
              </a:rPr>
              <a:t>Numeris</a:t>
            </a:r>
            <a:r>
              <a:rPr lang="en-CA" sz="800" b="1" dirty="0">
                <a:solidFill>
                  <a:srgbClr val="FF0000"/>
                </a:solidFill>
              </a:rPr>
              <a:t> subscriber.</a:t>
            </a:r>
          </a:p>
        </p:txBody>
      </p:sp>
      <p:sp>
        <p:nvSpPr>
          <p:cNvPr id="57" name="Rectangle 262"/>
          <p:cNvSpPr>
            <a:spLocks noChangeArrowheads="1"/>
          </p:cNvSpPr>
          <p:nvPr/>
        </p:nvSpPr>
        <p:spPr bwMode="auto">
          <a:xfrm>
            <a:off x="7162800" y="1066800"/>
            <a:ext cx="2133600" cy="338554"/>
          </a:xfrm>
          <a:prstGeom prst="rect">
            <a:avLst/>
          </a:prstGeom>
          <a:noFill/>
          <a:ln w="9525">
            <a:noFill/>
            <a:miter lim="800000"/>
            <a:headEnd/>
            <a:tailEnd/>
          </a:ln>
        </p:spPr>
        <p:txBody>
          <a:bodyPr wrap="square">
            <a:spAutoFit/>
          </a:bodyPr>
          <a:lstStyle/>
          <a:p>
            <a:pPr algn="ctr">
              <a:defRPr/>
            </a:pPr>
            <a:r>
              <a:rPr lang="en-US" sz="1600" dirty="0">
                <a:solidFill>
                  <a:srgbClr val="81A027"/>
                </a:solidFill>
                <a:latin typeface="Century Gothic" panose="020B0502020202020204" pitchFamily="34" charset="0"/>
              </a:rPr>
              <a:t>ADULTS 18-34 </a:t>
            </a:r>
            <a:r>
              <a:rPr lang="en-US" sz="1600" dirty="0">
                <a:solidFill>
                  <a:srgbClr val="FF0000"/>
                </a:solidFill>
                <a:latin typeface="Century Gothic" panose="020B0502020202020204" pitchFamily="34" charset="0"/>
              </a:rPr>
              <a:t>*</a:t>
            </a:r>
          </a:p>
        </p:txBody>
      </p:sp>
    </p:spTree>
    <p:extLst>
      <p:ext uri="{BB962C8B-B14F-4D97-AF65-F5344CB8AC3E}">
        <p14:creationId xmlns:p14="http://schemas.microsoft.com/office/powerpoint/2010/main" val="31780324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wipe(up)">
                                      <p:cBhvr>
                                        <p:cTn id="7" dur="1000"/>
                                        <p:tgtEl>
                                          <p:spTgt spid="224"/>
                                        </p:tgtEl>
                                      </p:cBhvr>
                                    </p:animEffect>
                                  </p:childTnLst>
                                </p:cTn>
                              </p:par>
                            </p:childTnLst>
                          </p:cTn>
                        </p:par>
                        <p:par>
                          <p:cTn id="8" fill="hold">
                            <p:stCondLst>
                              <p:cond delay="1000"/>
                            </p:stCondLst>
                            <p:childTnLst>
                              <p:par>
                                <p:cTn id="9" presetID="22" presetClass="entr" presetSubtype="1" fill="hold" nodeType="afterEffect">
                                  <p:stCondLst>
                                    <p:cond delay="0"/>
                                  </p:stCondLst>
                                  <p:childTnLst>
                                    <p:set>
                                      <p:cBhvr>
                                        <p:cTn id="10" dur="1" fill="hold">
                                          <p:stCondLst>
                                            <p:cond delay="0"/>
                                          </p:stCondLst>
                                        </p:cTn>
                                        <p:tgtEl>
                                          <p:spTgt spid="230"/>
                                        </p:tgtEl>
                                        <p:attrNameLst>
                                          <p:attrName>style.visibility</p:attrName>
                                        </p:attrNameLst>
                                      </p:cBhvr>
                                      <p:to>
                                        <p:strVal val="visible"/>
                                      </p:to>
                                    </p:set>
                                    <p:animEffect transition="in" filter="wipe(up)">
                                      <p:cBhvr>
                                        <p:cTn id="11" dur="1000"/>
                                        <p:tgtEl>
                                          <p:spTgt spid="230"/>
                                        </p:tgtEl>
                                      </p:cBhvr>
                                    </p:animEffect>
                                  </p:childTnLst>
                                </p:cTn>
                              </p:par>
                              <p:par>
                                <p:cTn id="12" presetID="22" presetClass="entr" presetSubtype="1" fill="hold" nodeType="withEffect">
                                  <p:stCondLst>
                                    <p:cond delay="0"/>
                                  </p:stCondLst>
                                  <p:childTnLst>
                                    <p:set>
                                      <p:cBhvr>
                                        <p:cTn id="13" dur="1" fill="hold">
                                          <p:stCondLst>
                                            <p:cond delay="0"/>
                                          </p:stCondLst>
                                        </p:cTn>
                                        <p:tgtEl>
                                          <p:spTgt spid="233"/>
                                        </p:tgtEl>
                                        <p:attrNameLst>
                                          <p:attrName>style.visibility</p:attrName>
                                        </p:attrNameLst>
                                      </p:cBhvr>
                                      <p:to>
                                        <p:strVal val="visible"/>
                                      </p:to>
                                    </p:set>
                                    <p:animEffect transition="in" filter="wipe(up)">
                                      <p:cBhvr>
                                        <p:cTn id="14" dur="1000"/>
                                        <p:tgtEl>
                                          <p:spTgt spid="233"/>
                                        </p:tgtEl>
                                      </p:cBhvr>
                                    </p:animEffec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239"/>
                                        </p:tgtEl>
                                        <p:attrNameLst>
                                          <p:attrName>style.visibility</p:attrName>
                                        </p:attrNameLst>
                                      </p:cBhvr>
                                      <p:to>
                                        <p:strVal val="visible"/>
                                      </p:to>
                                    </p:set>
                                    <p:animEffect transition="in" filter="wipe(left)">
                                      <p:cBhvr>
                                        <p:cTn id="18" dur="500"/>
                                        <p:tgtEl>
                                          <p:spTgt spid="2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 name="TextBox 2"/>
          <p:cNvSpPr txBox="1"/>
          <p:nvPr/>
        </p:nvSpPr>
        <p:spPr>
          <a:xfrm>
            <a:off x="4602995" y="2944291"/>
            <a:ext cx="7497565" cy="584775"/>
          </a:xfrm>
          <a:prstGeom prst="rect">
            <a:avLst/>
          </a:prstGeom>
          <a:noFill/>
        </p:spPr>
        <p:txBody>
          <a:bodyPr wrap="none" rtlCol="0">
            <a:spAutoFit/>
          </a:bodyPr>
          <a:lstStyle/>
          <a:p>
            <a:r>
              <a:rPr lang="en-US" sz="3200" dirty="0">
                <a:solidFill>
                  <a:srgbClr val="667F1F"/>
                </a:solidFill>
                <a:latin typeface="Century Gothic" panose="020B0502020202020204" pitchFamily="34" charset="0"/>
                <a:cs typeface="Arial" panose="020B0604020202020204" pitchFamily="34" charset="0"/>
              </a:rPr>
              <a:t>The way to an 18-34 year old’s heart.</a:t>
            </a:r>
          </a:p>
        </p:txBody>
      </p:sp>
      <p:sp>
        <p:nvSpPr>
          <p:cNvPr id="5" name="TextBox 4"/>
          <p:cNvSpPr txBox="1"/>
          <p:nvPr/>
        </p:nvSpPr>
        <p:spPr>
          <a:xfrm>
            <a:off x="1190306" y="2944292"/>
            <a:ext cx="3280065" cy="584775"/>
          </a:xfrm>
          <a:prstGeom prst="rect">
            <a:avLst/>
          </a:prstGeom>
          <a:noFill/>
        </p:spPr>
        <p:txBody>
          <a:bodyPr wrap="none" rtlCol="0">
            <a:spAutoFit/>
          </a:bodyPr>
          <a:lstStyle/>
          <a:p>
            <a:pPr algn="r"/>
            <a:r>
              <a:rPr lang="en-US" sz="3200" b="1" dirty="0">
                <a:solidFill>
                  <a:srgbClr val="667F1F"/>
                </a:solidFill>
                <a:latin typeface="Century Gothic" panose="020B0502020202020204" pitchFamily="34" charset="0"/>
                <a:cs typeface="Arial" panose="020B0604020202020204" pitchFamily="34" charset="0"/>
              </a:rPr>
              <a:t>INTERNET VIDEO</a:t>
            </a:r>
          </a:p>
        </p:txBody>
      </p:sp>
    </p:spTree>
    <p:extLst>
      <p:ext uri="{BB962C8B-B14F-4D97-AF65-F5344CB8AC3E}">
        <p14:creationId xmlns:p14="http://schemas.microsoft.com/office/powerpoint/2010/main" val="2795206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fade">
                                      <p:cBhvr>
                                        <p:cTn id="11"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3376263" y="5499229"/>
            <a:ext cx="5455920" cy="923330"/>
          </a:xfrm>
          <a:prstGeom prst="rect">
            <a:avLst/>
          </a:prstGeom>
        </p:spPr>
        <p:txBody>
          <a:bodyPr wrap="square">
            <a:spAutoFit/>
          </a:bodyPr>
          <a:lstStyle/>
          <a:p>
            <a:pPr algn="ctr"/>
            <a:r>
              <a:rPr lang="en-US" b="1" dirty="0" err="1">
                <a:solidFill>
                  <a:srgbClr val="00B050"/>
                </a:solidFill>
                <a:latin typeface="Century Gothic" panose="020B0502020202020204" pitchFamily="34" charset="0"/>
              </a:rPr>
              <a:t>Isapo-Muxika</a:t>
            </a:r>
            <a:endParaRPr lang="en-US" dirty="0">
              <a:solidFill>
                <a:srgbClr val="00B050"/>
              </a:solidFill>
              <a:latin typeface="Century Gothic" panose="020B0502020202020204" pitchFamily="34" charset="0"/>
            </a:endParaRPr>
          </a:p>
          <a:p>
            <a:pPr algn="ctr"/>
            <a:r>
              <a:rPr lang="en-US" dirty="0">
                <a:solidFill>
                  <a:srgbClr val="00B050"/>
                </a:solidFill>
                <a:latin typeface="Century Gothic" panose="020B0502020202020204" pitchFamily="34" charset="0"/>
              </a:rPr>
              <a:t>Crowfoot negotiated Treaty Seven on behalf of the Blackfoot Nations.</a:t>
            </a:r>
          </a:p>
        </p:txBody>
      </p:sp>
      <p:sp>
        <p:nvSpPr>
          <p:cNvPr id="2" name="Rectangle 1"/>
          <p:cNvSpPr/>
          <p:nvPr/>
        </p:nvSpPr>
        <p:spPr>
          <a:xfrm>
            <a:off x="6726336"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pic>
        <p:nvPicPr>
          <p:cNvPr id="3" name="Picture 2"/>
          <p:cNvPicPr>
            <a:picLocks noChangeAspect="1"/>
          </p:cNvPicPr>
          <p:nvPr/>
        </p:nvPicPr>
        <p:blipFill rotWithShape="1">
          <a:blip r:embed="rId3"/>
          <a:srcRect l="2954" t="6010" r="3054" b="22397"/>
          <a:stretch/>
        </p:blipFill>
        <p:spPr>
          <a:xfrm>
            <a:off x="4488436" y="1894392"/>
            <a:ext cx="3231573" cy="3252355"/>
          </a:xfrm>
          <a:prstGeom prst="ellipse">
            <a:avLst/>
          </a:prstGeom>
          <a:ln>
            <a:solidFill>
              <a:srgbClr val="00B050"/>
            </a:solidFill>
          </a:ln>
        </p:spPr>
      </p:pic>
      <p:sp>
        <p:nvSpPr>
          <p:cNvPr id="6" name="TextBox 5"/>
          <p:cNvSpPr txBox="1"/>
          <p:nvPr/>
        </p:nvSpPr>
        <p:spPr>
          <a:xfrm>
            <a:off x="4215517" y="625773"/>
            <a:ext cx="3760966" cy="769441"/>
          </a:xfrm>
          <a:prstGeom prst="rect">
            <a:avLst/>
          </a:prstGeom>
          <a:noFill/>
        </p:spPr>
        <p:txBody>
          <a:bodyPr wrap="none" rtlCol="0">
            <a:spAutoFit/>
          </a:bodyPr>
          <a:lstStyle/>
          <a:p>
            <a:pPr algn="ctr"/>
            <a:r>
              <a:rPr lang="en-US" sz="4400" b="1" dirty="0">
                <a:solidFill>
                  <a:srgbClr val="00B050"/>
                </a:solidFill>
                <a:latin typeface="Century Gothic" panose="020B0502020202020204" pitchFamily="34" charset="0"/>
              </a:rPr>
              <a:t>TIME+MONEY</a:t>
            </a:r>
          </a:p>
        </p:txBody>
      </p:sp>
    </p:spTree>
    <p:extLst>
      <p:ext uri="{BB962C8B-B14F-4D97-AF65-F5344CB8AC3E}">
        <p14:creationId xmlns:p14="http://schemas.microsoft.com/office/powerpoint/2010/main" val="2756748555"/>
      </p:ext>
    </p:extLst>
  </p:cSld>
  <p:clrMapOvr>
    <a:masterClrMapping/>
  </p:clrMapOvr>
  <p:transition spd="slow">
    <p:push/>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43321" y="6595622"/>
            <a:ext cx="9009536" cy="246221"/>
          </a:xfrm>
          <a:prstGeom prst="rect">
            <a:avLst/>
          </a:prstGeom>
          <a:noFill/>
        </p:spPr>
        <p:txBody>
          <a:bodyPr wrap="square" rtlCol="0">
            <a:spAutoFit/>
          </a:bodyPr>
          <a:lstStyle/>
          <a:p>
            <a:r>
              <a:rPr lang="en-US" sz="1000" baseline="30000" dirty="0">
                <a:solidFill>
                  <a:srgbClr val="4475D0"/>
                </a:solidFill>
                <a:latin typeface="Century Gothic" panose="020B0502020202020204" pitchFamily="34" charset="0"/>
                <a:cs typeface="Arial" panose="020B0604020202020204" pitchFamily="34" charset="0"/>
              </a:rPr>
              <a:t>1</a:t>
            </a:r>
            <a:r>
              <a:rPr lang="en-US" sz="1000" dirty="0">
                <a:solidFill>
                  <a:srgbClr val="4475D0"/>
                </a:solidFill>
                <a:latin typeface="Century Gothic" panose="020B0502020202020204" pitchFamily="34" charset="0"/>
                <a:cs typeface="Arial" panose="020B0604020202020204" pitchFamily="34" charset="0"/>
              </a:rPr>
              <a:t> Total excludes OOH and Com Newspaper, Revenue from 2015 Ad Revenue Summary Think TV, </a:t>
            </a:r>
            <a:r>
              <a:rPr lang="en-US" sz="1000" dirty="0" err="1">
                <a:solidFill>
                  <a:srgbClr val="4475D0"/>
                </a:solidFill>
                <a:latin typeface="Century Gothic" panose="020B0502020202020204" pitchFamily="34" charset="0"/>
                <a:cs typeface="Arial" panose="020B0604020202020204" pitchFamily="34" charset="0"/>
              </a:rPr>
              <a:t>mpc</a:t>
            </a:r>
            <a:r>
              <a:rPr lang="en-US" sz="1000" dirty="0">
                <a:solidFill>
                  <a:srgbClr val="4475D0"/>
                </a:solidFill>
                <a:latin typeface="Century Gothic" panose="020B0502020202020204" pitchFamily="34" charset="0"/>
                <a:cs typeface="Arial" panose="020B0604020202020204" pitchFamily="34" charset="0"/>
              </a:rPr>
              <a:t> from 2016 CMUST.</a:t>
            </a:r>
          </a:p>
        </p:txBody>
      </p:sp>
      <p:sp>
        <p:nvSpPr>
          <p:cNvPr id="3" name="Rectangle 2"/>
          <p:cNvSpPr/>
          <p:nvPr/>
        </p:nvSpPr>
        <p:spPr>
          <a:xfrm>
            <a:off x="3567808"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457400"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$11,015</a:t>
            </a:r>
          </a:p>
        </p:txBody>
      </p:sp>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sp>
        <p:nvSpPr>
          <p:cNvPr id="48" name="TextBox 47"/>
          <p:cNvSpPr txBox="1"/>
          <p:nvPr/>
        </p:nvSpPr>
        <p:spPr>
          <a:xfrm>
            <a:off x="3565159"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50" name="Rectangle 49"/>
          <p:cNvSpPr/>
          <p:nvPr/>
        </p:nvSpPr>
        <p:spPr>
          <a:xfrm>
            <a:off x="7097071"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Box 51"/>
          <p:cNvSpPr txBox="1"/>
          <p:nvPr/>
        </p:nvSpPr>
        <p:spPr>
          <a:xfrm>
            <a:off x="6986663"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4,882</a:t>
            </a:r>
          </a:p>
        </p:txBody>
      </p:sp>
      <p:sp>
        <p:nvSpPr>
          <p:cNvPr id="53" name="Rectangle 52"/>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grpSp>
        <p:nvGrpSpPr>
          <p:cNvPr id="67" name="Group 66"/>
          <p:cNvGrpSpPr/>
          <p:nvPr/>
        </p:nvGrpSpPr>
        <p:grpSpPr>
          <a:xfrm>
            <a:off x="7089820" y="17199"/>
            <a:ext cx="1577676" cy="523220"/>
            <a:chOff x="7089820" y="17199"/>
            <a:chExt cx="1577676" cy="523220"/>
          </a:xfrm>
        </p:grpSpPr>
        <p:sp>
          <p:nvSpPr>
            <p:cNvPr id="51" name="TextBox 50"/>
            <p:cNvSpPr txBox="1"/>
            <p:nvPr/>
          </p:nvSpPr>
          <p:spPr>
            <a:xfrm>
              <a:off x="7089820" y="17199"/>
              <a:ext cx="1577676"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 Weekly Minutes</a:t>
              </a:r>
            </a:p>
            <a:p>
              <a:pPr algn="ctr"/>
              <a:r>
                <a:rPr lang="en-US" sz="1400" dirty="0">
                  <a:solidFill>
                    <a:srgbClr val="4475D0"/>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521090"/>
              <a:ext cx="1564407"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sp>
        <p:nvSpPr>
          <p:cNvPr id="57" name="TextBox 56"/>
          <p:cNvSpPr txBox="1"/>
          <p:nvPr/>
        </p:nvSpPr>
        <p:spPr>
          <a:xfrm>
            <a:off x="7094422"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nvGrpSpPr>
          <p:cNvPr id="68" name="Group 67"/>
          <p:cNvGrpSpPr/>
          <p:nvPr/>
        </p:nvGrpSpPr>
        <p:grpSpPr>
          <a:xfrm>
            <a:off x="3579543" y="279839"/>
            <a:ext cx="1545421" cy="502702"/>
            <a:chOff x="3579543" y="256689"/>
            <a:chExt cx="1545421" cy="502702"/>
          </a:xfrm>
        </p:grpSpPr>
        <p:sp>
          <p:nvSpPr>
            <p:cNvPr id="69" name="TextBox 68"/>
            <p:cNvSpPr txBox="1"/>
            <p:nvPr/>
          </p:nvSpPr>
          <p:spPr>
            <a:xfrm>
              <a:off x="3690399" y="256689"/>
              <a:ext cx="1317990" cy="502702"/>
            </a:xfrm>
            <a:prstGeom prst="rect">
              <a:avLst/>
            </a:prstGeom>
            <a:noFill/>
          </p:spPr>
          <p:txBody>
            <a:bodyPr wrap="none" rtlCol="0">
              <a:spAutoFit/>
            </a:bodyPr>
            <a:lstStyle/>
            <a:p>
              <a:pPr algn="ctr">
                <a:lnSpc>
                  <a:spcPts val="1600"/>
                </a:lnSpc>
              </a:pPr>
              <a:r>
                <a:rPr lang="en-US" sz="1400" dirty="0">
                  <a:solidFill>
                    <a:srgbClr val="4475D0"/>
                  </a:solidFill>
                  <a:latin typeface="Century Gothic" panose="020B0502020202020204" pitchFamily="34" charset="0"/>
                  <a:cs typeface="Arial" panose="020B0604020202020204" pitchFamily="34" charset="0"/>
                </a:rPr>
                <a:t> Ad Revenue</a:t>
              </a:r>
              <a:endParaRPr lang="en-US" sz="300" dirty="0">
                <a:solidFill>
                  <a:srgbClr val="4475D0"/>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4475D0"/>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505128"/>
              <a:ext cx="1545421" cy="0"/>
            </a:xfrm>
            <a:prstGeom prst="line">
              <a:avLst/>
            </a:prstGeom>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235490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2"/>
                                        </p:tgtEl>
                                        <p:attrNameLst>
                                          <p:attrName>style.visibility</p:attrName>
                                        </p:attrNameLst>
                                      </p:cBhvr>
                                      <p:to>
                                        <p:strVal val="visible"/>
                                      </p:to>
                                    </p:set>
                                    <p:animEffect transition="in" filter="fade">
                                      <p:cBhvr>
                                        <p:cTn id="15" dur="500"/>
                                        <p:tgtEl>
                                          <p:spTgt spid="42"/>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67"/>
                                        </p:tgtEl>
                                        <p:attrNameLst>
                                          <p:attrName>style.visibility</p:attrName>
                                        </p:attrNameLst>
                                      </p:cBhvr>
                                      <p:to>
                                        <p:strVal val="visible"/>
                                      </p:to>
                                    </p:set>
                                    <p:animEffect transition="in" filter="fade">
                                      <p:cBhvr>
                                        <p:cTn id="20" dur="500"/>
                                        <p:tgtEl>
                                          <p:spTgt spid="67"/>
                                        </p:tgtEl>
                                      </p:cBhvr>
                                    </p:animEffect>
                                  </p:childTnLst>
                                </p:cTn>
                              </p:par>
                            </p:childTnLst>
                          </p:cTn>
                        </p:par>
                        <p:par>
                          <p:cTn id="21" fill="hold">
                            <p:stCondLst>
                              <p:cond delay="500"/>
                            </p:stCondLst>
                            <p:childTnLst>
                              <p:par>
                                <p:cTn id="22" presetID="22" presetClass="entr" presetSubtype="4" fill="hold" grpId="0" nodeType="afterEffect">
                                  <p:stCondLst>
                                    <p:cond delay="0"/>
                                  </p:stCondLst>
                                  <p:childTnLst>
                                    <p:set>
                                      <p:cBhvr>
                                        <p:cTn id="23" dur="1" fill="hold">
                                          <p:stCondLst>
                                            <p:cond delay="0"/>
                                          </p:stCondLst>
                                        </p:cTn>
                                        <p:tgtEl>
                                          <p:spTgt spid="50"/>
                                        </p:tgtEl>
                                        <p:attrNameLst>
                                          <p:attrName>style.visibility</p:attrName>
                                        </p:attrNameLst>
                                      </p:cBhvr>
                                      <p:to>
                                        <p:strVal val="visible"/>
                                      </p:to>
                                    </p:set>
                                    <p:animEffect transition="in" filter="wipe(down)">
                                      <p:cBhvr>
                                        <p:cTn id="24" dur="500"/>
                                        <p:tgtEl>
                                          <p:spTgt spid="50"/>
                                        </p:tgtEl>
                                      </p:cBhvr>
                                    </p:animEffect>
                                  </p:childTnLst>
                                </p:cTn>
                              </p:par>
                            </p:childTnLst>
                          </p:cTn>
                        </p:par>
                        <p:par>
                          <p:cTn id="25" fill="hold">
                            <p:stCondLst>
                              <p:cond delay="1000"/>
                            </p:stCondLst>
                            <p:childTnLst>
                              <p:par>
                                <p:cTn id="26" presetID="10" presetClass="entr" presetSubtype="0" fill="hold" grpId="0" nodeType="afterEffect">
                                  <p:stCondLst>
                                    <p:cond delay="0"/>
                                  </p:stCondLst>
                                  <p:childTnLst>
                                    <p:set>
                                      <p:cBhvr>
                                        <p:cTn id="27" dur="1" fill="hold">
                                          <p:stCondLst>
                                            <p:cond delay="0"/>
                                          </p:stCondLst>
                                        </p:cTn>
                                        <p:tgtEl>
                                          <p:spTgt spid="52"/>
                                        </p:tgtEl>
                                        <p:attrNameLst>
                                          <p:attrName>style.visibility</p:attrName>
                                        </p:attrNameLst>
                                      </p:cBhvr>
                                      <p:to>
                                        <p:strVal val="visible"/>
                                      </p:to>
                                    </p:set>
                                    <p:animEffect transition="in" filter="fade">
                                      <p:cBhvr>
                                        <p:cTn id="28" dur="500"/>
                                        <p:tgtEl>
                                          <p:spTgt spid="52"/>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43"/>
                                        </p:tgtEl>
                                        <p:attrNameLst>
                                          <p:attrName>style.visibility</p:attrName>
                                        </p:attrNameLst>
                                      </p:cBhvr>
                                      <p:to>
                                        <p:strVal val="visible"/>
                                      </p:to>
                                    </p:set>
                                    <p:animEffect transition="in" filter="wipe(down)">
                                      <p:cBhvr>
                                        <p:cTn id="33" dur="500"/>
                                        <p:tgtEl>
                                          <p:spTgt spid="43"/>
                                        </p:tgtEl>
                                      </p:cBhvr>
                                    </p:animEffect>
                                  </p:childTnLst>
                                </p:cTn>
                              </p:par>
                            </p:childTnLst>
                          </p:cTn>
                        </p:par>
                        <p:par>
                          <p:cTn id="34" fill="hold">
                            <p:stCondLst>
                              <p:cond delay="500"/>
                            </p:stCondLst>
                            <p:childTnLst>
                              <p:par>
                                <p:cTn id="35" presetID="10" presetClass="entr" presetSubtype="0"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fade">
                                      <p:cBhvr>
                                        <p:cTn id="37" dur="500"/>
                                        <p:tgtEl>
                                          <p:spTgt spid="44"/>
                                        </p:tgtEl>
                                      </p:cBhvr>
                                    </p:animEffect>
                                  </p:childTnLst>
                                </p:cTn>
                              </p:par>
                            </p:childTnLst>
                          </p:cTn>
                        </p:par>
                        <p:par>
                          <p:cTn id="38" fill="hold">
                            <p:stCondLst>
                              <p:cond delay="1000"/>
                            </p:stCondLst>
                            <p:childTnLst>
                              <p:par>
                                <p:cTn id="39" presetID="10" presetClass="entr" presetSubtype="0" fill="hold" grpId="0" nodeType="after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fade">
                                      <p:cBhvr>
                                        <p:cTn id="41" dur="500"/>
                                        <p:tgtEl>
                                          <p:spTgt spid="48"/>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47"/>
                                        </p:tgtEl>
                                        <p:attrNameLst>
                                          <p:attrName>style.visibility</p:attrName>
                                        </p:attrNameLst>
                                      </p:cBhvr>
                                      <p:to>
                                        <p:strVal val="visible"/>
                                      </p:to>
                                    </p:set>
                                    <p:animEffect transition="in" filter="fade">
                                      <p:cBhvr>
                                        <p:cTn id="44" dur="500"/>
                                        <p:tgtEl>
                                          <p:spTgt spid="47"/>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53"/>
                                        </p:tgtEl>
                                        <p:attrNameLst>
                                          <p:attrName>style.visibility</p:attrName>
                                        </p:attrNameLst>
                                      </p:cBhvr>
                                      <p:to>
                                        <p:strVal val="visible"/>
                                      </p:to>
                                    </p:set>
                                    <p:animEffect transition="in" filter="wipe(down)">
                                      <p:cBhvr>
                                        <p:cTn id="49" dur="500"/>
                                        <p:tgtEl>
                                          <p:spTgt spid="53"/>
                                        </p:tgtEl>
                                      </p:cBhvr>
                                    </p:animEffect>
                                  </p:childTnLst>
                                </p:cTn>
                              </p:par>
                            </p:childTnLst>
                          </p:cTn>
                        </p:par>
                        <p:par>
                          <p:cTn id="50" fill="hold">
                            <p:stCondLst>
                              <p:cond delay="500"/>
                            </p:stCondLst>
                            <p:childTnLst>
                              <p:par>
                                <p:cTn id="51" presetID="10" presetClass="entr" presetSubtype="0" fill="hold" grpId="0" nodeType="afterEffect">
                                  <p:stCondLst>
                                    <p:cond delay="0"/>
                                  </p:stCondLst>
                                  <p:childTnLst>
                                    <p:set>
                                      <p:cBhvr>
                                        <p:cTn id="52" dur="1" fill="hold">
                                          <p:stCondLst>
                                            <p:cond delay="0"/>
                                          </p:stCondLst>
                                        </p:cTn>
                                        <p:tgtEl>
                                          <p:spTgt spid="54"/>
                                        </p:tgtEl>
                                        <p:attrNameLst>
                                          <p:attrName>style.visibility</p:attrName>
                                        </p:attrNameLst>
                                      </p:cBhvr>
                                      <p:to>
                                        <p:strVal val="visible"/>
                                      </p:to>
                                    </p:set>
                                    <p:animEffect transition="in" filter="fade">
                                      <p:cBhvr>
                                        <p:cTn id="53" dur="500"/>
                                        <p:tgtEl>
                                          <p:spTgt spid="54"/>
                                        </p:tgtEl>
                                      </p:cBhvr>
                                    </p:animEffect>
                                  </p:childTnLst>
                                </p:cTn>
                              </p:par>
                            </p:childTnLst>
                          </p:cTn>
                        </p:par>
                        <p:par>
                          <p:cTn id="54" fill="hold">
                            <p:stCondLst>
                              <p:cond delay="1000"/>
                            </p:stCondLst>
                            <p:childTnLst>
                              <p:par>
                                <p:cTn id="55" presetID="10" presetClass="entr" presetSubtype="0" fill="hold" grpId="0" nodeType="afterEffect">
                                  <p:stCondLst>
                                    <p:cond delay="0"/>
                                  </p:stCondLst>
                                  <p:childTnLst>
                                    <p:set>
                                      <p:cBhvr>
                                        <p:cTn id="56" dur="1" fill="hold">
                                          <p:stCondLst>
                                            <p:cond delay="0"/>
                                          </p:stCondLst>
                                        </p:cTn>
                                        <p:tgtEl>
                                          <p:spTgt spid="57"/>
                                        </p:tgtEl>
                                        <p:attrNameLst>
                                          <p:attrName>style.visibility</p:attrName>
                                        </p:attrNameLst>
                                      </p:cBhvr>
                                      <p:to>
                                        <p:strVal val="visible"/>
                                      </p:to>
                                    </p:set>
                                    <p:animEffect transition="in" filter="fade">
                                      <p:cBhvr>
                                        <p:cTn id="57" dur="500"/>
                                        <p:tgtEl>
                                          <p:spTgt spid="57"/>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6"/>
                                        </p:tgtEl>
                                        <p:attrNameLst>
                                          <p:attrName>style.visibility</p:attrName>
                                        </p:attrNameLst>
                                      </p:cBhvr>
                                      <p:to>
                                        <p:strVal val="visible"/>
                                      </p:to>
                                    </p:set>
                                    <p:animEffect transition="in" filter="fade">
                                      <p:cBhvr>
                                        <p:cTn id="60" dur="5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2" grpId="0"/>
      <p:bldP spid="43" grpId="0" animBg="1"/>
      <p:bldP spid="44" grpId="0"/>
      <p:bldP spid="47" grpId="0"/>
      <p:bldP spid="48" grpId="0"/>
      <p:bldP spid="50" grpId="0" animBg="1"/>
      <p:bldP spid="52" grpId="0"/>
      <p:bldP spid="53" grpId="0" animBg="1"/>
      <p:bldP spid="54" grpId="0"/>
      <p:bldP spid="56" grpId="0"/>
      <p:bldP spid="57"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Box 7"/>
          <p:cNvSpPr txBox="1"/>
          <p:nvPr/>
        </p:nvSpPr>
        <p:spPr>
          <a:xfrm>
            <a:off x="243321" y="6595622"/>
            <a:ext cx="9009536" cy="246221"/>
          </a:xfrm>
          <a:prstGeom prst="rect">
            <a:avLst/>
          </a:prstGeom>
          <a:noFill/>
        </p:spPr>
        <p:txBody>
          <a:bodyPr wrap="square" rtlCol="0">
            <a:spAutoFit/>
          </a:bodyPr>
          <a:lstStyle/>
          <a:p>
            <a:r>
              <a:rPr lang="en-US" sz="1000" baseline="30000" dirty="0">
                <a:solidFill>
                  <a:srgbClr val="4475D0"/>
                </a:solidFill>
                <a:latin typeface="Century Gothic" panose="020B0502020202020204" pitchFamily="34" charset="0"/>
                <a:cs typeface="Arial" panose="020B0604020202020204" pitchFamily="34" charset="0"/>
              </a:rPr>
              <a:t>1</a:t>
            </a:r>
            <a:r>
              <a:rPr lang="en-US" sz="1000" dirty="0">
                <a:solidFill>
                  <a:srgbClr val="4475D0"/>
                </a:solidFill>
                <a:latin typeface="Century Gothic" panose="020B0502020202020204" pitchFamily="34" charset="0"/>
                <a:cs typeface="Arial" panose="020B0604020202020204" pitchFamily="34" charset="0"/>
              </a:rPr>
              <a:t> Total excludes OOH and Com Newspaper, Revenue from 2015 Ad Revenue Summary Think TV, </a:t>
            </a:r>
            <a:r>
              <a:rPr lang="en-US" sz="1000" dirty="0" err="1">
                <a:solidFill>
                  <a:srgbClr val="4475D0"/>
                </a:solidFill>
                <a:latin typeface="Century Gothic" panose="020B0502020202020204" pitchFamily="34" charset="0"/>
                <a:cs typeface="Arial" panose="020B0604020202020204" pitchFamily="34" charset="0"/>
              </a:rPr>
              <a:t>mpc</a:t>
            </a:r>
            <a:r>
              <a:rPr lang="en-US" sz="1000" dirty="0">
                <a:solidFill>
                  <a:srgbClr val="4475D0"/>
                </a:solidFill>
                <a:latin typeface="Century Gothic" panose="020B0502020202020204" pitchFamily="34" charset="0"/>
                <a:cs typeface="Arial" panose="020B0604020202020204" pitchFamily="34" charset="0"/>
              </a:rPr>
              <a:t> from 2016 CMUST.</a:t>
            </a:r>
          </a:p>
        </p:txBody>
      </p:sp>
      <p:grpSp>
        <p:nvGrpSpPr>
          <p:cNvPr id="2" name="Group 1"/>
          <p:cNvGrpSpPr/>
          <p:nvPr/>
        </p:nvGrpSpPr>
        <p:grpSpPr>
          <a:xfrm>
            <a:off x="3454995" y="744610"/>
            <a:ext cx="4357535" cy="5818749"/>
            <a:chOff x="3454995" y="744610"/>
            <a:chExt cx="4357535" cy="5818749"/>
          </a:xfrm>
        </p:grpSpPr>
        <p:sp>
          <p:nvSpPr>
            <p:cNvPr id="3" name="Rectangle 2"/>
            <p:cNvSpPr/>
            <p:nvPr/>
          </p:nvSpPr>
          <p:spPr>
            <a:xfrm>
              <a:off x="3567808"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TextBox 41"/>
            <p:cNvSpPr txBox="1"/>
            <p:nvPr/>
          </p:nvSpPr>
          <p:spPr>
            <a:xfrm>
              <a:off x="3454995" y="744610"/>
              <a:ext cx="83067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$11,015</a:t>
              </a:r>
            </a:p>
          </p:txBody>
        </p:sp>
        <p:sp>
          <p:nvSpPr>
            <p:cNvPr id="48" name="TextBox 47"/>
            <p:cNvSpPr txBox="1"/>
            <p:nvPr/>
          </p:nvSpPr>
          <p:spPr>
            <a:xfrm>
              <a:off x="3565159"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50" name="Rectangle 49"/>
            <p:cNvSpPr/>
            <p:nvPr/>
          </p:nvSpPr>
          <p:spPr>
            <a:xfrm>
              <a:off x="7097071" y="1307994"/>
              <a:ext cx="605048" cy="5255365"/>
            </a:xfrm>
            <a:prstGeom prst="rect">
              <a:avLst/>
            </a:prstGeom>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TextBox 51"/>
            <p:cNvSpPr txBox="1"/>
            <p:nvPr/>
          </p:nvSpPr>
          <p:spPr>
            <a:xfrm>
              <a:off x="6986663" y="744610"/>
              <a:ext cx="825867" cy="523220"/>
            </a:xfrm>
            <a:prstGeom prst="rect">
              <a:avLst/>
            </a:prstGeom>
            <a:noFill/>
          </p:spPr>
          <p:txBody>
            <a:bodyPr wrap="none" rtlCol="0">
              <a:spAutoFit/>
            </a:bodyPr>
            <a:lstStyle/>
            <a:p>
              <a:pPr algn="ctr"/>
              <a:r>
                <a:rPr lang="en-US" sz="1400" dirty="0">
                  <a:solidFill>
                    <a:srgbClr val="4475D0"/>
                  </a:solidFill>
                  <a:latin typeface="Century Gothic" panose="020B0502020202020204" pitchFamily="34" charset="0"/>
                  <a:cs typeface="Arial" panose="020B0604020202020204" pitchFamily="34" charset="0"/>
                </a:rPr>
                <a:t>TOTAL </a:t>
              </a:r>
              <a:r>
                <a:rPr lang="en-US" sz="1400" baseline="30000" dirty="0">
                  <a:solidFill>
                    <a:srgbClr val="4475D0"/>
                  </a:solidFill>
                  <a:latin typeface="Century Gothic" panose="020B0502020202020204" pitchFamily="34" charset="0"/>
                  <a:cs typeface="Arial" panose="020B0604020202020204" pitchFamily="34" charset="0"/>
                </a:rPr>
                <a:t>1</a:t>
              </a:r>
            </a:p>
            <a:p>
              <a:pPr algn="ctr"/>
              <a:r>
                <a:rPr lang="en-US" sz="1400" dirty="0">
                  <a:solidFill>
                    <a:srgbClr val="4475D0"/>
                  </a:solidFill>
                  <a:latin typeface="Century Gothic" panose="020B0502020202020204" pitchFamily="34" charset="0"/>
                  <a:cs typeface="Arial" panose="020B0604020202020204" pitchFamily="34" charset="0"/>
                </a:rPr>
                <a:t>4,882</a:t>
              </a:r>
            </a:p>
          </p:txBody>
        </p:sp>
        <p:sp>
          <p:nvSpPr>
            <p:cNvPr id="57" name="TextBox 56"/>
            <p:cNvSpPr txBox="1"/>
            <p:nvPr/>
          </p:nvSpPr>
          <p:spPr>
            <a:xfrm>
              <a:off x="7094422" y="33700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nvGrpSpPr>
          <p:cNvPr id="38" name="Group 37"/>
          <p:cNvGrpSpPr/>
          <p:nvPr/>
        </p:nvGrpSpPr>
        <p:grpSpPr>
          <a:xfrm>
            <a:off x="3579543" y="279839"/>
            <a:ext cx="1545421" cy="502702"/>
            <a:chOff x="3579543" y="256689"/>
            <a:chExt cx="1545421" cy="502702"/>
          </a:xfrm>
        </p:grpSpPr>
        <p:sp>
          <p:nvSpPr>
            <p:cNvPr id="39" name="TextBox 38"/>
            <p:cNvSpPr txBox="1"/>
            <p:nvPr/>
          </p:nvSpPr>
          <p:spPr>
            <a:xfrm>
              <a:off x="3690399" y="256689"/>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40" name="Straight Connector 39"/>
            <p:cNvCxnSpPr/>
            <p:nvPr/>
          </p:nvCxnSpPr>
          <p:spPr>
            <a:xfrm>
              <a:off x="3579543" y="505128"/>
              <a:ext cx="1545421"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4349394" y="3848852"/>
            <a:ext cx="946093" cy="2714507"/>
            <a:chOff x="4349394" y="3848852"/>
            <a:chExt cx="946093" cy="2714507"/>
          </a:xfrm>
        </p:grpSpPr>
        <p:sp>
          <p:nvSpPr>
            <p:cNvPr id="49" name="Rectangle 48"/>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TextBox 57"/>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59" name="TextBox 58"/>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grpSp>
      <p:grpSp>
        <p:nvGrpSpPr>
          <p:cNvPr id="60" name="Group 59"/>
          <p:cNvGrpSpPr/>
          <p:nvPr/>
        </p:nvGrpSpPr>
        <p:grpSpPr>
          <a:xfrm>
            <a:off x="7089820" y="17199"/>
            <a:ext cx="1577676" cy="523220"/>
            <a:chOff x="7089820" y="17199"/>
            <a:chExt cx="1577676" cy="523220"/>
          </a:xfrm>
        </p:grpSpPr>
        <p:sp>
          <p:nvSpPr>
            <p:cNvPr id="61" name="TextBox 60"/>
            <p:cNvSpPr txBox="1"/>
            <p:nvPr/>
          </p:nvSpPr>
          <p:spPr>
            <a:xfrm>
              <a:off x="7089820" y="17199"/>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62" name="Straight Connector 61"/>
            <p:cNvCxnSpPr/>
            <p:nvPr/>
          </p:nvCxnSpPr>
          <p:spPr>
            <a:xfrm>
              <a:off x="7089820" y="521090"/>
              <a:ext cx="1564407" cy="0"/>
            </a:xfrm>
            <a:prstGeom prst="line">
              <a:avLst/>
            </a:prstGeom>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7740799" y="3751316"/>
            <a:ext cx="1221809" cy="2812043"/>
            <a:chOff x="7740799" y="3751316"/>
            <a:chExt cx="1221809" cy="2812043"/>
          </a:xfrm>
        </p:grpSpPr>
        <p:sp>
          <p:nvSpPr>
            <p:cNvPr id="64" name="Rectangle 63"/>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TextBox 64"/>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68" name="TextBox 67"/>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sp>
        <p:nvSpPr>
          <p:cNvPr id="7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 name="Group 3"/>
          <p:cNvGrpSpPr/>
          <p:nvPr/>
        </p:nvGrpSpPr>
        <p:grpSpPr>
          <a:xfrm>
            <a:off x="149208" y="5104137"/>
            <a:ext cx="4489031" cy="369332"/>
            <a:chOff x="62120" y="5104137"/>
            <a:chExt cx="4489031" cy="369332"/>
          </a:xfrm>
        </p:grpSpPr>
        <p:cxnSp>
          <p:nvCxnSpPr>
            <p:cNvPr id="30" name="Straight Connector 29"/>
            <p:cNvCxnSpPr/>
            <p:nvPr/>
          </p:nvCxnSpPr>
          <p:spPr>
            <a:xfrm>
              <a:off x="4343818" y="5325292"/>
              <a:ext cx="207333" cy="0"/>
            </a:xfrm>
            <a:prstGeom prst="line">
              <a:avLst/>
            </a:prstGeom>
            <a:ln w="3175">
              <a:solidFill>
                <a:srgbClr val="92D050"/>
              </a:solidFill>
            </a:ln>
          </p:spPr>
          <p:style>
            <a:lnRef idx="1">
              <a:schemeClr val="accent1"/>
            </a:lnRef>
            <a:fillRef idx="0">
              <a:schemeClr val="accent1"/>
            </a:fillRef>
            <a:effectRef idx="0">
              <a:schemeClr val="accent1"/>
            </a:effectRef>
            <a:fontRef idx="minor">
              <a:schemeClr val="tx1"/>
            </a:fontRef>
          </p:style>
        </p:cxnSp>
        <p:sp>
          <p:nvSpPr>
            <p:cNvPr id="31" name="TextBox 30"/>
            <p:cNvSpPr txBox="1"/>
            <p:nvPr/>
          </p:nvSpPr>
          <p:spPr>
            <a:xfrm>
              <a:off x="62120" y="5104137"/>
              <a:ext cx="4294736" cy="369332"/>
            </a:xfrm>
            <a:prstGeom prst="rect">
              <a:avLst/>
            </a:prstGeom>
            <a:noFill/>
          </p:spPr>
          <p:txBody>
            <a:bodyPr wrap="square" rtlCol="0">
              <a:spAutoFit/>
            </a:bodyPr>
            <a:lstStyle/>
            <a:p>
              <a:pPr algn="r"/>
              <a:r>
                <a:rPr lang="en-US" dirty="0">
                  <a:solidFill>
                    <a:srgbClr val="639729"/>
                  </a:solidFill>
                  <a:latin typeface="Century Gothic" panose="020B0502020202020204" pitchFamily="34" charset="0"/>
                  <a:cs typeface="Courier New" pitchFamily="49" charset="0"/>
                </a:rPr>
                <a:t>Share of revenue has reached</a:t>
              </a:r>
            </a:p>
          </p:txBody>
        </p:sp>
      </p:grpSp>
      <p:grpSp>
        <p:nvGrpSpPr>
          <p:cNvPr id="69" name="Group 68"/>
          <p:cNvGrpSpPr/>
          <p:nvPr/>
        </p:nvGrpSpPr>
        <p:grpSpPr>
          <a:xfrm>
            <a:off x="7423191" y="5101293"/>
            <a:ext cx="4502069" cy="369332"/>
            <a:chOff x="8114820" y="2723994"/>
            <a:chExt cx="4502069" cy="369332"/>
          </a:xfrm>
        </p:grpSpPr>
        <p:sp>
          <p:nvSpPr>
            <p:cNvPr id="70" name="TextBox 69"/>
            <p:cNvSpPr txBox="1"/>
            <p:nvPr/>
          </p:nvSpPr>
          <p:spPr>
            <a:xfrm>
              <a:off x="8322153" y="2723994"/>
              <a:ext cx="4294736" cy="369332"/>
            </a:xfrm>
            <a:prstGeom prst="rect">
              <a:avLst/>
            </a:prstGeom>
            <a:noFill/>
          </p:spPr>
          <p:txBody>
            <a:bodyPr wrap="square" rtlCol="0">
              <a:spAutoFit/>
            </a:bodyPr>
            <a:lstStyle/>
            <a:p>
              <a:r>
                <a:rPr lang="en-US" dirty="0">
                  <a:solidFill>
                    <a:srgbClr val="639729"/>
                  </a:solidFill>
                  <a:latin typeface="Century Gothic" panose="020B0502020202020204" pitchFamily="34" charset="0"/>
                  <a:cs typeface="Courier New" pitchFamily="49" charset="0"/>
                </a:rPr>
                <a:t>share of media time spent.</a:t>
              </a:r>
            </a:p>
          </p:txBody>
        </p:sp>
        <p:cxnSp>
          <p:nvCxnSpPr>
            <p:cNvPr id="71" name="Straight Connector 70"/>
            <p:cNvCxnSpPr/>
            <p:nvPr/>
          </p:nvCxnSpPr>
          <p:spPr>
            <a:xfrm>
              <a:off x="8114820" y="2947993"/>
              <a:ext cx="207333" cy="0"/>
            </a:xfrm>
            <a:prstGeom prst="line">
              <a:avLst/>
            </a:prstGeom>
            <a:ln w="3175">
              <a:solidFill>
                <a:srgbClr val="92D05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4193306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2"/>
                                        </p:tgtEl>
                                      </p:cBhvr>
                                    </p:animEffect>
                                    <p:set>
                                      <p:cBhvr>
                                        <p:cTn id="7" dur="1" fill="hold">
                                          <p:stCondLst>
                                            <p:cond delay="999"/>
                                          </p:stCondLst>
                                        </p:cTn>
                                        <p:tgtEl>
                                          <p:spTgt spid="2"/>
                                        </p:tgtEl>
                                        <p:attrNameLst>
                                          <p:attrName>style.visibility</p:attrName>
                                        </p:attrNameLst>
                                      </p:cBhvr>
                                      <p:to>
                                        <p:strVal val="hidden"/>
                                      </p:to>
                                    </p:set>
                                  </p:childTnLst>
                                </p:cTn>
                              </p:par>
                            </p:childTnLst>
                          </p:cTn>
                        </p:par>
                        <p:par>
                          <p:cTn id="8" fill="hold">
                            <p:stCondLst>
                              <p:cond delay="1000"/>
                            </p:stCondLst>
                            <p:childTnLst>
                              <p:par>
                                <p:cTn id="9" presetID="63" presetClass="path" presetSubtype="0" accel="50000" decel="50000" fill="hold" nodeType="afterEffect">
                                  <p:stCondLst>
                                    <p:cond delay="0"/>
                                  </p:stCondLst>
                                  <p:childTnLst>
                                    <p:animMotion origin="layout" path="M -1.04167E-6 -4.81481E-6 L 0.06992 -4.81481E-6 " pathEditMode="relative" rAng="0" ptsTypes="AA">
                                      <p:cBhvr>
                                        <p:cTn id="10" dur="1000" fill="hold"/>
                                        <p:tgtEl>
                                          <p:spTgt spid="38"/>
                                        </p:tgtEl>
                                        <p:attrNameLst>
                                          <p:attrName>ppt_x</p:attrName>
                                          <p:attrName>ppt_y</p:attrName>
                                        </p:attrNameLst>
                                      </p:cBhvr>
                                      <p:rCtr x="3490" y="0"/>
                                    </p:animMotion>
                                  </p:childTnLst>
                                </p:cTn>
                              </p:par>
                              <p:par>
                                <p:cTn id="11" presetID="63" presetClass="path" presetSubtype="0" accel="50000" decel="50000" fill="hold" nodeType="withEffect">
                                  <p:stCondLst>
                                    <p:cond delay="0"/>
                                  </p:stCondLst>
                                  <p:childTnLst>
                                    <p:animMotion origin="layout" path="M -2.91667E-6 2.22222E-6 L 0.03151 2.22222E-6 " pathEditMode="relative" rAng="0" ptsTypes="AA">
                                      <p:cBhvr>
                                        <p:cTn id="12" dur="1000" fill="hold"/>
                                        <p:tgtEl>
                                          <p:spTgt spid="46"/>
                                        </p:tgtEl>
                                        <p:attrNameLst>
                                          <p:attrName>ppt_x</p:attrName>
                                          <p:attrName>ppt_y</p:attrName>
                                        </p:attrNameLst>
                                      </p:cBhvr>
                                      <p:rCtr x="1576" y="0"/>
                                    </p:animMotion>
                                  </p:childTnLst>
                                </p:cTn>
                              </p:par>
                              <p:par>
                                <p:cTn id="13" presetID="35" presetClass="path" presetSubtype="0" accel="50000" decel="50000" fill="hold" nodeType="withEffect">
                                  <p:stCondLst>
                                    <p:cond delay="0"/>
                                  </p:stCondLst>
                                  <p:childTnLst>
                                    <p:animMotion origin="layout" path="M -3.95833E-6 7.40741E-7 L -0.07057 7.40741E-7 " pathEditMode="relative" rAng="0" ptsTypes="AA">
                                      <p:cBhvr>
                                        <p:cTn id="14" dur="1000" fill="hold"/>
                                        <p:tgtEl>
                                          <p:spTgt spid="60"/>
                                        </p:tgtEl>
                                        <p:attrNameLst>
                                          <p:attrName>ppt_x</p:attrName>
                                          <p:attrName>ppt_y</p:attrName>
                                        </p:attrNameLst>
                                      </p:cBhvr>
                                      <p:rCtr x="-3529" y="0"/>
                                    </p:animMotion>
                                  </p:childTnLst>
                                </p:cTn>
                              </p:par>
                              <p:par>
                                <p:cTn id="15" presetID="35" presetClass="path" presetSubtype="0" accel="50000" decel="50000" fill="hold" nodeType="withEffect">
                                  <p:stCondLst>
                                    <p:cond delay="0"/>
                                  </p:stCondLst>
                                  <p:childTnLst>
                                    <p:animMotion origin="layout" path="M 3.95833E-6 -1.85185E-6 L -0.10899 -1.85185E-6 " pathEditMode="relative" rAng="0" ptsTypes="AA">
                                      <p:cBhvr>
                                        <p:cTn id="16" dur="1000" fill="hold"/>
                                        <p:tgtEl>
                                          <p:spTgt spid="63"/>
                                        </p:tgtEl>
                                        <p:attrNameLst>
                                          <p:attrName>ppt_x</p:attrName>
                                          <p:attrName>ppt_y</p:attrName>
                                        </p:attrNameLst>
                                      </p:cBhvr>
                                      <p:rCtr x="-5456" y="0"/>
                                    </p:animMotion>
                                  </p:childTnLst>
                                </p:cTn>
                              </p:par>
                            </p:childTnLst>
                          </p:cTn>
                        </p:par>
                        <p:par>
                          <p:cTn id="17" fill="hold">
                            <p:stCondLst>
                              <p:cond delay="2000"/>
                            </p:stCondLst>
                            <p:childTnLst>
                              <p:par>
                                <p:cTn id="18" presetID="22" presetClass="entr" presetSubtype="8" fill="hold" nodeType="afterEffect">
                                  <p:stCondLst>
                                    <p:cond delay="500"/>
                                  </p:stCondLst>
                                  <p:childTnLst>
                                    <p:set>
                                      <p:cBhvr>
                                        <p:cTn id="19" dur="1" fill="hold">
                                          <p:stCondLst>
                                            <p:cond delay="0"/>
                                          </p:stCondLst>
                                        </p:cTn>
                                        <p:tgtEl>
                                          <p:spTgt spid="4"/>
                                        </p:tgtEl>
                                        <p:attrNameLst>
                                          <p:attrName>style.visibility</p:attrName>
                                        </p:attrNameLst>
                                      </p:cBhvr>
                                      <p:to>
                                        <p:strVal val="visible"/>
                                      </p:to>
                                    </p:set>
                                    <p:animEffect transition="in" filter="wipe(left)">
                                      <p:cBhvr>
                                        <p:cTn id="20" dur="1000"/>
                                        <p:tgtEl>
                                          <p:spTgt spid="4"/>
                                        </p:tgtEl>
                                      </p:cBhvr>
                                    </p:animEffect>
                                  </p:childTnLst>
                                </p:cTn>
                              </p:par>
                            </p:childTnLst>
                          </p:cTn>
                        </p:par>
                        <p:par>
                          <p:cTn id="21" fill="hold">
                            <p:stCondLst>
                              <p:cond delay="3500"/>
                            </p:stCondLst>
                            <p:childTnLst>
                              <p:par>
                                <p:cTn id="22" presetID="22" presetClass="entr" presetSubtype="8" fill="hold" nodeType="afterEffect">
                                  <p:stCondLst>
                                    <p:cond delay="500"/>
                                  </p:stCondLst>
                                  <p:childTnLst>
                                    <p:set>
                                      <p:cBhvr>
                                        <p:cTn id="23" dur="1" fill="hold">
                                          <p:stCondLst>
                                            <p:cond delay="0"/>
                                          </p:stCondLst>
                                        </p:cTn>
                                        <p:tgtEl>
                                          <p:spTgt spid="69"/>
                                        </p:tgtEl>
                                        <p:attrNameLst>
                                          <p:attrName>style.visibility</p:attrName>
                                        </p:attrNameLst>
                                      </p:cBhvr>
                                      <p:to>
                                        <p:strVal val="visible"/>
                                      </p:to>
                                    </p:set>
                                    <p:animEffect transition="in" filter="wipe(left)">
                                      <p:cBhvr>
                                        <p:cTn id="24" dur="1000"/>
                                        <p:tgtEl>
                                          <p:spTgt spid="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6232553" y="2702523"/>
            <a:ext cx="1577676" cy="3860836"/>
            <a:chOff x="6232553" y="2702523"/>
            <a:chExt cx="1577676" cy="3860836"/>
          </a:xfrm>
        </p:grpSpPr>
        <p:grpSp>
          <p:nvGrpSpPr>
            <p:cNvPr id="67" name="Group 66"/>
            <p:cNvGrpSpPr/>
            <p:nvPr/>
          </p:nvGrpSpPr>
          <p:grpSpPr>
            <a:xfrm>
              <a:off x="6232553" y="2702523"/>
              <a:ext cx="1577676" cy="523220"/>
              <a:chOff x="7089820" y="2702523"/>
              <a:chExt cx="1577676" cy="523220"/>
            </a:xfrm>
          </p:grpSpPr>
          <p:sp>
            <p:nvSpPr>
              <p:cNvPr id="51" name="TextBox 50"/>
              <p:cNvSpPr txBox="1"/>
              <p:nvPr/>
            </p:nvSpPr>
            <p:spPr>
              <a:xfrm>
                <a:off x="7089820" y="2702523"/>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4"/>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6414919" y="3816632"/>
              <a:ext cx="1221809" cy="2746727"/>
              <a:chOff x="7740799" y="3816632"/>
              <a:chExt cx="1221809" cy="2746727"/>
            </a:xfrm>
          </p:grpSpPr>
          <p:sp>
            <p:nvSpPr>
              <p:cNvPr id="53" name="Rectangle 52"/>
              <p:cNvSpPr/>
              <p:nvPr/>
            </p:nvSpPr>
            <p:spPr>
              <a:xfrm>
                <a:off x="8049179"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grpSp>
        <p:nvGrpSpPr>
          <p:cNvPr id="5" name="Group 4"/>
          <p:cNvGrpSpPr/>
          <p:nvPr/>
        </p:nvGrpSpPr>
        <p:grpSpPr>
          <a:xfrm>
            <a:off x="4430729" y="2629498"/>
            <a:ext cx="1545421" cy="3933861"/>
            <a:chOff x="4430729" y="2629498"/>
            <a:chExt cx="1545421" cy="3933861"/>
          </a:xfrm>
        </p:grpSpPr>
        <p:grpSp>
          <p:nvGrpSpPr>
            <p:cNvPr id="2" name="Group 1"/>
            <p:cNvGrpSpPr/>
            <p:nvPr/>
          </p:nvGrpSpPr>
          <p:grpSpPr>
            <a:xfrm>
              <a:off x="4730394"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grpSp>
        <p:grpSp>
          <p:nvGrpSpPr>
            <p:cNvPr id="68" name="Group 67"/>
            <p:cNvGrpSpPr/>
            <p:nvPr/>
          </p:nvGrpSpPr>
          <p:grpSpPr>
            <a:xfrm>
              <a:off x="4430729" y="2629498"/>
              <a:ext cx="1545421" cy="502702"/>
              <a:chOff x="3579543" y="2606348"/>
              <a:chExt cx="1545421" cy="502702"/>
            </a:xfrm>
          </p:grpSpPr>
          <p:sp>
            <p:nvSpPr>
              <p:cNvPr id="69" name="TextBox 68"/>
              <p:cNvSpPr txBox="1"/>
              <p:nvPr/>
            </p:nvSpPr>
            <p:spPr>
              <a:xfrm>
                <a:off x="3690399" y="2606348"/>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5478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47233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5" presetClass="path" presetSubtype="0" accel="50000" decel="50000" fill="hold" nodeType="afterEffect">
                                  <p:stCondLst>
                                    <p:cond delay="0"/>
                                  </p:stCondLst>
                                  <p:childTnLst>
                                    <p:animMotion origin="layout" path="M -2.91667E-6 1.11111E-6 L -0.22565 1.11111E-6 " pathEditMode="relative" rAng="0" ptsTypes="AA">
                                      <p:cBhvr>
                                        <p:cTn id="6" dur="1000" fill="hold"/>
                                        <p:tgtEl>
                                          <p:spTgt spid="5"/>
                                        </p:tgtEl>
                                        <p:attrNameLst>
                                          <p:attrName>ppt_x</p:attrName>
                                          <p:attrName>ppt_y</p:attrName>
                                        </p:attrNameLst>
                                      </p:cBhvr>
                                      <p:rCtr x="-11289" y="0"/>
                                    </p:animMotion>
                                  </p:childTnLst>
                                </p:cTn>
                              </p:par>
                              <p:par>
                                <p:cTn id="7" presetID="63" presetClass="path" presetSubtype="0" accel="50000" decel="50000" fill="hold" nodeType="withEffect">
                                  <p:stCondLst>
                                    <p:cond delay="0"/>
                                  </p:stCondLst>
                                  <p:childTnLst>
                                    <p:animMotion origin="layout" path="M -1.45833E-6 -2.96296E-6 L 0.07982 -2.96296E-6 " pathEditMode="relative" rAng="0" ptsTypes="AA">
                                      <p:cBhvr>
                                        <p:cTn id="8" dur="1000" fill="hold"/>
                                        <p:tgtEl>
                                          <p:spTgt spid="6"/>
                                        </p:tgtEl>
                                        <p:attrNameLst>
                                          <p:attrName>ppt_x</p:attrName>
                                          <p:attrName>ppt_y</p:attrName>
                                        </p:attrNameLst>
                                      </p:cBhvr>
                                      <p:rCtr x="3984"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3" name="Rectangle 42"/>
          <p:cNvSpPr/>
          <p:nvPr/>
        </p:nvSpPr>
        <p:spPr>
          <a:xfrm>
            <a:off x="2149405"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1978883"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grpSp>
        <p:nvGrpSpPr>
          <p:cNvPr id="68" name="Group 67"/>
          <p:cNvGrpSpPr/>
          <p:nvPr/>
        </p:nvGrpSpPr>
        <p:grpSpPr>
          <a:xfrm>
            <a:off x="1679218"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67" name="Group 66"/>
          <p:cNvGrpSpPr/>
          <p:nvPr/>
        </p:nvGrpSpPr>
        <p:grpSpPr>
          <a:xfrm>
            <a:off x="7202378"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53" name="Rectangle 52"/>
          <p:cNvSpPr/>
          <p:nvPr/>
        </p:nvSpPr>
        <p:spPr>
          <a:xfrm>
            <a:off x="7693124"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384744"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grpSp>
        <p:nvGrpSpPr>
          <p:cNvPr id="3" name="Group 2"/>
          <p:cNvGrpSpPr/>
          <p:nvPr/>
        </p:nvGrpSpPr>
        <p:grpSpPr>
          <a:xfrm>
            <a:off x="2183357" y="5198870"/>
            <a:ext cx="6084252" cy="307777"/>
            <a:chOff x="2183357" y="5198870"/>
            <a:chExt cx="6084252" cy="307777"/>
          </a:xfrm>
        </p:grpSpPr>
        <p:sp>
          <p:nvSpPr>
            <p:cNvPr id="47" name="TextBox 46"/>
            <p:cNvSpPr txBox="1"/>
            <p:nvPr/>
          </p:nvSpPr>
          <p:spPr>
            <a:xfrm>
              <a:off x="2183357"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42%</a:t>
              </a:r>
            </a:p>
          </p:txBody>
        </p:sp>
        <p:sp>
          <p:nvSpPr>
            <p:cNvPr id="56" name="TextBox 55"/>
            <p:cNvSpPr txBox="1"/>
            <p:nvPr/>
          </p:nvSpPr>
          <p:spPr>
            <a:xfrm>
              <a:off x="7727076"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nvGrpSpPr>
          <p:cNvPr id="37" name="Group 36"/>
          <p:cNvGrpSpPr/>
          <p:nvPr/>
        </p:nvGrpSpPr>
        <p:grpSpPr>
          <a:xfrm>
            <a:off x="2134791" y="5200798"/>
            <a:ext cx="6185240" cy="307777"/>
            <a:chOff x="2132864" y="5198870"/>
            <a:chExt cx="6185240" cy="307777"/>
          </a:xfrm>
        </p:grpSpPr>
        <p:sp>
          <p:nvSpPr>
            <p:cNvPr id="38" name="TextBox 37"/>
            <p:cNvSpPr txBox="1"/>
            <p:nvPr/>
          </p:nvSpPr>
          <p:spPr>
            <a:xfrm>
              <a:off x="2132864" y="5198870"/>
              <a:ext cx="641521"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sp>
          <p:nvSpPr>
            <p:cNvPr id="39" name="TextBox 38"/>
            <p:cNvSpPr txBox="1"/>
            <p:nvPr/>
          </p:nvSpPr>
          <p:spPr>
            <a:xfrm>
              <a:off x="7676583" y="5198870"/>
              <a:ext cx="641521"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spTree>
    <p:extLst>
      <p:ext uri="{BB962C8B-B14F-4D97-AF65-F5344CB8AC3E}">
        <p14:creationId xmlns:p14="http://schemas.microsoft.com/office/powerpoint/2010/main" val="2225244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500"/>
                                        <p:tgtEl>
                                          <p:spTgt spid="3"/>
                                        </p:tgtEl>
                                      </p:cBhvr>
                                    </p:animEffect>
                                    <p:set>
                                      <p:cBhvr>
                                        <p:cTn id="7" dur="1" fill="hold">
                                          <p:stCondLst>
                                            <p:cond delay="4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10" presetClass="entr" presetSubtype="0" fill="hold" nodeType="afterEffect">
                                  <p:stCondLst>
                                    <p:cond delay="500"/>
                                  </p:stCondLst>
                                  <p:childTnLst>
                                    <p:set>
                                      <p:cBhvr>
                                        <p:cTn id="10" dur="1" fill="hold">
                                          <p:stCondLst>
                                            <p:cond delay="0"/>
                                          </p:stCondLst>
                                        </p:cTn>
                                        <p:tgtEl>
                                          <p:spTgt spid="37"/>
                                        </p:tgtEl>
                                        <p:attrNameLst>
                                          <p:attrName>style.visibility</p:attrName>
                                        </p:attrNameLst>
                                      </p:cBhvr>
                                      <p:to>
                                        <p:strVal val="visible"/>
                                      </p:to>
                                    </p:set>
                                    <p:animEffect transition="in" filter="fade">
                                      <p:cBhvr>
                                        <p:cTn id="11"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757909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7629097" y="5121739"/>
            <a:ext cx="736100" cy="1441619"/>
            <a:chOff x="3506161" y="5121739"/>
            <a:chExt cx="736100" cy="1441619"/>
          </a:xfrm>
        </p:grpSpPr>
        <p:sp>
          <p:nvSpPr>
            <p:cNvPr id="25" name="Rectangle 24"/>
            <p:cNvSpPr/>
            <p:nvPr/>
          </p:nvSpPr>
          <p:spPr>
            <a:xfrm>
              <a:off x="3571688" y="5675708"/>
              <a:ext cx="605048" cy="8876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21739"/>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203992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2079243"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5" name="Group 4"/>
          <p:cNvGrpSpPr/>
          <p:nvPr/>
        </p:nvGrpSpPr>
        <p:grpSpPr>
          <a:xfrm>
            <a:off x="1679218" y="2635564"/>
            <a:ext cx="1545421" cy="3927795"/>
            <a:chOff x="4430729" y="2635564"/>
            <a:chExt cx="1545421" cy="3927795"/>
          </a:xfrm>
        </p:grpSpPr>
        <p:grpSp>
          <p:nvGrpSpPr>
            <p:cNvPr id="2" name="Group 1"/>
            <p:cNvGrpSpPr/>
            <p:nvPr/>
          </p:nvGrpSpPr>
          <p:grpSpPr>
            <a:xfrm>
              <a:off x="4730394"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03374" y="51988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nvGrpSpPr>
            <p:cNvPr id="68" name="Group 67"/>
            <p:cNvGrpSpPr/>
            <p:nvPr/>
          </p:nvGrpSpPr>
          <p:grpSpPr>
            <a:xfrm>
              <a:off x="4430729"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grpSp>
        <p:nvGrpSpPr>
          <p:cNvPr id="6" name="Group 5"/>
          <p:cNvGrpSpPr/>
          <p:nvPr/>
        </p:nvGrpSpPr>
        <p:grpSpPr>
          <a:xfrm>
            <a:off x="7202378" y="2702524"/>
            <a:ext cx="1577676" cy="3860834"/>
            <a:chOff x="6232553" y="2702524"/>
            <a:chExt cx="1577676" cy="3860834"/>
          </a:xfrm>
        </p:grpSpPr>
        <p:grpSp>
          <p:nvGrpSpPr>
            <p:cNvPr id="67" name="Group 66"/>
            <p:cNvGrpSpPr/>
            <p:nvPr/>
          </p:nvGrpSpPr>
          <p:grpSpPr>
            <a:xfrm>
              <a:off x="6232553"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6414919" y="3816632"/>
              <a:ext cx="1221809" cy="2746726"/>
              <a:chOff x="7740799" y="3816632"/>
              <a:chExt cx="1221809" cy="2746726"/>
            </a:xfrm>
          </p:grpSpPr>
          <p:sp>
            <p:nvSpPr>
              <p:cNvPr id="53" name="Rectangle 52"/>
              <p:cNvSpPr/>
              <p:nvPr/>
            </p:nvSpPr>
            <p:spPr>
              <a:xfrm>
                <a:off x="8049179" y="4434839"/>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816632"/>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32637" y="5198870"/>
                <a:ext cx="641522"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100%</a:t>
                </a:r>
              </a:p>
            </p:txBody>
          </p:sp>
        </p:grpSp>
      </p:grpSp>
      <p:sp>
        <p:nvSpPr>
          <p:cNvPr id="40" name="TextBox 39"/>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spTree>
    <p:extLst>
      <p:ext uri="{BB962C8B-B14F-4D97-AF65-F5344CB8AC3E}">
        <p14:creationId xmlns:p14="http://schemas.microsoft.com/office/powerpoint/2010/main" val="84492096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14:presetBounceEnd="52000">
                                      <p:stCondLst>
                                        <p:cond delay="0"/>
                                      </p:stCondLst>
                                      <p:childTnLst>
                                        <p:animMotion origin="layout" path="M -1.875E-6 4.81481E-6 L 0.18008 4.81481E-6 " pathEditMode="relative" rAng="0" ptsTypes="AA" p14:bounceEnd="52000">
                                          <p:cBhvr>
                                            <p:cTn id="6" dur="3000" fill="hold"/>
                                            <p:tgtEl>
                                              <p:spTgt spid="32"/>
                                            </p:tgtEl>
                                            <p:attrNameLst>
                                              <p:attrName>ppt_x</p:attrName>
                                              <p:attrName>ppt_y</p:attrName>
                                            </p:attrNameLst>
                                          </p:cBhvr>
                                          <p:rCtr x="8997" y="0"/>
                                        </p:animMotion>
                                      </p:childTnLst>
                                    </p:cTn>
                                  </p:par>
                                  <p:par>
                                    <p:cTn id="7" presetID="63" presetClass="path" presetSubtype="0" accel="50000" fill="hold" nodeType="withEffect" p14:presetBounceEnd="52000">
                                      <p:stCondLst>
                                        <p:cond delay="0"/>
                                      </p:stCondLst>
                                      <p:childTnLst>
                                        <p:animMotion origin="layout" path="M -8.33333E-7 3.33333E-6 L 0.09076 3.33333E-6 " pathEditMode="relative" rAng="0" ptsTypes="AA" p14:bounceEnd="52000">
                                          <p:cBhvr>
                                            <p:cTn id="8" dur="3000" fill="hold"/>
                                            <p:tgtEl>
                                              <p:spTgt spid="28"/>
                                            </p:tgtEl>
                                            <p:attrNameLst>
                                              <p:attrName>ppt_x</p:attrName>
                                              <p:attrName>ppt_y</p:attrName>
                                            </p:attrNameLst>
                                          </p:cBhvr>
                                          <p:rCtr x="4531" y="0"/>
                                        </p:animMotion>
                                      </p:childTnLst>
                                    </p:cTn>
                                  </p:par>
                                </p:childTnLst>
                              </p:cTn>
                            </p:par>
                          </p:childTnLst>
                        </p:cTn>
                      </p:par>
                      <p:par>
                        <p:cTn id="9" fill="hold">
                          <p:stCondLst>
                            <p:cond delay="indefinite"/>
                          </p:stCondLst>
                          <p:childTnLst>
                            <p:par>
                              <p:cTn id="10" fill="hold">
                                <p:stCondLst>
                                  <p:cond delay="0"/>
                                </p:stCondLst>
                                <p:childTnLst>
                                  <p:par>
                                    <p:cTn id="11" presetID="63" presetClass="path" presetSubtype="0" accel="50000" fill="hold" nodeType="clickEffect" p14:presetBounceEnd="43000">
                                      <p:stCondLst>
                                        <p:cond delay="0"/>
                                      </p:stCondLst>
                                      <p:childTnLst>
                                        <p:animMotion origin="layout" path="M 6.25E-7 4.81481E-6 L 0.09284 4.81481E-6 " pathEditMode="relative" rAng="0" ptsTypes="AA" p14:bounceEnd="43000">
                                          <p:cBhvr>
                                            <p:cTn id="12" dur="3000" fill="hold"/>
                                            <p:tgtEl>
                                              <p:spTgt spid="24"/>
                                            </p:tgtEl>
                                            <p:attrNameLst>
                                              <p:attrName>ppt_x</p:attrName>
                                              <p:attrName>ppt_y</p:attrName>
                                            </p:attrNameLst>
                                          </p:cBhvr>
                                          <p:rCtr x="4635" y="0"/>
                                        </p:animMotion>
                                      </p:childTnLst>
                                    </p:cTn>
                                  </p:par>
                                  <p:par>
                                    <p:cTn id="13" presetID="63" presetClass="path" presetSubtype="0" accel="50000" fill="hold" nodeType="withEffect" p14:presetBounceEnd="40000">
                                      <p:stCondLst>
                                        <p:cond delay="0"/>
                                      </p:stCondLst>
                                      <p:childTnLst>
                                        <p:animMotion origin="layout" path="M 1.25E-6 -2.59259E-6 L 0.18333 -2.59259E-6 " pathEditMode="relative" rAng="0" ptsTypes="AA" p14:bounceEnd="40000">
                                          <p:cBhvr>
                                            <p:cTn id="14" dur="3000" fill="hold"/>
                                            <p:tgtEl>
                                              <p:spTgt spid="20"/>
                                            </p:tgtEl>
                                            <p:attrNameLst>
                                              <p:attrName>ppt_x</p:attrName>
                                              <p:attrName>ppt_y</p:attrName>
                                            </p:attrNameLst>
                                          </p:cBhvr>
                                          <p:rCtr x="9167" y="0"/>
                                        </p:animMotion>
                                      </p:childTnLst>
                                    </p:cTn>
                                  </p:par>
                                </p:childTnLst>
                              </p:cTn>
                            </p:par>
                            <p:par>
                              <p:cTn id="15" fill="hold">
                                <p:stCondLst>
                                  <p:cond delay="3000"/>
                                </p:stCondLst>
                                <p:childTnLst>
                                  <p:par>
                                    <p:cTn id="16" presetID="1" presetClass="entr" presetSubtype="0" fill="hold" grpId="0" nodeType="afterEffect">
                                      <p:stCondLst>
                                        <p:cond delay="0"/>
                                      </p:stCondLst>
                                      <p:childTnLst>
                                        <p:set>
                                          <p:cBhvr>
                                            <p:cTn id="17"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stCondLst>
                                        <p:cond delay="0"/>
                                      </p:stCondLst>
                                      <p:childTnLst>
                                        <p:animMotion origin="layout" path="M -1.875E-6 4.81481E-6 L 0.18008 4.81481E-6 " pathEditMode="relative" rAng="0" ptsTypes="AA">
                                          <p:cBhvr>
                                            <p:cTn id="6" dur="3000" fill="hold"/>
                                            <p:tgtEl>
                                              <p:spTgt spid="32"/>
                                            </p:tgtEl>
                                            <p:attrNameLst>
                                              <p:attrName>ppt_x</p:attrName>
                                              <p:attrName>ppt_y</p:attrName>
                                            </p:attrNameLst>
                                          </p:cBhvr>
                                          <p:rCtr x="8997" y="0"/>
                                        </p:animMotion>
                                      </p:childTnLst>
                                    </p:cTn>
                                  </p:par>
                                  <p:par>
                                    <p:cTn id="7" presetID="63" presetClass="path" presetSubtype="0" accel="50000" fill="hold" nodeType="withEffect">
                                      <p:stCondLst>
                                        <p:cond delay="0"/>
                                      </p:stCondLst>
                                      <p:childTnLst>
                                        <p:animMotion origin="layout" path="M -8.33333E-7 3.33333E-6 L 0.09076 3.33333E-6 " pathEditMode="relative" rAng="0" ptsTypes="AA">
                                          <p:cBhvr>
                                            <p:cTn id="8" dur="3000" fill="hold"/>
                                            <p:tgtEl>
                                              <p:spTgt spid="28"/>
                                            </p:tgtEl>
                                            <p:attrNameLst>
                                              <p:attrName>ppt_x</p:attrName>
                                              <p:attrName>ppt_y</p:attrName>
                                            </p:attrNameLst>
                                          </p:cBhvr>
                                          <p:rCtr x="4531" y="0"/>
                                        </p:animMotion>
                                      </p:childTnLst>
                                    </p:cTn>
                                  </p:par>
                                </p:childTnLst>
                              </p:cTn>
                            </p:par>
                          </p:childTnLst>
                        </p:cTn>
                      </p:par>
                      <p:par>
                        <p:cTn id="9" fill="hold">
                          <p:stCondLst>
                            <p:cond delay="indefinite"/>
                          </p:stCondLst>
                          <p:childTnLst>
                            <p:par>
                              <p:cTn id="10" fill="hold">
                                <p:stCondLst>
                                  <p:cond delay="0"/>
                                </p:stCondLst>
                                <p:childTnLst>
                                  <p:par>
                                    <p:cTn id="11" presetID="63" presetClass="path" presetSubtype="0" accel="50000" fill="hold" nodeType="clickEffect">
                                      <p:stCondLst>
                                        <p:cond delay="0"/>
                                      </p:stCondLst>
                                      <p:childTnLst>
                                        <p:animMotion origin="layout" path="M 6.25E-7 4.81481E-6 L 0.09284 4.81481E-6 " pathEditMode="relative" rAng="0" ptsTypes="AA">
                                          <p:cBhvr>
                                            <p:cTn id="12" dur="3000" fill="hold"/>
                                            <p:tgtEl>
                                              <p:spTgt spid="24"/>
                                            </p:tgtEl>
                                            <p:attrNameLst>
                                              <p:attrName>ppt_x</p:attrName>
                                              <p:attrName>ppt_y</p:attrName>
                                            </p:attrNameLst>
                                          </p:cBhvr>
                                          <p:rCtr x="4635" y="0"/>
                                        </p:animMotion>
                                      </p:childTnLst>
                                    </p:cTn>
                                  </p:par>
                                  <p:par>
                                    <p:cTn id="13" presetID="63" presetClass="path" presetSubtype="0" accel="50000" fill="hold" nodeType="withEffect">
                                      <p:stCondLst>
                                        <p:cond delay="0"/>
                                      </p:stCondLst>
                                      <p:childTnLst>
                                        <p:animMotion origin="layout" path="M 1.25E-6 -2.59259E-6 L 0.18333 -2.59259E-6 " pathEditMode="relative" rAng="0" ptsTypes="AA">
                                          <p:cBhvr>
                                            <p:cTn id="14" dur="3000" fill="hold"/>
                                            <p:tgtEl>
                                              <p:spTgt spid="20"/>
                                            </p:tgtEl>
                                            <p:attrNameLst>
                                              <p:attrName>ppt_x</p:attrName>
                                              <p:attrName>ppt_y</p:attrName>
                                            </p:attrNameLst>
                                          </p:cBhvr>
                                          <p:rCtr x="9167" y="0"/>
                                        </p:animMotion>
                                      </p:childTnLst>
                                    </p:cTn>
                                  </p:par>
                                </p:childTnLst>
                              </p:cTn>
                            </p:par>
                            <p:par>
                              <p:cTn id="15" fill="hold">
                                <p:stCondLst>
                                  <p:cond delay="3000"/>
                                </p:stCondLst>
                                <p:childTnLst>
                                  <p:par>
                                    <p:cTn id="16" presetID="1" presetClass="entr" presetSubtype="0" fill="hold" grpId="0" nodeType="afterEffect">
                                      <p:stCondLst>
                                        <p:cond delay="0"/>
                                      </p:stCondLst>
                                      <p:childTnLst>
                                        <p:set>
                                          <p:cBhvr>
                                            <p:cTn id="17" dur="1" fill="hold">
                                              <p:stCondLst>
                                                <p:cond delay="0"/>
                                              </p:stCondLst>
                                            </p:cTn>
                                            <p:tgtEl>
                                              <p:spTgt spid="4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980967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8765187" y="5117743"/>
            <a:ext cx="736100" cy="1445615"/>
            <a:chOff x="3506161" y="5117743"/>
            <a:chExt cx="736100" cy="1445615"/>
          </a:xfrm>
        </p:grpSpPr>
        <p:sp>
          <p:nvSpPr>
            <p:cNvPr id="25" name="Rectangle 24"/>
            <p:cNvSpPr/>
            <p:nvPr/>
          </p:nvSpPr>
          <p:spPr>
            <a:xfrm>
              <a:off x="3571688" y="5655808"/>
              <a:ext cx="605048" cy="9075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17743"/>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422895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3187616"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sp>
        <p:nvSpPr>
          <p:cNvPr id="8" name="TextBox 7"/>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grpSp>
        <p:nvGrpSpPr>
          <p:cNvPr id="67" name="Group 66"/>
          <p:cNvGrpSpPr/>
          <p:nvPr/>
        </p:nvGrpSpPr>
        <p:grpSpPr>
          <a:xfrm>
            <a:off x="7202378" y="2702524"/>
            <a:ext cx="1577676" cy="523220"/>
            <a:chOff x="7089820" y="2702524"/>
            <a:chExt cx="1577676" cy="523220"/>
          </a:xfrm>
        </p:grpSpPr>
        <p:sp>
          <p:nvSpPr>
            <p:cNvPr id="51" name="TextBox 50"/>
            <p:cNvSpPr txBox="1"/>
            <p:nvPr/>
          </p:nvSpPr>
          <p:spPr>
            <a:xfrm>
              <a:off x="7089820" y="2702524"/>
              <a:ext cx="1577676"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 Weekly Minutes</a:t>
              </a:r>
            </a:p>
            <a:p>
              <a:pPr algn="ctr"/>
              <a:r>
                <a:rPr lang="en-US" sz="14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089820" y="3206415"/>
              <a:ext cx="1564407"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 name="Group 3"/>
          <p:cNvGrpSpPr/>
          <p:nvPr/>
        </p:nvGrpSpPr>
        <p:grpSpPr>
          <a:xfrm>
            <a:off x="7384744" y="3751316"/>
            <a:ext cx="1221809" cy="2812043"/>
            <a:chOff x="7740799" y="3751316"/>
            <a:chExt cx="1221809" cy="2812043"/>
          </a:xfrm>
        </p:grpSpPr>
        <p:sp>
          <p:nvSpPr>
            <p:cNvPr id="53" name="Rectangle 52"/>
            <p:cNvSpPr/>
            <p:nvPr/>
          </p:nvSpPr>
          <p:spPr>
            <a:xfrm>
              <a:off x="8049179" y="4328160"/>
              <a:ext cx="605048" cy="223519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p:cNvSpPr txBox="1"/>
            <p:nvPr/>
          </p:nvSpPr>
          <p:spPr>
            <a:xfrm>
              <a:off x="7740799" y="3751316"/>
              <a:ext cx="1221809"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 </a:t>
              </a:r>
              <a:r>
                <a:rPr lang="en-US" sz="1400" dirty="0" err="1">
                  <a:solidFill>
                    <a:srgbClr val="639729"/>
                  </a:solidFill>
                  <a:latin typeface="Century Gothic" panose="020B0502020202020204" pitchFamily="34" charset="0"/>
                  <a:cs typeface="Arial" panose="020B0604020202020204" pitchFamily="34" charset="0"/>
                </a:rPr>
                <a:t>ue</a:t>
              </a:r>
              <a:endParaRPr lang="en-US" sz="1400" dirty="0">
                <a:solidFill>
                  <a:srgbClr val="639729"/>
                </a:solidFill>
                <a:latin typeface="Century Gothic" panose="020B0502020202020204" pitchFamily="34" charset="0"/>
                <a:cs typeface="Arial" panose="020B0604020202020204" pitchFamily="34" charset="0"/>
              </a:endParaRPr>
            </a:p>
            <a:p>
              <a:pPr algn="ctr"/>
              <a:r>
                <a:rPr lang="en-US" sz="1400" dirty="0">
                  <a:solidFill>
                    <a:srgbClr val="639729"/>
                  </a:solidFill>
                  <a:latin typeface="Century Gothic" panose="020B0502020202020204" pitchFamily="34" charset="0"/>
                  <a:cs typeface="Arial" panose="020B0604020202020204" pitchFamily="34" charset="0"/>
                </a:rPr>
                <a:t>2,009</a:t>
              </a:r>
            </a:p>
          </p:txBody>
        </p:sp>
        <p:sp>
          <p:nvSpPr>
            <p:cNvPr id="56" name="TextBox 55"/>
            <p:cNvSpPr txBox="1"/>
            <p:nvPr/>
          </p:nvSpPr>
          <p:spPr>
            <a:xfrm>
              <a:off x="8083131"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44%</a:t>
              </a:r>
            </a:p>
          </p:txBody>
        </p:sp>
      </p:grpSp>
      <p:grpSp>
        <p:nvGrpSpPr>
          <p:cNvPr id="2" name="Group 1"/>
          <p:cNvGrpSpPr/>
          <p:nvPr/>
        </p:nvGrpSpPr>
        <p:grpSpPr>
          <a:xfrm>
            <a:off x="1978883" y="3848852"/>
            <a:ext cx="946093" cy="2714507"/>
            <a:chOff x="4349394" y="3848852"/>
            <a:chExt cx="946093" cy="2714507"/>
          </a:xfrm>
        </p:grpSpPr>
        <p:sp>
          <p:nvSpPr>
            <p:cNvPr id="43" name="Rectangle 42"/>
            <p:cNvSpPr/>
            <p:nvPr/>
          </p:nvSpPr>
          <p:spPr>
            <a:xfrm>
              <a:off x="4519916" y="4434840"/>
              <a:ext cx="605048" cy="2128519"/>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TextBox 43"/>
            <p:cNvSpPr txBox="1"/>
            <p:nvPr/>
          </p:nvSpPr>
          <p:spPr>
            <a:xfrm>
              <a:off x="4349394" y="3848852"/>
              <a:ext cx="946093" cy="523220"/>
            </a:xfrm>
            <a:prstGeom prst="rect">
              <a:avLst/>
            </a:prstGeom>
            <a:noFill/>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INTERNET</a:t>
              </a:r>
            </a:p>
            <a:p>
              <a:pPr algn="ctr"/>
              <a:r>
                <a:rPr lang="en-US" sz="1400" dirty="0">
                  <a:solidFill>
                    <a:srgbClr val="639729"/>
                  </a:solidFill>
                  <a:latin typeface="Century Gothic" panose="020B0502020202020204" pitchFamily="34" charset="0"/>
                  <a:cs typeface="Arial" panose="020B0604020202020204" pitchFamily="34" charset="0"/>
                </a:rPr>
                <a:t>$4,604</a:t>
              </a:r>
            </a:p>
          </p:txBody>
        </p:sp>
        <p:sp>
          <p:nvSpPr>
            <p:cNvPr id="47" name="TextBox 46"/>
            <p:cNvSpPr txBox="1"/>
            <p:nvPr/>
          </p:nvSpPr>
          <p:spPr>
            <a:xfrm>
              <a:off x="4553868" y="519887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41%</a:t>
              </a:r>
            </a:p>
          </p:txBody>
        </p:sp>
      </p:grpSp>
      <p:grpSp>
        <p:nvGrpSpPr>
          <p:cNvPr id="68" name="Group 67"/>
          <p:cNvGrpSpPr/>
          <p:nvPr/>
        </p:nvGrpSpPr>
        <p:grpSpPr>
          <a:xfrm>
            <a:off x="1679218" y="2635564"/>
            <a:ext cx="1545421" cy="502702"/>
            <a:chOff x="3579543" y="2612414"/>
            <a:chExt cx="1545421" cy="502702"/>
          </a:xfrm>
        </p:grpSpPr>
        <p:sp>
          <p:nvSpPr>
            <p:cNvPr id="69" name="TextBox 68"/>
            <p:cNvSpPr txBox="1"/>
            <p:nvPr/>
          </p:nvSpPr>
          <p:spPr>
            <a:xfrm>
              <a:off x="3690399" y="2612414"/>
              <a:ext cx="1317990" cy="502702"/>
            </a:xfrm>
            <a:prstGeom prst="rect">
              <a:avLst/>
            </a:prstGeom>
            <a:noFill/>
          </p:spPr>
          <p:txBody>
            <a:bodyPr wrap="none" rtlCol="0">
              <a:spAutoFit/>
            </a:bodyPr>
            <a:lstStyle/>
            <a:p>
              <a:pPr algn="ctr">
                <a:lnSpc>
                  <a:spcPts val="1600"/>
                </a:lnSpc>
              </a:pPr>
              <a:r>
                <a:rPr lang="en-US" sz="1400" dirty="0">
                  <a:solidFill>
                    <a:srgbClr val="639729"/>
                  </a:solidFill>
                  <a:latin typeface="Century Gothic" panose="020B0502020202020204" pitchFamily="34" charset="0"/>
                  <a:cs typeface="Arial" panose="020B0604020202020204" pitchFamily="34" charset="0"/>
                </a:rPr>
                <a:t> Ad Revenue</a:t>
              </a:r>
              <a:endParaRPr lang="en-US" sz="3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10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579543" y="2849967"/>
              <a:ext cx="1545421"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143229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500"/>
                                        <p:tgtEl>
                                          <p:spTgt spid="4"/>
                                        </p:tgtEl>
                                      </p:cBhvr>
                                    </p:animEffect>
                                    <p:set>
                                      <p:cBhvr>
                                        <p:cTn id="10" dur="1" fill="hold">
                                          <p:stCondLst>
                                            <p:cond delay="499"/>
                                          </p:stCondLst>
                                        </p:cTn>
                                        <p:tgtEl>
                                          <p:spTgt spid="4"/>
                                        </p:tgtEl>
                                        <p:attrNameLst>
                                          <p:attrName>style.visibility</p:attrName>
                                        </p:attrNameLst>
                                      </p:cBhvr>
                                      <p:to>
                                        <p:strVal val="hidden"/>
                                      </p:to>
                                    </p:set>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500"/>
                                        <p:tgtEl>
                                          <p:spTgt spid="68"/>
                                        </p:tgtEl>
                                      </p:cBhvr>
                                    </p:animEffect>
                                    <p:set>
                                      <p:cBhvr>
                                        <p:cTn id="14" dur="1" fill="hold">
                                          <p:stCondLst>
                                            <p:cond delay="499"/>
                                          </p:stCondLst>
                                        </p:cTn>
                                        <p:tgtEl>
                                          <p:spTgt spid="68"/>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67"/>
                                        </p:tgtEl>
                                      </p:cBhvr>
                                    </p:animEffect>
                                    <p:set>
                                      <p:cBhvr>
                                        <p:cTn id="17" dur="1" fill="hold">
                                          <p:stCondLst>
                                            <p:cond delay="499"/>
                                          </p:stCondLst>
                                        </p:cTn>
                                        <p:tgtEl>
                                          <p:spTgt spid="6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9809674" y="4640771"/>
            <a:ext cx="827471" cy="1934952"/>
            <a:chOff x="2586718" y="4628406"/>
            <a:chExt cx="827471" cy="1934952"/>
          </a:xfrm>
        </p:grpSpPr>
        <p:sp>
          <p:nvSpPr>
            <p:cNvPr id="21" name="Rectangle 20"/>
            <p:cNvSpPr/>
            <p:nvPr/>
          </p:nvSpPr>
          <p:spPr>
            <a:xfrm>
              <a:off x="2697928" y="5286247"/>
              <a:ext cx="605048" cy="1277111"/>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p:cNvSpPr txBox="1"/>
            <p:nvPr/>
          </p:nvSpPr>
          <p:spPr>
            <a:xfrm>
              <a:off x="2740671" y="5578436"/>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52%</a:t>
              </a:r>
            </a:p>
          </p:txBody>
        </p:sp>
        <p:sp>
          <p:nvSpPr>
            <p:cNvPr id="23" name="TextBox 22"/>
            <p:cNvSpPr txBox="1"/>
            <p:nvPr/>
          </p:nvSpPr>
          <p:spPr>
            <a:xfrm>
              <a:off x="2586718" y="4628406"/>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1,037</a:t>
              </a:r>
            </a:p>
          </p:txBody>
        </p:sp>
      </p:grpSp>
      <p:grpSp>
        <p:nvGrpSpPr>
          <p:cNvPr id="24" name="Group 23"/>
          <p:cNvGrpSpPr/>
          <p:nvPr/>
        </p:nvGrpSpPr>
        <p:grpSpPr>
          <a:xfrm>
            <a:off x="8765187" y="5121739"/>
            <a:ext cx="736100" cy="1441619"/>
            <a:chOff x="3506161" y="5121739"/>
            <a:chExt cx="736100" cy="1441619"/>
          </a:xfrm>
        </p:grpSpPr>
        <p:sp>
          <p:nvSpPr>
            <p:cNvPr id="25" name="Rectangle 24"/>
            <p:cNvSpPr/>
            <p:nvPr/>
          </p:nvSpPr>
          <p:spPr>
            <a:xfrm>
              <a:off x="3571688" y="5655808"/>
              <a:ext cx="605048" cy="907550"/>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40%</a:t>
              </a:r>
            </a:p>
          </p:txBody>
        </p:sp>
        <p:sp>
          <p:nvSpPr>
            <p:cNvPr id="27" name="TextBox 26"/>
            <p:cNvSpPr txBox="1"/>
            <p:nvPr/>
          </p:nvSpPr>
          <p:spPr>
            <a:xfrm>
              <a:off x="3506161" y="5121739"/>
              <a:ext cx="736100"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804</a:t>
              </a:r>
            </a:p>
          </p:txBody>
        </p:sp>
      </p:grpSp>
      <p:grpSp>
        <p:nvGrpSpPr>
          <p:cNvPr id="32" name="Group 31"/>
          <p:cNvGrpSpPr/>
          <p:nvPr/>
        </p:nvGrpSpPr>
        <p:grpSpPr>
          <a:xfrm>
            <a:off x="4228958" y="5237489"/>
            <a:ext cx="827471" cy="1325869"/>
            <a:chOff x="3460476" y="5237489"/>
            <a:chExt cx="827471" cy="1325869"/>
          </a:xfrm>
        </p:grpSpPr>
        <p:sp>
          <p:nvSpPr>
            <p:cNvPr id="33" name="Rectangle 32"/>
            <p:cNvSpPr/>
            <p:nvPr/>
          </p:nvSpPr>
          <p:spPr>
            <a:xfrm>
              <a:off x="3571688" y="5818376"/>
              <a:ext cx="605048" cy="744982"/>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TextBox 33"/>
            <p:cNvSpPr txBox="1"/>
            <p:nvPr/>
          </p:nvSpPr>
          <p:spPr>
            <a:xfrm>
              <a:off x="3603946" y="5883090"/>
              <a:ext cx="54053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35%</a:t>
              </a:r>
            </a:p>
          </p:txBody>
        </p:sp>
        <p:sp>
          <p:nvSpPr>
            <p:cNvPr id="35" name="TextBox 34"/>
            <p:cNvSpPr txBox="1"/>
            <p:nvPr/>
          </p:nvSpPr>
          <p:spPr>
            <a:xfrm>
              <a:off x="3460476" y="5237489"/>
              <a:ext cx="827471"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MOBILE</a:t>
              </a:r>
            </a:p>
            <a:p>
              <a:pPr algn="ctr"/>
              <a:r>
                <a:rPr lang="en-US" sz="1400" dirty="0">
                  <a:solidFill>
                    <a:srgbClr val="639729"/>
                  </a:solidFill>
                  <a:latin typeface="Century Gothic" panose="020B0502020202020204" pitchFamily="34" charset="0"/>
                  <a:cs typeface="Arial" panose="020B0604020202020204" pitchFamily="34" charset="0"/>
                </a:rPr>
                <a:t>$1,620</a:t>
              </a:r>
            </a:p>
          </p:txBody>
        </p:sp>
      </p:grpSp>
      <p:grpSp>
        <p:nvGrpSpPr>
          <p:cNvPr id="28" name="Group 27"/>
          <p:cNvGrpSpPr/>
          <p:nvPr/>
        </p:nvGrpSpPr>
        <p:grpSpPr>
          <a:xfrm>
            <a:off x="3187616" y="5775036"/>
            <a:ext cx="731289" cy="851406"/>
            <a:chOff x="2634807" y="5775036"/>
            <a:chExt cx="731289" cy="851406"/>
          </a:xfrm>
        </p:grpSpPr>
        <p:sp>
          <p:nvSpPr>
            <p:cNvPr id="29" name="Rectangle 28"/>
            <p:cNvSpPr/>
            <p:nvPr/>
          </p:nvSpPr>
          <p:spPr>
            <a:xfrm>
              <a:off x="2697928" y="6381750"/>
              <a:ext cx="605048" cy="181608"/>
            </a:xfrm>
            <a:prstGeom prst="rect">
              <a:avLst/>
            </a:prstGeom>
            <a:solidFill>
              <a:srgbClr val="00B050"/>
            </a:solidFill>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p:cNvSpPr txBox="1"/>
            <p:nvPr/>
          </p:nvSpPr>
          <p:spPr>
            <a:xfrm>
              <a:off x="2812938" y="6318665"/>
              <a:ext cx="439543" cy="307777"/>
            </a:xfrm>
            <a:prstGeom prst="rect">
              <a:avLst/>
            </a:prstGeom>
            <a:noFill/>
          </p:spPr>
          <p:txBody>
            <a:bodyPr wrap="none" rtlCol="0">
              <a:spAutoFit/>
            </a:bodyPr>
            <a:lstStyle/>
            <a:p>
              <a:pPr algn="ctr"/>
              <a:r>
                <a:rPr lang="en-US" sz="1400" b="1" dirty="0">
                  <a:solidFill>
                    <a:schemeClr val="bg1"/>
                  </a:solidFill>
                  <a:latin typeface="Century Gothic" panose="020B0502020202020204" pitchFamily="34" charset="0"/>
                  <a:cs typeface="Arial" panose="020B0604020202020204" pitchFamily="34" charset="0"/>
                </a:rPr>
                <a:t>8%</a:t>
              </a:r>
            </a:p>
          </p:txBody>
        </p:sp>
        <p:sp>
          <p:nvSpPr>
            <p:cNvPr id="31" name="TextBox 30"/>
            <p:cNvSpPr txBox="1"/>
            <p:nvPr/>
          </p:nvSpPr>
          <p:spPr>
            <a:xfrm>
              <a:off x="2634807" y="5775036"/>
              <a:ext cx="731289" cy="523220"/>
            </a:xfrm>
            <a:prstGeom prst="rect">
              <a:avLst/>
            </a:prstGeom>
            <a:noFill/>
            <a:effectLst/>
          </p:spPr>
          <p:txBody>
            <a:bodyPr wrap="none" rtlCol="0">
              <a:spAutoFit/>
            </a:bodyPr>
            <a:lstStyle/>
            <a:p>
              <a:pPr algn="ctr"/>
              <a:r>
                <a:rPr lang="en-US" sz="1400" dirty="0">
                  <a:solidFill>
                    <a:srgbClr val="639729"/>
                  </a:solidFill>
                  <a:latin typeface="Century Gothic" panose="020B0502020202020204" pitchFamily="34" charset="0"/>
                  <a:cs typeface="Arial" panose="020B0604020202020204" pitchFamily="34" charset="0"/>
                </a:rPr>
                <a:t>VIDEO</a:t>
              </a:r>
            </a:p>
            <a:p>
              <a:pPr algn="ctr"/>
              <a:r>
                <a:rPr lang="en-US" sz="1400" dirty="0">
                  <a:solidFill>
                    <a:srgbClr val="639729"/>
                  </a:solidFill>
                  <a:latin typeface="Century Gothic" panose="020B0502020202020204" pitchFamily="34" charset="0"/>
                  <a:cs typeface="Arial" panose="020B0604020202020204" pitchFamily="34" charset="0"/>
                </a:rPr>
                <a:t>$358</a:t>
              </a:r>
            </a:p>
          </p:txBody>
        </p:sp>
      </p:grpSp>
      <p:grpSp>
        <p:nvGrpSpPr>
          <p:cNvPr id="67" name="Group 66"/>
          <p:cNvGrpSpPr/>
          <p:nvPr/>
        </p:nvGrpSpPr>
        <p:grpSpPr>
          <a:xfrm>
            <a:off x="4299361" y="4218667"/>
            <a:ext cx="1334019" cy="646331"/>
            <a:chOff x="7211649" y="2702524"/>
            <a:chExt cx="1334019" cy="646331"/>
          </a:xfrm>
        </p:grpSpPr>
        <p:sp>
          <p:nvSpPr>
            <p:cNvPr id="51" name="TextBox 50"/>
            <p:cNvSpPr txBox="1"/>
            <p:nvPr/>
          </p:nvSpPr>
          <p:spPr>
            <a:xfrm>
              <a:off x="7211649" y="2702524"/>
              <a:ext cx="1334019" cy="646331"/>
            </a:xfrm>
            <a:prstGeom prst="rect">
              <a:avLst/>
            </a:prstGeom>
            <a:noFill/>
          </p:spPr>
          <p:txBody>
            <a:bodyPr wrap="none" rtlCol="0">
              <a:spAutoFit/>
            </a:bodyPr>
            <a:lstStyle/>
            <a:p>
              <a:pPr algn="ctr"/>
              <a:r>
                <a:rPr lang="en-US" sz="1200" dirty="0">
                  <a:solidFill>
                    <a:srgbClr val="639729"/>
                  </a:solidFill>
                  <a:latin typeface="Century Gothic" panose="020B0502020202020204" pitchFamily="34" charset="0"/>
                  <a:cs typeface="Arial" panose="020B0604020202020204" pitchFamily="34" charset="0"/>
                </a:rPr>
                <a:t> Share of </a:t>
              </a:r>
            </a:p>
            <a:p>
              <a:pPr algn="ctr"/>
              <a:r>
                <a:rPr lang="en-US" sz="1200" dirty="0">
                  <a:solidFill>
                    <a:srgbClr val="639729"/>
                  </a:solidFill>
                  <a:latin typeface="Century Gothic" panose="020B0502020202020204" pitchFamily="34" charset="0"/>
                  <a:cs typeface="Arial" panose="020B0604020202020204" pitchFamily="34" charset="0"/>
                </a:rPr>
                <a:t>Weekly Minutes</a:t>
              </a:r>
            </a:p>
            <a:p>
              <a:pPr algn="ctr"/>
              <a:r>
                <a:rPr lang="en-US" sz="1200" dirty="0">
                  <a:solidFill>
                    <a:srgbClr val="639729"/>
                  </a:solidFill>
                  <a:latin typeface="Century Gothic" panose="020B0502020202020204" pitchFamily="34" charset="0"/>
                  <a:cs typeface="Arial" panose="020B0604020202020204" pitchFamily="34" charset="0"/>
                </a:rPr>
                <a:t>Per Capita</a:t>
              </a:r>
            </a:p>
          </p:txBody>
        </p:sp>
        <p:cxnSp>
          <p:nvCxnSpPr>
            <p:cNvPr id="55" name="Straight Connector 54"/>
            <p:cNvCxnSpPr/>
            <p:nvPr/>
          </p:nvCxnSpPr>
          <p:spPr>
            <a:xfrm>
              <a:off x="7292697" y="3295080"/>
              <a:ext cx="1173480"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68" name="Group 67"/>
          <p:cNvGrpSpPr/>
          <p:nvPr/>
        </p:nvGrpSpPr>
        <p:grpSpPr>
          <a:xfrm>
            <a:off x="2997659" y="4342868"/>
            <a:ext cx="1111202" cy="707886"/>
            <a:chOff x="3793795" y="2612414"/>
            <a:chExt cx="1111202" cy="707886"/>
          </a:xfrm>
        </p:grpSpPr>
        <p:sp>
          <p:nvSpPr>
            <p:cNvPr id="69" name="TextBox 68"/>
            <p:cNvSpPr txBox="1"/>
            <p:nvPr/>
          </p:nvSpPr>
          <p:spPr>
            <a:xfrm>
              <a:off x="3793795" y="2612414"/>
              <a:ext cx="1111202" cy="707886"/>
            </a:xfrm>
            <a:prstGeom prst="rect">
              <a:avLst/>
            </a:prstGeom>
            <a:noFill/>
          </p:spPr>
          <p:txBody>
            <a:bodyPr wrap="none" rtlCol="0">
              <a:spAutoFit/>
            </a:bodyPr>
            <a:lstStyle/>
            <a:p>
              <a:pPr algn="ctr">
                <a:lnSpc>
                  <a:spcPts val="1600"/>
                </a:lnSpc>
              </a:pPr>
              <a:r>
                <a:rPr lang="en-US" sz="1200" dirty="0">
                  <a:solidFill>
                    <a:srgbClr val="639729"/>
                  </a:solidFill>
                  <a:latin typeface="Century Gothic" panose="020B0502020202020204" pitchFamily="34" charset="0"/>
                  <a:cs typeface="Arial" panose="020B0604020202020204" pitchFamily="34" charset="0"/>
                </a:rPr>
                <a:t> Share of</a:t>
              </a:r>
            </a:p>
            <a:p>
              <a:pPr algn="ctr">
                <a:lnSpc>
                  <a:spcPts val="1600"/>
                </a:lnSpc>
              </a:pPr>
              <a:r>
                <a:rPr lang="en-US" sz="1200" dirty="0">
                  <a:solidFill>
                    <a:srgbClr val="639729"/>
                  </a:solidFill>
                  <a:latin typeface="Century Gothic" panose="020B0502020202020204" pitchFamily="34" charset="0"/>
                  <a:cs typeface="Arial" panose="020B0604020202020204" pitchFamily="34" charset="0"/>
                </a:rPr>
                <a:t>Ad Revenue</a:t>
              </a:r>
              <a:endParaRPr lang="en-US" sz="2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050" dirty="0">
                  <a:solidFill>
                    <a:srgbClr val="639729"/>
                  </a:solidFill>
                  <a:latin typeface="Century Gothic" panose="020B0502020202020204" pitchFamily="34" charset="0"/>
                  <a:cs typeface="Arial" panose="020B0604020202020204" pitchFamily="34" charset="0"/>
                </a:rPr>
                <a:t> (Millions)</a:t>
              </a:r>
            </a:p>
          </p:txBody>
        </p:sp>
        <p:cxnSp>
          <p:nvCxnSpPr>
            <p:cNvPr id="70" name="Straight Connector 69"/>
            <p:cNvCxnSpPr/>
            <p:nvPr/>
          </p:nvCxnSpPr>
          <p:spPr>
            <a:xfrm>
              <a:off x="3793795" y="3063327"/>
              <a:ext cx="1111202"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7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8" name="Group 37"/>
          <p:cNvGrpSpPr/>
          <p:nvPr/>
        </p:nvGrpSpPr>
        <p:grpSpPr>
          <a:xfrm>
            <a:off x="9501287" y="3805858"/>
            <a:ext cx="1334019" cy="646331"/>
            <a:chOff x="7211649" y="2702524"/>
            <a:chExt cx="1334019" cy="646331"/>
          </a:xfrm>
        </p:grpSpPr>
        <p:sp>
          <p:nvSpPr>
            <p:cNvPr id="39" name="TextBox 38"/>
            <p:cNvSpPr txBox="1"/>
            <p:nvPr/>
          </p:nvSpPr>
          <p:spPr>
            <a:xfrm>
              <a:off x="7211649" y="2702524"/>
              <a:ext cx="1334019" cy="646331"/>
            </a:xfrm>
            <a:prstGeom prst="rect">
              <a:avLst/>
            </a:prstGeom>
            <a:noFill/>
          </p:spPr>
          <p:txBody>
            <a:bodyPr wrap="none" rtlCol="0">
              <a:spAutoFit/>
            </a:bodyPr>
            <a:lstStyle/>
            <a:p>
              <a:pPr algn="ctr"/>
              <a:r>
                <a:rPr lang="en-US" sz="1200" dirty="0">
                  <a:solidFill>
                    <a:srgbClr val="639729"/>
                  </a:solidFill>
                  <a:latin typeface="Century Gothic" panose="020B0502020202020204" pitchFamily="34" charset="0"/>
                  <a:cs typeface="Arial" panose="020B0604020202020204" pitchFamily="34" charset="0"/>
                </a:rPr>
                <a:t> Share of </a:t>
              </a:r>
            </a:p>
            <a:p>
              <a:pPr algn="ctr"/>
              <a:r>
                <a:rPr lang="en-US" sz="1200" dirty="0">
                  <a:solidFill>
                    <a:srgbClr val="639729"/>
                  </a:solidFill>
                  <a:latin typeface="Century Gothic" panose="020B0502020202020204" pitchFamily="34" charset="0"/>
                  <a:cs typeface="Arial" panose="020B0604020202020204" pitchFamily="34" charset="0"/>
                </a:rPr>
                <a:t>Weekly Minutes</a:t>
              </a:r>
            </a:p>
            <a:p>
              <a:pPr algn="ctr"/>
              <a:r>
                <a:rPr lang="en-US" sz="1200" dirty="0">
                  <a:solidFill>
                    <a:srgbClr val="639729"/>
                  </a:solidFill>
                  <a:latin typeface="Century Gothic" panose="020B0502020202020204" pitchFamily="34" charset="0"/>
                  <a:cs typeface="Arial" panose="020B0604020202020204" pitchFamily="34" charset="0"/>
                </a:rPr>
                <a:t>Per Capita</a:t>
              </a:r>
            </a:p>
          </p:txBody>
        </p:sp>
        <p:cxnSp>
          <p:nvCxnSpPr>
            <p:cNvPr id="40" name="Straight Connector 39"/>
            <p:cNvCxnSpPr/>
            <p:nvPr/>
          </p:nvCxnSpPr>
          <p:spPr>
            <a:xfrm>
              <a:off x="7292697" y="3295080"/>
              <a:ext cx="1173480"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8209586" y="3955949"/>
            <a:ext cx="1111202" cy="707886"/>
            <a:chOff x="3793795" y="2612414"/>
            <a:chExt cx="1111202" cy="707886"/>
          </a:xfrm>
        </p:grpSpPr>
        <p:sp>
          <p:nvSpPr>
            <p:cNvPr id="42" name="TextBox 41"/>
            <p:cNvSpPr txBox="1"/>
            <p:nvPr/>
          </p:nvSpPr>
          <p:spPr>
            <a:xfrm>
              <a:off x="3793795" y="2612414"/>
              <a:ext cx="1111202" cy="707886"/>
            </a:xfrm>
            <a:prstGeom prst="rect">
              <a:avLst/>
            </a:prstGeom>
            <a:noFill/>
          </p:spPr>
          <p:txBody>
            <a:bodyPr wrap="none" rtlCol="0">
              <a:spAutoFit/>
            </a:bodyPr>
            <a:lstStyle/>
            <a:p>
              <a:pPr algn="ctr">
                <a:lnSpc>
                  <a:spcPts val="1600"/>
                </a:lnSpc>
              </a:pPr>
              <a:r>
                <a:rPr lang="en-US" sz="1200" dirty="0">
                  <a:solidFill>
                    <a:srgbClr val="639729"/>
                  </a:solidFill>
                  <a:latin typeface="Century Gothic" panose="020B0502020202020204" pitchFamily="34" charset="0"/>
                  <a:cs typeface="Arial" panose="020B0604020202020204" pitchFamily="34" charset="0"/>
                </a:rPr>
                <a:t> Share of</a:t>
              </a:r>
            </a:p>
            <a:p>
              <a:pPr algn="ctr">
                <a:lnSpc>
                  <a:spcPts val="1600"/>
                </a:lnSpc>
              </a:pPr>
              <a:r>
                <a:rPr lang="en-US" sz="1200" dirty="0">
                  <a:solidFill>
                    <a:srgbClr val="639729"/>
                  </a:solidFill>
                  <a:latin typeface="Century Gothic" panose="020B0502020202020204" pitchFamily="34" charset="0"/>
                  <a:cs typeface="Arial" panose="020B0604020202020204" pitchFamily="34" charset="0"/>
                </a:rPr>
                <a:t>Ad Revenue</a:t>
              </a:r>
              <a:endParaRPr lang="en-US" sz="200" dirty="0">
                <a:solidFill>
                  <a:srgbClr val="639729"/>
                </a:solidFill>
                <a:latin typeface="Century Gothic" panose="020B0502020202020204" pitchFamily="34" charset="0"/>
                <a:cs typeface="Arial" panose="020B0604020202020204" pitchFamily="34" charset="0"/>
              </a:endParaRPr>
            </a:p>
            <a:p>
              <a:pPr algn="ctr">
                <a:lnSpc>
                  <a:spcPts val="1600"/>
                </a:lnSpc>
              </a:pPr>
              <a:r>
                <a:rPr lang="en-US" sz="1050" dirty="0">
                  <a:solidFill>
                    <a:srgbClr val="639729"/>
                  </a:solidFill>
                  <a:latin typeface="Century Gothic" panose="020B0502020202020204" pitchFamily="34" charset="0"/>
                  <a:cs typeface="Arial" panose="020B0604020202020204" pitchFamily="34" charset="0"/>
                </a:rPr>
                <a:t> (Millions)</a:t>
              </a:r>
            </a:p>
          </p:txBody>
        </p:sp>
        <p:cxnSp>
          <p:nvCxnSpPr>
            <p:cNvPr id="45" name="Straight Connector 44"/>
            <p:cNvCxnSpPr/>
            <p:nvPr/>
          </p:nvCxnSpPr>
          <p:spPr>
            <a:xfrm>
              <a:off x="3793795" y="3063327"/>
              <a:ext cx="1111202" cy="0"/>
            </a:xfrm>
            <a:prstGeom prst="line">
              <a:avLst/>
            </a:prstGeom>
            <a:ln>
              <a:solidFill>
                <a:srgbClr val="639729"/>
              </a:solidFill>
            </a:ln>
          </p:spPr>
          <p:style>
            <a:lnRef idx="1">
              <a:schemeClr val="accent1"/>
            </a:lnRef>
            <a:fillRef idx="0">
              <a:schemeClr val="accent1"/>
            </a:fillRef>
            <a:effectRef idx="0">
              <a:schemeClr val="accent1"/>
            </a:effectRef>
            <a:fontRef idx="minor">
              <a:schemeClr val="tx1"/>
            </a:fontRef>
          </p:style>
        </p:cxnSp>
      </p:grpSp>
      <p:sp>
        <p:nvSpPr>
          <p:cNvPr id="46" name="TextBox 45"/>
          <p:cNvSpPr txBox="1"/>
          <p:nvPr/>
        </p:nvSpPr>
        <p:spPr>
          <a:xfrm>
            <a:off x="3103066" y="1222172"/>
            <a:ext cx="5985934" cy="523220"/>
          </a:xfrm>
          <a:prstGeom prst="rect">
            <a:avLst/>
          </a:prstGeom>
          <a:noFill/>
        </p:spPr>
        <p:txBody>
          <a:bodyPr wrap="none" rtlCol="0">
            <a:spAutoFit/>
          </a:bodyPr>
          <a:lstStyle/>
          <a:p>
            <a:pPr algn="ctr"/>
            <a:r>
              <a:rPr lang="en-US" sz="2800" dirty="0">
                <a:solidFill>
                  <a:srgbClr val="619428"/>
                </a:solidFill>
                <a:latin typeface="Century Gothic" panose="020B0502020202020204" pitchFamily="34" charset="0"/>
                <a:cs typeface="Arial" panose="020B0604020202020204" pitchFamily="34" charset="0"/>
              </a:rPr>
              <a:t>Ad revenue still underdeveloped.</a:t>
            </a:r>
          </a:p>
        </p:txBody>
      </p:sp>
      <p:sp>
        <p:nvSpPr>
          <p:cNvPr id="43" name="TextBox 42"/>
          <p:cNvSpPr txBox="1"/>
          <p:nvPr/>
        </p:nvSpPr>
        <p:spPr>
          <a:xfrm>
            <a:off x="243321" y="6595622"/>
            <a:ext cx="9009536" cy="246221"/>
          </a:xfrm>
          <a:prstGeom prst="rect">
            <a:avLst/>
          </a:prstGeom>
          <a:noFill/>
        </p:spPr>
        <p:txBody>
          <a:bodyPr wrap="square" rtlCol="0">
            <a:spAutoFit/>
          </a:bodyPr>
          <a:lstStyle/>
          <a:p>
            <a:r>
              <a:rPr lang="en-US" sz="1000" dirty="0">
                <a:solidFill>
                  <a:srgbClr val="4475D0"/>
                </a:solidFill>
                <a:latin typeface="Century Gothic" panose="020B0502020202020204" pitchFamily="34" charset="0"/>
                <a:cs typeface="Arial" panose="020B0604020202020204" pitchFamily="34" charset="0"/>
              </a:rPr>
              <a:t>In 2014 Video/Mobile share of Internet Revenue was 6%/12%. Little change in Video/Mobile shares of time.</a:t>
            </a:r>
          </a:p>
        </p:txBody>
      </p:sp>
    </p:spTree>
    <p:extLst>
      <p:ext uri="{BB962C8B-B14F-4D97-AF65-F5344CB8AC3E}">
        <p14:creationId xmlns:p14="http://schemas.microsoft.com/office/powerpoint/2010/main" val="105482622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14:presetBounceEnd="40000">
                                      <p:stCondLst>
                                        <p:cond delay="0"/>
                                      </p:stCondLst>
                                      <p:childTnLst>
                                        <p:animMotion origin="layout" path="M 8.33333E-7 4.81481E-6 L 0.33945 4.81481E-6 " pathEditMode="relative" rAng="0" ptsTypes="AA" p14:bounceEnd="40000">
                                          <p:cBhvr>
                                            <p:cTn id="6" dur="3000" fill="hold"/>
                                            <p:tgtEl>
                                              <p:spTgt spid="32"/>
                                            </p:tgtEl>
                                            <p:attrNameLst>
                                              <p:attrName>ppt_x</p:attrName>
                                              <p:attrName>ppt_y</p:attrName>
                                            </p:attrNameLst>
                                          </p:cBhvr>
                                          <p:rCtr x="16966" y="0"/>
                                        </p:animMotion>
                                      </p:childTnLst>
                                    </p:cTn>
                                  </p:par>
                                  <p:par>
                                    <p:cTn id="7" presetID="35" presetClass="path" presetSubtype="0" accel="50000" fill="hold" nodeType="withEffect" p14:presetBounceEnd="40000">
                                      <p:stCondLst>
                                        <p:cond delay="0"/>
                                      </p:stCondLst>
                                      <p:childTnLst>
                                        <p:animMotion origin="layout" path="M 1.45833E-6 4.81481E-6 L -0.33711 4.81481E-6 " pathEditMode="relative" rAng="0" ptsTypes="AA" p14:bounceEnd="40000">
                                          <p:cBhvr>
                                            <p:cTn id="8" dur="3000" fill="hold"/>
                                            <p:tgtEl>
                                              <p:spTgt spid="24"/>
                                            </p:tgtEl>
                                            <p:attrNameLst>
                                              <p:attrName>ppt_x</p:attrName>
                                              <p:attrName>ppt_y</p:attrName>
                                            </p:attrNameLst>
                                          </p:cBhvr>
                                          <p:rCtr x="-16862" y="0"/>
                                        </p:animMotion>
                                      </p:childTnLst>
                                    </p:cTn>
                                  </p:par>
                                  <p:par>
                                    <p:cTn id="9" presetID="10" presetClass="entr" presetSubtype="0" fill="hold" nodeType="withEffect">
                                      <p:stCondLst>
                                        <p:cond delay="100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1000"/>
                                            <p:tgtEl>
                                              <p:spTgt spid="68"/>
                                            </p:tgtEl>
                                          </p:cBhvr>
                                        </p:animEffect>
                                      </p:childTnLst>
                                    </p:cTn>
                                  </p:par>
                                  <p:par>
                                    <p:cTn id="12" presetID="10" presetClass="entr" presetSubtype="0" fill="hold" nodeType="withEffect">
                                      <p:stCondLst>
                                        <p:cond delay="1000"/>
                                      </p:stCondLst>
                                      <p:childTnLst>
                                        <p:set>
                                          <p:cBhvr>
                                            <p:cTn id="13" dur="1" fill="hold">
                                              <p:stCondLst>
                                                <p:cond delay="0"/>
                                              </p:stCondLst>
                                            </p:cTn>
                                            <p:tgtEl>
                                              <p:spTgt spid="67"/>
                                            </p:tgtEl>
                                            <p:attrNameLst>
                                              <p:attrName>style.visibility</p:attrName>
                                            </p:attrNameLst>
                                          </p:cBhvr>
                                          <p:to>
                                            <p:strVal val="visible"/>
                                          </p:to>
                                        </p:set>
                                        <p:animEffect transition="in" filter="fade">
                                          <p:cBhvr>
                                            <p:cTn id="14" dur="1000"/>
                                            <p:tgtEl>
                                              <p:spTgt spid="67"/>
                                            </p:tgtEl>
                                          </p:cBhvr>
                                        </p:animEffect>
                                      </p:childTnLst>
                                    </p:cTn>
                                  </p:par>
                                  <p:par>
                                    <p:cTn id="15" presetID="10" presetClass="entr" presetSubtype="0" fill="hold" nodeType="withEffect">
                                      <p:stCondLst>
                                        <p:cond delay="1000"/>
                                      </p:stCondLst>
                                      <p:childTnLst>
                                        <p:set>
                                          <p:cBhvr>
                                            <p:cTn id="16" dur="1" fill="hold">
                                              <p:stCondLst>
                                                <p:cond delay="0"/>
                                              </p:stCondLst>
                                            </p:cTn>
                                            <p:tgtEl>
                                              <p:spTgt spid="41"/>
                                            </p:tgtEl>
                                            <p:attrNameLst>
                                              <p:attrName>style.visibility</p:attrName>
                                            </p:attrNameLst>
                                          </p:cBhvr>
                                          <p:to>
                                            <p:strVal val="visible"/>
                                          </p:to>
                                        </p:set>
                                        <p:animEffect transition="in" filter="fade">
                                          <p:cBhvr>
                                            <p:cTn id="17" dur="1000"/>
                                            <p:tgtEl>
                                              <p:spTgt spid="41"/>
                                            </p:tgtEl>
                                          </p:cBhvr>
                                        </p:animEffect>
                                      </p:childTnLst>
                                    </p:cTn>
                                  </p:par>
                                  <p:par>
                                    <p:cTn id="18" presetID="10" presetClass="entr" presetSubtype="0" fill="hold" nodeType="withEffect">
                                      <p:stCondLst>
                                        <p:cond delay="100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1000"/>
                                            <p:tgtEl>
                                              <p:spTgt spid="38"/>
                                            </p:tgtEl>
                                          </p:cBhvr>
                                        </p:animEffect>
                                      </p:childTnLst>
                                    </p:cTn>
                                  </p:par>
                                </p:childTnLst>
                              </p:cTn>
                            </p:par>
                            <p:par>
                              <p:cTn id="21" fill="hold">
                                <p:stCondLst>
                                  <p:cond delay="3000"/>
                                </p:stCondLst>
                                <p:childTnLst>
                                  <p:par>
                                    <p:cTn id="22" presetID="10" presetClass="entr" presetSubtype="0" fill="hold" grpId="0"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fade">
                                          <p:cBhvr>
                                            <p:cTn id="24"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withEffect">
                                      <p:stCondLst>
                                        <p:cond delay="0"/>
                                      </p:stCondLst>
                                      <p:childTnLst>
                                        <p:animMotion origin="layout" path="M 8.33333E-7 4.81481E-6 L 0.33945 4.81481E-6 " pathEditMode="relative" rAng="0" ptsTypes="AA">
                                          <p:cBhvr>
                                            <p:cTn id="6" dur="3000" fill="hold"/>
                                            <p:tgtEl>
                                              <p:spTgt spid="32"/>
                                            </p:tgtEl>
                                            <p:attrNameLst>
                                              <p:attrName>ppt_x</p:attrName>
                                              <p:attrName>ppt_y</p:attrName>
                                            </p:attrNameLst>
                                          </p:cBhvr>
                                          <p:rCtr x="16966" y="0"/>
                                        </p:animMotion>
                                      </p:childTnLst>
                                    </p:cTn>
                                  </p:par>
                                  <p:par>
                                    <p:cTn id="7" presetID="35" presetClass="path" presetSubtype="0" accel="50000" fill="hold" nodeType="withEffect">
                                      <p:stCondLst>
                                        <p:cond delay="0"/>
                                      </p:stCondLst>
                                      <p:childTnLst>
                                        <p:animMotion origin="layout" path="M 1.45833E-6 4.81481E-6 L -0.33711 4.81481E-6 " pathEditMode="relative" rAng="0" ptsTypes="AA">
                                          <p:cBhvr>
                                            <p:cTn id="8" dur="3000" fill="hold"/>
                                            <p:tgtEl>
                                              <p:spTgt spid="24"/>
                                            </p:tgtEl>
                                            <p:attrNameLst>
                                              <p:attrName>ppt_x</p:attrName>
                                              <p:attrName>ppt_y</p:attrName>
                                            </p:attrNameLst>
                                          </p:cBhvr>
                                          <p:rCtr x="-16862" y="0"/>
                                        </p:animMotion>
                                      </p:childTnLst>
                                    </p:cTn>
                                  </p:par>
                                  <p:par>
                                    <p:cTn id="9" presetID="10" presetClass="entr" presetSubtype="0" fill="hold" nodeType="withEffect">
                                      <p:stCondLst>
                                        <p:cond delay="1000"/>
                                      </p:stCondLst>
                                      <p:childTnLst>
                                        <p:set>
                                          <p:cBhvr>
                                            <p:cTn id="10" dur="1" fill="hold">
                                              <p:stCondLst>
                                                <p:cond delay="0"/>
                                              </p:stCondLst>
                                            </p:cTn>
                                            <p:tgtEl>
                                              <p:spTgt spid="68"/>
                                            </p:tgtEl>
                                            <p:attrNameLst>
                                              <p:attrName>style.visibility</p:attrName>
                                            </p:attrNameLst>
                                          </p:cBhvr>
                                          <p:to>
                                            <p:strVal val="visible"/>
                                          </p:to>
                                        </p:set>
                                        <p:animEffect transition="in" filter="fade">
                                          <p:cBhvr>
                                            <p:cTn id="11" dur="1000"/>
                                            <p:tgtEl>
                                              <p:spTgt spid="68"/>
                                            </p:tgtEl>
                                          </p:cBhvr>
                                        </p:animEffect>
                                      </p:childTnLst>
                                    </p:cTn>
                                  </p:par>
                                  <p:par>
                                    <p:cTn id="12" presetID="10" presetClass="entr" presetSubtype="0" fill="hold" nodeType="withEffect">
                                      <p:stCondLst>
                                        <p:cond delay="1000"/>
                                      </p:stCondLst>
                                      <p:childTnLst>
                                        <p:set>
                                          <p:cBhvr>
                                            <p:cTn id="13" dur="1" fill="hold">
                                              <p:stCondLst>
                                                <p:cond delay="0"/>
                                              </p:stCondLst>
                                            </p:cTn>
                                            <p:tgtEl>
                                              <p:spTgt spid="67"/>
                                            </p:tgtEl>
                                            <p:attrNameLst>
                                              <p:attrName>style.visibility</p:attrName>
                                            </p:attrNameLst>
                                          </p:cBhvr>
                                          <p:to>
                                            <p:strVal val="visible"/>
                                          </p:to>
                                        </p:set>
                                        <p:animEffect transition="in" filter="fade">
                                          <p:cBhvr>
                                            <p:cTn id="14" dur="1000"/>
                                            <p:tgtEl>
                                              <p:spTgt spid="67"/>
                                            </p:tgtEl>
                                          </p:cBhvr>
                                        </p:animEffect>
                                      </p:childTnLst>
                                    </p:cTn>
                                  </p:par>
                                  <p:par>
                                    <p:cTn id="15" presetID="10" presetClass="entr" presetSubtype="0" fill="hold" nodeType="withEffect">
                                      <p:stCondLst>
                                        <p:cond delay="1000"/>
                                      </p:stCondLst>
                                      <p:childTnLst>
                                        <p:set>
                                          <p:cBhvr>
                                            <p:cTn id="16" dur="1" fill="hold">
                                              <p:stCondLst>
                                                <p:cond delay="0"/>
                                              </p:stCondLst>
                                            </p:cTn>
                                            <p:tgtEl>
                                              <p:spTgt spid="41"/>
                                            </p:tgtEl>
                                            <p:attrNameLst>
                                              <p:attrName>style.visibility</p:attrName>
                                            </p:attrNameLst>
                                          </p:cBhvr>
                                          <p:to>
                                            <p:strVal val="visible"/>
                                          </p:to>
                                        </p:set>
                                        <p:animEffect transition="in" filter="fade">
                                          <p:cBhvr>
                                            <p:cTn id="17" dur="1000"/>
                                            <p:tgtEl>
                                              <p:spTgt spid="41"/>
                                            </p:tgtEl>
                                          </p:cBhvr>
                                        </p:animEffect>
                                      </p:childTnLst>
                                    </p:cTn>
                                  </p:par>
                                  <p:par>
                                    <p:cTn id="18" presetID="10" presetClass="entr" presetSubtype="0" fill="hold" nodeType="withEffect">
                                      <p:stCondLst>
                                        <p:cond delay="1000"/>
                                      </p:stCondLst>
                                      <p:childTnLst>
                                        <p:set>
                                          <p:cBhvr>
                                            <p:cTn id="19" dur="1" fill="hold">
                                              <p:stCondLst>
                                                <p:cond delay="0"/>
                                              </p:stCondLst>
                                            </p:cTn>
                                            <p:tgtEl>
                                              <p:spTgt spid="38"/>
                                            </p:tgtEl>
                                            <p:attrNameLst>
                                              <p:attrName>style.visibility</p:attrName>
                                            </p:attrNameLst>
                                          </p:cBhvr>
                                          <p:to>
                                            <p:strVal val="visible"/>
                                          </p:to>
                                        </p:set>
                                        <p:animEffect transition="in" filter="fade">
                                          <p:cBhvr>
                                            <p:cTn id="20" dur="1000"/>
                                            <p:tgtEl>
                                              <p:spTgt spid="38"/>
                                            </p:tgtEl>
                                          </p:cBhvr>
                                        </p:animEffect>
                                      </p:childTnLst>
                                    </p:cTn>
                                  </p:par>
                                </p:childTnLst>
                              </p:cTn>
                            </p:par>
                            <p:par>
                              <p:cTn id="21" fill="hold">
                                <p:stCondLst>
                                  <p:cond delay="3000"/>
                                </p:stCondLst>
                                <p:childTnLst>
                                  <p:par>
                                    <p:cTn id="22" presetID="10" presetClass="entr" presetSubtype="0" fill="hold" grpId="0" nodeType="afterEffect">
                                      <p:stCondLst>
                                        <p:cond delay="0"/>
                                      </p:stCondLst>
                                      <p:childTnLst>
                                        <p:set>
                                          <p:cBhvr>
                                            <p:cTn id="23" dur="1" fill="hold">
                                              <p:stCondLst>
                                                <p:cond delay="0"/>
                                              </p:stCondLst>
                                            </p:cTn>
                                            <p:tgtEl>
                                              <p:spTgt spid="46"/>
                                            </p:tgtEl>
                                            <p:attrNameLst>
                                              <p:attrName>style.visibility</p:attrName>
                                            </p:attrNameLst>
                                          </p:cBhvr>
                                          <p:to>
                                            <p:strVal val="visible"/>
                                          </p:to>
                                        </p:set>
                                        <p:animEffect transition="in" filter="fade">
                                          <p:cBhvr>
                                            <p:cTn id="24" dur="100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p:bldLst>
      </p:timing>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p:cNvGrpSpPr/>
          <p:nvPr/>
        </p:nvGrpSpPr>
        <p:grpSpPr>
          <a:xfrm>
            <a:off x="394492" y="2321073"/>
            <a:ext cx="10270866" cy="1205771"/>
            <a:chOff x="394492" y="2237943"/>
            <a:chExt cx="10270866" cy="1205771"/>
          </a:xfrm>
        </p:grpSpPr>
        <p:grpSp>
          <p:nvGrpSpPr>
            <p:cNvPr id="288" name="Group 287"/>
            <p:cNvGrpSpPr/>
            <p:nvPr/>
          </p:nvGrpSpPr>
          <p:grpSpPr>
            <a:xfrm>
              <a:off x="754987" y="2237943"/>
              <a:ext cx="9910371" cy="1205771"/>
              <a:chOff x="-11669486" y="-1545133"/>
              <a:chExt cx="2993572" cy="4438942"/>
            </a:xfrm>
          </p:grpSpPr>
          <p:cxnSp>
            <p:nvCxnSpPr>
              <p:cNvPr id="290" name="Straight Connector 289"/>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11" name="TextBox 310"/>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12" name="TextBox 311"/>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134" name="Isosceles Triangle 133"/>
          <p:cNvSpPr/>
          <p:nvPr/>
        </p:nvSpPr>
        <p:spPr>
          <a:xfrm>
            <a:off x="793906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26" name="TextBox 225"/>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27" name="TextBox 226"/>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28" name="Picture 227"/>
          <p:cNvPicPr>
            <a:picLocks noChangeAspect="1"/>
          </p:cNvPicPr>
          <p:nvPr/>
        </p:nvPicPr>
        <p:blipFill>
          <a:blip r:embed="rId2"/>
          <a:stretch>
            <a:fillRect/>
          </a:stretch>
        </p:blipFill>
        <p:spPr>
          <a:xfrm>
            <a:off x="19250" y="0"/>
            <a:ext cx="1690410" cy="390930"/>
          </a:xfrm>
          <a:prstGeom prst="rect">
            <a:avLst/>
          </a:prstGeom>
        </p:spPr>
      </p:pic>
      <p:sp>
        <p:nvSpPr>
          <p:cNvPr id="22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Freeform 19"/>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297"/>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Freeform 298"/>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Freeform 299"/>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reeform 300"/>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reeform 30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Freeform 30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Freeform 30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30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30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6139209" y="-137252"/>
            <a:ext cx="4104386" cy="3166371"/>
            <a:chOff x="5981523" y="-43940"/>
            <a:chExt cx="4756778" cy="3669665"/>
          </a:xfrm>
        </p:grpSpPr>
        <p:cxnSp>
          <p:nvCxnSpPr>
            <p:cNvPr id="243" name="Straight Connector 242"/>
            <p:cNvCxnSpPr>
              <a:stCxn id="246" idx="2"/>
            </p:cNvCxnSpPr>
            <p:nvPr/>
          </p:nvCxnSpPr>
          <p:spPr>
            <a:xfrm flipH="1">
              <a:off x="8262229" y="2885168"/>
              <a:ext cx="278600" cy="545606"/>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a:stCxn id="246" idx="2"/>
            </p:cNvCxnSpPr>
            <p:nvPr/>
          </p:nvCxnSpPr>
          <p:spPr>
            <a:xfrm>
              <a:off x="8540829" y="2885168"/>
              <a:ext cx="577811" cy="740557"/>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1175875">
              <a:off x="5981523" y="-43940"/>
              <a:ext cx="4756778" cy="2940282"/>
              <a:chOff x="5981523" y="-43940"/>
              <a:chExt cx="4756778" cy="2940282"/>
            </a:xfrm>
          </p:grpSpPr>
          <p:grpSp>
            <p:nvGrpSpPr>
              <p:cNvPr id="245" name="Group 244"/>
              <p:cNvGrpSpPr/>
              <p:nvPr/>
            </p:nvGrpSpPr>
            <p:grpSpPr>
              <a:xfrm>
                <a:off x="5981523" y="-43940"/>
                <a:ext cx="4756778" cy="2930532"/>
                <a:chOff x="6296627" y="1378368"/>
                <a:chExt cx="2519022" cy="1650539"/>
              </a:xfrm>
            </p:grpSpPr>
            <p:pic>
              <p:nvPicPr>
                <p:cNvPr id="249" name="Picture 248"/>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70" name="Rectangle 26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46" name="TextBox 245"/>
              <p:cNvSpPr txBox="1"/>
              <p:nvPr/>
            </p:nvSpPr>
            <p:spPr>
              <a:xfrm>
                <a:off x="6595364" y="2527010"/>
                <a:ext cx="3529096" cy="369332"/>
              </a:xfrm>
              <a:prstGeom prst="rect">
                <a:avLst/>
              </a:prstGeom>
              <a:noFill/>
            </p:spPr>
            <p:txBody>
              <a:bodyPr wrap="square" rtlCol="0">
                <a:spAutoFit/>
              </a:bodyPr>
              <a:lstStyle/>
              <a:p>
                <a:pPr algn="ctr"/>
                <a:r>
                  <a:rPr lang="en-US" i="1" dirty="0">
                    <a:solidFill>
                      <a:srgbClr val="0070C0"/>
                    </a:solidFill>
                  </a:rPr>
                  <a:t>Encore #2</a:t>
                </a:r>
              </a:p>
            </p:txBody>
          </p:sp>
          <p:pic>
            <p:nvPicPr>
              <p:cNvPr id="247" name="Picture 246"/>
              <p:cNvPicPr>
                <a:picLocks noChangeAspect="1"/>
              </p:cNvPicPr>
              <p:nvPr/>
            </p:nvPicPr>
            <p:blipFill rotWithShape="1">
              <a:blip r:embed="rId4"/>
              <a:srcRect l="7238" t="9466" r="6762" b="16934"/>
              <a:stretch/>
            </p:blipFill>
            <p:spPr>
              <a:xfrm rot="3214">
                <a:off x="6215281" y="161417"/>
                <a:ext cx="4289263" cy="2294258"/>
              </a:xfrm>
              <a:prstGeom prst="rect">
                <a:avLst/>
              </a:prstGeom>
            </p:spPr>
          </p:pic>
        </p:grpSp>
      </p:grpSp>
      <p:sp>
        <p:nvSpPr>
          <p:cNvPr id="230" name="TextBox 229"/>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231" name="TextBox 230"/>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39698052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33333E-6 -3.33333E-6 L 0.06731 -3.33333E-6 " pathEditMode="relative" rAng="0" ptsTypes="AA" p14:bounceEnd="46000">
                                          <p:cBhvr>
                                            <p:cTn id="6" dur="1000" fill="hold"/>
                                            <p:tgtEl>
                                              <p:spTgt spid="134"/>
                                            </p:tgtEl>
                                            <p:attrNameLst>
                                              <p:attrName>ppt_x</p:attrName>
                                              <p:attrName>ppt_y</p:attrName>
                                            </p:attrNameLst>
                                          </p:cBhvr>
                                          <p:rCtr x="33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71"/>
                                            </p:tgtEl>
                                            <p:attrNameLst>
                                              <p:attrName>style.visibility</p:attrName>
                                            </p:attrNameLst>
                                          </p:cBhvr>
                                          <p:to>
                                            <p:strVal val="visible"/>
                                          </p:to>
                                        </p:set>
                                        <p:animEffect transition="in" filter="wipe(down)">
                                          <p:cBhvr>
                                            <p:cTn id="10" dur="1000"/>
                                            <p:tgtEl>
                                              <p:spTgt spid="271"/>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33333E-6 -3.33333E-6 L 0.06731 -3.33333E-6 " pathEditMode="relative" rAng="0" ptsTypes="AA">
                                          <p:cBhvr>
                                            <p:cTn id="6" dur="1000" fill="hold"/>
                                            <p:tgtEl>
                                              <p:spTgt spid="134"/>
                                            </p:tgtEl>
                                            <p:attrNameLst>
                                              <p:attrName>ppt_x</p:attrName>
                                              <p:attrName>ppt_y</p:attrName>
                                            </p:attrNameLst>
                                          </p:cBhvr>
                                          <p:rCtr x="33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71"/>
                                            </p:tgtEl>
                                            <p:attrNameLst>
                                              <p:attrName>style.visibility</p:attrName>
                                            </p:attrNameLst>
                                          </p:cBhvr>
                                          <p:to>
                                            <p:strVal val="visible"/>
                                          </p:to>
                                        </p:set>
                                        <p:animEffect transition="in" filter="wipe(down)">
                                          <p:cBhvr>
                                            <p:cTn id="10" dur="1000"/>
                                            <p:tgtEl>
                                              <p:spTgt spid="271"/>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wipe(left)">
                                          <p:cBhvr>
                                            <p:cTn id="14" dur="1000"/>
                                            <p:tgtEl>
                                              <p:spTgt spid="20"/>
                                            </p:tgtEl>
                                          </p:cBhvr>
                                        </p:animEffect>
                                      </p:childTnLst>
                                    </p:cTn>
                                  </p:par>
                                  <p:par>
                                    <p:cTn id="15" presetID="22" presetClass="entr" presetSubtype="1"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Effect transition="in" filter="wipe(up)">
                                          <p:cBhvr>
                                            <p:cTn id="17" dur="10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0" grpId="0" animBg="1"/>
        </p:bldLst>
      </p:timing>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3" name="TextBox 62"/>
          <p:cNvSpPr txBox="1"/>
          <p:nvPr/>
        </p:nvSpPr>
        <p:spPr>
          <a:xfrm>
            <a:off x="2662944" y="3105042"/>
            <a:ext cx="7394973" cy="584775"/>
          </a:xfrm>
          <a:prstGeom prst="rect">
            <a:avLst/>
          </a:prstGeom>
          <a:noFill/>
        </p:spPr>
        <p:txBody>
          <a:bodyPr wrap="none" rtlCol="0">
            <a:spAutoFit/>
          </a:bodyPr>
          <a:lstStyle/>
          <a:p>
            <a:r>
              <a:rPr lang="en-US" sz="3200" dirty="0">
                <a:solidFill>
                  <a:srgbClr val="00B050"/>
                </a:solidFill>
                <a:latin typeface="Century Gothic" panose="020B0502020202020204" pitchFamily="34" charset="0"/>
                <a:cs typeface="Arial" panose="020B0604020202020204" pitchFamily="34" charset="0"/>
              </a:rPr>
              <a:t>The ad revenue/time gap is closing.</a:t>
            </a:r>
          </a:p>
        </p:txBody>
      </p:sp>
      <p:sp>
        <p:nvSpPr>
          <p:cNvPr id="64" name="TextBox 63"/>
          <p:cNvSpPr txBox="1"/>
          <p:nvPr/>
        </p:nvSpPr>
        <p:spPr>
          <a:xfrm>
            <a:off x="465050" y="2520267"/>
            <a:ext cx="3100529" cy="584775"/>
          </a:xfrm>
          <a:prstGeom prst="rect">
            <a:avLst/>
          </a:prstGeom>
          <a:noFill/>
        </p:spPr>
        <p:txBody>
          <a:bodyPr wrap="none" rtlCol="0">
            <a:spAutoFit/>
          </a:bodyPr>
          <a:lstStyle/>
          <a:p>
            <a:pPr algn="r"/>
            <a:r>
              <a:rPr lang="en-US" sz="3200" b="1" dirty="0">
                <a:solidFill>
                  <a:srgbClr val="00B050"/>
                </a:solidFill>
                <a:latin typeface="Century Gothic" panose="020B0502020202020204" pitchFamily="34" charset="0"/>
                <a:cs typeface="Arial" panose="020B0604020202020204" pitchFamily="34" charset="0"/>
              </a:rPr>
              <a:t>MOBILE/VIDEO</a:t>
            </a:r>
          </a:p>
        </p:txBody>
      </p:sp>
      <p:sp>
        <p:nvSpPr>
          <p:cNvPr id="5" name="TextBox 4"/>
          <p:cNvSpPr txBox="1"/>
          <p:nvPr/>
        </p:nvSpPr>
        <p:spPr>
          <a:xfrm>
            <a:off x="2662944" y="3689817"/>
            <a:ext cx="8696611" cy="584775"/>
          </a:xfrm>
          <a:prstGeom prst="rect">
            <a:avLst/>
          </a:prstGeom>
          <a:noFill/>
        </p:spPr>
        <p:txBody>
          <a:bodyPr wrap="none" rtlCol="0">
            <a:spAutoFit/>
          </a:bodyPr>
          <a:lstStyle/>
          <a:p>
            <a:r>
              <a:rPr lang="en-US" sz="3200" dirty="0">
                <a:solidFill>
                  <a:srgbClr val="00B050"/>
                </a:solidFill>
                <a:latin typeface="Century Gothic" panose="020B0502020202020204" pitchFamily="34" charset="0"/>
                <a:cs typeface="Arial" panose="020B0604020202020204" pitchFamily="34" charset="0"/>
              </a:rPr>
              <a:t>Anticipate largest rates of revenue growth.</a:t>
            </a:r>
          </a:p>
        </p:txBody>
      </p:sp>
    </p:spTree>
    <p:extLst>
      <p:ext uri="{BB962C8B-B14F-4D97-AF65-F5344CB8AC3E}">
        <p14:creationId xmlns:p14="http://schemas.microsoft.com/office/powerpoint/2010/main" val="7999083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fade">
                                      <p:cBhvr>
                                        <p:cTn id="7" dur="1000"/>
                                        <p:tgtEl>
                                          <p:spTgt spid="6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63"/>
                                        </p:tgtEl>
                                        <p:attrNameLst>
                                          <p:attrName>style.visibility</p:attrName>
                                        </p:attrNameLst>
                                      </p:cBhvr>
                                      <p:to>
                                        <p:strVal val="visible"/>
                                      </p:to>
                                    </p:set>
                                    <p:animEffect transition="in" filter="fade">
                                      <p:cBhvr>
                                        <p:cTn id="11" dur="1000"/>
                                        <p:tgtEl>
                                          <p:spTgt spid="63"/>
                                        </p:tgtEl>
                                      </p:cBhvr>
                                    </p:animEffec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p:bldP spid="64" grpId="0"/>
      <p:bldP spid="5"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2230728" y="5499229"/>
            <a:ext cx="7746990" cy="923330"/>
          </a:xfrm>
          <a:prstGeom prst="rect">
            <a:avLst/>
          </a:prstGeom>
        </p:spPr>
        <p:txBody>
          <a:bodyPr wrap="square">
            <a:spAutoFit/>
          </a:bodyPr>
          <a:lstStyle/>
          <a:p>
            <a:pPr algn="ctr"/>
            <a:r>
              <a:rPr lang="en-US" b="1" dirty="0">
                <a:solidFill>
                  <a:schemeClr val="accent1">
                    <a:lumMod val="75000"/>
                  </a:schemeClr>
                </a:solidFill>
                <a:latin typeface="Century Gothic" panose="020B0502020202020204" pitchFamily="34" charset="0"/>
              </a:rPr>
              <a:t>Susanna </a:t>
            </a:r>
            <a:r>
              <a:rPr lang="en-US" b="1" dirty="0" err="1">
                <a:solidFill>
                  <a:schemeClr val="accent1">
                    <a:lumMod val="75000"/>
                  </a:schemeClr>
                </a:solidFill>
                <a:latin typeface="Century Gothic" panose="020B0502020202020204" pitchFamily="34" charset="0"/>
              </a:rPr>
              <a:t>Moodie</a:t>
            </a:r>
            <a:endParaRPr lang="en-US" dirty="0">
              <a:solidFill>
                <a:schemeClr val="accent1">
                  <a:lumMod val="75000"/>
                </a:schemeClr>
              </a:solidFill>
              <a:latin typeface="Century Gothic" panose="020B0502020202020204" pitchFamily="34" charset="0"/>
            </a:endParaRPr>
          </a:p>
          <a:p>
            <a:pPr algn="ctr"/>
            <a:r>
              <a:rPr lang="en-US" dirty="0">
                <a:solidFill>
                  <a:schemeClr val="accent1">
                    <a:lumMod val="75000"/>
                  </a:schemeClr>
                </a:solidFill>
                <a:latin typeface="Century Gothic" panose="020B0502020202020204" pitchFamily="34" charset="0"/>
              </a:rPr>
              <a:t>Pioneer and Author published </a:t>
            </a:r>
            <a:r>
              <a:rPr lang="en-US" i="1" dirty="0">
                <a:solidFill>
                  <a:schemeClr val="accent1">
                    <a:lumMod val="75000"/>
                  </a:schemeClr>
                </a:solidFill>
                <a:latin typeface="Century Gothic" panose="020B0502020202020204" pitchFamily="34" charset="0"/>
              </a:rPr>
              <a:t>Roughing it in the Bush </a:t>
            </a:r>
            <a:r>
              <a:rPr lang="en-US" dirty="0">
                <a:solidFill>
                  <a:schemeClr val="accent1">
                    <a:lumMod val="75000"/>
                  </a:schemeClr>
                </a:solidFill>
                <a:latin typeface="Century Gothic" panose="020B0502020202020204" pitchFamily="34" charset="0"/>
              </a:rPr>
              <a:t>(1852) and</a:t>
            </a:r>
          </a:p>
          <a:p>
            <a:pPr algn="ctr"/>
            <a:r>
              <a:rPr lang="en-US" i="1" dirty="0">
                <a:solidFill>
                  <a:schemeClr val="accent1">
                    <a:lumMod val="75000"/>
                  </a:schemeClr>
                </a:solidFill>
                <a:latin typeface="Century Gothic" panose="020B0502020202020204" pitchFamily="34" charset="0"/>
              </a:rPr>
              <a:t>Life in the Clearings Versus the Bush </a:t>
            </a:r>
            <a:r>
              <a:rPr lang="en-US" dirty="0">
                <a:solidFill>
                  <a:schemeClr val="accent1">
                    <a:lumMod val="75000"/>
                  </a:schemeClr>
                </a:solidFill>
                <a:latin typeface="Century Gothic" panose="020B0502020202020204" pitchFamily="34" charset="0"/>
              </a:rPr>
              <a:t>(1853).</a:t>
            </a:r>
          </a:p>
        </p:txBody>
      </p:sp>
      <p:sp>
        <p:nvSpPr>
          <p:cNvPr id="2" name="Rectangle 1"/>
          <p:cNvSpPr/>
          <p:nvPr/>
        </p:nvSpPr>
        <p:spPr>
          <a:xfrm>
            <a:off x="6726336"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sp>
        <p:nvSpPr>
          <p:cNvPr id="6" name="TextBox 5"/>
          <p:cNvSpPr txBox="1"/>
          <p:nvPr/>
        </p:nvSpPr>
        <p:spPr>
          <a:xfrm>
            <a:off x="4256398" y="625773"/>
            <a:ext cx="3679213" cy="769441"/>
          </a:xfrm>
          <a:prstGeom prst="rect">
            <a:avLst/>
          </a:prstGeom>
          <a:noFill/>
        </p:spPr>
        <p:txBody>
          <a:bodyPr wrap="none" rtlCol="0">
            <a:spAutoFit/>
          </a:bodyPr>
          <a:lstStyle/>
          <a:p>
            <a:pPr algn="ctr"/>
            <a:r>
              <a:rPr lang="en-US" sz="4400" b="1" dirty="0">
                <a:solidFill>
                  <a:schemeClr val="accent1">
                    <a:lumMod val="75000"/>
                  </a:schemeClr>
                </a:solidFill>
                <a:latin typeface="Century Gothic" panose="020B0502020202020204" pitchFamily="34" charset="0"/>
              </a:rPr>
              <a:t>IN SUMMARY</a:t>
            </a:r>
          </a:p>
        </p:txBody>
      </p:sp>
      <p:pic>
        <p:nvPicPr>
          <p:cNvPr id="5" name="Picture 4"/>
          <p:cNvPicPr>
            <a:picLocks noChangeAspect="1"/>
          </p:cNvPicPr>
          <p:nvPr/>
        </p:nvPicPr>
        <p:blipFill rotWithShape="1">
          <a:blip r:embed="rId3"/>
          <a:srcRect l="25985" t="17347" r="20409" b="42090"/>
          <a:stretch/>
        </p:blipFill>
        <p:spPr>
          <a:xfrm>
            <a:off x="4480214" y="1824915"/>
            <a:ext cx="3231573" cy="3252354"/>
          </a:xfrm>
          <a:prstGeom prst="ellipse">
            <a:avLst/>
          </a:prstGeom>
          <a:ln w="3175">
            <a:solidFill>
              <a:schemeClr val="accent2">
                <a:lumMod val="75000"/>
              </a:schemeClr>
            </a:solidFill>
          </a:ln>
        </p:spPr>
      </p:pic>
      <p:sp>
        <p:nvSpPr>
          <p:cNvPr id="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154379819"/>
      </p:ext>
    </p:extLst>
  </p:cSld>
  <p:clrMapOvr>
    <a:masterClrMapping/>
  </p:clrMapOvr>
  <p:transition spd="slow">
    <p:push/>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 name="Group 3"/>
          <p:cNvGrpSpPr/>
          <p:nvPr/>
        </p:nvGrpSpPr>
        <p:grpSpPr>
          <a:xfrm>
            <a:off x="391104" y="-11151178"/>
            <a:ext cx="11911485" cy="14771561"/>
            <a:chOff x="391104" y="-7074752"/>
            <a:chExt cx="11911485" cy="14771561"/>
          </a:xfrm>
        </p:grpSpPr>
        <p:grpSp>
          <p:nvGrpSpPr>
            <p:cNvPr id="2" name="Group 1"/>
            <p:cNvGrpSpPr/>
            <p:nvPr/>
          </p:nvGrpSpPr>
          <p:grpSpPr>
            <a:xfrm>
              <a:off x="391104" y="-7074752"/>
              <a:ext cx="11911485" cy="11295400"/>
              <a:chOff x="391104" y="2845454"/>
              <a:chExt cx="11911485" cy="11295400"/>
            </a:xfrm>
          </p:grpSpPr>
          <p:sp>
            <p:nvSpPr>
              <p:cNvPr id="390" name="TextBox 389"/>
              <p:cNvSpPr txBox="1"/>
              <p:nvPr/>
            </p:nvSpPr>
            <p:spPr>
              <a:xfrm>
                <a:off x="391104" y="2860694"/>
                <a:ext cx="4610621" cy="10895290"/>
              </a:xfrm>
              <a:prstGeom prst="rect">
                <a:avLst/>
              </a:prstGeom>
              <a:noFill/>
            </p:spPr>
            <p:txBody>
              <a:bodyPr wrap="none" rtlCol="0">
                <a:spAutoFit/>
              </a:bodyPr>
              <a:lstStyle/>
              <a:p>
                <a:pPr algn="r"/>
                <a:r>
                  <a:rPr lang="en-US" sz="2600" b="1" dirty="0">
                    <a:solidFill>
                      <a:schemeClr val="accent1">
                        <a:lumMod val="75000"/>
                      </a:schemeClr>
                    </a:solidFill>
                    <a:latin typeface="Century Gothic" panose="020B0502020202020204" pitchFamily="34" charset="0"/>
                  </a:rPr>
                  <a:t>RANDOM DUPLICATION</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REACH</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DEVICE GROWTH POTENTIAL</a:t>
                </a: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REACH/TIME GRID</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UNEARTHED INTERNET TIME</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TV MY WAY</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NETFLIX</a:t>
                </a:r>
                <a:endParaRPr lang="en-US" sz="2600" b="1" dirty="0">
                  <a:solidFill>
                    <a:schemeClr val="accent1">
                      <a:lumMod val="75000"/>
                    </a:schemeClr>
                  </a:solidFill>
                </a:endParaRP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AD BLOCKING</a:t>
                </a:r>
              </a:p>
              <a:p>
                <a:pPr algn="r"/>
                <a:endParaRPr lang="en-US" sz="2600" b="1" dirty="0">
                  <a:solidFill>
                    <a:schemeClr val="accent1">
                      <a:lumMod val="75000"/>
                    </a:schemeClr>
                  </a:solidFill>
                  <a:latin typeface="Century Gothic" panose="020B0502020202020204" pitchFamily="34" charset="0"/>
                </a:endParaRP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INTERNET VIDEO</a:t>
                </a:r>
              </a:p>
              <a:p>
                <a:pPr algn="r"/>
                <a:endParaRPr lang="en-US" sz="2600" b="1" dirty="0">
                  <a:solidFill>
                    <a:schemeClr val="accent1">
                      <a:lumMod val="75000"/>
                    </a:schemeClr>
                  </a:solidFill>
                  <a:latin typeface="Century Gothic" panose="020B0502020202020204" pitchFamily="34" charset="0"/>
                </a:endParaRPr>
              </a:p>
              <a:p>
                <a:pPr algn="r"/>
                <a:r>
                  <a:rPr lang="en-US" sz="2600" b="1" dirty="0">
                    <a:solidFill>
                      <a:schemeClr val="accent1">
                        <a:lumMod val="75000"/>
                      </a:schemeClr>
                    </a:solidFill>
                    <a:latin typeface="Century Gothic" panose="020B0502020202020204" pitchFamily="34" charset="0"/>
                  </a:rPr>
                  <a:t>MOBILE/VIDEO</a:t>
                </a:r>
              </a:p>
            </p:txBody>
          </p:sp>
          <p:sp>
            <p:nvSpPr>
              <p:cNvPr id="7" name="TextBox 6"/>
              <p:cNvSpPr txBox="1"/>
              <p:nvPr/>
            </p:nvSpPr>
            <p:spPr>
              <a:xfrm>
                <a:off x="5087152" y="2845454"/>
                <a:ext cx="7215437" cy="11295400"/>
              </a:xfrm>
              <a:prstGeom prst="rect">
                <a:avLst/>
              </a:prstGeom>
              <a:noFill/>
            </p:spPr>
            <p:txBody>
              <a:bodyPr wrap="none" rtlCol="0">
                <a:spAutoFit/>
              </a:bodyPr>
              <a:lstStyle/>
              <a:p>
                <a:r>
                  <a:rPr lang="en-US" sz="2600" dirty="0">
                    <a:solidFill>
                      <a:schemeClr val="accent1">
                        <a:lumMod val="75000"/>
                      </a:schemeClr>
                    </a:solidFill>
                    <a:latin typeface="Century Gothic" panose="020B0502020202020204" pitchFamily="34" charset="0"/>
                  </a:rPr>
                  <a:t>Dependable.</a:t>
                </a:r>
              </a:p>
              <a:p>
                <a:r>
                  <a:rPr lang="en-US" sz="2600" dirty="0">
                    <a:solidFill>
                      <a:schemeClr val="accent1">
                        <a:lumMod val="75000"/>
                      </a:schemeClr>
                    </a:solidFill>
                    <a:latin typeface="Century Gothic" panose="020B0502020202020204" pitchFamily="34" charset="0"/>
                  </a:rPr>
                  <a:t>Good news.</a:t>
                </a:r>
              </a:p>
              <a:p>
                <a:r>
                  <a:rPr lang="en-US" sz="2600" dirty="0">
                    <a:solidFill>
                      <a:schemeClr val="accent1">
                        <a:lumMod val="75000"/>
                      </a:schemeClr>
                    </a:solidFill>
                    <a:latin typeface="Century Gothic" panose="020B0502020202020204" pitchFamily="34" charset="0"/>
                  </a:rPr>
                  <a:t>Need it for the foreseeable future.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Brands need reach to grow.</a:t>
                </a:r>
              </a:p>
              <a:p>
                <a:r>
                  <a:rPr lang="en-US" sz="2600" dirty="0">
                    <a:solidFill>
                      <a:schemeClr val="accent1">
                        <a:lumMod val="75000"/>
                      </a:schemeClr>
                    </a:solidFill>
                    <a:latin typeface="Century Gothic" panose="020B0502020202020204" pitchFamily="34" charset="0"/>
                  </a:rPr>
                  <a:t>Can rely on Random Duplication.</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OTT and Connected Cars.</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great Canadian media curve.</a:t>
                </a:r>
              </a:p>
              <a:p>
                <a:r>
                  <a:rPr lang="en-US" sz="2600" dirty="0">
                    <a:solidFill>
                      <a:schemeClr val="accent1">
                        <a:lumMod val="75000"/>
                      </a:schemeClr>
                    </a:solidFill>
                    <a:latin typeface="Century Gothic" panose="020B0502020202020204" pitchFamily="34" charset="0"/>
                  </a:rPr>
                  <a:t>Media have set reach/time relationships.</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Reflects the true level of Internet time.</a:t>
                </a:r>
              </a:p>
              <a:p>
                <a:r>
                  <a:rPr lang="en-US" sz="2600" dirty="0">
                    <a:solidFill>
                      <a:schemeClr val="accent1">
                        <a:lumMod val="75000"/>
                      </a:schemeClr>
                    </a:solidFill>
                    <a:latin typeface="Century Gothic" panose="020B0502020202020204" pitchFamily="34" charset="0"/>
                  </a:rPr>
                  <a:t>43% of Internet time is buried - unmeasured.</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Segment behind growing “</a:t>
                </a:r>
                <a:r>
                  <a:rPr lang="en-US" sz="2600" dirty="0" err="1">
                    <a:solidFill>
                      <a:schemeClr val="accent1">
                        <a:lumMod val="75000"/>
                      </a:schemeClr>
                    </a:solidFill>
                    <a:latin typeface="Century Gothic" panose="020B0502020202020204" pitchFamily="34" charset="0"/>
                  </a:rPr>
                  <a:t>cordlessness</a:t>
                </a:r>
                <a:r>
                  <a:rPr lang="en-US" sz="2600" dirty="0">
                    <a:solidFill>
                      <a:schemeClr val="accent1">
                        <a:lumMod val="75000"/>
                      </a:schemeClr>
                    </a:solidFill>
                    <a:latin typeface="Century Gothic" panose="020B0502020202020204" pitchFamily="34" charset="0"/>
                  </a:rPr>
                  <a:t>”.</a:t>
                </a:r>
              </a:p>
              <a:p>
                <a:r>
                  <a:rPr lang="en-US" sz="2600" dirty="0">
                    <a:solidFill>
                      <a:schemeClr val="accent1">
                        <a:lumMod val="75000"/>
                      </a:schemeClr>
                    </a:solidFill>
                    <a:latin typeface="Century Gothic" panose="020B0502020202020204" pitchFamily="34" charset="0"/>
                  </a:rPr>
                  <a:t>Highlights Internet’s growing carriage role.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A time hog.</a:t>
                </a:r>
              </a:p>
              <a:p>
                <a:r>
                  <a:rPr lang="en-US" sz="2600" dirty="0">
                    <a:solidFill>
                      <a:schemeClr val="accent1">
                        <a:lumMod val="75000"/>
                      </a:schemeClr>
                    </a:solidFill>
                    <a:latin typeface="Century Gothic" panose="020B0502020202020204" pitchFamily="34" charset="0"/>
                  </a:rPr>
                  <a:t>Breaks the rules of reach/time.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A 12% - 28% situation depending on demo.</a:t>
                </a:r>
              </a:p>
              <a:p>
                <a:r>
                  <a:rPr lang="en-US" sz="2600" dirty="0">
                    <a:solidFill>
                      <a:schemeClr val="accent1">
                        <a:lumMod val="75000"/>
                      </a:schemeClr>
                    </a:solidFill>
                    <a:latin typeface="Century Gothic" panose="020B0502020202020204" pitchFamily="34" charset="0"/>
                  </a:rPr>
                  <a:t>Bigger situation for desktop vs mobile.</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way to an 18-34 year old’s heart.</a:t>
                </a:r>
              </a:p>
              <a:p>
                <a:endParaRPr lang="en-US" sz="2600" dirty="0">
                  <a:solidFill>
                    <a:schemeClr val="accent1">
                      <a:lumMod val="75000"/>
                    </a:schemeClr>
                  </a:solidFill>
                  <a:latin typeface="Century Gothic" panose="020B0502020202020204" pitchFamily="34" charset="0"/>
                </a:endParaRPr>
              </a:p>
              <a:p>
                <a:r>
                  <a:rPr lang="en-US" sz="2600" dirty="0">
                    <a:solidFill>
                      <a:schemeClr val="accent1">
                        <a:lumMod val="75000"/>
                      </a:schemeClr>
                    </a:solidFill>
                    <a:latin typeface="Century Gothic" panose="020B0502020202020204" pitchFamily="34" charset="0"/>
                  </a:rPr>
                  <a:t>The ad revenue/time gap is closing.</a:t>
                </a:r>
              </a:p>
              <a:p>
                <a:r>
                  <a:rPr lang="en-US" sz="2600" dirty="0">
                    <a:solidFill>
                      <a:schemeClr val="accent1">
                        <a:lumMod val="75000"/>
                      </a:schemeClr>
                    </a:solidFill>
                    <a:latin typeface="Century Gothic" panose="020B0502020202020204" pitchFamily="34" charset="0"/>
                  </a:rPr>
                  <a:t>Anticipate largest rates of revenue growth.</a:t>
                </a:r>
              </a:p>
            </p:txBody>
          </p:sp>
        </p:grpSp>
        <p:sp>
          <p:nvSpPr>
            <p:cNvPr id="10" name="Rectangle 9"/>
            <p:cNvSpPr/>
            <p:nvPr/>
          </p:nvSpPr>
          <p:spPr>
            <a:xfrm>
              <a:off x="1574194" y="7050478"/>
              <a:ext cx="8651728" cy="646331"/>
            </a:xfrm>
            <a:prstGeom prst="rect">
              <a:avLst/>
            </a:prstGeom>
          </p:spPr>
          <p:txBody>
            <a:bodyPr wrap="none">
              <a:spAutoFit/>
            </a:bodyPr>
            <a:lstStyle/>
            <a:p>
              <a:pPr algn="ctr"/>
              <a:r>
                <a:rPr lang="en-US" sz="3600" b="1" dirty="0">
                  <a:solidFill>
                    <a:schemeClr val="accent1">
                      <a:lumMod val="75000"/>
                    </a:schemeClr>
                  </a:solidFill>
                  <a:latin typeface="Century Gothic" panose="020B0502020202020204" pitchFamily="34" charset="0"/>
                </a:rPr>
                <a:t>Thank you for your time and attention.</a:t>
              </a:r>
            </a:p>
          </p:txBody>
        </p:sp>
      </p:grpSp>
    </p:spTree>
    <p:extLst>
      <p:ext uri="{BB962C8B-B14F-4D97-AF65-F5344CB8AC3E}">
        <p14:creationId xmlns:p14="http://schemas.microsoft.com/office/powerpoint/2010/main" val="39180309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9000" fill="hold"/>
                                        <p:tgtEl>
                                          <p:spTgt spid="4"/>
                                        </p:tgtEl>
                                        <p:attrNameLst>
                                          <p:attrName>ppt_x</p:attrName>
                                        </p:attrNameLst>
                                      </p:cBhvr>
                                      <p:tavLst>
                                        <p:tav tm="0">
                                          <p:val>
                                            <p:strVal val="#ppt_x"/>
                                          </p:val>
                                        </p:tav>
                                        <p:tav tm="100000">
                                          <p:val>
                                            <p:strVal val="#ppt_x"/>
                                          </p:val>
                                        </p:tav>
                                      </p:tavLst>
                                    </p:anim>
                                    <p:anim calcmode="lin" valueType="num">
                                      <p:cBhvr additive="base">
                                        <p:cTn id="8" dur="590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0" y="-19878"/>
            <a:ext cx="12192000" cy="68778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9"/>
          <p:cNvSpPr>
            <a:spLocks noEditPoints="1"/>
          </p:cNvSpPr>
          <p:nvPr/>
        </p:nvSpPr>
        <p:spPr bwMode="auto">
          <a:xfrm>
            <a:off x="11244882" y="139085"/>
            <a:ext cx="694104" cy="347052"/>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chemeClr val="bg1"/>
          </a:solidFill>
          <a:ln>
            <a:noFill/>
          </a:ln>
          <a:effectLst/>
        </p:spPr>
        <p:txBody>
          <a:bodyPr vert="horz" wrap="square" lIns="91397" tIns="45699" rIns="91397" bIns="45699" numCol="1" anchor="t" anchorCtr="0" compatLnSpc="1">
            <a:prstTxWarp prst="textNoShape">
              <a:avLst/>
            </a:prstTxWarp>
          </a:bodyPr>
          <a:lstStyle/>
          <a:p>
            <a:endParaRPr lang="en-GB" dirty="0">
              <a:ln>
                <a:solidFill>
                  <a:schemeClr val="bg1"/>
                </a:solidFill>
              </a:ln>
              <a:solidFill>
                <a:schemeClr val="bg1"/>
              </a:solidFill>
              <a:latin typeface="Century Gothic" panose="020B0502020202020204" pitchFamily="34" charset="0"/>
            </a:endParaRPr>
          </a:p>
        </p:txBody>
      </p:sp>
      <p:grpSp>
        <p:nvGrpSpPr>
          <p:cNvPr id="18" name="Group 17"/>
          <p:cNvGrpSpPr/>
          <p:nvPr/>
        </p:nvGrpSpPr>
        <p:grpSpPr>
          <a:xfrm>
            <a:off x="740780" y="-46244489"/>
            <a:ext cx="11065397" cy="45974981"/>
            <a:chOff x="740780" y="-26654073"/>
            <a:chExt cx="11065397" cy="45974981"/>
          </a:xfrm>
        </p:grpSpPr>
        <p:grpSp>
          <p:nvGrpSpPr>
            <p:cNvPr id="17" name="Group 16"/>
            <p:cNvGrpSpPr/>
            <p:nvPr/>
          </p:nvGrpSpPr>
          <p:grpSpPr>
            <a:xfrm>
              <a:off x="740780" y="-26654073"/>
              <a:ext cx="11065397" cy="45974981"/>
              <a:chOff x="740780" y="-23806701"/>
              <a:chExt cx="11065397" cy="45974981"/>
            </a:xfrm>
          </p:grpSpPr>
          <p:grpSp>
            <p:nvGrpSpPr>
              <p:cNvPr id="9" name="Group 8"/>
              <p:cNvGrpSpPr/>
              <p:nvPr/>
            </p:nvGrpSpPr>
            <p:grpSpPr>
              <a:xfrm>
                <a:off x="740780" y="-23806701"/>
                <a:ext cx="11065397" cy="45974981"/>
                <a:chOff x="740780" y="-41652888"/>
                <a:chExt cx="11065397" cy="45974981"/>
              </a:xfrm>
            </p:grpSpPr>
            <p:grpSp>
              <p:nvGrpSpPr>
                <p:cNvPr id="7" name="Group 6"/>
                <p:cNvGrpSpPr/>
                <p:nvPr/>
              </p:nvGrpSpPr>
              <p:grpSpPr>
                <a:xfrm>
                  <a:off x="740780" y="-41652888"/>
                  <a:ext cx="11065397" cy="41429429"/>
                  <a:chOff x="740780" y="-36799536"/>
                  <a:chExt cx="11065397" cy="41429429"/>
                </a:xfrm>
              </p:grpSpPr>
              <p:grpSp>
                <p:nvGrpSpPr>
                  <p:cNvPr id="6" name="Group 5"/>
                  <p:cNvGrpSpPr/>
                  <p:nvPr/>
                </p:nvGrpSpPr>
                <p:grpSpPr>
                  <a:xfrm>
                    <a:off x="740780" y="-36799536"/>
                    <a:ext cx="11065397" cy="36543186"/>
                    <a:chOff x="740780" y="-32149148"/>
                    <a:chExt cx="11065397" cy="36543186"/>
                  </a:xfrm>
                </p:grpSpPr>
                <p:grpSp>
                  <p:nvGrpSpPr>
                    <p:cNvPr id="12" name="Group 11"/>
                    <p:cNvGrpSpPr/>
                    <p:nvPr/>
                  </p:nvGrpSpPr>
                  <p:grpSpPr>
                    <a:xfrm>
                      <a:off x="740780" y="-32149148"/>
                      <a:ext cx="11065397" cy="26258012"/>
                      <a:chOff x="740780" y="-3471825"/>
                      <a:chExt cx="11065397" cy="26258012"/>
                    </a:xfrm>
                  </p:grpSpPr>
                  <p:sp>
                    <p:nvSpPr>
                      <p:cNvPr id="3" name="Rectangle 2"/>
                      <p:cNvSpPr/>
                      <p:nvPr/>
                    </p:nvSpPr>
                    <p:spPr>
                      <a:xfrm>
                        <a:off x="1405111" y="6920305"/>
                        <a:ext cx="9406162" cy="15865882"/>
                      </a:xfrm>
                      <a:prstGeom prst="rect">
                        <a:avLst/>
                      </a:prstGeom>
                    </p:spPr>
                    <p:txBody>
                      <a:bodyPr wrap="square">
                        <a:spAutoFit/>
                      </a:bodyPr>
                      <a:lstStyle/>
                      <a:p>
                        <a:pPr algn="ctr">
                          <a:lnSpc>
                            <a:spcPts val="3000"/>
                          </a:lnSpc>
                        </a:pPr>
                        <a:r>
                          <a:rPr lang="en-US" sz="2800" b="1" dirty="0">
                            <a:solidFill>
                              <a:schemeClr val="bg1"/>
                            </a:solidFill>
                            <a:latin typeface="Century Gothic" panose="020B0502020202020204" pitchFamily="34" charset="0"/>
                          </a:rPr>
                          <a:t>PEOPLE WHO REALLY HELPED ME</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CBC’s </a:t>
                        </a:r>
                      </a:p>
                      <a:p>
                        <a:pPr algn="ctr">
                          <a:lnSpc>
                            <a:spcPts val="3000"/>
                          </a:lnSpc>
                        </a:pPr>
                        <a:r>
                          <a:rPr lang="en-US" sz="2000" dirty="0">
                            <a:solidFill>
                              <a:schemeClr val="bg1"/>
                            </a:solidFill>
                            <a:latin typeface="Century Gothic" panose="020B0502020202020204" pitchFamily="34" charset="0"/>
                          </a:rPr>
                          <a:t>Heather Gordon </a:t>
                        </a:r>
                      </a:p>
                      <a:p>
                        <a:pPr algn="ctr">
                          <a:lnSpc>
                            <a:spcPts val="3000"/>
                          </a:lnSpc>
                        </a:pPr>
                        <a:r>
                          <a:rPr lang="en-US" sz="2000" dirty="0">
                            <a:solidFill>
                              <a:schemeClr val="bg1"/>
                            </a:solidFill>
                            <a:latin typeface="Century Gothic" panose="020B0502020202020204" pitchFamily="34" charset="0"/>
                          </a:rPr>
                          <a:t>Natalie </a:t>
                        </a:r>
                        <a:r>
                          <a:rPr lang="en-US" sz="2000" dirty="0" err="1">
                            <a:solidFill>
                              <a:schemeClr val="bg1"/>
                            </a:solidFill>
                            <a:latin typeface="Century Gothic" panose="020B0502020202020204" pitchFamily="34" charset="0"/>
                          </a:rPr>
                          <a:t>Turplak</a:t>
                        </a:r>
                        <a:endParaRPr lang="en-US" sz="2000" dirty="0">
                          <a:solidFill>
                            <a:schemeClr val="bg1"/>
                          </a:solidFill>
                          <a:latin typeface="Century Gothic" panose="020B0502020202020204" pitchFamily="34" charset="0"/>
                        </a:endParaRP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Special Consideration to</a:t>
                        </a:r>
                      </a:p>
                      <a:p>
                        <a:pPr algn="ctr">
                          <a:lnSpc>
                            <a:spcPts val="3000"/>
                          </a:lnSpc>
                        </a:pPr>
                        <a:r>
                          <a:rPr lang="en-US" sz="2000" dirty="0">
                            <a:solidFill>
                              <a:schemeClr val="bg1"/>
                            </a:solidFill>
                            <a:latin typeface="Century Gothic" panose="020B0502020202020204" pitchFamily="34" charset="0"/>
                          </a:rPr>
                          <a:t>Mark Allen</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Numeris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Lisa Eaton</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Vividata’s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Sara Hill</a:t>
                        </a:r>
                      </a:p>
                      <a:p>
                        <a:pPr algn="ctr">
                          <a:lnSpc>
                            <a:spcPts val="3000"/>
                          </a:lnSpc>
                        </a:pPr>
                        <a:r>
                          <a:rPr lang="en-US" sz="2000" dirty="0">
                            <a:solidFill>
                              <a:schemeClr val="bg1"/>
                            </a:solidFill>
                            <a:latin typeface="Century Gothic" panose="020B0502020202020204" pitchFamily="34" charset="0"/>
                          </a:rPr>
                          <a:t>Don Williams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IAB’s </a:t>
                        </a:r>
                      </a:p>
                      <a:p>
                        <a:pPr algn="ctr">
                          <a:lnSpc>
                            <a:spcPts val="3000"/>
                          </a:lnSpc>
                        </a:pPr>
                        <a:r>
                          <a:rPr lang="en-US" sz="2000" dirty="0">
                            <a:solidFill>
                              <a:schemeClr val="bg1"/>
                            </a:solidFill>
                            <a:latin typeface="Century Gothic" panose="020B0502020202020204" pitchFamily="34" charset="0"/>
                          </a:rPr>
                          <a:t>Steve Rosenblum and the Research Committee</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comScore’s </a:t>
                        </a:r>
                      </a:p>
                      <a:p>
                        <a:pPr algn="ctr">
                          <a:lnSpc>
                            <a:spcPts val="3000"/>
                          </a:lnSpc>
                        </a:pPr>
                        <a:r>
                          <a:rPr lang="en-US" sz="2000" dirty="0">
                            <a:solidFill>
                              <a:schemeClr val="bg1"/>
                            </a:solidFill>
                            <a:latin typeface="Century Gothic" panose="020B0502020202020204" pitchFamily="34" charset="0"/>
                          </a:rPr>
                          <a:t>Mike Wall and Leah Jenkins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PHD Canada’s </a:t>
                        </a:r>
                      </a:p>
                      <a:p>
                        <a:pPr algn="ctr">
                          <a:lnSpc>
                            <a:spcPts val="3000"/>
                          </a:lnSpc>
                        </a:pPr>
                        <a:r>
                          <a:rPr lang="en-US" sz="2000" dirty="0">
                            <a:solidFill>
                              <a:schemeClr val="bg1"/>
                            </a:solidFill>
                            <a:latin typeface="Century Gothic" panose="020B0502020202020204" pitchFamily="34" charset="0"/>
                          </a:rPr>
                          <a:t>Olia Markhevka</a:t>
                        </a:r>
                      </a:p>
                      <a:p>
                        <a:pPr algn="ctr">
                          <a:lnSpc>
                            <a:spcPts val="3000"/>
                          </a:lnSpc>
                        </a:pPr>
                        <a:r>
                          <a:rPr lang="en-US" sz="2000" dirty="0">
                            <a:solidFill>
                              <a:schemeClr val="bg1"/>
                            </a:solidFill>
                            <a:latin typeface="Century Gothic" panose="020B0502020202020204" pitchFamily="34" charset="0"/>
                          </a:rPr>
                          <a:t>James Dolan </a:t>
                        </a:r>
                      </a:p>
                      <a:p>
                        <a:pPr algn="ctr">
                          <a:lnSpc>
                            <a:spcPts val="3000"/>
                          </a:lnSpc>
                        </a:pPr>
                        <a:r>
                          <a:rPr lang="en-US" sz="2000" dirty="0">
                            <a:solidFill>
                              <a:schemeClr val="bg1"/>
                            </a:solidFill>
                            <a:latin typeface="Century Gothic" panose="020B0502020202020204" pitchFamily="34" charset="0"/>
                          </a:rPr>
                          <a:t>Matt Devlin</a:t>
                        </a:r>
                      </a:p>
                      <a:p>
                        <a:pPr algn="ctr">
                          <a:lnSpc>
                            <a:spcPts val="3000"/>
                          </a:lnSpc>
                        </a:pPr>
                        <a:r>
                          <a:rPr lang="en-US" sz="2000" dirty="0">
                            <a:solidFill>
                              <a:schemeClr val="bg1"/>
                            </a:solidFill>
                            <a:latin typeface="Century Gothic" panose="020B0502020202020204" pitchFamily="34" charset="0"/>
                          </a:rPr>
                          <a:t>Christina Laczka</a:t>
                        </a:r>
                      </a:p>
                      <a:p>
                        <a:pPr algn="ctr">
                          <a:lnSpc>
                            <a:spcPts val="3000"/>
                          </a:lnSpc>
                        </a:pPr>
                        <a:r>
                          <a:rPr lang="en-US" sz="2000" dirty="0">
                            <a:solidFill>
                              <a:schemeClr val="bg1"/>
                            </a:solidFill>
                            <a:latin typeface="Century Gothic" panose="020B0502020202020204" pitchFamily="34" charset="0"/>
                          </a:rPr>
                          <a:t>Brent Jones</a:t>
                        </a:r>
                      </a:p>
                      <a:p>
                        <a:pPr algn="ctr">
                          <a:lnSpc>
                            <a:spcPts val="3000"/>
                          </a:lnSpc>
                        </a:pPr>
                        <a:r>
                          <a:rPr lang="en-US" sz="2000" dirty="0">
                            <a:solidFill>
                              <a:schemeClr val="bg1"/>
                            </a:solidFill>
                            <a:latin typeface="Century Gothic" panose="020B0502020202020204" pitchFamily="34" charset="0"/>
                          </a:rPr>
                          <a:t>Melissa Kotsopoulos</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MTM’s </a:t>
                        </a:r>
                      </a:p>
                      <a:p>
                        <a:pPr algn="ctr">
                          <a:lnSpc>
                            <a:spcPts val="3000"/>
                          </a:lnSpc>
                        </a:pPr>
                        <a:r>
                          <a:rPr lang="en-US" sz="2000" dirty="0">
                            <a:solidFill>
                              <a:schemeClr val="bg1"/>
                            </a:solidFill>
                            <a:latin typeface="Century Gothic" panose="020B0502020202020204" pitchFamily="34" charset="0"/>
                          </a:rPr>
                          <a:t>Andrea Sharkey </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thinktv’s</a:t>
                        </a:r>
                        <a:r>
                          <a:rPr lang="en-US" sz="2000" dirty="0">
                            <a:solidFill>
                              <a:schemeClr val="bg1"/>
                            </a:solidFill>
                            <a:latin typeface="Century Gothic" panose="020B0502020202020204" pitchFamily="34" charset="0"/>
                          </a:rPr>
                          <a:t> </a:t>
                        </a:r>
                      </a:p>
                      <a:p>
                        <a:pPr algn="ctr">
                          <a:lnSpc>
                            <a:spcPts val="3000"/>
                          </a:lnSpc>
                        </a:pPr>
                        <a:r>
                          <a:rPr lang="en-US" sz="2000" dirty="0">
                            <a:solidFill>
                              <a:schemeClr val="bg1"/>
                            </a:solidFill>
                            <a:latin typeface="Century Gothic" panose="020B0502020202020204" pitchFamily="34" charset="0"/>
                          </a:rPr>
                          <a:t>Kathy Gardner</a:t>
                        </a: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err="1">
                            <a:solidFill>
                              <a:schemeClr val="bg1"/>
                            </a:solidFill>
                            <a:latin typeface="Century Gothic" panose="020B0502020202020204" pitchFamily="34" charset="0"/>
                          </a:rPr>
                          <a:t>eyereturn</a:t>
                        </a:r>
                        <a:r>
                          <a:rPr lang="en-US" sz="2000" dirty="0">
                            <a:solidFill>
                              <a:schemeClr val="bg1"/>
                            </a:solidFill>
                            <a:latin typeface="Century Gothic" panose="020B0502020202020204" pitchFamily="34" charset="0"/>
                          </a:rPr>
                          <a:t> marketing’s </a:t>
                        </a:r>
                      </a:p>
                      <a:p>
                        <a:pPr algn="ctr">
                          <a:lnSpc>
                            <a:spcPts val="3000"/>
                          </a:lnSpc>
                        </a:pPr>
                        <a:r>
                          <a:rPr lang="en-US" sz="2000" dirty="0">
                            <a:solidFill>
                              <a:schemeClr val="bg1"/>
                            </a:solidFill>
                            <a:latin typeface="Century Gothic" panose="020B0502020202020204" pitchFamily="34" charset="0"/>
                          </a:rPr>
                          <a:t>Ian </a:t>
                        </a:r>
                        <a:r>
                          <a:rPr lang="en-US" sz="2000" dirty="0" err="1">
                            <a:solidFill>
                              <a:schemeClr val="bg1"/>
                            </a:solidFill>
                            <a:latin typeface="Century Gothic" panose="020B0502020202020204" pitchFamily="34" charset="0"/>
                          </a:rPr>
                          <a:t>Hewetson</a:t>
                        </a:r>
                        <a:endParaRPr lang="en-US" sz="2000" dirty="0">
                          <a:solidFill>
                            <a:schemeClr val="bg1"/>
                          </a:solidFill>
                          <a:latin typeface="Century Gothic" panose="020B0502020202020204" pitchFamily="34" charset="0"/>
                        </a:endParaRPr>
                      </a:p>
                      <a:p>
                        <a:pPr algn="ctr">
                          <a:lnSpc>
                            <a:spcPts val="3000"/>
                          </a:lnSpc>
                        </a:pPr>
                        <a:endParaRPr lang="en-US" sz="2000" dirty="0">
                          <a:solidFill>
                            <a:schemeClr val="bg1"/>
                          </a:solidFill>
                          <a:latin typeface="Century Gothic" panose="020B0502020202020204" pitchFamily="34" charset="0"/>
                        </a:endParaRPr>
                      </a:p>
                      <a:p>
                        <a:pPr algn="ctr">
                          <a:lnSpc>
                            <a:spcPts val="3000"/>
                          </a:lnSpc>
                        </a:pPr>
                        <a:r>
                          <a:rPr lang="en-US" sz="2000" dirty="0">
                            <a:solidFill>
                              <a:schemeClr val="bg1"/>
                            </a:solidFill>
                            <a:latin typeface="Century Gothic" panose="020B0502020202020204" pitchFamily="34" charset="0"/>
                          </a:rPr>
                          <a:t>Twitter’s</a:t>
                        </a:r>
                      </a:p>
                      <a:p>
                        <a:pPr algn="ctr">
                          <a:lnSpc>
                            <a:spcPts val="3000"/>
                          </a:lnSpc>
                        </a:pPr>
                        <a:r>
                          <a:rPr lang="en-US" sz="2000" dirty="0">
                            <a:solidFill>
                              <a:schemeClr val="bg1"/>
                            </a:solidFill>
                            <a:latin typeface="Century Gothic" panose="020B0502020202020204" pitchFamily="34" charset="0"/>
                          </a:rPr>
                          <a:t>Alyson Gausby </a:t>
                        </a:r>
                      </a:p>
                    </p:txBody>
                  </p:sp>
                  <p:grpSp>
                    <p:nvGrpSpPr>
                      <p:cNvPr id="11" name="Group 10"/>
                      <p:cNvGrpSpPr/>
                      <p:nvPr/>
                    </p:nvGrpSpPr>
                    <p:grpSpPr>
                      <a:xfrm>
                        <a:off x="740780" y="-3471825"/>
                        <a:ext cx="11065397" cy="9022047"/>
                        <a:chOff x="740780" y="-173040"/>
                        <a:chExt cx="10772343" cy="9022047"/>
                      </a:xfrm>
                    </p:grpSpPr>
                    <p:sp>
                      <p:nvSpPr>
                        <p:cNvPr id="27" name="Rectangle 231"/>
                        <p:cNvSpPr>
                          <a:spLocks noChangeArrowheads="1"/>
                        </p:cNvSpPr>
                        <p:nvPr/>
                      </p:nvSpPr>
                      <p:spPr bwMode="auto">
                        <a:xfrm>
                          <a:off x="740780" y="677539"/>
                          <a:ext cx="5301980" cy="8171468"/>
                        </a:xfrm>
                        <a:prstGeom prst="rect">
                          <a:avLst/>
                        </a:prstGeom>
                        <a:noFill/>
                        <a:ln w="9525">
                          <a:noFill/>
                          <a:miter lim="800000"/>
                          <a:headEnd/>
                          <a:tailEnd/>
                        </a:ln>
                      </p:spPr>
                      <p:txBody>
                        <a:bodyPr wrap="square">
                          <a:spAutoFit/>
                        </a:bodyPr>
                        <a:lstStyle/>
                        <a:p>
                          <a:pPr algn="r">
                            <a:lnSpc>
                              <a:spcPts val="3000"/>
                            </a:lnSpc>
                          </a:pPr>
                          <a:r>
                            <a:rPr lang="en-US" sz="2000" dirty="0">
                              <a:solidFill>
                                <a:schemeClr val="bg1"/>
                              </a:solidFill>
                              <a:latin typeface="Century Gothic" panose="020B0502020202020204" pitchFamily="34" charset="0"/>
                            </a:rPr>
                            <a:t>TV</a:t>
                          </a:r>
                        </a:p>
                        <a:p>
                          <a:pPr algn="r">
                            <a:lnSpc>
                              <a:spcPts val="3000"/>
                            </a:lnSpc>
                          </a:pPr>
                          <a:r>
                            <a:rPr lang="en-US" sz="2000" dirty="0">
                              <a:solidFill>
                                <a:schemeClr val="bg1"/>
                              </a:solidFill>
                              <a:latin typeface="Century Gothic" panose="020B0502020202020204" pitchFamily="34" charset="0"/>
                            </a:rPr>
                            <a:t>Radio</a:t>
                          </a:r>
                        </a:p>
                        <a:p>
                          <a:pPr algn="r">
                            <a:lnSpc>
                              <a:spcPts val="3000"/>
                            </a:lnSpc>
                          </a:pPr>
                          <a:r>
                            <a:rPr lang="en-US" sz="2000" dirty="0">
                              <a:solidFill>
                                <a:schemeClr val="bg1"/>
                              </a:solidFill>
                              <a:latin typeface="Century Gothic" panose="020B0502020202020204" pitchFamily="34" charset="0"/>
                            </a:rPr>
                            <a:t>Newspaper</a:t>
                          </a:r>
                        </a:p>
                        <a:p>
                          <a:pPr algn="r">
                            <a:lnSpc>
                              <a:spcPts val="3000"/>
                            </a:lnSpc>
                          </a:pPr>
                          <a:r>
                            <a:rPr lang="en-US" sz="2000" dirty="0">
                              <a:solidFill>
                                <a:schemeClr val="bg1"/>
                              </a:solidFill>
                              <a:latin typeface="Century Gothic" panose="020B0502020202020204" pitchFamily="34" charset="0"/>
                            </a:rPr>
                            <a:t>Magazine</a:t>
                          </a:r>
                        </a:p>
                        <a:p>
                          <a:pPr algn="r">
                            <a:lnSpc>
                              <a:spcPts val="3000"/>
                            </a:lnSpc>
                          </a:pPr>
                          <a:r>
                            <a:rPr lang="en-US" sz="2000" dirty="0">
                              <a:solidFill>
                                <a:schemeClr val="bg1"/>
                              </a:solidFill>
                              <a:latin typeface="Century Gothic" panose="020B0502020202020204" pitchFamily="34" charset="0"/>
                            </a:rPr>
                            <a:t>Internet</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TV Minute by Minute</a:t>
                          </a:r>
                        </a:p>
                        <a:p>
                          <a:pPr algn="r">
                            <a:lnSpc>
                              <a:spcPts val="3000"/>
                            </a:lnSpc>
                          </a:pPr>
                          <a:r>
                            <a:rPr lang="en-US" sz="2000" dirty="0">
                              <a:solidFill>
                                <a:schemeClr val="bg1"/>
                              </a:solidFill>
                              <a:latin typeface="Century Gothic" panose="020B0502020202020204" pitchFamily="34" charset="0"/>
                            </a:rPr>
                            <a:t>“Hip” Radio Minute by Minute</a:t>
                          </a:r>
                        </a:p>
                        <a:p>
                          <a:pPr algn="r">
                            <a:lnSpc>
                              <a:spcPts val="3000"/>
                            </a:lnSpc>
                          </a:pPr>
                          <a:r>
                            <a:rPr lang="en-US" sz="2000" dirty="0">
                              <a:solidFill>
                                <a:schemeClr val="bg1"/>
                              </a:solidFill>
                              <a:latin typeface="Century Gothic" panose="020B0502020202020204" pitchFamily="34" charset="0"/>
                            </a:rPr>
                            <a:t>YouTube Minute by Minute</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Concert Timing and Pictures</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Device Coverage</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Car Connectivity Penetration</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“Canada’s hero's ”</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Hip Concert Review</a:t>
                          </a:r>
                        </a:p>
                        <a:p>
                          <a:pPr algn="r">
                            <a:lnSpc>
                              <a:spcPts val="3000"/>
                            </a:lnSpc>
                          </a:pPr>
                          <a:endParaRPr lang="en-US" sz="2000" dirty="0">
                            <a:solidFill>
                              <a:schemeClr val="bg1"/>
                            </a:solidFill>
                            <a:latin typeface="Century Gothic" panose="020B0502020202020204" pitchFamily="34" charset="0"/>
                          </a:endParaRPr>
                        </a:p>
                        <a:p>
                          <a:pPr algn="r">
                            <a:lnSpc>
                              <a:spcPts val="3000"/>
                            </a:lnSpc>
                          </a:pPr>
                          <a:r>
                            <a:rPr lang="en-US" sz="2000" dirty="0">
                              <a:solidFill>
                                <a:schemeClr val="bg1"/>
                              </a:solidFill>
                              <a:latin typeface="Century Gothic" panose="020B0502020202020204" pitchFamily="34" charset="0"/>
                            </a:rPr>
                            <a:t>Ad Blocking Trend Lines</a:t>
                          </a:r>
                        </a:p>
                      </p:txBody>
                    </p:sp>
                    <p:sp>
                      <p:nvSpPr>
                        <p:cNvPr id="30" name="Rectangle 231"/>
                        <p:cNvSpPr>
                          <a:spLocks noChangeArrowheads="1"/>
                        </p:cNvSpPr>
                        <p:nvPr/>
                      </p:nvSpPr>
                      <p:spPr bwMode="auto">
                        <a:xfrm>
                          <a:off x="6164679" y="677539"/>
                          <a:ext cx="5348444" cy="8171468"/>
                        </a:xfrm>
                        <a:prstGeom prst="rect">
                          <a:avLst/>
                        </a:prstGeom>
                        <a:noFill/>
                        <a:ln w="9525">
                          <a:noFill/>
                          <a:miter lim="800000"/>
                          <a:headEnd/>
                          <a:tailEnd/>
                        </a:ln>
                      </p:spPr>
                      <p:txBody>
                        <a:bodyPr wrap="square">
                          <a:spAutoFit/>
                        </a:bodyPr>
                        <a:lstStyle/>
                        <a:p>
                          <a:pPr>
                            <a:lnSpc>
                              <a:spcPts val="3000"/>
                            </a:lnSpc>
                          </a:pPr>
                          <a:r>
                            <a:rPr lang="en-US" sz="2000" dirty="0">
                              <a:solidFill>
                                <a:schemeClr val="bg1"/>
                              </a:solidFill>
                              <a:latin typeface="Century Gothic" panose="020B0502020202020204" pitchFamily="34" charset="0"/>
                            </a:rPr>
                            <a:t>NUMERIS FALL’15/SPRING’16 PPM</a:t>
                          </a:r>
                        </a:p>
                        <a:p>
                          <a:pPr>
                            <a:lnSpc>
                              <a:spcPts val="3000"/>
                            </a:lnSpc>
                          </a:pPr>
                          <a:r>
                            <a:rPr lang="en-US" sz="2000" dirty="0">
                              <a:solidFill>
                                <a:schemeClr val="bg1"/>
                              </a:solidFill>
                              <a:latin typeface="Century Gothic" panose="020B0502020202020204" pitchFamily="34" charset="0"/>
                            </a:rPr>
                            <a:t>NUMERIS FALL’15 DIARY, NATIONAL</a:t>
                          </a:r>
                        </a:p>
                        <a:p>
                          <a:pPr>
                            <a:lnSpc>
                              <a:spcPts val="3000"/>
                            </a:lnSpc>
                          </a:pPr>
                          <a:r>
                            <a:rPr lang="en-US" sz="2000" dirty="0">
                              <a:solidFill>
                                <a:schemeClr val="bg1"/>
                              </a:solidFill>
                              <a:latin typeface="Century Gothic" panose="020B0502020202020204" pitchFamily="34" charset="0"/>
                            </a:rPr>
                            <a:t>VIVIDATA Q3 2016 72 paper rollup</a:t>
                          </a:r>
                        </a:p>
                        <a:p>
                          <a:pPr>
                            <a:lnSpc>
                              <a:spcPts val="3000"/>
                            </a:lnSpc>
                          </a:pPr>
                          <a:r>
                            <a:rPr lang="en-US" sz="2000" dirty="0">
                              <a:solidFill>
                                <a:schemeClr val="bg1"/>
                              </a:solidFill>
                              <a:latin typeface="Century Gothic" panose="020B0502020202020204" pitchFamily="34" charset="0"/>
                            </a:rPr>
                            <a:t>VIVIDATA Q1 2016 Generic QUESTION</a:t>
                          </a:r>
                        </a:p>
                        <a:p>
                          <a:pPr>
                            <a:lnSpc>
                              <a:spcPts val="3000"/>
                            </a:lnSpc>
                          </a:pPr>
                          <a:r>
                            <a:rPr lang="en-US" sz="2000" dirty="0">
                              <a:solidFill>
                                <a:schemeClr val="bg1"/>
                              </a:solidFill>
                              <a:latin typeface="Century Gothic" panose="020B0502020202020204" pitchFamily="34" charset="0"/>
                            </a:rPr>
                            <a:t>COMSCORE MAY’16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NUMERIS PPM SEPTEMBER 2016</a:t>
                          </a:r>
                        </a:p>
                        <a:p>
                          <a:pPr>
                            <a:lnSpc>
                              <a:spcPts val="3000"/>
                            </a:lnSpc>
                          </a:pPr>
                          <a:r>
                            <a:rPr lang="en-US" sz="2000" dirty="0">
                              <a:solidFill>
                                <a:schemeClr val="bg1"/>
                              </a:solidFill>
                              <a:latin typeface="Century Gothic" panose="020B0502020202020204" pitchFamily="34" charset="0"/>
                            </a:rPr>
                            <a:t>NUMERIS NTL PPM ANALYSIS</a:t>
                          </a:r>
                        </a:p>
                        <a:p>
                          <a:pPr>
                            <a:lnSpc>
                              <a:spcPts val="3000"/>
                            </a:lnSpc>
                          </a:pPr>
                          <a:r>
                            <a:rPr lang="en-US" sz="2000" dirty="0">
                              <a:solidFill>
                                <a:schemeClr val="bg1"/>
                              </a:solidFill>
                              <a:latin typeface="Century Gothic" panose="020B0502020202020204" pitchFamily="34" charset="0"/>
                            </a:rPr>
                            <a:t>CODED AND INCLUDED IN TV AMAs</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YOUTUBE</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MTM SPRING 2016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THE IOE NOV’15 BI INTELLIGENCE</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STEPHEN MARCHE NEW YORKER AUG 20 ’16</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JESSE BROWN CANADALAND</a:t>
                          </a:r>
                        </a:p>
                        <a:p>
                          <a:pPr>
                            <a:lnSpc>
                              <a:spcPts val="3000"/>
                            </a:lnSpc>
                          </a:pPr>
                          <a:endParaRPr lang="en-US" sz="2000" dirty="0">
                            <a:solidFill>
                              <a:schemeClr val="bg1"/>
                            </a:solidFill>
                            <a:latin typeface="Century Gothic" panose="020B0502020202020204" pitchFamily="34" charset="0"/>
                          </a:endParaRPr>
                        </a:p>
                        <a:p>
                          <a:pPr>
                            <a:lnSpc>
                              <a:spcPts val="3000"/>
                            </a:lnSpc>
                          </a:pPr>
                          <a:r>
                            <a:rPr lang="en-US" sz="2000" dirty="0">
                              <a:solidFill>
                                <a:schemeClr val="bg1"/>
                              </a:solidFill>
                              <a:latin typeface="Century Gothic" panose="020B0502020202020204" pitchFamily="34" charset="0"/>
                            </a:rPr>
                            <a:t>COMSCORE ADMETRIX to AUGUST ‘16 </a:t>
                          </a:r>
                        </a:p>
                      </p:txBody>
                    </p:sp>
                    <p:sp>
                      <p:nvSpPr>
                        <p:cNvPr id="8" name="Rectangle 7"/>
                        <p:cNvSpPr/>
                        <p:nvPr/>
                      </p:nvSpPr>
                      <p:spPr>
                        <a:xfrm>
                          <a:off x="4710858" y="-173040"/>
                          <a:ext cx="2770287" cy="477054"/>
                        </a:xfrm>
                        <a:prstGeom prst="rect">
                          <a:avLst/>
                        </a:prstGeom>
                      </p:spPr>
                      <p:txBody>
                        <a:bodyPr wrap="none">
                          <a:spAutoFit/>
                        </a:bodyPr>
                        <a:lstStyle/>
                        <a:p>
                          <a:pPr algn="ctr">
                            <a:lnSpc>
                              <a:spcPts val="3000"/>
                            </a:lnSpc>
                          </a:pPr>
                          <a:r>
                            <a:rPr lang="en-US" sz="2800" b="1" dirty="0">
                              <a:solidFill>
                                <a:schemeClr val="bg1"/>
                              </a:solidFill>
                              <a:latin typeface="Century Gothic" panose="020B0502020202020204" pitchFamily="34" charset="0"/>
                            </a:rPr>
                            <a:t>DATA SOURCES</a:t>
                          </a:r>
                        </a:p>
                      </p:txBody>
                    </p:sp>
                  </p:grpSp>
                </p:grpSp>
                <p:pic>
                  <p:nvPicPr>
                    <p:cNvPr id="24" name="Picture 23"/>
                    <p:cNvPicPr>
                      <a:picLocks noChangeAspect="1"/>
                    </p:cNvPicPr>
                    <p:nvPr/>
                  </p:nvPicPr>
                  <p:blipFill>
                    <a:blip r:embed="rId3"/>
                    <a:stretch>
                      <a:fillRect/>
                    </a:stretch>
                  </p:blipFill>
                  <p:spPr>
                    <a:xfrm>
                      <a:off x="4397946" y="2879752"/>
                      <a:ext cx="3828571" cy="1514286"/>
                    </a:xfrm>
                    <a:prstGeom prst="rect">
                      <a:avLst/>
                    </a:prstGeom>
                  </p:spPr>
                </p:pic>
              </p:grpSp>
              <p:pic>
                <p:nvPicPr>
                  <p:cNvPr id="25" name="Picture 24"/>
                  <p:cNvPicPr>
                    <a:picLocks noChangeAspect="1"/>
                  </p:cNvPicPr>
                  <p:nvPr/>
                </p:nvPicPr>
                <p:blipFill>
                  <a:blip r:embed="rId4">
                    <a:lum bright="70000" contrast="-70000"/>
                  </a:blip>
                  <a:stretch>
                    <a:fillRect/>
                  </a:stretch>
                </p:blipFill>
                <p:spPr>
                  <a:xfrm>
                    <a:off x="4489704" y="3029693"/>
                    <a:ext cx="3212592" cy="1600200"/>
                  </a:xfrm>
                  <a:prstGeom prst="rect">
                    <a:avLst/>
                  </a:prstGeom>
                </p:spPr>
              </p:pic>
            </p:grpSp>
            <p:grpSp>
              <p:nvGrpSpPr>
                <p:cNvPr id="26" name="Group 25"/>
                <p:cNvGrpSpPr/>
                <p:nvPr/>
              </p:nvGrpSpPr>
              <p:grpSpPr>
                <a:xfrm>
                  <a:off x="3557484" y="2282229"/>
                  <a:ext cx="5077032" cy="2039864"/>
                  <a:chOff x="3557484" y="1605637"/>
                  <a:chExt cx="5077032" cy="2039864"/>
                </a:xfrm>
              </p:grpSpPr>
              <p:sp>
                <p:nvSpPr>
                  <p:cNvPr id="28" name="TextBox 27"/>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9" name="TextBox 28"/>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grpSp>
          <p:pic>
            <p:nvPicPr>
              <p:cNvPr id="31" name="Picture 30"/>
              <p:cNvPicPr>
                <a:picLocks noChangeAspect="1"/>
              </p:cNvPicPr>
              <p:nvPr/>
            </p:nvPicPr>
            <p:blipFill>
              <a:blip r:embed="rId5"/>
              <a:stretch>
                <a:fillRect/>
              </a:stretch>
            </p:blipFill>
            <p:spPr>
              <a:xfrm>
                <a:off x="5295730" y="3199097"/>
                <a:ext cx="1600540" cy="752493"/>
              </a:xfrm>
              <a:prstGeom prst="rect">
                <a:avLst/>
              </a:prstGeom>
            </p:spPr>
          </p:pic>
          <p:pic>
            <p:nvPicPr>
              <p:cNvPr id="32" name="Picture 31"/>
              <p:cNvPicPr>
                <a:picLocks noChangeAspect="1"/>
              </p:cNvPicPr>
              <p:nvPr/>
            </p:nvPicPr>
            <p:blipFill rotWithShape="1">
              <a:blip r:embed="rId6"/>
              <a:srcRect l="16894" r="16376"/>
              <a:stretch/>
            </p:blipFill>
            <p:spPr>
              <a:xfrm>
                <a:off x="5541264" y="4472087"/>
                <a:ext cx="1109472" cy="1410526"/>
              </a:xfrm>
              <a:prstGeom prst="rect">
                <a:avLst/>
              </a:prstGeom>
            </p:spPr>
          </p:pic>
          <p:pic>
            <p:nvPicPr>
              <p:cNvPr id="33" name="Picture 32"/>
              <p:cNvPicPr>
                <a:picLocks noChangeAspect="1"/>
              </p:cNvPicPr>
              <p:nvPr/>
            </p:nvPicPr>
            <p:blipFill rotWithShape="1">
              <a:blip r:embed="rId7"/>
              <a:srcRect l="8986" t="19659" r="9405" b="18316"/>
              <a:stretch/>
            </p:blipFill>
            <p:spPr>
              <a:xfrm>
                <a:off x="5360597" y="6403110"/>
                <a:ext cx="1488440" cy="619760"/>
              </a:xfrm>
              <a:prstGeom prst="rect">
                <a:avLst/>
              </a:prstGeom>
            </p:spPr>
          </p:pic>
        </p:grpSp>
        <p:pic>
          <p:nvPicPr>
            <p:cNvPr id="34" name="Picture 33"/>
            <p:cNvPicPr>
              <a:picLocks noChangeAspect="1"/>
            </p:cNvPicPr>
            <p:nvPr/>
          </p:nvPicPr>
          <p:blipFill rotWithShape="1">
            <a:blip r:embed="rId8"/>
            <a:srcRect l="1" t="-6829" r="-3356" b="-9808"/>
            <a:stretch/>
          </p:blipFill>
          <p:spPr>
            <a:xfrm>
              <a:off x="5137880" y="4692955"/>
              <a:ext cx="1980550" cy="798654"/>
            </a:xfrm>
            <a:prstGeom prst="rect">
              <a:avLst/>
            </a:prstGeom>
          </p:spPr>
        </p:pic>
        <p:pic>
          <p:nvPicPr>
            <p:cNvPr id="35" name="Picture 34"/>
            <p:cNvPicPr>
              <a:picLocks noChangeAspect="1"/>
            </p:cNvPicPr>
            <p:nvPr/>
          </p:nvPicPr>
          <p:blipFill rotWithShape="1">
            <a:blip r:embed="rId9"/>
            <a:srcRect l="6372" t="19716" r="6934" b="20832"/>
            <a:stretch/>
          </p:blipFill>
          <p:spPr>
            <a:xfrm>
              <a:off x="4818861" y="7175029"/>
              <a:ext cx="2481072" cy="573024"/>
            </a:xfrm>
            <a:prstGeom prst="rect">
              <a:avLst/>
            </a:prstGeom>
          </p:spPr>
        </p:pic>
        <p:pic>
          <p:nvPicPr>
            <p:cNvPr id="36" name="Picture 35"/>
            <p:cNvPicPr>
              <a:picLocks noChangeAspect="1"/>
            </p:cNvPicPr>
            <p:nvPr/>
          </p:nvPicPr>
          <p:blipFill rotWithShape="1">
            <a:blip r:embed="rId10"/>
            <a:srcRect l="2787" t="30475" b="28284"/>
            <a:stretch/>
          </p:blipFill>
          <p:spPr>
            <a:xfrm>
              <a:off x="4671755" y="5998904"/>
              <a:ext cx="2866123" cy="535991"/>
            </a:xfrm>
            <a:prstGeom prst="rect">
              <a:avLst/>
            </a:prstGeom>
          </p:spPr>
        </p:pic>
      </p:grpSp>
      <p:grpSp>
        <p:nvGrpSpPr>
          <p:cNvPr id="42" name="Group 41"/>
          <p:cNvGrpSpPr/>
          <p:nvPr/>
        </p:nvGrpSpPr>
        <p:grpSpPr>
          <a:xfrm>
            <a:off x="3557484" y="1668314"/>
            <a:ext cx="5077032" cy="3843365"/>
            <a:chOff x="3557484" y="1668314"/>
            <a:chExt cx="5077032" cy="3843365"/>
          </a:xfrm>
        </p:grpSpPr>
        <p:grpSp>
          <p:nvGrpSpPr>
            <p:cNvPr id="43" name="Group 42"/>
            <p:cNvGrpSpPr/>
            <p:nvPr/>
          </p:nvGrpSpPr>
          <p:grpSpPr>
            <a:xfrm>
              <a:off x="3557484" y="1668314"/>
              <a:ext cx="5077032" cy="2039864"/>
              <a:chOff x="3557484" y="1605637"/>
              <a:chExt cx="5077032" cy="2039864"/>
            </a:xfrm>
          </p:grpSpPr>
          <p:sp>
            <p:nvSpPr>
              <p:cNvPr id="45" name="TextBox 44"/>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46" name="TextBox 45"/>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sp>
          <p:nvSpPr>
            <p:cNvPr id="44" name="Rectangle 43"/>
            <p:cNvSpPr/>
            <p:nvPr/>
          </p:nvSpPr>
          <p:spPr>
            <a:xfrm>
              <a:off x="3620106" y="4126684"/>
              <a:ext cx="4887286" cy="1384995"/>
            </a:xfrm>
            <a:prstGeom prst="rect">
              <a:avLst/>
            </a:prstGeom>
          </p:spPr>
          <p:txBody>
            <a:bodyPr wrap="square">
              <a:spAutoFit/>
            </a:bodyPr>
            <a:lstStyle/>
            <a:p>
              <a:pPr algn="ctr"/>
              <a:r>
                <a:rPr lang="en-US" sz="2000" dirty="0">
                  <a:solidFill>
                    <a:schemeClr val="bg1"/>
                  </a:solidFill>
                  <a:latin typeface="Century Gothic" panose="020B0502020202020204" pitchFamily="34" charset="0"/>
                </a:rPr>
                <a:t>Prepared For IAB</a:t>
              </a:r>
            </a:p>
            <a:p>
              <a:pPr algn="ctr"/>
              <a:r>
                <a:rPr lang="en-US" sz="2800" dirty="0">
                  <a:solidFill>
                    <a:srgbClr val="FF0000"/>
                  </a:solidFill>
                  <a:latin typeface="Century Gothic" panose="020B0502020202020204" pitchFamily="34" charset="0"/>
                </a:rPr>
                <a:t>Total Canada</a:t>
              </a:r>
              <a:endParaRPr lang="en-US" sz="2400" dirty="0">
                <a:solidFill>
                  <a:srgbClr val="FF0000"/>
                </a:solidFill>
                <a:latin typeface="Century Gothic" panose="020B0502020202020204" pitchFamily="34" charset="0"/>
              </a:endParaRPr>
            </a:p>
            <a:p>
              <a:pPr algn="ctr"/>
              <a:r>
                <a:rPr lang="en-US" dirty="0">
                  <a:solidFill>
                    <a:srgbClr val="FF0000"/>
                  </a:solidFill>
                  <a:latin typeface="Century Gothic" panose="020B0502020202020204" pitchFamily="34" charset="0"/>
                </a:rPr>
                <a:t>Prepared by PHD Canada </a:t>
              </a:r>
            </a:p>
            <a:p>
              <a:pPr algn="ctr"/>
              <a:r>
                <a:rPr lang="en-US" dirty="0">
                  <a:solidFill>
                    <a:srgbClr val="FF0000"/>
                  </a:solidFill>
                  <a:latin typeface="Century Gothic" panose="020B0502020202020204" pitchFamily="34" charset="0"/>
                </a:rPr>
                <a:t>Rob Young, December 2016</a:t>
              </a:r>
            </a:p>
          </p:txBody>
        </p:sp>
      </p:grpSp>
    </p:spTree>
    <p:extLst>
      <p:ext uri="{BB962C8B-B14F-4D97-AF65-F5344CB8AC3E}">
        <p14:creationId xmlns:p14="http://schemas.microsoft.com/office/powerpoint/2010/main" val="40801767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9000" fill="hold"/>
                                        <p:tgtEl>
                                          <p:spTgt spid="18"/>
                                        </p:tgtEl>
                                        <p:attrNameLst>
                                          <p:attrName>ppt_x</p:attrName>
                                        </p:attrNameLst>
                                      </p:cBhvr>
                                      <p:tavLst>
                                        <p:tav tm="0">
                                          <p:val>
                                            <p:strVal val="#ppt_x"/>
                                          </p:val>
                                        </p:tav>
                                        <p:tav tm="100000">
                                          <p:val>
                                            <p:strVal val="#ppt_x"/>
                                          </p:val>
                                        </p:tav>
                                      </p:tavLst>
                                    </p:anim>
                                    <p:anim calcmode="lin" valueType="num">
                                      <p:cBhvr additive="base">
                                        <p:cTn id="8" dur="59000" fill="hold"/>
                                        <p:tgtEl>
                                          <p:spTgt spid="18"/>
                                        </p:tgtEl>
                                        <p:attrNameLst>
                                          <p:attrName>ppt_y</p:attrName>
                                        </p:attrNameLst>
                                      </p:cBhvr>
                                      <p:tavLst>
                                        <p:tav tm="0">
                                          <p:val>
                                            <p:strVal val="1+#ppt_h/2"/>
                                          </p:val>
                                        </p:tav>
                                        <p:tav tm="100000">
                                          <p:val>
                                            <p:strVal val="#ppt_y"/>
                                          </p:val>
                                        </p:tav>
                                      </p:tavLst>
                                    </p:anim>
                                  </p:childTnLst>
                                </p:cTn>
                              </p:par>
                            </p:childTnLst>
                          </p:cTn>
                        </p:par>
                        <p:par>
                          <p:cTn id="9" fill="hold">
                            <p:stCondLst>
                              <p:cond delay="59000"/>
                            </p:stCondLst>
                            <p:childTnLst>
                              <p:par>
                                <p:cTn id="10" presetID="10" presetClass="entr" presetSubtype="0" fill="hold" nodeType="afterEffect">
                                  <p:stCondLst>
                                    <p:cond delay="0"/>
                                  </p:stCondLst>
                                  <p:childTnLst>
                                    <p:set>
                                      <p:cBhvr>
                                        <p:cTn id="11" dur="1" fill="hold">
                                          <p:stCondLst>
                                            <p:cond delay="0"/>
                                          </p:stCondLst>
                                        </p:cTn>
                                        <p:tgtEl>
                                          <p:spTgt spid="42"/>
                                        </p:tgtEl>
                                        <p:attrNameLst>
                                          <p:attrName>style.visibility</p:attrName>
                                        </p:attrNameLst>
                                      </p:cBhvr>
                                      <p:to>
                                        <p:strVal val="visible"/>
                                      </p:to>
                                    </p:set>
                                    <p:animEffect transition="in" filter="fade">
                                      <p:cBhvr>
                                        <p:cTn id="12" dur="500"/>
                                        <p:tgtEl>
                                          <p:spTgt spid="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0" y="-19878"/>
            <a:ext cx="12192000" cy="68778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9" name="Freeform 9"/>
          <p:cNvSpPr>
            <a:spLocks noEditPoints="1"/>
          </p:cNvSpPr>
          <p:nvPr/>
        </p:nvSpPr>
        <p:spPr bwMode="auto">
          <a:xfrm>
            <a:off x="11244882" y="139085"/>
            <a:ext cx="694104" cy="347052"/>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chemeClr val="bg1"/>
          </a:solidFill>
          <a:ln>
            <a:noFill/>
          </a:ln>
          <a:effectLst/>
        </p:spPr>
        <p:txBody>
          <a:bodyPr vert="horz" wrap="square" lIns="91397" tIns="45699" rIns="91397" bIns="45699" numCol="1" anchor="t" anchorCtr="0" compatLnSpc="1">
            <a:prstTxWarp prst="textNoShape">
              <a:avLst/>
            </a:prstTxWarp>
          </a:bodyPr>
          <a:lstStyle/>
          <a:p>
            <a:endParaRPr lang="en-GB" dirty="0">
              <a:ln>
                <a:solidFill>
                  <a:schemeClr val="bg1"/>
                </a:solidFill>
              </a:ln>
              <a:solidFill>
                <a:schemeClr val="bg1"/>
              </a:solidFill>
              <a:latin typeface="Century Gothic" panose="020B0502020202020204" pitchFamily="34" charset="0"/>
            </a:endParaRPr>
          </a:p>
        </p:txBody>
      </p:sp>
      <p:grpSp>
        <p:nvGrpSpPr>
          <p:cNvPr id="2" name="Group 1"/>
          <p:cNvGrpSpPr/>
          <p:nvPr/>
        </p:nvGrpSpPr>
        <p:grpSpPr>
          <a:xfrm>
            <a:off x="3557484" y="1668314"/>
            <a:ext cx="5077032" cy="3843365"/>
            <a:chOff x="3557484" y="1668314"/>
            <a:chExt cx="5077032" cy="3843365"/>
          </a:xfrm>
        </p:grpSpPr>
        <p:grpSp>
          <p:nvGrpSpPr>
            <p:cNvPr id="26" name="Group 25"/>
            <p:cNvGrpSpPr/>
            <p:nvPr/>
          </p:nvGrpSpPr>
          <p:grpSpPr>
            <a:xfrm>
              <a:off x="3557484" y="1668314"/>
              <a:ext cx="5077032" cy="2039864"/>
              <a:chOff x="3557484" y="1605637"/>
              <a:chExt cx="5077032" cy="2039864"/>
            </a:xfrm>
          </p:grpSpPr>
          <p:sp>
            <p:nvSpPr>
              <p:cNvPr id="28" name="TextBox 27"/>
              <p:cNvSpPr txBox="1"/>
              <p:nvPr/>
            </p:nvSpPr>
            <p:spPr>
              <a:xfrm>
                <a:off x="3575118" y="1605637"/>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solidFill>
                      <a:schemeClr val="bg1"/>
                    </a:solidFill>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9" name="TextBox 28"/>
              <p:cNvSpPr txBox="1"/>
              <p:nvPr/>
            </p:nvSpPr>
            <p:spPr>
              <a:xfrm>
                <a:off x="3557484" y="2445172"/>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solidFill>
                      <a:schemeClr val="bg1"/>
                    </a:solidFill>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sp>
          <p:nvSpPr>
            <p:cNvPr id="37" name="Rectangle 36"/>
            <p:cNvSpPr/>
            <p:nvPr/>
          </p:nvSpPr>
          <p:spPr>
            <a:xfrm>
              <a:off x="3620106" y="4126684"/>
              <a:ext cx="4887286" cy="1384995"/>
            </a:xfrm>
            <a:prstGeom prst="rect">
              <a:avLst/>
            </a:prstGeom>
          </p:spPr>
          <p:txBody>
            <a:bodyPr wrap="square">
              <a:spAutoFit/>
            </a:bodyPr>
            <a:lstStyle/>
            <a:p>
              <a:pPr algn="ctr"/>
              <a:r>
                <a:rPr lang="en-US" sz="2000" dirty="0">
                  <a:solidFill>
                    <a:schemeClr val="bg1"/>
                  </a:solidFill>
                  <a:latin typeface="Century Gothic" panose="020B0502020202020204" pitchFamily="34" charset="0"/>
                </a:rPr>
                <a:t>Prepared For IAB</a:t>
              </a:r>
            </a:p>
            <a:p>
              <a:pPr algn="ctr"/>
              <a:r>
                <a:rPr lang="en-US" sz="2800" dirty="0">
                  <a:solidFill>
                    <a:srgbClr val="FF0000"/>
                  </a:solidFill>
                  <a:latin typeface="Century Gothic" panose="020B0502020202020204" pitchFamily="34" charset="0"/>
                </a:rPr>
                <a:t>Total Canada</a:t>
              </a:r>
              <a:endParaRPr lang="en-US" sz="2400" dirty="0">
                <a:solidFill>
                  <a:srgbClr val="FF0000"/>
                </a:solidFill>
                <a:latin typeface="Century Gothic" panose="020B0502020202020204" pitchFamily="34" charset="0"/>
              </a:endParaRPr>
            </a:p>
            <a:p>
              <a:pPr algn="ctr"/>
              <a:r>
                <a:rPr lang="en-US" dirty="0">
                  <a:solidFill>
                    <a:srgbClr val="FF0000"/>
                  </a:solidFill>
                  <a:latin typeface="Century Gothic" panose="020B0502020202020204" pitchFamily="34" charset="0"/>
                </a:rPr>
                <a:t>Prepared by PHD Canada </a:t>
              </a:r>
            </a:p>
            <a:p>
              <a:pPr algn="ctr"/>
              <a:r>
                <a:rPr lang="en-US" dirty="0">
                  <a:solidFill>
                    <a:srgbClr val="FF0000"/>
                  </a:solidFill>
                  <a:latin typeface="Century Gothic" panose="020B0502020202020204" pitchFamily="34" charset="0"/>
                </a:rPr>
                <a:t>Rob Young, December 2016</a:t>
              </a:r>
            </a:p>
          </p:txBody>
        </p:sp>
      </p:grpSp>
    </p:spTree>
    <p:extLst>
      <p:ext uri="{BB962C8B-B14F-4D97-AF65-F5344CB8AC3E}">
        <p14:creationId xmlns:p14="http://schemas.microsoft.com/office/powerpoint/2010/main" val="19934193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301" name="Group 300"/>
            <p:cNvGrpSpPr/>
            <p:nvPr/>
          </p:nvGrpSpPr>
          <p:grpSpPr>
            <a:xfrm>
              <a:off x="754987" y="2237943"/>
              <a:ext cx="9910371" cy="1205771"/>
              <a:chOff x="-11669486" y="-1545133"/>
              <a:chExt cx="2993572" cy="4438942"/>
            </a:xfrm>
          </p:grpSpPr>
          <p:cxnSp>
            <p:nvCxnSpPr>
              <p:cNvPr id="321" name="Straight Connector 32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39" name="TextBox 33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40" name="TextBox 33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6865269" y="-210544"/>
            <a:ext cx="3832626" cy="3442400"/>
            <a:chOff x="5863216" y="38625"/>
            <a:chExt cx="4487801" cy="4030869"/>
          </a:xfrm>
        </p:grpSpPr>
        <p:cxnSp>
          <p:nvCxnSpPr>
            <p:cNvPr id="227" name="Straight Connector 226"/>
            <p:cNvCxnSpPr/>
            <p:nvPr/>
          </p:nvCxnSpPr>
          <p:spPr>
            <a:xfrm flipH="1">
              <a:off x="8224496" y="2834004"/>
              <a:ext cx="428061" cy="1012325"/>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a:off x="8722931" y="2919790"/>
              <a:ext cx="1195655" cy="1149704"/>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rot="287655">
              <a:off x="5863216" y="38625"/>
              <a:ext cx="4487801" cy="2767189"/>
              <a:chOff x="5331196" y="434426"/>
              <a:chExt cx="4487801" cy="2767189"/>
            </a:xfrm>
          </p:grpSpPr>
          <p:grpSp>
            <p:nvGrpSpPr>
              <p:cNvPr id="229" name="Group 228"/>
              <p:cNvGrpSpPr/>
              <p:nvPr/>
            </p:nvGrpSpPr>
            <p:grpSpPr>
              <a:xfrm>
                <a:off x="5331196" y="434426"/>
                <a:ext cx="4487801" cy="2767189"/>
                <a:chOff x="6296627" y="1378368"/>
                <a:chExt cx="2519022" cy="1650539"/>
              </a:xfrm>
            </p:grpSpPr>
            <p:pic>
              <p:nvPicPr>
                <p:cNvPr id="232" name="Picture 231"/>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234" name="Rectangle 233"/>
                <p:cNvSpPr/>
                <p:nvPr/>
              </p:nvSpPr>
              <p:spPr>
                <a:xfrm>
                  <a:off x="6337482"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0" name="TextBox 229"/>
              <p:cNvSpPr txBox="1"/>
              <p:nvPr/>
            </p:nvSpPr>
            <p:spPr>
              <a:xfrm>
                <a:off x="5810548" y="2832283"/>
                <a:ext cx="3529096" cy="369332"/>
              </a:xfrm>
              <a:prstGeom prst="rect">
                <a:avLst/>
              </a:prstGeom>
              <a:noFill/>
            </p:spPr>
            <p:txBody>
              <a:bodyPr wrap="square" rtlCol="0">
                <a:spAutoFit/>
              </a:bodyPr>
              <a:lstStyle/>
              <a:p>
                <a:pPr algn="ctr"/>
                <a:r>
                  <a:rPr lang="en-US" i="1" dirty="0">
                    <a:solidFill>
                      <a:srgbClr val="0070C0"/>
                    </a:solidFill>
                  </a:rPr>
                  <a:t>Encore #3</a:t>
                </a:r>
              </a:p>
            </p:txBody>
          </p:sp>
          <p:pic>
            <p:nvPicPr>
              <p:cNvPr id="231" name="Picture 230"/>
              <p:cNvPicPr>
                <a:picLocks noChangeAspect="1"/>
              </p:cNvPicPr>
              <p:nvPr/>
            </p:nvPicPr>
            <p:blipFill rotWithShape="1">
              <a:blip r:embed="rId3"/>
              <a:srcRect l="2286" t="17085" r="38857" b="32171"/>
              <a:stretch/>
            </p:blipFill>
            <p:spPr>
              <a:xfrm>
                <a:off x="5510919" y="571218"/>
                <a:ext cx="4128355" cy="2224503"/>
              </a:xfrm>
              <a:prstGeom prst="rect">
                <a:avLst/>
              </a:prstGeom>
            </p:spPr>
          </p:pic>
        </p:grp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134" name="Isosceles Triangle 133"/>
          <p:cNvSpPr/>
          <p:nvPr/>
        </p:nvSpPr>
        <p:spPr>
          <a:xfrm>
            <a:off x="8755982"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45" name="TextBox 24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46" name="TextBox 24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247" name="Picture 246"/>
          <p:cNvPicPr>
            <a:picLocks noChangeAspect="1"/>
          </p:cNvPicPr>
          <p:nvPr/>
        </p:nvPicPr>
        <p:blipFill>
          <a:blip r:embed="rId4"/>
          <a:stretch>
            <a:fillRect/>
          </a:stretch>
        </p:blipFill>
        <p:spPr>
          <a:xfrm>
            <a:off x="19250" y="0"/>
            <a:ext cx="1690410" cy="390930"/>
          </a:xfrm>
          <a:prstGeom prst="rect">
            <a:avLst/>
          </a:prstGeom>
        </p:spPr>
      </p:pic>
      <p:sp>
        <p:nvSpPr>
          <p:cNvPr id="2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29" name="Freeform 328"/>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329"/>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330"/>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331"/>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332"/>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336"/>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337"/>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1"/>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TextBox 242"/>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249" name="TextBox 248"/>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9957077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75E-6 -3.33333E-6 L 0.12123 -3.33333E-6 " pathEditMode="relative" rAng="0" ptsTypes="AA" p14:bounceEnd="46000">
                                          <p:cBhvr>
                                            <p:cTn id="6" dur="1000" fill="hold"/>
                                            <p:tgtEl>
                                              <p:spTgt spid="134"/>
                                            </p:tgtEl>
                                            <p:attrNameLst>
                                              <p:attrName>ppt_x</p:attrName>
                                              <p:attrName>ppt_y</p:attrName>
                                            </p:attrNameLst>
                                          </p:cBhvr>
                                          <p:rCtr x="6055"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1000"/>
                                            <p:tgtEl>
                                              <p:spTgt spid="24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100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75E-6 -3.33333E-6 L 0.12123 -3.33333E-6 " pathEditMode="relative" rAng="0" ptsTypes="AA">
                                          <p:cBhvr>
                                            <p:cTn id="6" dur="1000" fill="hold"/>
                                            <p:tgtEl>
                                              <p:spTgt spid="134"/>
                                            </p:tgtEl>
                                            <p:attrNameLst>
                                              <p:attrName>ppt_x</p:attrName>
                                              <p:attrName>ppt_y</p:attrName>
                                            </p:attrNameLst>
                                          </p:cBhvr>
                                          <p:rCtr x="6055"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42"/>
                                            </p:tgtEl>
                                            <p:attrNameLst>
                                              <p:attrName>style.visibility</p:attrName>
                                            </p:attrNameLst>
                                          </p:cBhvr>
                                          <p:to>
                                            <p:strVal val="visible"/>
                                          </p:to>
                                        </p:set>
                                        <p:animEffect transition="in" filter="wipe(down)">
                                          <p:cBhvr>
                                            <p:cTn id="10" dur="1000"/>
                                            <p:tgtEl>
                                              <p:spTgt spid="24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1000"/>
                                      </p:stCondLst>
                                      <p:childTnLst>
                                        <p:set>
                                          <p:cBhvr>
                                            <p:cTn id="16" dur="1" fill="hold">
                                              <p:stCondLst>
                                                <p:cond delay="0"/>
                                              </p:stCondLst>
                                            </p:cTn>
                                            <p:tgtEl>
                                              <p:spTgt spid="22"/>
                                            </p:tgtEl>
                                            <p:attrNameLst>
                                              <p:attrName>style.visibility</p:attrName>
                                            </p:attrNameLst>
                                          </p:cBhvr>
                                          <p:to>
                                            <p:strVal val="visible"/>
                                          </p:to>
                                        </p:set>
                                        <p:animEffect transition="in" filter="wipe(up)">
                                          <p:cBhvr>
                                            <p:cTn id="17" dur="10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 grpId="0" animBg="1"/>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394492" y="2321073"/>
            <a:ext cx="10270866" cy="1205771"/>
            <a:chOff x="394492" y="2237943"/>
            <a:chExt cx="10270866" cy="1205771"/>
          </a:xfrm>
        </p:grpSpPr>
        <p:grpSp>
          <p:nvGrpSpPr>
            <p:cNvPr id="232" name="Group 231"/>
            <p:cNvGrpSpPr/>
            <p:nvPr/>
          </p:nvGrpSpPr>
          <p:grpSpPr>
            <a:xfrm>
              <a:off x="754987" y="2237943"/>
              <a:ext cx="9910371" cy="1205771"/>
              <a:chOff x="-11669486" y="-1545133"/>
              <a:chExt cx="2993572" cy="4438942"/>
            </a:xfrm>
          </p:grpSpPr>
          <p:cxnSp>
            <p:nvCxnSpPr>
              <p:cNvPr id="243" name="Straight Connector 242"/>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44" name="Straight Connector 243"/>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30" name="TextBox 329"/>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31" name="TextBox 330"/>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134" name="Isosceles Triangle 133"/>
          <p:cNvSpPr/>
          <p:nvPr/>
        </p:nvSpPr>
        <p:spPr>
          <a:xfrm>
            <a:off x="10217403"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 name="Group 16"/>
          <p:cNvGrpSpPr/>
          <p:nvPr/>
        </p:nvGrpSpPr>
        <p:grpSpPr>
          <a:xfrm>
            <a:off x="7538542" y="-191007"/>
            <a:ext cx="3985054" cy="3405448"/>
            <a:chOff x="5168241" y="224307"/>
            <a:chExt cx="4951463" cy="4231297"/>
          </a:xfrm>
        </p:grpSpPr>
        <p:cxnSp>
          <p:nvCxnSpPr>
            <p:cNvPr id="321" name="Straight Connector 320"/>
            <p:cNvCxnSpPr/>
            <p:nvPr/>
          </p:nvCxnSpPr>
          <p:spPr>
            <a:xfrm>
              <a:off x="8507344" y="2942752"/>
              <a:ext cx="222631" cy="1512852"/>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2" name="Group 1"/>
            <p:cNvGrpSpPr/>
            <p:nvPr/>
          </p:nvGrpSpPr>
          <p:grpSpPr>
            <a:xfrm rot="21279519">
              <a:off x="5168241" y="224307"/>
              <a:ext cx="4951463" cy="2836147"/>
              <a:chOff x="5025864" y="420301"/>
              <a:chExt cx="4951463" cy="2836147"/>
            </a:xfrm>
          </p:grpSpPr>
          <p:grpSp>
            <p:nvGrpSpPr>
              <p:cNvPr id="322" name="Group 321"/>
              <p:cNvGrpSpPr/>
              <p:nvPr/>
            </p:nvGrpSpPr>
            <p:grpSpPr>
              <a:xfrm>
                <a:off x="5025864" y="420301"/>
                <a:ext cx="4951463" cy="2680630"/>
                <a:chOff x="6296627" y="1378368"/>
                <a:chExt cx="2519022" cy="1650539"/>
              </a:xfrm>
            </p:grpSpPr>
            <p:pic>
              <p:nvPicPr>
                <p:cNvPr id="323" name="Picture 322"/>
                <p:cNvPicPr>
                  <a:picLocks noChangeAspect="1"/>
                </p:cNvPicPr>
                <p:nvPr/>
              </p:nvPicPr>
              <p:blipFill rotWithShape="1">
                <a:blip r:embed="rId2"/>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324" name="Rectangle 323"/>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5" name="TextBox 324"/>
              <p:cNvSpPr txBox="1"/>
              <p:nvPr/>
            </p:nvSpPr>
            <p:spPr>
              <a:xfrm>
                <a:off x="5184020" y="2797550"/>
                <a:ext cx="4528819" cy="458898"/>
              </a:xfrm>
              <a:prstGeom prst="rect">
                <a:avLst/>
              </a:prstGeom>
              <a:noFill/>
            </p:spPr>
            <p:txBody>
              <a:bodyPr wrap="square" rtlCol="0">
                <a:spAutoFit/>
              </a:bodyPr>
              <a:lstStyle/>
              <a:p>
                <a:pPr algn="ctr"/>
                <a:r>
                  <a:rPr lang="en-US" i="1" dirty="0">
                    <a:solidFill>
                      <a:srgbClr val="0070C0"/>
                    </a:solidFill>
                  </a:rPr>
                  <a:t>Last tune – Ahead By A Century</a:t>
                </a:r>
              </a:p>
            </p:txBody>
          </p:sp>
          <p:pic>
            <p:nvPicPr>
              <p:cNvPr id="326" name="Picture 325"/>
              <p:cNvPicPr>
                <a:picLocks noChangeAspect="1"/>
              </p:cNvPicPr>
              <p:nvPr/>
            </p:nvPicPr>
            <p:blipFill rotWithShape="1">
              <a:blip r:embed="rId3"/>
              <a:srcRect l="15714" t="27903" r="39143" b="36287"/>
              <a:stretch/>
            </p:blipFill>
            <p:spPr>
              <a:xfrm>
                <a:off x="5158464" y="498946"/>
                <a:ext cx="4686262" cy="2323358"/>
              </a:xfrm>
              <a:prstGeom prst="rect">
                <a:avLst/>
              </a:prstGeom>
            </p:spPr>
          </p:pic>
        </p:grpSp>
      </p:gr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270" name="TextBox 269"/>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01" name="Picture 300"/>
          <p:cNvPicPr>
            <a:picLocks noChangeAspect="1"/>
          </p:cNvPicPr>
          <p:nvPr/>
        </p:nvPicPr>
        <p:blipFill>
          <a:blip r:embed="rId4"/>
          <a:stretch>
            <a:fillRect/>
          </a:stretch>
        </p:blipFill>
        <p:spPr>
          <a:xfrm>
            <a:off x="19250" y="0"/>
            <a:ext cx="1690410" cy="390930"/>
          </a:xfrm>
          <a:prstGeom prst="rect">
            <a:avLst/>
          </a:prstGeom>
        </p:spPr>
      </p:pic>
      <p:sp>
        <p:nvSpPr>
          <p:cNvPr id="22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8" name="Freeform 17"/>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336"/>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337"/>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338"/>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339"/>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340"/>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341"/>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342"/>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TextBox 331"/>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345" name="TextBox 344"/>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108668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4.375E-6 -3.33333E-6 L 0.01106 -3.33333E-6 " pathEditMode="relative" rAng="0" ptsTypes="AA" p14:bounceEnd="46000">
                                          <p:cBhvr>
                                            <p:cTn id="6" dur="1000" fill="hold"/>
                                            <p:tgtEl>
                                              <p:spTgt spid="134"/>
                                            </p:tgtEl>
                                            <p:attrNameLst>
                                              <p:attrName>ppt_x</p:attrName>
                                              <p:attrName>ppt_y</p:attrName>
                                            </p:attrNameLst>
                                          </p:cBhvr>
                                          <p:rCtr x="547"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27"/>
                                            </p:tgtEl>
                                            <p:attrNameLst>
                                              <p:attrName>style.visibility</p:attrName>
                                            </p:attrNameLst>
                                          </p:cBhvr>
                                          <p:to>
                                            <p:strVal val="visible"/>
                                          </p:to>
                                        </p:set>
                                        <p:animEffect transition="in" filter="wipe(down)">
                                          <p:cBhvr>
                                            <p:cTn id="10" dur="1000"/>
                                            <p:tgtEl>
                                              <p:spTgt spid="32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4.375E-6 -3.33333E-6 L 0.01106 -3.33333E-6 " pathEditMode="relative" rAng="0" ptsTypes="AA">
                                          <p:cBhvr>
                                            <p:cTn id="6" dur="1000" fill="hold"/>
                                            <p:tgtEl>
                                              <p:spTgt spid="134"/>
                                            </p:tgtEl>
                                            <p:attrNameLst>
                                              <p:attrName>ppt_x</p:attrName>
                                              <p:attrName>ppt_y</p:attrName>
                                            </p:attrNameLst>
                                          </p:cBhvr>
                                          <p:rCtr x="547"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27"/>
                                            </p:tgtEl>
                                            <p:attrNameLst>
                                              <p:attrName>style.visibility</p:attrName>
                                            </p:attrNameLst>
                                          </p:cBhvr>
                                          <p:to>
                                            <p:strVal val="visible"/>
                                          </p:to>
                                        </p:set>
                                        <p:animEffect transition="in" filter="wipe(down)">
                                          <p:cBhvr>
                                            <p:cTn id="10" dur="1000"/>
                                            <p:tgtEl>
                                              <p:spTgt spid="32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18"/>
                                            </p:tgtEl>
                                            <p:attrNameLst>
                                              <p:attrName>style.visibility</p:attrName>
                                            </p:attrNameLst>
                                          </p:cBhvr>
                                          <p:to>
                                            <p:strVal val="visible"/>
                                          </p:to>
                                        </p:set>
                                        <p:animEffect transition="in" filter="wipe(left)">
                                          <p:cBhvr>
                                            <p:cTn id="14" dur="1000"/>
                                            <p:tgtEl>
                                              <p:spTgt spid="18"/>
                                            </p:tgtEl>
                                          </p:cBhvr>
                                        </p:animEffect>
                                      </p:childTnLst>
                                    </p:cTn>
                                  </p:par>
                                  <p:par>
                                    <p:cTn id="15" presetID="22" presetClass="entr" presetSubtype="1" fill="hold" nodeType="withEffect">
                                      <p:stCondLst>
                                        <p:cond delay="10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18" grpId="0" animBg="1"/>
        </p:bldLst>
      </p:timing>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394492" y="2321073"/>
            <a:ext cx="10270866" cy="1205771"/>
            <a:chOff x="394492" y="2237943"/>
            <a:chExt cx="10270866" cy="1205771"/>
          </a:xfrm>
        </p:grpSpPr>
        <p:grpSp>
          <p:nvGrpSpPr>
            <p:cNvPr id="234" name="Group 233"/>
            <p:cNvGrpSpPr/>
            <p:nvPr/>
          </p:nvGrpSpPr>
          <p:grpSpPr>
            <a:xfrm>
              <a:off x="754987" y="2237943"/>
              <a:ext cx="9910371" cy="1205771"/>
              <a:chOff x="-11669486" y="-1545133"/>
              <a:chExt cx="2993572" cy="4438942"/>
            </a:xfrm>
          </p:grpSpPr>
          <p:cxnSp>
            <p:nvCxnSpPr>
              <p:cNvPr id="244" name="Straight Connector 243"/>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245" name="Straight Connector 244"/>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322" name="TextBox 321"/>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323" name="TextBox 322"/>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134" name="Isosceles Triangle 133"/>
          <p:cNvSpPr/>
          <p:nvPr/>
        </p:nvSpPr>
        <p:spPr>
          <a:xfrm>
            <a:off x="1034571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270" name="TextBox 26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01" name="TextBox 30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0" name="Picture 319"/>
          <p:cNvPicPr>
            <a:picLocks noChangeAspect="1"/>
          </p:cNvPicPr>
          <p:nvPr/>
        </p:nvPicPr>
        <p:blipFill>
          <a:blip r:embed="rId2"/>
          <a:stretch>
            <a:fillRect/>
          </a:stretch>
        </p:blipFill>
        <p:spPr>
          <a:xfrm>
            <a:off x="19250" y="0"/>
            <a:ext cx="1690410" cy="390930"/>
          </a:xfrm>
          <a:prstGeom prst="rect">
            <a:avLst/>
          </a:prstGeom>
        </p:spPr>
      </p:pic>
      <p:sp>
        <p:nvSpPr>
          <p:cNvPr id="22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21" name="Freeform 20"/>
          <p:cNvSpPr/>
          <p:nvPr/>
        </p:nvSpPr>
        <p:spPr>
          <a:xfrm>
            <a:off x="10464800" y="3383280"/>
            <a:ext cx="177800" cy="25400"/>
          </a:xfrm>
          <a:custGeom>
            <a:avLst/>
            <a:gdLst>
              <a:gd name="connsiteX0" fmla="*/ 0 w 177800"/>
              <a:gd name="connsiteY0" fmla="*/ 20320 h 25400"/>
              <a:gd name="connsiteX1" fmla="*/ 55880 w 177800"/>
              <a:gd name="connsiteY1" fmla="*/ 0 h 25400"/>
              <a:gd name="connsiteX2" fmla="*/ 177800 w 177800"/>
              <a:gd name="connsiteY2" fmla="*/ 25400 h 25400"/>
            </a:gdLst>
            <a:ahLst/>
            <a:cxnLst>
              <a:cxn ang="0">
                <a:pos x="connsiteX0" y="connsiteY0"/>
              </a:cxn>
              <a:cxn ang="0">
                <a:pos x="connsiteX1" y="connsiteY1"/>
              </a:cxn>
              <a:cxn ang="0">
                <a:pos x="connsiteX2" y="connsiteY2"/>
              </a:cxn>
            </a:cxnLst>
            <a:rect l="l" t="t" r="r" b="b"/>
            <a:pathLst>
              <a:path w="177800" h="25400">
                <a:moveTo>
                  <a:pt x="0" y="20320"/>
                </a:moveTo>
                <a:lnTo>
                  <a:pt x="55880" y="0"/>
                </a:lnTo>
                <a:lnTo>
                  <a:pt x="177800" y="254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325"/>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329"/>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330"/>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331"/>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332"/>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333"/>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334"/>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335"/>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Freeform 34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Freeform 34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350"/>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 name="Group 1"/>
          <p:cNvGrpSpPr/>
          <p:nvPr/>
        </p:nvGrpSpPr>
        <p:grpSpPr>
          <a:xfrm>
            <a:off x="7395604" y="243483"/>
            <a:ext cx="4350324" cy="3011701"/>
            <a:chOff x="5692840" y="271126"/>
            <a:chExt cx="4350324" cy="3011701"/>
          </a:xfrm>
        </p:grpSpPr>
        <p:cxnSp>
          <p:nvCxnSpPr>
            <p:cNvPr id="341" name="Straight Connector 340"/>
            <p:cNvCxnSpPr/>
            <p:nvPr/>
          </p:nvCxnSpPr>
          <p:spPr>
            <a:xfrm>
              <a:off x="8698129" y="2661105"/>
              <a:ext cx="115132" cy="621722"/>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43" name="Group 342"/>
            <p:cNvGrpSpPr/>
            <p:nvPr/>
          </p:nvGrpSpPr>
          <p:grpSpPr>
            <a:xfrm rot="21397130">
              <a:off x="5692840" y="271126"/>
              <a:ext cx="4350324" cy="2355185"/>
              <a:chOff x="6296627" y="1378368"/>
              <a:chExt cx="2519022" cy="1650539"/>
            </a:xfrm>
          </p:grpSpPr>
          <p:pic>
            <p:nvPicPr>
              <p:cNvPr id="346" name="Picture 345"/>
              <p:cNvPicPr>
                <a:picLocks noChangeAspect="1"/>
              </p:cNvPicPr>
              <p:nvPr/>
            </p:nvPicPr>
            <p:blipFill rotWithShape="1">
              <a:blip r:embed="rId3"/>
              <a:srcRect t="5399" r="14689" b="7157"/>
              <a:stretch/>
            </p:blipFill>
            <p:spPr>
              <a:xfrm>
                <a:off x="6296627" y="1378368"/>
                <a:ext cx="2519022"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347" name="Rectangle 346"/>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4" name="TextBox 343"/>
            <p:cNvSpPr txBox="1"/>
            <p:nvPr/>
          </p:nvSpPr>
          <p:spPr>
            <a:xfrm rot="21397130">
              <a:off x="6292371" y="2343945"/>
              <a:ext cx="3529096" cy="369332"/>
            </a:xfrm>
            <a:prstGeom prst="rect">
              <a:avLst/>
            </a:prstGeom>
            <a:noFill/>
          </p:spPr>
          <p:txBody>
            <a:bodyPr wrap="square" rtlCol="0">
              <a:spAutoFit/>
            </a:bodyPr>
            <a:lstStyle/>
            <a:p>
              <a:pPr algn="ctr"/>
              <a:r>
                <a:rPr lang="en-US" i="1" dirty="0">
                  <a:solidFill>
                    <a:srgbClr val="0070C0"/>
                  </a:solidFill>
                </a:rPr>
                <a:t>Final Bow and Credits</a:t>
              </a:r>
            </a:p>
          </p:txBody>
        </p:sp>
        <p:pic>
          <p:nvPicPr>
            <p:cNvPr id="345" name="Picture 344"/>
            <p:cNvPicPr>
              <a:picLocks noChangeAspect="1"/>
            </p:cNvPicPr>
            <p:nvPr/>
          </p:nvPicPr>
          <p:blipFill rotWithShape="1">
            <a:blip r:embed="rId4"/>
            <a:srcRect l="6571" t="21353" r="40000" b="34000"/>
            <a:stretch/>
          </p:blipFill>
          <p:spPr>
            <a:xfrm rot="21397130">
              <a:off x="6118114" y="402310"/>
              <a:ext cx="3661827" cy="1912505"/>
            </a:xfrm>
            <a:prstGeom prst="rect">
              <a:avLst/>
            </a:prstGeom>
          </p:spPr>
        </p:pic>
      </p:grpSp>
      <p:sp>
        <p:nvSpPr>
          <p:cNvPr id="324" name="TextBox 32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342" name="TextBox 341"/>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6568561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5E-6 -3.33333E-6 L 0.01719 -3.33333E-6 " pathEditMode="relative" rAng="0" ptsTypes="AA" p14:bounceEnd="46000">
                                          <p:cBhvr>
                                            <p:cTn id="6" dur="1000" fill="hold"/>
                                            <p:tgtEl>
                                              <p:spTgt spid="134"/>
                                            </p:tgtEl>
                                            <p:attrNameLst>
                                              <p:attrName>ppt_x</p:attrName>
                                              <p:attrName>ppt_y</p:attrName>
                                            </p:attrNameLst>
                                          </p:cBhvr>
                                          <p:rCtr x="8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37"/>
                                            </p:tgtEl>
                                            <p:attrNameLst>
                                              <p:attrName>style.visibility</p:attrName>
                                            </p:attrNameLst>
                                          </p:cBhvr>
                                          <p:to>
                                            <p:strVal val="visible"/>
                                          </p:to>
                                        </p:set>
                                        <p:animEffect transition="in" filter="wipe(down)">
                                          <p:cBhvr>
                                            <p:cTn id="10" dur="1000"/>
                                            <p:tgtEl>
                                              <p:spTgt spid="33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wipe(left)">
                                          <p:cBhvr>
                                            <p:cTn id="14" dur="1000"/>
                                            <p:tgtEl>
                                              <p:spTgt spid="21"/>
                                            </p:tgtEl>
                                          </p:cBhvr>
                                        </p:animEffect>
                                      </p:childTnLst>
                                    </p:cTn>
                                  </p:par>
                                </p:childTnLst>
                              </p:cTn>
                            </p:par>
                            <p:par>
                              <p:cTn id="15" fill="hold">
                                <p:stCondLst>
                                  <p:cond delay="3000"/>
                                </p:stCondLst>
                                <p:childTnLst>
                                  <p:par>
                                    <p:cTn id="16" presetID="22" presetClass="entr" presetSubtype="1"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up)">
                                          <p:cBhvr>
                                            <p:cTn id="18"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5E-6 -3.33333E-6 L 0.01719 -3.33333E-6 " pathEditMode="relative" rAng="0" ptsTypes="AA">
                                          <p:cBhvr>
                                            <p:cTn id="6" dur="1000" fill="hold"/>
                                            <p:tgtEl>
                                              <p:spTgt spid="134"/>
                                            </p:tgtEl>
                                            <p:attrNameLst>
                                              <p:attrName>ppt_x</p:attrName>
                                              <p:attrName>ppt_y</p:attrName>
                                            </p:attrNameLst>
                                          </p:cBhvr>
                                          <p:rCtr x="85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337"/>
                                            </p:tgtEl>
                                            <p:attrNameLst>
                                              <p:attrName>style.visibility</p:attrName>
                                            </p:attrNameLst>
                                          </p:cBhvr>
                                          <p:to>
                                            <p:strVal val="visible"/>
                                          </p:to>
                                        </p:set>
                                        <p:animEffect transition="in" filter="wipe(down)">
                                          <p:cBhvr>
                                            <p:cTn id="10" dur="1000"/>
                                            <p:tgtEl>
                                              <p:spTgt spid="337"/>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1"/>
                                            </p:tgtEl>
                                            <p:attrNameLst>
                                              <p:attrName>style.visibility</p:attrName>
                                            </p:attrNameLst>
                                          </p:cBhvr>
                                          <p:to>
                                            <p:strVal val="visible"/>
                                          </p:to>
                                        </p:set>
                                        <p:animEffect transition="in" filter="wipe(left)">
                                          <p:cBhvr>
                                            <p:cTn id="14" dur="1000"/>
                                            <p:tgtEl>
                                              <p:spTgt spid="21"/>
                                            </p:tgtEl>
                                          </p:cBhvr>
                                        </p:animEffect>
                                      </p:childTnLst>
                                    </p:cTn>
                                  </p:par>
                                </p:childTnLst>
                              </p:cTn>
                            </p:par>
                            <p:par>
                              <p:cTn id="15" fill="hold">
                                <p:stCondLst>
                                  <p:cond delay="3000"/>
                                </p:stCondLst>
                                <p:childTnLst>
                                  <p:par>
                                    <p:cTn id="16" presetID="22" presetClass="entr" presetSubtype="1" fill="hold" nodeType="after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wipe(up)">
                                          <p:cBhvr>
                                            <p:cTn id="18"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4" grpId="0" animBg="1"/>
          <p:bldP spid="21" grpId="0" animBg="1"/>
        </p:bldLst>
      </p:timing>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p:cNvGrpSpPr/>
          <p:nvPr/>
        </p:nvGrpSpPr>
        <p:grpSpPr>
          <a:xfrm>
            <a:off x="394492" y="2321073"/>
            <a:ext cx="10270866" cy="1205771"/>
            <a:chOff x="394492" y="2237943"/>
            <a:chExt cx="10270866" cy="1205771"/>
          </a:xfrm>
        </p:grpSpPr>
        <p:cxnSp>
          <p:nvCxnSpPr>
            <p:cNvPr id="519" name="Straight Connector 518"/>
            <p:cNvCxnSpPr/>
            <p:nvPr/>
          </p:nvCxnSpPr>
          <p:spPr>
            <a:xfrm>
              <a:off x="754987" y="3443714"/>
              <a:ext cx="9910371"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a:off x="754987" y="3197829"/>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a:off x="754987" y="2954900"/>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2" name="Straight Connector 521"/>
            <p:cNvCxnSpPr/>
            <p:nvPr/>
          </p:nvCxnSpPr>
          <p:spPr>
            <a:xfrm>
              <a:off x="754987" y="2714929"/>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3" name="Straight Connector 522"/>
            <p:cNvCxnSpPr/>
            <p:nvPr/>
          </p:nvCxnSpPr>
          <p:spPr>
            <a:xfrm>
              <a:off x="754987" y="2477914"/>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24" name="Straight Connector 523"/>
            <p:cNvCxnSpPr/>
            <p:nvPr/>
          </p:nvCxnSpPr>
          <p:spPr>
            <a:xfrm>
              <a:off x="754987" y="2237943"/>
              <a:ext cx="9910371"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sp>
          <p:nvSpPr>
            <p:cNvPr id="525" name="TextBox 524"/>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526" name="TextBox 525"/>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rgbClr val="1F4E79"/>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24" name="TextBox 32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5" name="Picture 324"/>
          <p:cNvPicPr>
            <a:picLocks noChangeAspect="1"/>
          </p:cNvPicPr>
          <p:nvPr/>
        </p:nvPicPr>
        <p:blipFill>
          <a:blip r:embed="rId2"/>
          <a:stretch>
            <a:fillRect/>
          </a:stretch>
        </p:blipFill>
        <p:spPr>
          <a:xfrm>
            <a:off x="19250" y="0"/>
            <a:ext cx="1690410" cy="390930"/>
          </a:xfrm>
          <a:prstGeom prst="rect">
            <a:avLst/>
          </a:prstGeom>
        </p:spPr>
      </p:pic>
      <p:sp>
        <p:nvSpPr>
          <p:cNvPr id="24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0" name="Group 19"/>
          <p:cNvGrpSpPr/>
          <p:nvPr/>
        </p:nvGrpSpPr>
        <p:grpSpPr>
          <a:xfrm>
            <a:off x="-10530" y="6043831"/>
            <a:ext cx="12069638" cy="326570"/>
            <a:chOff x="-10530" y="6043831"/>
            <a:chExt cx="12069638" cy="326570"/>
          </a:xfrm>
        </p:grpSpPr>
        <p:grpSp>
          <p:nvGrpSpPr>
            <p:cNvPr id="245" name="Group 244"/>
            <p:cNvGrpSpPr/>
            <p:nvPr/>
          </p:nvGrpSpPr>
          <p:grpSpPr>
            <a:xfrm>
              <a:off x="-10530" y="6062624"/>
              <a:ext cx="10645649" cy="307777"/>
              <a:chOff x="-10530" y="5994876"/>
              <a:chExt cx="10645649" cy="400145"/>
            </a:xfrm>
          </p:grpSpPr>
          <p:grpSp>
            <p:nvGrpSpPr>
              <p:cNvPr id="246" name="Group 245"/>
              <p:cNvGrpSpPr/>
              <p:nvPr/>
            </p:nvGrpSpPr>
            <p:grpSpPr>
              <a:xfrm>
                <a:off x="862585" y="6043298"/>
                <a:ext cx="9772534" cy="245054"/>
                <a:chOff x="866085" y="6043400"/>
                <a:chExt cx="9772534" cy="322253"/>
              </a:xfrm>
            </p:grpSpPr>
            <p:cxnSp>
              <p:nvCxnSpPr>
                <p:cNvPr id="270" name="Straight Connector 269"/>
                <p:cNvCxnSpPr/>
                <p:nvPr/>
              </p:nvCxnSpPr>
              <p:spPr>
                <a:xfrm flipV="1">
                  <a:off x="866085"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flipV="1">
                  <a:off x="985868"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flipV="1">
                  <a:off x="1105652"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flipV="1">
                  <a:off x="1225435"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flipV="1">
                  <a:off x="1341829"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6" name="Straight Connector 325"/>
                <p:cNvCxnSpPr/>
                <p:nvPr/>
              </p:nvCxnSpPr>
              <p:spPr>
                <a:xfrm flipV="1">
                  <a:off x="1458223"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0" name="Straight Connector 329"/>
                <p:cNvCxnSpPr/>
                <p:nvPr/>
              </p:nvCxnSpPr>
              <p:spPr>
                <a:xfrm flipV="1">
                  <a:off x="1574616" y="6043400"/>
                  <a:ext cx="0" cy="2896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1" name="Straight Connector 330"/>
                <p:cNvCxnSpPr/>
                <p:nvPr/>
              </p:nvCxnSpPr>
              <p:spPr>
                <a:xfrm flipV="1">
                  <a:off x="1691010" y="6069810"/>
                  <a:ext cx="0" cy="2632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2" name="Straight Connector 331"/>
                <p:cNvCxnSpPr/>
                <p:nvPr/>
              </p:nvCxnSpPr>
              <p:spPr>
                <a:xfrm flipV="1">
                  <a:off x="1807403"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3" name="Straight Connector 332"/>
                <p:cNvCxnSpPr/>
                <p:nvPr/>
              </p:nvCxnSpPr>
              <p:spPr>
                <a:xfrm flipV="1">
                  <a:off x="1927186"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4" name="Straight Connector 333"/>
                <p:cNvCxnSpPr/>
                <p:nvPr/>
              </p:nvCxnSpPr>
              <p:spPr>
                <a:xfrm flipV="1">
                  <a:off x="2043580"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5" name="Straight Connector 334"/>
                <p:cNvCxnSpPr/>
                <p:nvPr/>
              </p:nvCxnSpPr>
              <p:spPr>
                <a:xfrm flipV="1">
                  <a:off x="2163364"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6" name="Straight Connector 335"/>
                <p:cNvCxnSpPr/>
                <p:nvPr/>
              </p:nvCxnSpPr>
              <p:spPr>
                <a:xfrm flipV="1">
                  <a:off x="2283147" y="6099405"/>
                  <a:ext cx="0" cy="2336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1" name="Straight Connector 340"/>
                <p:cNvCxnSpPr/>
                <p:nvPr/>
              </p:nvCxnSpPr>
              <p:spPr>
                <a:xfrm flipV="1">
                  <a:off x="2399541"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2" name="Straight Connector 341"/>
                <p:cNvCxnSpPr/>
                <p:nvPr/>
              </p:nvCxnSpPr>
              <p:spPr>
                <a:xfrm flipV="1">
                  <a:off x="2515934" y="6109522"/>
                  <a:ext cx="0" cy="2235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3" name="Straight Connector 342"/>
                <p:cNvCxnSpPr/>
                <p:nvPr/>
              </p:nvCxnSpPr>
              <p:spPr>
                <a:xfrm flipV="1">
                  <a:off x="2632328"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4" name="Straight Connector 343"/>
                <p:cNvCxnSpPr/>
                <p:nvPr/>
              </p:nvCxnSpPr>
              <p:spPr>
                <a:xfrm flipV="1">
                  <a:off x="2748722" y="6051366"/>
                  <a:ext cx="0" cy="28167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5" name="Straight Connector 344"/>
                <p:cNvCxnSpPr/>
                <p:nvPr/>
              </p:nvCxnSpPr>
              <p:spPr>
                <a:xfrm flipV="1">
                  <a:off x="2868505" y="6097206"/>
                  <a:ext cx="0" cy="23583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6" name="Straight Connector 345"/>
                <p:cNvCxnSpPr/>
                <p:nvPr/>
              </p:nvCxnSpPr>
              <p:spPr>
                <a:xfrm flipV="1">
                  <a:off x="925750"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7" name="Straight Connector 346"/>
                <p:cNvCxnSpPr/>
                <p:nvPr/>
              </p:nvCxnSpPr>
              <p:spPr>
                <a:xfrm flipV="1">
                  <a:off x="1045534"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flipV="1">
                  <a:off x="1165317"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9" name="Straight Connector 348"/>
                <p:cNvCxnSpPr/>
                <p:nvPr/>
              </p:nvCxnSpPr>
              <p:spPr>
                <a:xfrm flipV="1">
                  <a:off x="1285102"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0" name="Straight Connector 349"/>
                <p:cNvCxnSpPr/>
                <p:nvPr/>
              </p:nvCxnSpPr>
              <p:spPr>
                <a:xfrm flipV="1">
                  <a:off x="1401495"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1" name="Straight Connector 350"/>
                <p:cNvCxnSpPr/>
                <p:nvPr/>
              </p:nvCxnSpPr>
              <p:spPr>
                <a:xfrm flipV="1">
                  <a:off x="1517889" y="6058047"/>
                  <a:ext cx="0" cy="2749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2" name="Straight Connector 351"/>
                <p:cNvCxnSpPr/>
                <p:nvPr/>
              </p:nvCxnSpPr>
              <p:spPr>
                <a:xfrm flipV="1">
                  <a:off x="1631343" y="6043691"/>
                  <a:ext cx="1730" cy="31805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3" name="Straight Connector 352"/>
                <p:cNvCxnSpPr/>
                <p:nvPr/>
              </p:nvCxnSpPr>
              <p:spPr>
                <a:xfrm flipV="1">
                  <a:off x="1750675" y="6069904"/>
                  <a:ext cx="0" cy="26313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4" name="Straight Connector 353"/>
                <p:cNvCxnSpPr/>
                <p:nvPr/>
              </p:nvCxnSpPr>
              <p:spPr>
                <a:xfrm flipV="1">
                  <a:off x="1867068"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5" name="Straight Connector 354"/>
                <p:cNvCxnSpPr/>
                <p:nvPr/>
              </p:nvCxnSpPr>
              <p:spPr>
                <a:xfrm flipV="1">
                  <a:off x="1986853" y="6056130"/>
                  <a:ext cx="0" cy="27691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6" name="Straight Connector 355"/>
                <p:cNvCxnSpPr/>
                <p:nvPr/>
              </p:nvCxnSpPr>
              <p:spPr>
                <a:xfrm flipV="1">
                  <a:off x="2103246" y="6092126"/>
                  <a:ext cx="0" cy="2409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9" name="Straight Connector 358"/>
                <p:cNvCxnSpPr/>
                <p:nvPr/>
              </p:nvCxnSpPr>
              <p:spPr>
                <a:xfrm flipV="1">
                  <a:off x="2223029"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flipV="1">
                  <a:off x="2342814"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5" name="Straight Connector 364"/>
                <p:cNvCxnSpPr/>
                <p:nvPr/>
              </p:nvCxnSpPr>
              <p:spPr>
                <a:xfrm flipV="1">
                  <a:off x="2459207" y="6117908"/>
                  <a:ext cx="0" cy="2151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6" name="Straight Connector 365"/>
                <p:cNvCxnSpPr/>
                <p:nvPr/>
              </p:nvCxnSpPr>
              <p:spPr>
                <a:xfrm flipV="1">
                  <a:off x="2575601" y="6097205"/>
                  <a:ext cx="0" cy="2358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7" name="Straight Connector 366"/>
                <p:cNvCxnSpPr/>
                <p:nvPr/>
              </p:nvCxnSpPr>
              <p:spPr>
                <a:xfrm flipV="1">
                  <a:off x="2691993" y="6056300"/>
                  <a:ext cx="0" cy="276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8" name="Straight Connector 367"/>
                <p:cNvCxnSpPr/>
                <p:nvPr/>
              </p:nvCxnSpPr>
              <p:spPr>
                <a:xfrm flipV="1">
                  <a:off x="2808387"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69" name="Straight Connector 368"/>
                <p:cNvCxnSpPr/>
                <p:nvPr/>
              </p:nvCxnSpPr>
              <p:spPr>
                <a:xfrm flipV="1">
                  <a:off x="29281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0" name="Straight Connector 369"/>
                <p:cNvCxnSpPr/>
                <p:nvPr/>
              </p:nvCxnSpPr>
              <p:spPr>
                <a:xfrm flipV="1">
                  <a:off x="5750560"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1" name="Straight Connector 370"/>
                <p:cNvCxnSpPr/>
                <p:nvPr/>
              </p:nvCxnSpPr>
              <p:spPr>
                <a:xfrm flipV="1">
                  <a:off x="2988289"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2" name="Straight Connector 371"/>
                <p:cNvCxnSpPr/>
                <p:nvPr/>
              </p:nvCxnSpPr>
              <p:spPr>
                <a:xfrm flipV="1">
                  <a:off x="3104683" y="6113779"/>
                  <a:ext cx="0" cy="21926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3" name="Straight Connector 372"/>
                <p:cNvCxnSpPr/>
                <p:nvPr/>
              </p:nvCxnSpPr>
              <p:spPr>
                <a:xfrm flipV="1">
                  <a:off x="3221076"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a:xfrm flipV="1">
                  <a:off x="3337470" y="6166109"/>
                  <a:ext cx="0" cy="1669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5" name="Straight Connector 374"/>
                <p:cNvCxnSpPr/>
                <p:nvPr/>
              </p:nvCxnSpPr>
              <p:spPr>
                <a:xfrm flipV="1">
                  <a:off x="3457253"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6" name="Straight Connector 375"/>
                <p:cNvCxnSpPr/>
                <p:nvPr/>
              </p:nvCxnSpPr>
              <p:spPr>
                <a:xfrm flipV="1">
                  <a:off x="357364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7" name="Straight Connector 376"/>
                <p:cNvCxnSpPr/>
                <p:nvPr/>
              </p:nvCxnSpPr>
              <p:spPr>
                <a:xfrm flipV="1">
                  <a:off x="3690040" y="6118041"/>
                  <a:ext cx="0" cy="2150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8" name="Straight Connector 377"/>
                <p:cNvCxnSpPr/>
                <p:nvPr/>
              </p:nvCxnSpPr>
              <p:spPr>
                <a:xfrm flipV="1">
                  <a:off x="380643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79" name="Straight Connector 378"/>
                <p:cNvCxnSpPr/>
                <p:nvPr/>
              </p:nvCxnSpPr>
              <p:spPr>
                <a:xfrm flipV="1">
                  <a:off x="3926217"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0" name="Straight Connector 379"/>
                <p:cNvCxnSpPr/>
                <p:nvPr/>
              </p:nvCxnSpPr>
              <p:spPr>
                <a:xfrm flipV="1">
                  <a:off x="4046001"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1" name="Straight Connector 380"/>
                <p:cNvCxnSpPr/>
                <p:nvPr/>
              </p:nvCxnSpPr>
              <p:spPr>
                <a:xfrm flipV="1">
                  <a:off x="416578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2" name="Straight Connector 381"/>
                <p:cNvCxnSpPr/>
                <p:nvPr/>
              </p:nvCxnSpPr>
              <p:spPr>
                <a:xfrm flipV="1">
                  <a:off x="4282178"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3" name="Straight Connector 382"/>
                <p:cNvCxnSpPr/>
                <p:nvPr/>
              </p:nvCxnSpPr>
              <p:spPr>
                <a:xfrm flipV="1">
                  <a:off x="43985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4" name="Straight Connector 383"/>
                <p:cNvCxnSpPr/>
                <p:nvPr/>
              </p:nvCxnSpPr>
              <p:spPr>
                <a:xfrm flipV="1">
                  <a:off x="4514965" y="6078929"/>
                  <a:ext cx="0" cy="25411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5" name="Straight Connector 384"/>
                <p:cNvCxnSpPr/>
                <p:nvPr/>
              </p:nvCxnSpPr>
              <p:spPr>
                <a:xfrm flipV="1">
                  <a:off x="4631358"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6" name="Straight Connector 385"/>
                <p:cNvCxnSpPr/>
                <p:nvPr/>
              </p:nvCxnSpPr>
              <p:spPr>
                <a:xfrm flipV="1">
                  <a:off x="4747752" y="6058247"/>
                  <a:ext cx="0" cy="2747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7" name="Straight Connector 386"/>
                <p:cNvCxnSpPr/>
                <p:nvPr/>
              </p:nvCxnSpPr>
              <p:spPr>
                <a:xfrm flipV="1">
                  <a:off x="4867535" y="6095612"/>
                  <a:ext cx="0" cy="23743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8" name="Straight Connector 387"/>
                <p:cNvCxnSpPr/>
                <p:nvPr/>
              </p:nvCxnSpPr>
              <p:spPr>
                <a:xfrm flipV="1">
                  <a:off x="4987319" y="6043760"/>
                  <a:ext cx="0" cy="28928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9" name="Straight Connector 388"/>
                <p:cNvCxnSpPr/>
                <p:nvPr/>
              </p:nvCxnSpPr>
              <p:spPr>
                <a:xfrm flipV="1">
                  <a:off x="5107102"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0" name="Straight Connector 389"/>
                <p:cNvCxnSpPr/>
                <p:nvPr/>
              </p:nvCxnSpPr>
              <p:spPr>
                <a:xfrm flipV="1">
                  <a:off x="5226886" y="6065520"/>
                  <a:ext cx="0" cy="2675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1" name="Straight Connector 390"/>
                <p:cNvCxnSpPr/>
                <p:nvPr/>
              </p:nvCxnSpPr>
              <p:spPr>
                <a:xfrm flipV="1">
                  <a:off x="53466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2" name="Straight Connector 391"/>
                <p:cNvCxnSpPr/>
                <p:nvPr/>
              </p:nvCxnSpPr>
              <p:spPr>
                <a:xfrm flipV="1">
                  <a:off x="5463063" y="6125739"/>
                  <a:ext cx="0" cy="20730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3" name="Straight Connector 392"/>
                <p:cNvCxnSpPr/>
                <p:nvPr/>
              </p:nvCxnSpPr>
              <p:spPr>
                <a:xfrm flipV="1">
                  <a:off x="5576066"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4" name="Straight Connector 393"/>
                <p:cNvCxnSpPr/>
                <p:nvPr/>
              </p:nvCxnSpPr>
              <p:spPr>
                <a:xfrm flipV="1">
                  <a:off x="56890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5" name="Straight Connector 394"/>
                <p:cNvCxnSpPr/>
                <p:nvPr/>
              </p:nvCxnSpPr>
              <p:spPr>
                <a:xfrm flipV="1">
                  <a:off x="5805464"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6" name="Straight Connector 395"/>
                <p:cNvCxnSpPr/>
                <p:nvPr/>
              </p:nvCxnSpPr>
              <p:spPr>
                <a:xfrm flipV="1">
                  <a:off x="5921857"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7" name="Straight Connector 396"/>
                <p:cNvCxnSpPr/>
                <p:nvPr/>
              </p:nvCxnSpPr>
              <p:spPr>
                <a:xfrm flipV="1">
                  <a:off x="6038251" y="6165981"/>
                  <a:ext cx="0" cy="1670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8" name="Straight Connector 397"/>
                <p:cNvCxnSpPr/>
                <p:nvPr/>
              </p:nvCxnSpPr>
              <p:spPr>
                <a:xfrm flipV="1">
                  <a:off x="6158034" y="6131634"/>
                  <a:ext cx="0" cy="2014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99" name="Straight Connector 398"/>
                <p:cNvCxnSpPr/>
                <p:nvPr/>
              </p:nvCxnSpPr>
              <p:spPr>
                <a:xfrm flipV="1">
                  <a:off x="6277817" y="6125284"/>
                  <a:ext cx="0" cy="2077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0" name="Straight Connector 399"/>
                <p:cNvCxnSpPr/>
                <p:nvPr/>
              </p:nvCxnSpPr>
              <p:spPr>
                <a:xfrm flipV="1">
                  <a:off x="639760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1" name="Straight Connector 400"/>
                <p:cNvCxnSpPr/>
                <p:nvPr/>
              </p:nvCxnSpPr>
              <p:spPr>
                <a:xfrm flipV="1">
                  <a:off x="6517385"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2" name="Straight Connector 401"/>
                <p:cNvCxnSpPr/>
                <p:nvPr/>
              </p:nvCxnSpPr>
              <p:spPr>
                <a:xfrm flipV="1">
                  <a:off x="6633778"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3" name="Straight Connector 402"/>
                <p:cNvCxnSpPr/>
                <p:nvPr/>
              </p:nvCxnSpPr>
              <p:spPr>
                <a:xfrm flipV="1">
                  <a:off x="6750172"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4" name="Straight Connector 403"/>
                <p:cNvCxnSpPr/>
                <p:nvPr/>
              </p:nvCxnSpPr>
              <p:spPr>
                <a:xfrm flipV="1">
                  <a:off x="686656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5" name="Straight Connector 404"/>
                <p:cNvCxnSpPr/>
                <p:nvPr/>
              </p:nvCxnSpPr>
              <p:spPr>
                <a:xfrm flipV="1">
                  <a:off x="6982959" y="6116323"/>
                  <a:ext cx="0" cy="2167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6" name="Straight Connector 405"/>
                <p:cNvCxnSpPr/>
                <p:nvPr/>
              </p:nvCxnSpPr>
              <p:spPr>
                <a:xfrm flipV="1">
                  <a:off x="7099352" y="6117172"/>
                  <a:ext cx="0" cy="21587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7" name="Straight Connector 406"/>
                <p:cNvCxnSpPr/>
                <p:nvPr/>
              </p:nvCxnSpPr>
              <p:spPr>
                <a:xfrm flipV="1">
                  <a:off x="7219136"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8" name="Straight Connector 407"/>
                <p:cNvCxnSpPr/>
                <p:nvPr/>
              </p:nvCxnSpPr>
              <p:spPr>
                <a:xfrm flipV="1">
                  <a:off x="7338920"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9" name="Straight Connector 408"/>
                <p:cNvCxnSpPr/>
                <p:nvPr/>
              </p:nvCxnSpPr>
              <p:spPr>
                <a:xfrm flipV="1">
                  <a:off x="7458703"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0" name="Straight Connector 409"/>
                <p:cNvCxnSpPr/>
                <p:nvPr/>
              </p:nvCxnSpPr>
              <p:spPr>
                <a:xfrm flipV="1">
                  <a:off x="7575097"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1" name="Straight Connector 410"/>
                <p:cNvCxnSpPr/>
                <p:nvPr/>
              </p:nvCxnSpPr>
              <p:spPr>
                <a:xfrm flipV="1">
                  <a:off x="7691490"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2" name="Straight Connector 411"/>
                <p:cNvCxnSpPr/>
                <p:nvPr/>
              </p:nvCxnSpPr>
              <p:spPr>
                <a:xfrm flipV="1">
                  <a:off x="781127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3" name="Straight Connector 412"/>
                <p:cNvCxnSpPr/>
                <p:nvPr/>
              </p:nvCxnSpPr>
              <p:spPr>
                <a:xfrm flipV="1">
                  <a:off x="7931057"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4" name="Straight Connector 413"/>
                <p:cNvCxnSpPr/>
                <p:nvPr/>
              </p:nvCxnSpPr>
              <p:spPr>
                <a:xfrm flipV="1">
                  <a:off x="8047451"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5" name="Straight Connector 414"/>
                <p:cNvCxnSpPr/>
                <p:nvPr/>
              </p:nvCxnSpPr>
              <p:spPr>
                <a:xfrm flipV="1">
                  <a:off x="8163845" y="6125740"/>
                  <a:ext cx="0" cy="20730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6" name="Straight Connector 415"/>
                <p:cNvCxnSpPr/>
                <p:nvPr/>
              </p:nvCxnSpPr>
              <p:spPr>
                <a:xfrm flipV="1">
                  <a:off x="8283628"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7" name="Straight Connector 416"/>
                <p:cNvCxnSpPr/>
                <p:nvPr/>
              </p:nvCxnSpPr>
              <p:spPr>
                <a:xfrm flipV="1">
                  <a:off x="840002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8" name="Straight Connector 417"/>
                <p:cNvCxnSpPr/>
                <p:nvPr/>
              </p:nvCxnSpPr>
              <p:spPr>
                <a:xfrm flipV="1">
                  <a:off x="8516415" y="6153714"/>
                  <a:ext cx="0" cy="1793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19" name="Straight Connector 418"/>
                <p:cNvCxnSpPr/>
                <p:nvPr/>
              </p:nvCxnSpPr>
              <p:spPr>
                <a:xfrm flipV="1">
                  <a:off x="8636199"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0" name="Straight Connector 419"/>
                <p:cNvCxnSpPr/>
                <p:nvPr/>
              </p:nvCxnSpPr>
              <p:spPr>
                <a:xfrm flipV="1">
                  <a:off x="8755982" y="6191189"/>
                  <a:ext cx="0" cy="1418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1" name="Straight Connector 420"/>
                <p:cNvCxnSpPr/>
                <p:nvPr/>
              </p:nvCxnSpPr>
              <p:spPr>
                <a:xfrm flipV="1">
                  <a:off x="8872376" y="6178478"/>
                  <a:ext cx="0" cy="15456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2" name="Straight Connector 421"/>
                <p:cNvCxnSpPr/>
                <p:nvPr/>
              </p:nvCxnSpPr>
              <p:spPr>
                <a:xfrm flipV="1">
                  <a:off x="89887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3" name="Straight Connector 422"/>
                <p:cNvCxnSpPr/>
                <p:nvPr/>
              </p:nvCxnSpPr>
              <p:spPr>
                <a:xfrm flipV="1">
                  <a:off x="9105163"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5" name="Straight Connector 424"/>
                <p:cNvCxnSpPr/>
                <p:nvPr/>
              </p:nvCxnSpPr>
              <p:spPr>
                <a:xfrm flipV="1">
                  <a:off x="9221556" y="6192093"/>
                  <a:ext cx="0" cy="14094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6" name="Straight Connector 425"/>
                <p:cNvCxnSpPr/>
                <p:nvPr/>
              </p:nvCxnSpPr>
              <p:spPr>
                <a:xfrm flipV="1">
                  <a:off x="9341340" y="6118300"/>
                  <a:ext cx="0" cy="214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7" name="Straight Connector 426"/>
                <p:cNvCxnSpPr/>
                <p:nvPr/>
              </p:nvCxnSpPr>
              <p:spPr>
                <a:xfrm flipV="1">
                  <a:off x="9461124"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a:xfrm flipV="1">
                  <a:off x="9577517"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p:nvPr/>
              </p:nvCxnSpPr>
              <p:spPr>
                <a:xfrm flipV="1">
                  <a:off x="9693911"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p:nvPr/>
              </p:nvCxnSpPr>
              <p:spPr>
                <a:xfrm flipV="1">
                  <a:off x="981030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flipV="1">
                  <a:off x="9926697"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a:xfrm flipV="1">
                  <a:off x="10046481" y="6181246"/>
                  <a:ext cx="0" cy="15179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5" name="Straight Connector 434"/>
                <p:cNvCxnSpPr/>
                <p:nvPr/>
              </p:nvCxnSpPr>
              <p:spPr>
                <a:xfrm flipV="1">
                  <a:off x="10166264"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0" name="Straight Connector 439"/>
                <p:cNvCxnSpPr/>
                <p:nvPr/>
              </p:nvCxnSpPr>
              <p:spPr>
                <a:xfrm flipV="1">
                  <a:off x="1028604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1" name="Straight Connector 440"/>
                <p:cNvCxnSpPr/>
                <p:nvPr/>
              </p:nvCxnSpPr>
              <p:spPr>
                <a:xfrm flipV="1">
                  <a:off x="10405832"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nvCxnSpPr>
              <p:spPr>
                <a:xfrm flipV="1">
                  <a:off x="10522225" y="6181245"/>
                  <a:ext cx="0" cy="15179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nvCxnSpPr>
              <p:spPr>
                <a:xfrm flipV="1">
                  <a:off x="10638619"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nvCxnSpPr>
              <p:spPr>
                <a:xfrm flipV="1">
                  <a:off x="304795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nvCxnSpPr>
              <p:spPr>
                <a:xfrm flipV="1">
                  <a:off x="3164348"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nvCxnSpPr>
              <p:spPr>
                <a:xfrm flipV="1">
                  <a:off x="3280741" y="6153407"/>
                  <a:ext cx="0" cy="1796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a:xfrm flipV="1">
                  <a:off x="339713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2" name="Straight Connector 451"/>
                <p:cNvCxnSpPr/>
                <p:nvPr/>
              </p:nvCxnSpPr>
              <p:spPr>
                <a:xfrm flipV="1">
                  <a:off x="3516918"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V="1">
                  <a:off x="3633312"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flipV="1">
                  <a:off x="3749705"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5" name="Straight Connector 454"/>
                <p:cNvCxnSpPr/>
                <p:nvPr/>
              </p:nvCxnSpPr>
              <p:spPr>
                <a:xfrm flipV="1">
                  <a:off x="3866099"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6" name="Straight Connector 455"/>
                <p:cNvCxnSpPr/>
                <p:nvPr/>
              </p:nvCxnSpPr>
              <p:spPr>
                <a:xfrm flipV="1">
                  <a:off x="3985883" y="6111584"/>
                  <a:ext cx="0" cy="25406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7" name="Straight Connector 456"/>
                <p:cNvCxnSpPr/>
                <p:nvPr/>
              </p:nvCxnSpPr>
              <p:spPr>
                <a:xfrm flipV="1">
                  <a:off x="410566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8" name="Straight Connector 457"/>
                <p:cNvCxnSpPr/>
                <p:nvPr/>
              </p:nvCxnSpPr>
              <p:spPr>
                <a:xfrm flipV="1">
                  <a:off x="4225450"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59" name="Straight Connector 458"/>
                <p:cNvCxnSpPr/>
                <p:nvPr/>
              </p:nvCxnSpPr>
              <p:spPr>
                <a:xfrm flipV="1">
                  <a:off x="4341844"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0" name="Straight Connector 459"/>
                <p:cNvCxnSpPr/>
                <p:nvPr/>
              </p:nvCxnSpPr>
              <p:spPr>
                <a:xfrm flipV="1">
                  <a:off x="4458236"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1" name="Straight Connector 460"/>
                <p:cNvCxnSpPr/>
                <p:nvPr/>
              </p:nvCxnSpPr>
              <p:spPr>
                <a:xfrm flipV="1">
                  <a:off x="4574630" y="6085308"/>
                  <a:ext cx="0" cy="2477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2" name="Straight Connector 461"/>
                <p:cNvCxnSpPr/>
                <p:nvPr/>
              </p:nvCxnSpPr>
              <p:spPr>
                <a:xfrm flipV="1">
                  <a:off x="4691023" y="6071567"/>
                  <a:ext cx="0" cy="26147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3" name="Straight Connector 462"/>
                <p:cNvCxnSpPr/>
                <p:nvPr/>
              </p:nvCxnSpPr>
              <p:spPr>
                <a:xfrm flipV="1">
                  <a:off x="4807417"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4" name="Straight Connector 463"/>
                <p:cNvCxnSpPr/>
                <p:nvPr/>
              </p:nvCxnSpPr>
              <p:spPr>
                <a:xfrm flipV="1">
                  <a:off x="4927201" y="6072607"/>
                  <a:ext cx="0" cy="2604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flipV="1">
                  <a:off x="5046984" y="6049781"/>
                  <a:ext cx="0" cy="2832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6" name="Straight Connector 465"/>
                <p:cNvCxnSpPr/>
                <p:nvPr/>
              </p:nvCxnSpPr>
              <p:spPr>
                <a:xfrm flipV="1">
                  <a:off x="5166769"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7" name="Straight Connector 466"/>
                <p:cNvCxnSpPr/>
                <p:nvPr/>
              </p:nvCxnSpPr>
              <p:spPr>
                <a:xfrm flipV="1">
                  <a:off x="528655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8" name="Straight Connector 467"/>
                <p:cNvCxnSpPr/>
                <p:nvPr/>
              </p:nvCxnSpPr>
              <p:spPr>
                <a:xfrm flipV="1">
                  <a:off x="5406335"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9" name="Straight Connector 468"/>
                <p:cNvCxnSpPr/>
                <p:nvPr/>
              </p:nvCxnSpPr>
              <p:spPr>
                <a:xfrm flipV="1">
                  <a:off x="552272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0" name="Straight Connector 469"/>
                <p:cNvCxnSpPr/>
                <p:nvPr/>
              </p:nvCxnSpPr>
              <p:spPr>
                <a:xfrm flipV="1">
                  <a:off x="563573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flipV="1">
                  <a:off x="5865129" y="6098413"/>
                  <a:ext cx="0" cy="234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flipV="1">
                  <a:off x="598152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flipV="1">
                  <a:off x="6097916"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flipV="1">
                  <a:off x="6217700" y="6114602"/>
                  <a:ext cx="0" cy="2184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flipV="1">
                  <a:off x="6337483"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6" name="Straight Connector 475"/>
                <p:cNvCxnSpPr/>
                <p:nvPr/>
              </p:nvCxnSpPr>
              <p:spPr>
                <a:xfrm flipV="1">
                  <a:off x="6457267" y="6092771"/>
                  <a:ext cx="0" cy="2402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p:nvPr/>
              </p:nvCxnSpPr>
              <p:spPr>
                <a:xfrm flipV="1">
                  <a:off x="657705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8" name="Straight Connector 477"/>
                <p:cNvCxnSpPr/>
                <p:nvPr/>
              </p:nvCxnSpPr>
              <p:spPr>
                <a:xfrm flipV="1">
                  <a:off x="6693444"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9" name="Straight Connector 478"/>
                <p:cNvCxnSpPr/>
                <p:nvPr/>
              </p:nvCxnSpPr>
              <p:spPr>
                <a:xfrm flipV="1">
                  <a:off x="6809838"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0" name="Straight Connector 479"/>
                <p:cNvCxnSpPr/>
                <p:nvPr/>
              </p:nvCxnSpPr>
              <p:spPr>
                <a:xfrm flipV="1">
                  <a:off x="6926231" y="6116322"/>
                  <a:ext cx="0" cy="2167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1" name="Straight Connector 480"/>
                <p:cNvCxnSpPr/>
                <p:nvPr/>
              </p:nvCxnSpPr>
              <p:spPr>
                <a:xfrm flipV="1">
                  <a:off x="7042625" y="6124526"/>
                  <a:ext cx="0" cy="2085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2" name="Straight Connector 481"/>
                <p:cNvCxnSpPr/>
                <p:nvPr/>
              </p:nvCxnSpPr>
              <p:spPr>
                <a:xfrm flipV="1">
                  <a:off x="715901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3" name="Straight Connector 482"/>
                <p:cNvCxnSpPr/>
                <p:nvPr/>
              </p:nvCxnSpPr>
              <p:spPr>
                <a:xfrm flipV="1">
                  <a:off x="7278802" y="6164255"/>
                  <a:ext cx="0" cy="16878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4" name="Straight Connector 483"/>
                <p:cNvCxnSpPr/>
                <p:nvPr/>
              </p:nvCxnSpPr>
              <p:spPr>
                <a:xfrm flipV="1">
                  <a:off x="7398585"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5" name="Straight Connector 484"/>
                <p:cNvCxnSpPr/>
                <p:nvPr/>
              </p:nvCxnSpPr>
              <p:spPr>
                <a:xfrm flipV="1">
                  <a:off x="75183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6" name="Straight Connector 485"/>
                <p:cNvCxnSpPr/>
                <p:nvPr/>
              </p:nvCxnSpPr>
              <p:spPr>
                <a:xfrm flipV="1">
                  <a:off x="7634763"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7" name="Straight Connector 486"/>
                <p:cNvCxnSpPr/>
                <p:nvPr/>
              </p:nvCxnSpPr>
              <p:spPr>
                <a:xfrm flipV="1">
                  <a:off x="7751156"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8" name="Straight Connector 487"/>
                <p:cNvCxnSpPr/>
                <p:nvPr/>
              </p:nvCxnSpPr>
              <p:spPr>
                <a:xfrm flipV="1">
                  <a:off x="787093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9" name="Straight Connector 488"/>
                <p:cNvCxnSpPr/>
                <p:nvPr/>
              </p:nvCxnSpPr>
              <p:spPr>
                <a:xfrm flipV="1">
                  <a:off x="7990724" y="6158624"/>
                  <a:ext cx="0" cy="17441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0" name="Straight Connector 489"/>
                <p:cNvCxnSpPr/>
                <p:nvPr/>
              </p:nvCxnSpPr>
              <p:spPr>
                <a:xfrm flipV="1">
                  <a:off x="810711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1" name="Straight Connector 490"/>
                <p:cNvCxnSpPr/>
                <p:nvPr/>
              </p:nvCxnSpPr>
              <p:spPr>
                <a:xfrm flipV="1">
                  <a:off x="8223510"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2" name="Straight Connector 491"/>
                <p:cNvCxnSpPr/>
                <p:nvPr/>
              </p:nvCxnSpPr>
              <p:spPr>
                <a:xfrm flipV="1">
                  <a:off x="834329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p:nvPr/>
              </p:nvCxnSpPr>
              <p:spPr>
                <a:xfrm flipV="1">
                  <a:off x="8459688"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4" name="Straight Connector 493"/>
                <p:cNvCxnSpPr/>
                <p:nvPr/>
              </p:nvCxnSpPr>
              <p:spPr>
                <a:xfrm flipV="1">
                  <a:off x="8576081"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5" name="Straight Connector 494"/>
                <p:cNvCxnSpPr/>
                <p:nvPr/>
              </p:nvCxnSpPr>
              <p:spPr>
                <a:xfrm flipV="1">
                  <a:off x="8695864"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8815648"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7" name="Straight Connector 496"/>
                <p:cNvCxnSpPr/>
                <p:nvPr/>
              </p:nvCxnSpPr>
              <p:spPr>
                <a:xfrm flipV="1">
                  <a:off x="8932042" y="6163659"/>
                  <a:ext cx="0" cy="16938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8" name="Straight Connector 497"/>
                <p:cNvCxnSpPr/>
                <p:nvPr/>
              </p:nvCxnSpPr>
              <p:spPr>
                <a:xfrm flipV="1">
                  <a:off x="9048435" y="6152097"/>
                  <a:ext cx="0" cy="18094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V="1">
                  <a:off x="9164828" y="6155587"/>
                  <a:ext cx="0" cy="17745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0" name="Straight Connector 499"/>
                <p:cNvCxnSpPr/>
                <p:nvPr/>
              </p:nvCxnSpPr>
              <p:spPr>
                <a:xfrm flipV="1">
                  <a:off x="9281222" y="6157064"/>
                  <a:ext cx="0" cy="17597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1" name="Straight Connector 500"/>
                <p:cNvCxnSpPr/>
                <p:nvPr/>
              </p:nvCxnSpPr>
              <p:spPr>
                <a:xfrm flipV="1">
                  <a:off x="9401006"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2" name="Straight Connector 501"/>
                <p:cNvCxnSpPr/>
                <p:nvPr/>
              </p:nvCxnSpPr>
              <p:spPr>
                <a:xfrm flipV="1">
                  <a:off x="9520789" y="6171149"/>
                  <a:ext cx="0" cy="16189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3" name="Straight Connector 502"/>
                <p:cNvCxnSpPr/>
                <p:nvPr/>
              </p:nvCxnSpPr>
              <p:spPr>
                <a:xfrm flipV="1">
                  <a:off x="9637183" y="6170605"/>
                  <a:ext cx="0" cy="1624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V="1">
                  <a:off x="9753576"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5" name="Straight Connector 504"/>
                <p:cNvCxnSpPr/>
                <p:nvPr/>
              </p:nvCxnSpPr>
              <p:spPr>
                <a:xfrm flipV="1">
                  <a:off x="9869970"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flipV="1">
                  <a:off x="9986363" y="6137057"/>
                  <a:ext cx="0" cy="19598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flipV="1">
                  <a:off x="1010614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8" name="Straight Connector 507"/>
                <p:cNvCxnSpPr/>
                <p:nvPr/>
              </p:nvCxnSpPr>
              <p:spPr>
                <a:xfrm flipV="1">
                  <a:off x="1022593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1034571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0" name="Straight Connector 509"/>
                <p:cNvCxnSpPr/>
                <p:nvPr/>
              </p:nvCxnSpPr>
              <p:spPr>
                <a:xfrm flipV="1">
                  <a:off x="10465498"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1" name="Straight Connector 510"/>
                <p:cNvCxnSpPr/>
                <p:nvPr/>
              </p:nvCxnSpPr>
              <p:spPr>
                <a:xfrm flipV="1">
                  <a:off x="10581892"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247" name="TextBox 246"/>
              <p:cNvSpPr txBox="1"/>
              <p:nvPr/>
            </p:nvSpPr>
            <p:spPr>
              <a:xfrm>
                <a:off x="-10530" y="5994876"/>
                <a:ext cx="816570" cy="400145"/>
              </a:xfrm>
              <a:prstGeom prst="rect">
                <a:avLst/>
              </a:prstGeom>
              <a:noFill/>
            </p:spPr>
            <p:txBody>
              <a:bodyPr wrap="none" rtlCol="0">
                <a:spAutoFit/>
              </a:bodyPr>
              <a:lstStyle/>
              <a:p>
                <a:r>
                  <a:rPr lang="en-US" sz="1400" b="1" dirty="0"/>
                  <a:t>YouTube</a:t>
                </a:r>
              </a:p>
            </p:txBody>
          </p:sp>
        </p:grpSp>
        <p:sp>
          <p:nvSpPr>
            <p:cNvPr id="2" name="TextBox 1"/>
            <p:cNvSpPr txBox="1"/>
            <p:nvPr/>
          </p:nvSpPr>
          <p:spPr>
            <a:xfrm>
              <a:off x="10662123" y="6043831"/>
              <a:ext cx="1396985" cy="307777"/>
            </a:xfrm>
            <a:prstGeom prst="rect">
              <a:avLst/>
            </a:prstGeom>
            <a:noFill/>
            <a:effectLst>
              <a:softEdge rad="12700"/>
            </a:effectLst>
          </p:spPr>
          <p:txBody>
            <a:bodyPr wrap="none" rtlCol="0">
              <a:spAutoFit/>
            </a:bodyPr>
            <a:lstStyle/>
            <a:p>
              <a:r>
                <a:rPr lang="en-US" sz="1400" b="1" dirty="0"/>
                <a:t>585,000 streams</a:t>
              </a:r>
            </a:p>
          </p:txBody>
        </p:sp>
      </p:grpSp>
      <p:sp>
        <p:nvSpPr>
          <p:cNvPr id="514" name="TextBox 51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529" name="Freeform 528"/>
          <p:cNvSpPr/>
          <p:nvPr/>
        </p:nvSpPr>
        <p:spPr>
          <a:xfrm>
            <a:off x="10464800" y="3383280"/>
            <a:ext cx="177800" cy="25400"/>
          </a:xfrm>
          <a:custGeom>
            <a:avLst/>
            <a:gdLst>
              <a:gd name="connsiteX0" fmla="*/ 0 w 177800"/>
              <a:gd name="connsiteY0" fmla="*/ 20320 h 25400"/>
              <a:gd name="connsiteX1" fmla="*/ 55880 w 177800"/>
              <a:gd name="connsiteY1" fmla="*/ 0 h 25400"/>
              <a:gd name="connsiteX2" fmla="*/ 177800 w 177800"/>
              <a:gd name="connsiteY2" fmla="*/ 25400 h 25400"/>
            </a:gdLst>
            <a:ahLst/>
            <a:cxnLst>
              <a:cxn ang="0">
                <a:pos x="connsiteX0" y="connsiteY0"/>
              </a:cxn>
              <a:cxn ang="0">
                <a:pos x="connsiteX1" y="connsiteY1"/>
              </a:cxn>
              <a:cxn ang="0">
                <a:pos x="connsiteX2" y="connsiteY2"/>
              </a:cxn>
            </a:cxnLst>
            <a:rect l="l" t="t" r="r" b="b"/>
            <a:pathLst>
              <a:path w="177800" h="25400">
                <a:moveTo>
                  <a:pt x="0" y="20320"/>
                </a:moveTo>
                <a:lnTo>
                  <a:pt x="55880" y="0"/>
                </a:lnTo>
                <a:lnTo>
                  <a:pt x="177800" y="254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Freeform 529"/>
          <p:cNvSpPr/>
          <p:nvPr/>
        </p:nvSpPr>
        <p:spPr>
          <a:xfrm>
            <a:off x="10344150" y="3368040"/>
            <a:ext cx="121920" cy="49530"/>
          </a:xfrm>
          <a:custGeom>
            <a:avLst/>
            <a:gdLst>
              <a:gd name="connsiteX0" fmla="*/ 0 w 121920"/>
              <a:gd name="connsiteY0" fmla="*/ 0 h 49530"/>
              <a:gd name="connsiteX1" fmla="*/ 0 w 121920"/>
              <a:gd name="connsiteY1" fmla="*/ 0 h 49530"/>
              <a:gd name="connsiteX2" fmla="*/ 102870 w 121920"/>
              <a:gd name="connsiteY2" fmla="*/ 49530 h 49530"/>
              <a:gd name="connsiteX3" fmla="*/ 121920 w 121920"/>
              <a:gd name="connsiteY3" fmla="*/ 38100 h 49530"/>
            </a:gdLst>
            <a:ahLst/>
            <a:cxnLst>
              <a:cxn ang="0">
                <a:pos x="connsiteX0" y="connsiteY0"/>
              </a:cxn>
              <a:cxn ang="0">
                <a:pos x="connsiteX1" y="connsiteY1"/>
              </a:cxn>
              <a:cxn ang="0">
                <a:pos x="connsiteX2" y="connsiteY2"/>
              </a:cxn>
              <a:cxn ang="0">
                <a:pos x="connsiteX3" y="connsiteY3"/>
              </a:cxn>
            </a:cxnLst>
            <a:rect l="l" t="t" r="r" b="b"/>
            <a:pathLst>
              <a:path w="121920" h="49530">
                <a:moveTo>
                  <a:pt x="0" y="0"/>
                </a:moveTo>
                <a:lnTo>
                  <a:pt x="0" y="0"/>
                </a:lnTo>
                <a:lnTo>
                  <a:pt x="102870" y="49530"/>
                </a:lnTo>
                <a:lnTo>
                  <a:pt x="121920" y="381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530"/>
          <p:cNvSpPr/>
          <p:nvPr/>
        </p:nvSpPr>
        <p:spPr>
          <a:xfrm>
            <a:off x="8046720" y="2974848"/>
            <a:ext cx="829056" cy="201168"/>
          </a:xfrm>
          <a:custGeom>
            <a:avLst/>
            <a:gdLst>
              <a:gd name="connsiteX0" fmla="*/ 0 w 829056"/>
              <a:gd name="connsiteY0" fmla="*/ 0 h 201168"/>
              <a:gd name="connsiteX1" fmla="*/ 36576 w 829056"/>
              <a:gd name="connsiteY1" fmla="*/ 48768 h 201168"/>
              <a:gd name="connsiteX2" fmla="*/ 140208 w 829056"/>
              <a:gd name="connsiteY2" fmla="*/ 42672 h 201168"/>
              <a:gd name="connsiteX3" fmla="*/ 274320 w 829056"/>
              <a:gd name="connsiteY3" fmla="*/ 91440 h 201168"/>
              <a:gd name="connsiteX4" fmla="*/ 359664 w 829056"/>
              <a:gd name="connsiteY4" fmla="*/ 158496 h 201168"/>
              <a:gd name="connsiteX5" fmla="*/ 457200 w 829056"/>
              <a:gd name="connsiteY5" fmla="*/ 85344 h 201168"/>
              <a:gd name="connsiteX6" fmla="*/ 566928 w 829056"/>
              <a:gd name="connsiteY6" fmla="*/ 170688 h 201168"/>
              <a:gd name="connsiteX7" fmla="*/ 664464 w 829056"/>
              <a:gd name="connsiteY7" fmla="*/ 176784 h 201168"/>
              <a:gd name="connsiteX8" fmla="*/ 804672 w 829056"/>
              <a:gd name="connsiteY8" fmla="*/ 195072 h 201168"/>
              <a:gd name="connsiteX9" fmla="*/ 829056 w 829056"/>
              <a:gd name="connsiteY9" fmla="*/ 201168 h 201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9056" h="201168">
                <a:moveTo>
                  <a:pt x="0" y="0"/>
                </a:moveTo>
                <a:lnTo>
                  <a:pt x="36576" y="48768"/>
                </a:lnTo>
                <a:lnTo>
                  <a:pt x="140208" y="42672"/>
                </a:lnTo>
                <a:lnTo>
                  <a:pt x="274320" y="91440"/>
                </a:lnTo>
                <a:lnTo>
                  <a:pt x="359664" y="158496"/>
                </a:lnTo>
                <a:lnTo>
                  <a:pt x="457200" y="85344"/>
                </a:lnTo>
                <a:lnTo>
                  <a:pt x="566928" y="170688"/>
                </a:lnTo>
                <a:lnTo>
                  <a:pt x="664464" y="176784"/>
                </a:lnTo>
                <a:lnTo>
                  <a:pt x="804672" y="195072"/>
                </a:lnTo>
                <a:lnTo>
                  <a:pt x="829056" y="201168"/>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Freeform 531"/>
          <p:cNvSpPr/>
          <p:nvPr/>
        </p:nvSpPr>
        <p:spPr>
          <a:xfrm>
            <a:off x="7991856" y="2938272"/>
            <a:ext cx="67056" cy="73152"/>
          </a:xfrm>
          <a:custGeom>
            <a:avLst/>
            <a:gdLst>
              <a:gd name="connsiteX0" fmla="*/ 0 w 67056"/>
              <a:gd name="connsiteY0" fmla="*/ 0 h 73152"/>
              <a:gd name="connsiteX1" fmla="*/ 67056 w 67056"/>
              <a:gd name="connsiteY1" fmla="*/ 73152 h 73152"/>
            </a:gdLst>
            <a:ahLst/>
            <a:cxnLst>
              <a:cxn ang="0">
                <a:pos x="connsiteX0" y="connsiteY0"/>
              </a:cxn>
              <a:cxn ang="0">
                <a:pos x="connsiteX1" y="connsiteY1"/>
              </a:cxn>
            </a:cxnLst>
            <a:rect l="l" t="t" r="r" b="b"/>
            <a:pathLst>
              <a:path w="67056" h="73152">
                <a:moveTo>
                  <a:pt x="0" y="0"/>
                </a:moveTo>
                <a:lnTo>
                  <a:pt x="67056" y="7315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Freeform 532"/>
          <p:cNvSpPr/>
          <p:nvPr/>
        </p:nvSpPr>
        <p:spPr>
          <a:xfrm>
            <a:off x="6632448" y="2243328"/>
            <a:ext cx="1353312" cy="792480"/>
          </a:xfrm>
          <a:custGeom>
            <a:avLst/>
            <a:gdLst>
              <a:gd name="connsiteX0" fmla="*/ 0 w 1353312"/>
              <a:gd name="connsiteY0" fmla="*/ 609600 h 792480"/>
              <a:gd name="connsiteX1" fmla="*/ 103632 w 1353312"/>
              <a:gd name="connsiteY1" fmla="*/ 402336 h 792480"/>
              <a:gd name="connsiteX2" fmla="*/ 176784 w 1353312"/>
              <a:gd name="connsiteY2" fmla="*/ 371856 h 792480"/>
              <a:gd name="connsiteX3" fmla="*/ 249936 w 1353312"/>
              <a:gd name="connsiteY3" fmla="*/ 414528 h 792480"/>
              <a:gd name="connsiteX4" fmla="*/ 292608 w 1353312"/>
              <a:gd name="connsiteY4" fmla="*/ 591312 h 792480"/>
              <a:gd name="connsiteX5" fmla="*/ 347472 w 1353312"/>
              <a:gd name="connsiteY5" fmla="*/ 621792 h 792480"/>
              <a:gd name="connsiteX6" fmla="*/ 408432 w 1353312"/>
              <a:gd name="connsiteY6" fmla="*/ 646176 h 792480"/>
              <a:gd name="connsiteX7" fmla="*/ 481584 w 1353312"/>
              <a:gd name="connsiteY7" fmla="*/ 792480 h 792480"/>
              <a:gd name="connsiteX8" fmla="*/ 560832 w 1353312"/>
              <a:gd name="connsiteY8" fmla="*/ 219456 h 792480"/>
              <a:gd name="connsiteX9" fmla="*/ 646176 w 1353312"/>
              <a:gd name="connsiteY9" fmla="*/ 134112 h 792480"/>
              <a:gd name="connsiteX10" fmla="*/ 713232 w 1353312"/>
              <a:gd name="connsiteY10" fmla="*/ 109728 h 792480"/>
              <a:gd name="connsiteX11" fmla="*/ 707136 w 1353312"/>
              <a:gd name="connsiteY11" fmla="*/ 42672 h 792480"/>
              <a:gd name="connsiteX12" fmla="*/ 816864 w 1353312"/>
              <a:gd name="connsiteY12" fmla="*/ 0 h 792480"/>
              <a:gd name="connsiteX13" fmla="*/ 883920 w 1353312"/>
              <a:gd name="connsiteY13" fmla="*/ 207264 h 792480"/>
              <a:gd name="connsiteX14" fmla="*/ 963168 w 1353312"/>
              <a:gd name="connsiteY14" fmla="*/ 219456 h 792480"/>
              <a:gd name="connsiteX15" fmla="*/ 987552 w 1353312"/>
              <a:gd name="connsiteY15" fmla="*/ 438912 h 792480"/>
              <a:gd name="connsiteX16" fmla="*/ 1139952 w 1353312"/>
              <a:gd name="connsiteY16" fmla="*/ 524256 h 792480"/>
              <a:gd name="connsiteX17" fmla="*/ 1280160 w 1353312"/>
              <a:gd name="connsiteY17" fmla="*/ 688848 h 792480"/>
              <a:gd name="connsiteX18" fmla="*/ 1353312 w 1353312"/>
              <a:gd name="connsiteY18" fmla="*/ 694944 h 792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53312" h="792480">
                <a:moveTo>
                  <a:pt x="0" y="609600"/>
                </a:moveTo>
                <a:lnTo>
                  <a:pt x="103632" y="402336"/>
                </a:lnTo>
                <a:lnTo>
                  <a:pt x="176784" y="371856"/>
                </a:lnTo>
                <a:lnTo>
                  <a:pt x="249936" y="414528"/>
                </a:lnTo>
                <a:lnTo>
                  <a:pt x="292608" y="591312"/>
                </a:lnTo>
                <a:lnTo>
                  <a:pt x="347472" y="621792"/>
                </a:lnTo>
                <a:lnTo>
                  <a:pt x="408432" y="646176"/>
                </a:lnTo>
                <a:lnTo>
                  <a:pt x="481584" y="792480"/>
                </a:lnTo>
                <a:lnTo>
                  <a:pt x="560832" y="219456"/>
                </a:lnTo>
                <a:lnTo>
                  <a:pt x="646176" y="134112"/>
                </a:lnTo>
                <a:lnTo>
                  <a:pt x="713232" y="109728"/>
                </a:lnTo>
                <a:lnTo>
                  <a:pt x="707136" y="42672"/>
                </a:lnTo>
                <a:lnTo>
                  <a:pt x="816864" y="0"/>
                </a:lnTo>
                <a:lnTo>
                  <a:pt x="883920" y="207264"/>
                </a:lnTo>
                <a:lnTo>
                  <a:pt x="963168" y="219456"/>
                </a:lnTo>
                <a:lnTo>
                  <a:pt x="987552" y="438912"/>
                </a:lnTo>
                <a:lnTo>
                  <a:pt x="1139952" y="524256"/>
                </a:lnTo>
                <a:lnTo>
                  <a:pt x="1280160" y="688848"/>
                </a:lnTo>
                <a:lnTo>
                  <a:pt x="1353312" y="694944"/>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Freeform 533"/>
          <p:cNvSpPr/>
          <p:nvPr/>
        </p:nvSpPr>
        <p:spPr>
          <a:xfrm>
            <a:off x="4742688" y="2712720"/>
            <a:ext cx="1901952" cy="384048"/>
          </a:xfrm>
          <a:custGeom>
            <a:avLst/>
            <a:gdLst>
              <a:gd name="connsiteX0" fmla="*/ 0 w 1901952"/>
              <a:gd name="connsiteY0" fmla="*/ 18288 h 384048"/>
              <a:gd name="connsiteX1" fmla="*/ 79248 w 1901952"/>
              <a:gd name="connsiteY1" fmla="*/ 152400 h 384048"/>
              <a:gd name="connsiteX2" fmla="*/ 268224 w 1901952"/>
              <a:gd name="connsiteY2" fmla="*/ 268224 h 384048"/>
              <a:gd name="connsiteX3" fmla="*/ 316992 w 1901952"/>
              <a:gd name="connsiteY3" fmla="*/ 359664 h 384048"/>
              <a:gd name="connsiteX4" fmla="*/ 560832 w 1901952"/>
              <a:gd name="connsiteY4" fmla="*/ 268224 h 384048"/>
              <a:gd name="connsiteX5" fmla="*/ 676656 w 1901952"/>
              <a:gd name="connsiteY5" fmla="*/ 316992 h 384048"/>
              <a:gd name="connsiteX6" fmla="*/ 725424 w 1901952"/>
              <a:gd name="connsiteY6" fmla="*/ 256032 h 384048"/>
              <a:gd name="connsiteX7" fmla="*/ 786384 w 1901952"/>
              <a:gd name="connsiteY7" fmla="*/ 280416 h 384048"/>
              <a:gd name="connsiteX8" fmla="*/ 926592 w 1901952"/>
              <a:gd name="connsiteY8" fmla="*/ 384048 h 384048"/>
              <a:gd name="connsiteX9" fmla="*/ 1018032 w 1901952"/>
              <a:gd name="connsiteY9" fmla="*/ 347472 h 384048"/>
              <a:gd name="connsiteX10" fmla="*/ 1103376 w 1901952"/>
              <a:gd name="connsiteY10" fmla="*/ 36576 h 384048"/>
              <a:gd name="connsiteX11" fmla="*/ 1164336 w 1901952"/>
              <a:gd name="connsiteY11" fmla="*/ 0 h 384048"/>
              <a:gd name="connsiteX12" fmla="*/ 1219200 w 1901952"/>
              <a:gd name="connsiteY12" fmla="*/ 79248 h 384048"/>
              <a:gd name="connsiteX13" fmla="*/ 1395984 w 1901952"/>
              <a:gd name="connsiteY13" fmla="*/ 48768 h 384048"/>
              <a:gd name="connsiteX14" fmla="*/ 1438656 w 1901952"/>
              <a:gd name="connsiteY14" fmla="*/ 128016 h 384048"/>
              <a:gd name="connsiteX15" fmla="*/ 1542288 w 1901952"/>
              <a:gd name="connsiteY15" fmla="*/ 146304 h 384048"/>
              <a:gd name="connsiteX16" fmla="*/ 1591056 w 1901952"/>
              <a:gd name="connsiteY16" fmla="*/ 195072 h 384048"/>
              <a:gd name="connsiteX17" fmla="*/ 1682496 w 1901952"/>
              <a:gd name="connsiteY17" fmla="*/ 207264 h 384048"/>
              <a:gd name="connsiteX18" fmla="*/ 1749552 w 1901952"/>
              <a:gd name="connsiteY18" fmla="*/ 164592 h 384048"/>
              <a:gd name="connsiteX19" fmla="*/ 1834896 w 1901952"/>
              <a:gd name="connsiteY19" fmla="*/ 188976 h 384048"/>
              <a:gd name="connsiteX20" fmla="*/ 1901952 w 1901952"/>
              <a:gd name="connsiteY20" fmla="*/ 134112 h 384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1952" h="384048">
                <a:moveTo>
                  <a:pt x="0" y="18288"/>
                </a:moveTo>
                <a:lnTo>
                  <a:pt x="79248" y="152400"/>
                </a:lnTo>
                <a:lnTo>
                  <a:pt x="268224" y="268224"/>
                </a:lnTo>
                <a:lnTo>
                  <a:pt x="316992" y="359664"/>
                </a:lnTo>
                <a:lnTo>
                  <a:pt x="560832" y="268224"/>
                </a:lnTo>
                <a:lnTo>
                  <a:pt x="676656" y="316992"/>
                </a:lnTo>
                <a:lnTo>
                  <a:pt x="725424" y="256032"/>
                </a:lnTo>
                <a:lnTo>
                  <a:pt x="786384" y="280416"/>
                </a:lnTo>
                <a:lnTo>
                  <a:pt x="926592" y="384048"/>
                </a:lnTo>
                <a:lnTo>
                  <a:pt x="1018032" y="347472"/>
                </a:lnTo>
                <a:lnTo>
                  <a:pt x="1103376" y="36576"/>
                </a:lnTo>
                <a:lnTo>
                  <a:pt x="1164336" y="0"/>
                </a:lnTo>
                <a:lnTo>
                  <a:pt x="1219200" y="79248"/>
                </a:lnTo>
                <a:lnTo>
                  <a:pt x="1395984" y="48768"/>
                </a:lnTo>
                <a:lnTo>
                  <a:pt x="1438656" y="128016"/>
                </a:lnTo>
                <a:lnTo>
                  <a:pt x="1542288" y="146304"/>
                </a:lnTo>
                <a:lnTo>
                  <a:pt x="1591056" y="195072"/>
                </a:lnTo>
                <a:lnTo>
                  <a:pt x="1682496" y="207264"/>
                </a:lnTo>
                <a:lnTo>
                  <a:pt x="1749552" y="164592"/>
                </a:lnTo>
                <a:lnTo>
                  <a:pt x="1834896" y="188976"/>
                </a:lnTo>
                <a:lnTo>
                  <a:pt x="1901952" y="134112"/>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Freeform 534"/>
          <p:cNvSpPr/>
          <p:nvPr/>
        </p:nvSpPr>
        <p:spPr>
          <a:xfrm>
            <a:off x="3403600" y="2661920"/>
            <a:ext cx="1346200" cy="589280"/>
          </a:xfrm>
          <a:custGeom>
            <a:avLst/>
            <a:gdLst>
              <a:gd name="connsiteX0" fmla="*/ 0 w 1346200"/>
              <a:gd name="connsiteY0" fmla="*/ 568960 h 589280"/>
              <a:gd name="connsiteX1" fmla="*/ 0 w 1346200"/>
              <a:gd name="connsiteY1" fmla="*/ 568960 h 589280"/>
              <a:gd name="connsiteX2" fmla="*/ 101600 w 1346200"/>
              <a:gd name="connsiteY2" fmla="*/ 55880 h 589280"/>
              <a:gd name="connsiteX3" fmla="*/ 238760 w 1346200"/>
              <a:gd name="connsiteY3" fmla="*/ 360680 h 589280"/>
              <a:gd name="connsiteX4" fmla="*/ 396240 w 1346200"/>
              <a:gd name="connsiteY4" fmla="*/ 421640 h 589280"/>
              <a:gd name="connsiteX5" fmla="*/ 558800 w 1346200"/>
              <a:gd name="connsiteY5" fmla="*/ 553720 h 589280"/>
              <a:gd name="connsiteX6" fmla="*/ 584200 w 1346200"/>
              <a:gd name="connsiteY6" fmla="*/ 482600 h 589280"/>
              <a:gd name="connsiteX7" fmla="*/ 721360 w 1346200"/>
              <a:gd name="connsiteY7" fmla="*/ 441960 h 589280"/>
              <a:gd name="connsiteX8" fmla="*/ 782320 w 1346200"/>
              <a:gd name="connsiteY8" fmla="*/ 482600 h 589280"/>
              <a:gd name="connsiteX9" fmla="*/ 822960 w 1346200"/>
              <a:gd name="connsiteY9" fmla="*/ 457200 h 589280"/>
              <a:gd name="connsiteX10" fmla="*/ 975360 w 1346200"/>
              <a:gd name="connsiteY10" fmla="*/ 416560 h 589280"/>
              <a:gd name="connsiteX11" fmla="*/ 1127760 w 1346200"/>
              <a:gd name="connsiteY11" fmla="*/ 589280 h 589280"/>
              <a:gd name="connsiteX12" fmla="*/ 1214120 w 1346200"/>
              <a:gd name="connsiteY12" fmla="*/ 568960 h 589280"/>
              <a:gd name="connsiteX13" fmla="*/ 1234440 w 1346200"/>
              <a:gd name="connsiteY13" fmla="*/ 142240 h 589280"/>
              <a:gd name="connsiteX14" fmla="*/ 1310640 w 1346200"/>
              <a:gd name="connsiteY14" fmla="*/ 0 h 589280"/>
              <a:gd name="connsiteX15" fmla="*/ 1346200 w 1346200"/>
              <a:gd name="connsiteY15" fmla="*/ 71120 h 58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6200" h="589280">
                <a:moveTo>
                  <a:pt x="0" y="568960"/>
                </a:moveTo>
                <a:lnTo>
                  <a:pt x="0" y="568960"/>
                </a:lnTo>
                <a:lnTo>
                  <a:pt x="101600" y="55880"/>
                </a:lnTo>
                <a:lnTo>
                  <a:pt x="238760" y="360680"/>
                </a:lnTo>
                <a:lnTo>
                  <a:pt x="396240" y="421640"/>
                </a:lnTo>
                <a:lnTo>
                  <a:pt x="558800" y="553720"/>
                </a:lnTo>
                <a:lnTo>
                  <a:pt x="584200" y="482600"/>
                </a:lnTo>
                <a:lnTo>
                  <a:pt x="721360" y="441960"/>
                </a:lnTo>
                <a:lnTo>
                  <a:pt x="782320" y="482600"/>
                </a:lnTo>
                <a:lnTo>
                  <a:pt x="822960" y="457200"/>
                </a:lnTo>
                <a:lnTo>
                  <a:pt x="975360" y="416560"/>
                </a:lnTo>
                <a:lnTo>
                  <a:pt x="1127760" y="589280"/>
                </a:lnTo>
                <a:lnTo>
                  <a:pt x="1214120" y="568960"/>
                </a:lnTo>
                <a:lnTo>
                  <a:pt x="1234440" y="142240"/>
                </a:lnTo>
                <a:lnTo>
                  <a:pt x="1310640" y="0"/>
                </a:lnTo>
                <a:lnTo>
                  <a:pt x="1346200" y="7112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Freeform 535"/>
          <p:cNvSpPr/>
          <p:nvPr/>
        </p:nvSpPr>
        <p:spPr>
          <a:xfrm>
            <a:off x="1567918" y="3075845"/>
            <a:ext cx="1838960" cy="15899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565003 w 11367883"/>
              <a:gd name="connsiteY36" fmla="*/ 237744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717403 w 11367883"/>
              <a:gd name="connsiteY36" fmla="*/ 260096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459083 w 11367883"/>
              <a:gd name="connsiteY37" fmla="*/ 313944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459083 w 11367883"/>
              <a:gd name="connsiteY35" fmla="*/ 313944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492363 w 11367883"/>
              <a:gd name="connsiteY5" fmla="*/ 2854960 h 3830320"/>
              <a:gd name="connsiteX6" fmla="*/ 1502523 w 11367883"/>
              <a:gd name="connsiteY6" fmla="*/ 2743200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459083 w 11367883"/>
              <a:gd name="connsiteY34" fmla="*/ 313944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492363 w 11367883"/>
              <a:gd name="connsiteY4" fmla="*/ 2854960 h 3830320"/>
              <a:gd name="connsiteX5" fmla="*/ 1502523 w 11367883"/>
              <a:gd name="connsiteY5" fmla="*/ 2743200 h 3830320"/>
              <a:gd name="connsiteX6" fmla="*/ 1654923 w 11367883"/>
              <a:gd name="connsiteY6" fmla="*/ 2580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459083 w 11367883"/>
              <a:gd name="connsiteY33" fmla="*/ 313944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492363 w 11367883"/>
              <a:gd name="connsiteY3" fmla="*/ 2854960 h 3830320"/>
              <a:gd name="connsiteX4" fmla="*/ 1502523 w 11367883"/>
              <a:gd name="connsiteY4" fmla="*/ 2743200 h 3830320"/>
              <a:gd name="connsiteX5" fmla="*/ 1654923 w 11367883"/>
              <a:gd name="connsiteY5" fmla="*/ 2580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459083 w 11367883"/>
              <a:gd name="connsiteY32" fmla="*/ 313944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36657 w 11404540"/>
              <a:gd name="connsiteY0" fmla="*/ 2709119 h 3830320"/>
              <a:gd name="connsiteX1" fmla="*/ 117680 w 11404540"/>
              <a:gd name="connsiteY1" fmla="*/ 2963762 h 3830320"/>
              <a:gd name="connsiteX2" fmla="*/ 1529020 w 11404540"/>
              <a:gd name="connsiteY2" fmla="*/ 2854960 h 3830320"/>
              <a:gd name="connsiteX3" fmla="*/ 1539180 w 11404540"/>
              <a:gd name="connsiteY3" fmla="*/ 2743200 h 3830320"/>
              <a:gd name="connsiteX4" fmla="*/ 1691580 w 11404540"/>
              <a:gd name="connsiteY4" fmla="*/ 2580640 h 3830320"/>
              <a:gd name="connsiteX5" fmla="*/ 1752540 w 11404540"/>
              <a:gd name="connsiteY5" fmla="*/ 2580640 h 3830320"/>
              <a:gd name="connsiteX6" fmla="*/ 1813500 w 11404540"/>
              <a:gd name="connsiteY6" fmla="*/ 2651760 h 3830320"/>
              <a:gd name="connsiteX7" fmla="*/ 1915100 w 11404540"/>
              <a:gd name="connsiteY7" fmla="*/ 2651760 h 3830320"/>
              <a:gd name="connsiteX8" fmla="*/ 2006540 w 11404540"/>
              <a:gd name="connsiteY8" fmla="*/ 2865120 h 3830320"/>
              <a:gd name="connsiteX9" fmla="*/ 2067500 w 11404540"/>
              <a:gd name="connsiteY9" fmla="*/ 2824480 h 3830320"/>
              <a:gd name="connsiteX10" fmla="*/ 2148780 w 11404540"/>
              <a:gd name="connsiteY10" fmla="*/ 2651760 h 3830320"/>
              <a:gd name="connsiteX11" fmla="*/ 2219900 w 11404540"/>
              <a:gd name="connsiteY11" fmla="*/ 2702560 h 3830320"/>
              <a:gd name="connsiteX12" fmla="*/ 2270700 w 11404540"/>
              <a:gd name="connsiteY12" fmla="*/ 2641600 h 3830320"/>
              <a:gd name="connsiteX13" fmla="*/ 2351980 w 11404540"/>
              <a:gd name="connsiteY13" fmla="*/ 2733040 h 3830320"/>
              <a:gd name="connsiteX14" fmla="*/ 2433260 w 11404540"/>
              <a:gd name="connsiteY14" fmla="*/ 2672080 h 3830320"/>
              <a:gd name="connsiteX15" fmla="*/ 2463740 w 11404540"/>
              <a:gd name="connsiteY15" fmla="*/ 2773680 h 3830320"/>
              <a:gd name="connsiteX16" fmla="*/ 2534860 w 11404540"/>
              <a:gd name="connsiteY16" fmla="*/ 2702560 h 3830320"/>
              <a:gd name="connsiteX17" fmla="*/ 2616140 w 11404540"/>
              <a:gd name="connsiteY17" fmla="*/ 2814320 h 3830320"/>
              <a:gd name="connsiteX18" fmla="*/ 2707580 w 11404540"/>
              <a:gd name="connsiteY18" fmla="*/ 2641600 h 3830320"/>
              <a:gd name="connsiteX19" fmla="*/ 2819340 w 11404540"/>
              <a:gd name="connsiteY19" fmla="*/ 2651760 h 3830320"/>
              <a:gd name="connsiteX20" fmla="*/ 2941260 w 11404540"/>
              <a:gd name="connsiteY20" fmla="*/ 2834640 h 3830320"/>
              <a:gd name="connsiteX21" fmla="*/ 3002220 w 11404540"/>
              <a:gd name="connsiteY21" fmla="*/ 2722880 h 3830320"/>
              <a:gd name="connsiteX22" fmla="*/ 3002220 w 11404540"/>
              <a:gd name="connsiteY22" fmla="*/ 2722880 h 3830320"/>
              <a:gd name="connsiteX23" fmla="*/ 3185100 w 11404540"/>
              <a:gd name="connsiteY23" fmla="*/ 2804160 h 3830320"/>
              <a:gd name="connsiteX24" fmla="*/ 3276540 w 11404540"/>
              <a:gd name="connsiteY24" fmla="*/ 2956560 h 3830320"/>
              <a:gd name="connsiteX25" fmla="*/ 3367980 w 11404540"/>
              <a:gd name="connsiteY25" fmla="*/ 3068320 h 3830320"/>
              <a:gd name="connsiteX26" fmla="*/ 3947100 w 11404540"/>
              <a:gd name="connsiteY26" fmla="*/ 2773680 h 3830320"/>
              <a:gd name="connsiteX27" fmla="*/ 4079180 w 11404540"/>
              <a:gd name="connsiteY27" fmla="*/ 2672080 h 3830320"/>
              <a:gd name="connsiteX28" fmla="*/ 4140140 w 11404540"/>
              <a:gd name="connsiteY28" fmla="*/ 2804160 h 3830320"/>
              <a:gd name="connsiteX29" fmla="*/ 4190940 w 11404540"/>
              <a:gd name="connsiteY29" fmla="*/ 2702560 h 3830320"/>
              <a:gd name="connsiteX30" fmla="*/ 4333180 w 11404540"/>
              <a:gd name="connsiteY30" fmla="*/ 2560320 h 3830320"/>
              <a:gd name="connsiteX31" fmla="*/ 4495740 w 11404540"/>
              <a:gd name="connsiteY31" fmla="*/ 3139440 h 3830320"/>
              <a:gd name="connsiteX32" fmla="*/ 4577020 w 11404540"/>
              <a:gd name="connsiteY32" fmla="*/ 3048000 h 3830320"/>
              <a:gd name="connsiteX33" fmla="*/ 4607500 w 11404540"/>
              <a:gd name="connsiteY33" fmla="*/ 1737360 h 3830320"/>
              <a:gd name="connsiteX34" fmla="*/ 4668460 w 11404540"/>
              <a:gd name="connsiteY34" fmla="*/ 1330960 h 3830320"/>
              <a:gd name="connsiteX35" fmla="*/ 4790380 w 11404540"/>
              <a:gd name="connsiteY35" fmla="*/ 1910080 h 3830320"/>
              <a:gd name="connsiteX36" fmla="*/ 4963100 w 11404540"/>
              <a:gd name="connsiteY36" fmla="*/ 2255520 h 3830320"/>
              <a:gd name="connsiteX37" fmla="*/ 5024060 w 11404540"/>
              <a:gd name="connsiteY37" fmla="*/ 2570480 h 3830320"/>
              <a:gd name="connsiteX38" fmla="*/ 5095180 w 11404540"/>
              <a:gd name="connsiteY38" fmla="*/ 2458720 h 3830320"/>
              <a:gd name="connsiteX39" fmla="*/ 5095180 w 11404540"/>
              <a:gd name="connsiteY39" fmla="*/ 2458720 h 3830320"/>
              <a:gd name="connsiteX40" fmla="*/ 5267900 w 11404540"/>
              <a:gd name="connsiteY40" fmla="*/ 2286000 h 3830320"/>
              <a:gd name="connsiteX41" fmla="*/ 5389820 w 11404540"/>
              <a:gd name="connsiteY41" fmla="*/ 2448560 h 3830320"/>
              <a:gd name="connsiteX42" fmla="*/ 5430460 w 11404540"/>
              <a:gd name="connsiteY42" fmla="*/ 2204720 h 3830320"/>
              <a:gd name="connsiteX43" fmla="*/ 5521900 w 11404540"/>
              <a:gd name="connsiteY43" fmla="*/ 2357120 h 3830320"/>
              <a:gd name="connsiteX44" fmla="*/ 5633660 w 11404540"/>
              <a:gd name="connsiteY44" fmla="*/ 2661920 h 3830320"/>
              <a:gd name="connsiteX45" fmla="*/ 5714940 w 11404540"/>
              <a:gd name="connsiteY45" fmla="*/ 2519680 h 3830320"/>
              <a:gd name="connsiteX46" fmla="*/ 5775900 w 11404540"/>
              <a:gd name="connsiteY46" fmla="*/ 1920240 h 3830320"/>
              <a:gd name="connsiteX47" fmla="*/ 5796220 w 11404540"/>
              <a:gd name="connsiteY47" fmla="*/ 1605280 h 3830320"/>
              <a:gd name="connsiteX48" fmla="*/ 5857180 w 11404540"/>
              <a:gd name="connsiteY48" fmla="*/ 1463040 h 3830320"/>
              <a:gd name="connsiteX49" fmla="*/ 5918140 w 11404540"/>
              <a:gd name="connsiteY49" fmla="*/ 1706880 h 3830320"/>
              <a:gd name="connsiteX50" fmla="*/ 5918140 w 11404540"/>
              <a:gd name="connsiteY50" fmla="*/ 1706880 h 3830320"/>
              <a:gd name="connsiteX51" fmla="*/ 6029900 w 11404540"/>
              <a:gd name="connsiteY51" fmla="*/ 1625600 h 3830320"/>
              <a:gd name="connsiteX52" fmla="*/ 6101020 w 11404540"/>
              <a:gd name="connsiteY52" fmla="*/ 1615440 h 3830320"/>
              <a:gd name="connsiteX53" fmla="*/ 6141660 w 11404540"/>
              <a:gd name="connsiteY53" fmla="*/ 1859280 h 3830320"/>
              <a:gd name="connsiteX54" fmla="*/ 6243260 w 11404540"/>
              <a:gd name="connsiteY54" fmla="*/ 1910080 h 3830320"/>
              <a:gd name="connsiteX55" fmla="*/ 6294060 w 11404540"/>
              <a:gd name="connsiteY55" fmla="*/ 2082800 h 3830320"/>
              <a:gd name="connsiteX56" fmla="*/ 6385500 w 11404540"/>
              <a:gd name="connsiteY56" fmla="*/ 2082800 h 3830320"/>
              <a:gd name="connsiteX57" fmla="*/ 6456620 w 11404540"/>
              <a:gd name="connsiteY57" fmla="*/ 1971040 h 3830320"/>
              <a:gd name="connsiteX58" fmla="*/ 6537900 w 11404540"/>
              <a:gd name="connsiteY58" fmla="*/ 2042160 h 3830320"/>
              <a:gd name="connsiteX59" fmla="*/ 6578540 w 11404540"/>
              <a:gd name="connsiteY59" fmla="*/ 2001520 h 3830320"/>
              <a:gd name="connsiteX60" fmla="*/ 6700460 w 11404540"/>
              <a:gd name="connsiteY60" fmla="*/ 1219200 h 3830320"/>
              <a:gd name="connsiteX61" fmla="*/ 6781740 w 11404540"/>
              <a:gd name="connsiteY61" fmla="*/ 1148080 h 3830320"/>
              <a:gd name="connsiteX62" fmla="*/ 6842700 w 11404540"/>
              <a:gd name="connsiteY62" fmla="*/ 1259840 h 3830320"/>
              <a:gd name="connsiteX63" fmla="*/ 6873180 w 11404540"/>
              <a:gd name="connsiteY63" fmla="*/ 1767840 h 3830320"/>
              <a:gd name="connsiteX64" fmla="*/ 6923980 w 11404540"/>
              <a:gd name="connsiteY64" fmla="*/ 1899920 h 3830320"/>
              <a:gd name="connsiteX65" fmla="*/ 7005260 w 11404540"/>
              <a:gd name="connsiteY65" fmla="*/ 1981200 h 3830320"/>
              <a:gd name="connsiteX66" fmla="*/ 7066220 w 11404540"/>
              <a:gd name="connsiteY66" fmla="*/ 2468880 h 3830320"/>
              <a:gd name="connsiteX67" fmla="*/ 7157660 w 11404540"/>
              <a:gd name="connsiteY67" fmla="*/ 680720 h 3830320"/>
              <a:gd name="connsiteX68" fmla="*/ 7238940 w 11404540"/>
              <a:gd name="connsiteY68" fmla="*/ 436880 h 3830320"/>
              <a:gd name="connsiteX69" fmla="*/ 7299900 w 11404540"/>
              <a:gd name="connsiteY69" fmla="*/ 335280 h 3830320"/>
              <a:gd name="connsiteX70" fmla="*/ 7310060 w 11404540"/>
              <a:gd name="connsiteY70" fmla="*/ 152400 h 3830320"/>
              <a:gd name="connsiteX71" fmla="*/ 7411660 w 11404540"/>
              <a:gd name="connsiteY71" fmla="*/ 0 h 3830320"/>
              <a:gd name="connsiteX72" fmla="*/ 7472620 w 11404540"/>
              <a:gd name="connsiteY72" fmla="*/ 609600 h 3830320"/>
              <a:gd name="connsiteX73" fmla="*/ 7553900 w 11404540"/>
              <a:gd name="connsiteY73" fmla="*/ 650240 h 3830320"/>
              <a:gd name="connsiteX74" fmla="*/ 7574220 w 11404540"/>
              <a:gd name="connsiteY74" fmla="*/ 1341120 h 3830320"/>
              <a:gd name="connsiteX75" fmla="*/ 7726620 w 11404540"/>
              <a:gd name="connsiteY75" fmla="*/ 1615440 h 3830320"/>
              <a:gd name="connsiteX76" fmla="*/ 7879020 w 11404540"/>
              <a:gd name="connsiteY76" fmla="*/ 2092960 h 3830320"/>
              <a:gd name="connsiteX77" fmla="*/ 7980620 w 11404540"/>
              <a:gd name="connsiteY77" fmla="*/ 2204720 h 3830320"/>
              <a:gd name="connsiteX78" fmla="*/ 8051740 w 11404540"/>
              <a:gd name="connsiteY78" fmla="*/ 2397760 h 3830320"/>
              <a:gd name="connsiteX79" fmla="*/ 8143180 w 11404540"/>
              <a:gd name="connsiteY79" fmla="*/ 2428240 h 3830320"/>
              <a:gd name="connsiteX80" fmla="*/ 8295580 w 11404540"/>
              <a:gd name="connsiteY80" fmla="*/ 2600960 h 3830320"/>
              <a:gd name="connsiteX81" fmla="*/ 8366700 w 11404540"/>
              <a:gd name="connsiteY81" fmla="*/ 2743200 h 3830320"/>
              <a:gd name="connsiteX82" fmla="*/ 8447980 w 11404540"/>
              <a:gd name="connsiteY82" fmla="*/ 2489200 h 3830320"/>
              <a:gd name="connsiteX83" fmla="*/ 8559740 w 11404540"/>
              <a:gd name="connsiteY83" fmla="*/ 2743200 h 3830320"/>
              <a:gd name="connsiteX84" fmla="*/ 8630860 w 11404540"/>
              <a:gd name="connsiteY84" fmla="*/ 2804160 h 3830320"/>
              <a:gd name="connsiteX85" fmla="*/ 8671500 w 11404540"/>
              <a:gd name="connsiteY85" fmla="*/ 2804160 h 3830320"/>
              <a:gd name="connsiteX86" fmla="*/ 8834060 w 11404540"/>
              <a:gd name="connsiteY86" fmla="*/ 2865120 h 3830320"/>
              <a:gd name="connsiteX87" fmla="*/ 8925500 w 11404540"/>
              <a:gd name="connsiteY87" fmla="*/ 2915920 h 3830320"/>
              <a:gd name="connsiteX88" fmla="*/ 9037260 w 11404540"/>
              <a:gd name="connsiteY88" fmla="*/ 2804160 h 3830320"/>
              <a:gd name="connsiteX89" fmla="*/ 9118540 w 11404540"/>
              <a:gd name="connsiteY89" fmla="*/ 2946400 h 3830320"/>
              <a:gd name="connsiteX90" fmla="*/ 9159180 w 11404540"/>
              <a:gd name="connsiteY90" fmla="*/ 3108960 h 3830320"/>
              <a:gd name="connsiteX91" fmla="*/ 9260780 w 11404540"/>
              <a:gd name="connsiteY91" fmla="*/ 3139440 h 3830320"/>
              <a:gd name="connsiteX92" fmla="*/ 9342060 w 11404540"/>
              <a:gd name="connsiteY92" fmla="*/ 3210560 h 3830320"/>
              <a:gd name="connsiteX93" fmla="*/ 9413180 w 11404540"/>
              <a:gd name="connsiteY93" fmla="*/ 3261360 h 3830320"/>
              <a:gd name="connsiteX94" fmla="*/ 9474140 w 11404540"/>
              <a:gd name="connsiteY94" fmla="*/ 3352800 h 3830320"/>
              <a:gd name="connsiteX95" fmla="*/ 9514780 w 11404540"/>
              <a:gd name="connsiteY95" fmla="*/ 3261360 h 3830320"/>
              <a:gd name="connsiteX96" fmla="*/ 9545260 w 11404540"/>
              <a:gd name="connsiteY96" fmla="*/ 3281680 h 3830320"/>
              <a:gd name="connsiteX97" fmla="*/ 9616380 w 11404540"/>
              <a:gd name="connsiteY97" fmla="*/ 3068320 h 3830320"/>
              <a:gd name="connsiteX98" fmla="*/ 9809420 w 11404540"/>
              <a:gd name="connsiteY98" fmla="*/ 3434080 h 3830320"/>
              <a:gd name="connsiteX99" fmla="*/ 9911020 w 11404540"/>
              <a:gd name="connsiteY99" fmla="*/ 3413760 h 3830320"/>
              <a:gd name="connsiteX100" fmla="*/ 9982140 w 11404540"/>
              <a:gd name="connsiteY100" fmla="*/ 3495040 h 3830320"/>
              <a:gd name="connsiteX101" fmla="*/ 10083740 w 11404540"/>
              <a:gd name="connsiteY101" fmla="*/ 3393440 h 3830320"/>
              <a:gd name="connsiteX102" fmla="*/ 10175180 w 11404540"/>
              <a:gd name="connsiteY102" fmla="*/ 3505200 h 3830320"/>
              <a:gd name="connsiteX103" fmla="*/ 10327580 w 11404540"/>
              <a:gd name="connsiteY103" fmla="*/ 3474720 h 3830320"/>
              <a:gd name="connsiteX104" fmla="*/ 10398700 w 11404540"/>
              <a:gd name="connsiteY104" fmla="*/ 3616960 h 3830320"/>
              <a:gd name="connsiteX105" fmla="*/ 10479980 w 11404540"/>
              <a:gd name="connsiteY105" fmla="*/ 3495040 h 3830320"/>
              <a:gd name="connsiteX106" fmla="*/ 10622220 w 11404540"/>
              <a:gd name="connsiteY106" fmla="*/ 3606800 h 3830320"/>
              <a:gd name="connsiteX107" fmla="*/ 10673020 w 11404540"/>
              <a:gd name="connsiteY107" fmla="*/ 3718560 h 3830320"/>
              <a:gd name="connsiteX108" fmla="*/ 10754300 w 11404540"/>
              <a:gd name="connsiteY108" fmla="*/ 3606800 h 3830320"/>
              <a:gd name="connsiteX109" fmla="*/ 10896540 w 11404540"/>
              <a:gd name="connsiteY109" fmla="*/ 3738880 h 3830320"/>
              <a:gd name="connsiteX110" fmla="*/ 10977820 w 11404540"/>
              <a:gd name="connsiteY110" fmla="*/ 3637280 h 3830320"/>
              <a:gd name="connsiteX111" fmla="*/ 11170860 w 11404540"/>
              <a:gd name="connsiteY111" fmla="*/ 3728720 h 3830320"/>
              <a:gd name="connsiteX112" fmla="*/ 11272460 w 11404540"/>
              <a:gd name="connsiteY112" fmla="*/ 3830320 h 3830320"/>
              <a:gd name="connsiteX113" fmla="*/ 11404540 w 11404540"/>
              <a:gd name="connsiteY113" fmla="*/ 3779520 h 3830320"/>
              <a:gd name="connsiteX114" fmla="*/ 11404540 w 11404540"/>
              <a:gd name="connsiteY114" fmla="*/ 3779520 h 3830320"/>
              <a:gd name="connsiteX0" fmla="*/ 0 w 11367883"/>
              <a:gd name="connsiteY0" fmla="*/ 2709119 h 3830320"/>
              <a:gd name="connsiteX1" fmla="*/ 1492363 w 11367883"/>
              <a:gd name="connsiteY1" fmla="*/ 2854960 h 3830320"/>
              <a:gd name="connsiteX2" fmla="*/ 1502523 w 11367883"/>
              <a:gd name="connsiteY2" fmla="*/ 2743200 h 3830320"/>
              <a:gd name="connsiteX3" fmla="*/ 1654923 w 11367883"/>
              <a:gd name="connsiteY3" fmla="*/ 2580640 h 3830320"/>
              <a:gd name="connsiteX4" fmla="*/ 1715883 w 11367883"/>
              <a:gd name="connsiteY4" fmla="*/ 2580640 h 3830320"/>
              <a:gd name="connsiteX5" fmla="*/ 1776843 w 11367883"/>
              <a:gd name="connsiteY5" fmla="*/ 2651760 h 3830320"/>
              <a:gd name="connsiteX6" fmla="*/ 1878443 w 11367883"/>
              <a:gd name="connsiteY6" fmla="*/ 2651760 h 3830320"/>
              <a:gd name="connsiteX7" fmla="*/ 1969883 w 11367883"/>
              <a:gd name="connsiteY7" fmla="*/ 2865120 h 3830320"/>
              <a:gd name="connsiteX8" fmla="*/ 2030843 w 11367883"/>
              <a:gd name="connsiteY8" fmla="*/ 2824480 h 3830320"/>
              <a:gd name="connsiteX9" fmla="*/ 2112123 w 11367883"/>
              <a:gd name="connsiteY9" fmla="*/ 2651760 h 3830320"/>
              <a:gd name="connsiteX10" fmla="*/ 2183243 w 11367883"/>
              <a:gd name="connsiteY10" fmla="*/ 2702560 h 3830320"/>
              <a:gd name="connsiteX11" fmla="*/ 2234043 w 11367883"/>
              <a:gd name="connsiteY11" fmla="*/ 2641600 h 3830320"/>
              <a:gd name="connsiteX12" fmla="*/ 2315323 w 11367883"/>
              <a:gd name="connsiteY12" fmla="*/ 273304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31323 w 11367883"/>
              <a:gd name="connsiteY24" fmla="*/ 306832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459083 w 11367883"/>
              <a:gd name="connsiteY30" fmla="*/ 313944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418080 w 9875520"/>
              <a:gd name="connsiteY24" fmla="*/ 2773680 h 3830320"/>
              <a:gd name="connsiteX25" fmla="*/ 2550160 w 9875520"/>
              <a:gd name="connsiteY25" fmla="*/ 2672080 h 3830320"/>
              <a:gd name="connsiteX26" fmla="*/ 2611120 w 9875520"/>
              <a:gd name="connsiteY26" fmla="*/ 2804160 h 3830320"/>
              <a:gd name="connsiteX27" fmla="*/ 2661920 w 9875520"/>
              <a:gd name="connsiteY27" fmla="*/ 2702560 h 3830320"/>
              <a:gd name="connsiteX28" fmla="*/ 2804160 w 9875520"/>
              <a:gd name="connsiteY28" fmla="*/ 2560320 h 3830320"/>
              <a:gd name="connsiteX29" fmla="*/ 2966720 w 9875520"/>
              <a:gd name="connsiteY29" fmla="*/ 3139440 h 3830320"/>
              <a:gd name="connsiteX30" fmla="*/ 3048000 w 9875520"/>
              <a:gd name="connsiteY30" fmla="*/ 3048000 h 3830320"/>
              <a:gd name="connsiteX31" fmla="*/ 3078480 w 9875520"/>
              <a:gd name="connsiteY31" fmla="*/ 1737360 h 3830320"/>
              <a:gd name="connsiteX32" fmla="*/ 3139440 w 9875520"/>
              <a:gd name="connsiteY32" fmla="*/ 1330960 h 3830320"/>
              <a:gd name="connsiteX33" fmla="*/ 3261360 w 9875520"/>
              <a:gd name="connsiteY33" fmla="*/ 1910080 h 3830320"/>
              <a:gd name="connsiteX34" fmla="*/ 3434080 w 9875520"/>
              <a:gd name="connsiteY34" fmla="*/ 2255520 h 3830320"/>
              <a:gd name="connsiteX35" fmla="*/ 3495040 w 9875520"/>
              <a:gd name="connsiteY35" fmla="*/ 2570480 h 3830320"/>
              <a:gd name="connsiteX36" fmla="*/ 3566160 w 9875520"/>
              <a:gd name="connsiteY36" fmla="*/ 2458720 h 3830320"/>
              <a:gd name="connsiteX37" fmla="*/ 3566160 w 9875520"/>
              <a:gd name="connsiteY37" fmla="*/ 2458720 h 3830320"/>
              <a:gd name="connsiteX38" fmla="*/ 3738880 w 9875520"/>
              <a:gd name="connsiteY38" fmla="*/ 2286000 h 3830320"/>
              <a:gd name="connsiteX39" fmla="*/ 3860800 w 9875520"/>
              <a:gd name="connsiteY39" fmla="*/ 2448560 h 3830320"/>
              <a:gd name="connsiteX40" fmla="*/ 3901440 w 9875520"/>
              <a:gd name="connsiteY40" fmla="*/ 2204720 h 3830320"/>
              <a:gd name="connsiteX41" fmla="*/ 3992880 w 9875520"/>
              <a:gd name="connsiteY41" fmla="*/ 2357120 h 3830320"/>
              <a:gd name="connsiteX42" fmla="*/ 4104640 w 9875520"/>
              <a:gd name="connsiteY42" fmla="*/ 2661920 h 3830320"/>
              <a:gd name="connsiteX43" fmla="*/ 4185920 w 9875520"/>
              <a:gd name="connsiteY43" fmla="*/ 2519680 h 3830320"/>
              <a:gd name="connsiteX44" fmla="*/ 4246880 w 9875520"/>
              <a:gd name="connsiteY44" fmla="*/ 1920240 h 3830320"/>
              <a:gd name="connsiteX45" fmla="*/ 4267200 w 9875520"/>
              <a:gd name="connsiteY45" fmla="*/ 1605280 h 3830320"/>
              <a:gd name="connsiteX46" fmla="*/ 4328160 w 9875520"/>
              <a:gd name="connsiteY46" fmla="*/ 1463040 h 3830320"/>
              <a:gd name="connsiteX47" fmla="*/ 4389120 w 9875520"/>
              <a:gd name="connsiteY47" fmla="*/ 1706880 h 3830320"/>
              <a:gd name="connsiteX48" fmla="*/ 4389120 w 9875520"/>
              <a:gd name="connsiteY48" fmla="*/ 1706880 h 3830320"/>
              <a:gd name="connsiteX49" fmla="*/ 4500880 w 9875520"/>
              <a:gd name="connsiteY49" fmla="*/ 1625600 h 3830320"/>
              <a:gd name="connsiteX50" fmla="*/ 4572000 w 9875520"/>
              <a:gd name="connsiteY50" fmla="*/ 1615440 h 3830320"/>
              <a:gd name="connsiteX51" fmla="*/ 4612640 w 9875520"/>
              <a:gd name="connsiteY51" fmla="*/ 1859280 h 3830320"/>
              <a:gd name="connsiteX52" fmla="*/ 4714240 w 9875520"/>
              <a:gd name="connsiteY52" fmla="*/ 1910080 h 3830320"/>
              <a:gd name="connsiteX53" fmla="*/ 4765040 w 9875520"/>
              <a:gd name="connsiteY53" fmla="*/ 2082800 h 3830320"/>
              <a:gd name="connsiteX54" fmla="*/ 4856480 w 9875520"/>
              <a:gd name="connsiteY54" fmla="*/ 2082800 h 3830320"/>
              <a:gd name="connsiteX55" fmla="*/ 4927600 w 9875520"/>
              <a:gd name="connsiteY55" fmla="*/ 1971040 h 3830320"/>
              <a:gd name="connsiteX56" fmla="*/ 5008880 w 9875520"/>
              <a:gd name="connsiteY56" fmla="*/ 2042160 h 3830320"/>
              <a:gd name="connsiteX57" fmla="*/ 5049520 w 9875520"/>
              <a:gd name="connsiteY57" fmla="*/ 2001520 h 3830320"/>
              <a:gd name="connsiteX58" fmla="*/ 5171440 w 9875520"/>
              <a:gd name="connsiteY58" fmla="*/ 1219200 h 3830320"/>
              <a:gd name="connsiteX59" fmla="*/ 5252720 w 9875520"/>
              <a:gd name="connsiteY59" fmla="*/ 1148080 h 3830320"/>
              <a:gd name="connsiteX60" fmla="*/ 5313680 w 9875520"/>
              <a:gd name="connsiteY60" fmla="*/ 1259840 h 3830320"/>
              <a:gd name="connsiteX61" fmla="*/ 5344160 w 9875520"/>
              <a:gd name="connsiteY61" fmla="*/ 1767840 h 3830320"/>
              <a:gd name="connsiteX62" fmla="*/ 5394960 w 9875520"/>
              <a:gd name="connsiteY62" fmla="*/ 1899920 h 3830320"/>
              <a:gd name="connsiteX63" fmla="*/ 5476240 w 9875520"/>
              <a:gd name="connsiteY63" fmla="*/ 1981200 h 3830320"/>
              <a:gd name="connsiteX64" fmla="*/ 5537200 w 9875520"/>
              <a:gd name="connsiteY64" fmla="*/ 2468880 h 3830320"/>
              <a:gd name="connsiteX65" fmla="*/ 5628640 w 9875520"/>
              <a:gd name="connsiteY65" fmla="*/ 680720 h 3830320"/>
              <a:gd name="connsiteX66" fmla="*/ 5709920 w 9875520"/>
              <a:gd name="connsiteY66" fmla="*/ 436880 h 3830320"/>
              <a:gd name="connsiteX67" fmla="*/ 5770880 w 9875520"/>
              <a:gd name="connsiteY67" fmla="*/ 335280 h 3830320"/>
              <a:gd name="connsiteX68" fmla="*/ 5781040 w 9875520"/>
              <a:gd name="connsiteY68" fmla="*/ 152400 h 3830320"/>
              <a:gd name="connsiteX69" fmla="*/ 5882640 w 9875520"/>
              <a:gd name="connsiteY69" fmla="*/ 0 h 3830320"/>
              <a:gd name="connsiteX70" fmla="*/ 5943600 w 9875520"/>
              <a:gd name="connsiteY70" fmla="*/ 609600 h 3830320"/>
              <a:gd name="connsiteX71" fmla="*/ 6024880 w 9875520"/>
              <a:gd name="connsiteY71" fmla="*/ 650240 h 3830320"/>
              <a:gd name="connsiteX72" fmla="*/ 6045200 w 9875520"/>
              <a:gd name="connsiteY72" fmla="*/ 1341120 h 3830320"/>
              <a:gd name="connsiteX73" fmla="*/ 6197600 w 9875520"/>
              <a:gd name="connsiteY73" fmla="*/ 1615440 h 3830320"/>
              <a:gd name="connsiteX74" fmla="*/ 6350000 w 9875520"/>
              <a:gd name="connsiteY74" fmla="*/ 2092960 h 3830320"/>
              <a:gd name="connsiteX75" fmla="*/ 6451600 w 9875520"/>
              <a:gd name="connsiteY75" fmla="*/ 2204720 h 3830320"/>
              <a:gd name="connsiteX76" fmla="*/ 6522720 w 9875520"/>
              <a:gd name="connsiteY76" fmla="*/ 2397760 h 3830320"/>
              <a:gd name="connsiteX77" fmla="*/ 6614160 w 9875520"/>
              <a:gd name="connsiteY77" fmla="*/ 2428240 h 3830320"/>
              <a:gd name="connsiteX78" fmla="*/ 6766560 w 9875520"/>
              <a:gd name="connsiteY78" fmla="*/ 2600960 h 3830320"/>
              <a:gd name="connsiteX79" fmla="*/ 6837680 w 9875520"/>
              <a:gd name="connsiteY79" fmla="*/ 2743200 h 3830320"/>
              <a:gd name="connsiteX80" fmla="*/ 6918960 w 9875520"/>
              <a:gd name="connsiteY80" fmla="*/ 2489200 h 3830320"/>
              <a:gd name="connsiteX81" fmla="*/ 7030720 w 9875520"/>
              <a:gd name="connsiteY81" fmla="*/ 2743200 h 3830320"/>
              <a:gd name="connsiteX82" fmla="*/ 7101840 w 9875520"/>
              <a:gd name="connsiteY82" fmla="*/ 2804160 h 3830320"/>
              <a:gd name="connsiteX83" fmla="*/ 7142480 w 9875520"/>
              <a:gd name="connsiteY83" fmla="*/ 2804160 h 3830320"/>
              <a:gd name="connsiteX84" fmla="*/ 7305040 w 9875520"/>
              <a:gd name="connsiteY84" fmla="*/ 2865120 h 3830320"/>
              <a:gd name="connsiteX85" fmla="*/ 7396480 w 9875520"/>
              <a:gd name="connsiteY85" fmla="*/ 2915920 h 3830320"/>
              <a:gd name="connsiteX86" fmla="*/ 7508240 w 9875520"/>
              <a:gd name="connsiteY86" fmla="*/ 2804160 h 3830320"/>
              <a:gd name="connsiteX87" fmla="*/ 7589520 w 9875520"/>
              <a:gd name="connsiteY87" fmla="*/ 2946400 h 3830320"/>
              <a:gd name="connsiteX88" fmla="*/ 7630160 w 9875520"/>
              <a:gd name="connsiteY88" fmla="*/ 3108960 h 3830320"/>
              <a:gd name="connsiteX89" fmla="*/ 7731760 w 9875520"/>
              <a:gd name="connsiteY89" fmla="*/ 3139440 h 3830320"/>
              <a:gd name="connsiteX90" fmla="*/ 7813040 w 9875520"/>
              <a:gd name="connsiteY90" fmla="*/ 3210560 h 3830320"/>
              <a:gd name="connsiteX91" fmla="*/ 7884160 w 9875520"/>
              <a:gd name="connsiteY91" fmla="*/ 3261360 h 3830320"/>
              <a:gd name="connsiteX92" fmla="*/ 7945120 w 9875520"/>
              <a:gd name="connsiteY92" fmla="*/ 3352800 h 3830320"/>
              <a:gd name="connsiteX93" fmla="*/ 7985760 w 9875520"/>
              <a:gd name="connsiteY93" fmla="*/ 3261360 h 3830320"/>
              <a:gd name="connsiteX94" fmla="*/ 8016240 w 9875520"/>
              <a:gd name="connsiteY94" fmla="*/ 3281680 h 3830320"/>
              <a:gd name="connsiteX95" fmla="*/ 8087360 w 9875520"/>
              <a:gd name="connsiteY95" fmla="*/ 3068320 h 3830320"/>
              <a:gd name="connsiteX96" fmla="*/ 8280400 w 9875520"/>
              <a:gd name="connsiteY96" fmla="*/ 3434080 h 3830320"/>
              <a:gd name="connsiteX97" fmla="*/ 8382000 w 9875520"/>
              <a:gd name="connsiteY97" fmla="*/ 3413760 h 3830320"/>
              <a:gd name="connsiteX98" fmla="*/ 8453120 w 9875520"/>
              <a:gd name="connsiteY98" fmla="*/ 3495040 h 3830320"/>
              <a:gd name="connsiteX99" fmla="*/ 8554720 w 9875520"/>
              <a:gd name="connsiteY99" fmla="*/ 3393440 h 3830320"/>
              <a:gd name="connsiteX100" fmla="*/ 8646160 w 9875520"/>
              <a:gd name="connsiteY100" fmla="*/ 3505200 h 3830320"/>
              <a:gd name="connsiteX101" fmla="*/ 8798560 w 9875520"/>
              <a:gd name="connsiteY101" fmla="*/ 3474720 h 3830320"/>
              <a:gd name="connsiteX102" fmla="*/ 8869680 w 9875520"/>
              <a:gd name="connsiteY102" fmla="*/ 3616960 h 3830320"/>
              <a:gd name="connsiteX103" fmla="*/ 8950960 w 9875520"/>
              <a:gd name="connsiteY103" fmla="*/ 3495040 h 3830320"/>
              <a:gd name="connsiteX104" fmla="*/ 9093200 w 9875520"/>
              <a:gd name="connsiteY104" fmla="*/ 3606800 h 3830320"/>
              <a:gd name="connsiteX105" fmla="*/ 9144000 w 9875520"/>
              <a:gd name="connsiteY105" fmla="*/ 3718560 h 3830320"/>
              <a:gd name="connsiteX106" fmla="*/ 9225280 w 9875520"/>
              <a:gd name="connsiteY106" fmla="*/ 3606800 h 3830320"/>
              <a:gd name="connsiteX107" fmla="*/ 9367520 w 9875520"/>
              <a:gd name="connsiteY107" fmla="*/ 3738880 h 3830320"/>
              <a:gd name="connsiteX108" fmla="*/ 9448800 w 9875520"/>
              <a:gd name="connsiteY108" fmla="*/ 3637280 h 3830320"/>
              <a:gd name="connsiteX109" fmla="*/ 9641840 w 9875520"/>
              <a:gd name="connsiteY109" fmla="*/ 3728720 h 3830320"/>
              <a:gd name="connsiteX110" fmla="*/ 9743440 w 9875520"/>
              <a:gd name="connsiteY110" fmla="*/ 3830320 h 3830320"/>
              <a:gd name="connsiteX111" fmla="*/ 9875520 w 9875520"/>
              <a:gd name="connsiteY111" fmla="*/ 3779520 h 3830320"/>
              <a:gd name="connsiteX112" fmla="*/ 9875520 w 9875520"/>
              <a:gd name="connsiteY11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11120 w 9875520"/>
              <a:gd name="connsiteY25" fmla="*/ 2804160 h 3830320"/>
              <a:gd name="connsiteX26" fmla="*/ 2661920 w 9875520"/>
              <a:gd name="connsiteY26" fmla="*/ 2702560 h 3830320"/>
              <a:gd name="connsiteX27" fmla="*/ 2804160 w 9875520"/>
              <a:gd name="connsiteY27" fmla="*/ 2560320 h 3830320"/>
              <a:gd name="connsiteX28" fmla="*/ 2966720 w 9875520"/>
              <a:gd name="connsiteY28" fmla="*/ 3139440 h 3830320"/>
              <a:gd name="connsiteX29" fmla="*/ 3048000 w 9875520"/>
              <a:gd name="connsiteY29" fmla="*/ 3048000 h 3830320"/>
              <a:gd name="connsiteX30" fmla="*/ 3078480 w 9875520"/>
              <a:gd name="connsiteY30" fmla="*/ 1737360 h 3830320"/>
              <a:gd name="connsiteX31" fmla="*/ 3139440 w 9875520"/>
              <a:gd name="connsiteY31" fmla="*/ 1330960 h 3830320"/>
              <a:gd name="connsiteX32" fmla="*/ 3261360 w 9875520"/>
              <a:gd name="connsiteY32" fmla="*/ 1910080 h 3830320"/>
              <a:gd name="connsiteX33" fmla="*/ 3434080 w 9875520"/>
              <a:gd name="connsiteY33" fmla="*/ 2255520 h 3830320"/>
              <a:gd name="connsiteX34" fmla="*/ 3495040 w 9875520"/>
              <a:gd name="connsiteY34" fmla="*/ 2570480 h 3830320"/>
              <a:gd name="connsiteX35" fmla="*/ 3566160 w 9875520"/>
              <a:gd name="connsiteY35" fmla="*/ 2458720 h 3830320"/>
              <a:gd name="connsiteX36" fmla="*/ 3566160 w 9875520"/>
              <a:gd name="connsiteY36" fmla="*/ 2458720 h 3830320"/>
              <a:gd name="connsiteX37" fmla="*/ 3738880 w 9875520"/>
              <a:gd name="connsiteY37" fmla="*/ 2286000 h 3830320"/>
              <a:gd name="connsiteX38" fmla="*/ 3860800 w 9875520"/>
              <a:gd name="connsiteY38" fmla="*/ 2448560 h 3830320"/>
              <a:gd name="connsiteX39" fmla="*/ 3901440 w 9875520"/>
              <a:gd name="connsiteY39" fmla="*/ 2204720 h 3830320"/>
              <a:gd name="connsiteX40" fmla="*/ 3992880 w 9875520"/>
              <a:gd name="connsiteY40" fmla="*/ 2357120 h 3830320"/>
              <a:gd name="connsiteX41" fmla="*/ 4104640 w 9875520"/>
              <a:gd name="connsiteY41" fmla="*/ 2661920 h 3830320"/>
              <a:gd name="connsiteX42" fmla="*/ 4185920 w 9875520"/>
              <a:gd name="connsiteY42" fmla="*/ 2519680 h 3830320"/>
              <a:gd name="connsiteX43" fmla="*/ 4246880 w 9875520"/>
              <a:gd name="connsiteY43" fmla="*/ 1920240 h 3830320"/>
              <a:gd name="connsiteX44" fmla="*/ 4267200 w 9875520"/>
              <a:gd name="connsiteY44" fmla="*/ 1605280 h 3830320"/>
              <a:gd name="connsiteX45" fmla="*/ 4328160 w 9875520"/>
              <a:gd name="connsiteY45" fmla="*/ 1463040 h 3830320"/>
              <a:gd name="connsiteX46" fmla="*/ 4389120 w 9875520"/>
              <a:gd name="connsiteY46" fmla="*/ 1706880 h 3830320"/>
              <a:gd name="connsiteX47" fmla="*/ 4389120 w 9875520"/>
              <a:gd name="connsiteY47" fmla="*/ 1706880 h 3830320"/>
              <a:gd name="connsiteX48" fmla="*/ 4500880 w 9875520"/>
              <a:gd name="connsiteY48" fmla="*/ 1625600 h 3830320"/>
              <a:gd name="connsiteX49" fmla="*/ 4572000 w 9875520"/>
              <a:gd name="connsiteY49" fmla="*/ 1615440 h 3830320"/>
              <a:gd name="connsiteX50" fmla="*/ 4612640 w 9875520"/>
              <a:gd name="connsiteY50" fmla="*/ 1859280 h 3830320"/>
              <a:gd name="connsiteX51" fmla="*/ 4714240 w 9875520"/>
              <a:gd name="connsiteY51" fmla="*/ 1910080 h 3830320"/>
              <a:gd name="connsiteX52" fmla="*/ 4765040 w 9875520"/>
              <a:gd name="connsiteY52" fmla="*/ 2082800 h 3830320"/>
              <a:gd name="connsiteX53" fmla="*/ 4856480 w 9875520"/>
              <a:gd name="connsiteY53" fmla="*/ 2082800 h 3830320"/>
              <a:gd name="connsiteX54" fmla="*/ 4927600 w 9875520"/>
              <a:gd name="connsiteY54" fmla="*/ 1971040 h 3830320"/>
              <a:gd name="connsiteX55" fmla="*/ 5008880 w 9875520"/>
              <a:gd name="connsiteY55" fmla="*/ 2042160 h 3830320"/>
              <a:gd name="connsiteX56" fmla="*/ 5049520 w 9875520"/>
              <a:gd name="connsiteY56" fmla="*/ 2001520 h 3830320"/>
              <a:gd name="connsiteX57" fmla="*/ 5171440 w 9875520"/>
              <a:gd name="connsiteY57" fmla="*/ 1219200 h 3830320"/>
              <a:gd name="connsiteX58" fmla="*/ 5252720 w 9875520"/>
              <a:gd name="connsiteY58" fmla="*/ 1148080 h 3830320"/>
              <a:gd name="connsiteX59" fmla="*/ 5313680 w 9875520"/>
              <a:gd name="connsiteY59" fmla="*/ 1259840 h 3830320"/>
              <a:gd name="connsiteX60" fmla="*/ 5344160 w 9875520"/>
              <a:gd name="connsiteY60" fmla="*/ 1767840 h 3830320"/>
              <a:gd name="connsiteX61" fmla="*/ 5394960 w 9875520"/>
              <a:gd name="connsiteY61" fmla="*/ 1899920 h 3830320"/>
              <a:gd name="connsiteX62" fmla="*/ 5476240 w 9875520"/>
              <a:gd name="connsiteY62" fmla="*/ 1981200 h 3830320"/>
              <a:gd name="connsiteX63" fmla="*/ 5537200 w 9875520"/>
              <a:gd name="connsiteY63" fmla="*/ 2468880 h 3830320"/>
              <a:gd name="connsiteX64" fmla="*/ 5628640 w 9875520"/>
              <a:gd name="connsiteY64" fmla="*/ 680720 h 3830320"/>
              <a:gd name="connsiteX65" fmla="*/ 5709920 w 9875520"/>
              <a:gd name="connsiteY65" fmla="*/ 436880 h 3830320"/>
              <a:gd name="connsiteX66" fmla="*/ 5770880 w 9875520"/>
              <a:gd name="connsiteY66" fmla="*/ 335280 h 3830320"/>
              <a:gd name="connsiteX67" fmla="*/ 5781040 w 9875520"/>
              <a:gd name="connsiteY67" fmla="*/ 152400 h 3830320"/>
              <a:gd name="connsiteX68" fmla="*/ 5882640 w 9875520"/>
              <a:gd name="connsiteY68" fmla="*/ 0 h 3830320"/>
              <a:gd name="connsiteX69" fmla="*/ 5943600 w 9875520"/>
              <a:gd name="connsiteY69" fmla="*/ 609600 h 3830320"/>
              <a:gd name="connsiteX70" fmla="*/ 6024880 w 9875520"/>
              <a:gd name="connsiteY70" fmla="*/ 650240 h 3830320"/>
              <a:gd name="connsiteX71" fmla="*/ 6045200 w 9875520"/>
              <a:gd name="connsiteY71" fmla="*/ 1341120 h 3830320"/>
              <a:gd name="connsiteX72" fmla="*/ 6197600 w 9875520"/>
              <a:gd name="connsiteY72" fmla="*/ 1615440 h 3830320"/>
              <a:gd name="connsiteX73" fmla="*/ 6350000 w 9875520"/>
              <a:gd name="connsiteY73" fmla="*/ 2092960 h 3830320"/>
              <a:gd name="connsiteX74" fmla="*/ 6451600 w 9875520"/>
              <a:gd name="connsiteY74" fmla="*/ 2204720 h 3830320"/>
              <a:gd name="connsiteX75" fmla="*/ 6522720 w 9875520"/>
              <a:gd name="connsiteY75" fmla="*/ 2397760 h 3830320"/>
              <a:gd name="connsiteX76" fmla="*/ 6614160 w 9875520"/>
              <a:gd name="connsiteY76" fmla="*/ 2428240 h 3830320"/>
              <a:gd name="connsiteX77" fmla="*/ 6766560 w 9875520"/>
              <a:gd name="connsiteY77" fmla="*/ 2600960 h 3830320"/>
              <a:gd name="connsiteX78" fmla="*/ 6837680 w 9875520"/>
              <a:gd name="connsiteY78" fmla="*/ 2743200 h 3830320"/>
              <a:gd name="connsiteX79" fmla="*/ 6918960 w 9875520"/>
              <a:gd name="connsiteY79" fmla="*/ 2489200 h 3830320"/>
              <a:gd name="connsiteX80" fmla="*/ 7030720 w 9875520"/>
              <a:gd name="connsiteY80" fmla="*/ 2743200 h 3830320"/>
              <a:gd name="connsiteX81" fmla="*/ 7101840 w 9875520"/>
              <a:gd name="connsiteY81" fmla="*/ 2804160 h 3830320"/>
              <a:gd name="connsiteX82" fmla="*/ 7142480 w 9875520"/>
              <a:gd name="connsiteY82" fmla="*/ 2804160 h 3830320"/>
              <a:gd name="connsiteX83" fmla="*/ 7305040 w 9875520"/>
              <a:gd name="connsiteY83" fmla="*/ 2865120 h 3830320"/>
              <a:gd name="connsiteX84" fmla="*/ 7396480 w 9875520"/>
              <a:gd name="connsiteY84" fmla="*/ 2915920 h 3830320"/>
              <a:gd name="connsiteX85" fmla="*/ 7508240 w 9875520"/>
              <a:gd name="connsiteY85" fmla="*/ 2804160 h 3830320"/>
              <a:gd name="connsiteX86" fmla="*/ 7589520 w 9875520"/>
              <a:gd name="connsiteY86" fmla="*/ 2946400 h 3830320"/>
              <a:gd name="connsiteX87" fmla="*/ 7630160 w 9875520"/>
              <a:gd name="connsiteY87" fmla="*/ 3108960 h 3830320"/>
              <a:gd name="connsiteX88" fmla="*/ 7731760 w 9875520"/>
              <a:gd name="connsiteY88" fmla="*/ 3139440 h 3830320"/>
              <a:gd name="connsiteX89" fmla="*/ 7813040 w 9875520"/>
              <a:gd name="connsiteY89" fmla="*/ 3210560 h 3830320"/>
              <a:gd name="connsiteX90" fmla="*/ 7884160 w 9875520"/>
              <a:gd name="connsiteY90" fmla="*/ 3261360 h 3830320"/>
              <a:gd name="connsiteX91" fmla="*/ 7945120 w 9875520"/>
              <a:gd name="connsiteY91" fmla="*/ 3352800 h 3830320"/>
              <a:gd name="connsiteX92" fmla="*/ 7985760 w 9875520"/>
              <a:gd name="connsiteY92" fmla="*/ 3261360 h 3830320"/>
              <a:gd name="connsiteX93" fmla="*/ 8016240 w 9875520"/>
              <a:gd name="connsiteY93" fmla="*/ 3281680 h 3830320"/>
              <a:gd name="connsiteX94" fmla="*/ 8087360 w 9875520"/>
              <a:gd name="connsiteY94" fmla="*/ 3068320 h 3830320"/>
              <a:gd name="connsiteX95" fmla="*/ 8280400 w 9875520"/>
              <a:gd name="connsiteY95" fmla="*/ 3434080 h 3830320"/>
              <a:gd name="connsiteX96" fmla="*/ 8382000 w 9875520"/>
              <a:gd name="connsiteY96" fmla="*/ 3413760 h 3830320"/>
              <a:gd name="connsiteX97" fmla="*/ 8453120 w 9875520"/>
              <a:gd name="connsiteY97" fmla="*/ 3495040 h 3830320"/>
              <a:gd name="connsiteX98" fmla="*/ 8554720 w 9875520"/>
              <a:gd name="connsiteY98" fmla="*/ 3393440 h 3830320"/>
              <a:gd name="connsiteX99" fmla="*/ 8646160 w 9875520"/>
              <a:gd name="connsiteY99" fmla="*/ 3505200 h 3830320"/>
              <a:gd name="connsiteX100" fmla="*/ 8798560 w 9875520"/>
              <a:gd name="connsiteY100" fmla="*/ 3474720 h 3830320"/>
              <a:gd name="connsiteX101" fmla="*/ 8869680 w 9875520"/>
              <a:gd name="connsiteY101" fmla="*/ 3616960 h 3830320"/>
              <a:gd name="connsiteX102" fmla="*/ 8950960 w 9875520"/>
              <a:gd name="connsiteY102" fmla="*/ 3495040 h 3830320"/>
              <a:gd name="connsiteX103" fmla="*/ 9093200 w 9875520"/>
              <a:gd name="connsiteY103" fmla="*/ 3606800 h 3830320"/>
              <a:gd name="connsiteX104" fmla="*/ 9144000 w 9875520"/>
              <a:gd name="connsiteY104" fmla="*/ 3718560 h 3830320"/>
              <a:gd name="connsiteX105" fmla="*/ 9225280 w 9875520"/>
              <a:gd name="connsiteY105" fmla="*/ 3606800 h 3830320"/>
              <a:gd name="connsiteX106" fmla="*/ 9367520 w 9875520"/>
              <a:gd name="connsiteY106" fmla="*/ 3738880 h 3830320"/>
              <a:gd name="connsiteX107" fmla="*/ 9448800 w 9875520"/>
              <a:gd name="connsiteY107" fmla="*/ 3637280 h 3830320"/>
              <a:gd name="connsiteX108" fmla="*/ 9641840 w 9875520"/>
              <a:gd name="connsiteY108" fmla="*/ 3728720 h 3830320"/>
              <a:gd name="connsiteX109" fmla="*/ 9743440 w 9875520"/>
              <a:gd name="connsiteY109" fmla="*/ 3830320 h 3830320"/>
              <a:gd name="connsiteX110" fmla="*/ 9875520 w 9875520"/>
              <a:gd name="connsiteY110" fmla="*/ 3779520 h 3830320"/>
              <a:gd name="connsiteX111" fmla="*/ 9875520 w 9875520"/>
              <a:gd name="connsiteY11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661920 w 9875520"/>
              <a:gd name="connsiteY25" fmla="*/ 2702560 h 3830320"/>
              <a:gd name="connsiteX26" fmla="*/ 2804160 w 9875520"/>
              <a:gd name="connsiteY26" fmla="*/ 2560320 h 3830320"/>
              <a:gd name="connsiteX27" fmla="*/ 2966720 w 9875520"/>
              <a:gd name="connsiteY27" fmla="*/ 3139440 h 3830320"/>
              <a:gd name="connsiteX28" fmla="*/ 3048000 w 9875520"/>
              <a:gd name="connsiteY28" fmla="*/ 3048000 h 3830320"/>
              <a:gd name="connsiteX29" fmla="*/ 3078480 w 9875520"/>
              <a:gd name="connsiteY29" fmla="*/ 1737360 h 3830320"/>
              <a:gd name="connsiteX30" fmla="*/ 3139440 w 9875520"/>
              <a:gd name="connsiteY30" fmla="*/ 1330960 h 3830320"/>
              <a:gd name="connsiteX31" fmla="*/ 3261360 w 9875520"/>
              <a:gd name="connsiteY31" fmla="*/ 1910080 h 3830320"/>
              <a:gd name="connsiteX32" fmla="*/ 3434080 w 9875520"/>
              <a:gd name="connsiteY32" fmla="*/ 2255520 h 3830320"/>
              <a:gd name="connsiteX33" fmla="*/ 3495040 w 9875520"/>
              <a:gd name="connsiteY33" fmla="*/ 2570480 h 3830320"/>
              <a:gd name="connsiteX34" fmla="*/ 3566160 w 9875520"/>
              <a:gd name="connsiteY34" fmla="*/ 2458720 h 3830320"/>
              <a:gd name="connsiteX35" fmla="*/ 3566160 w 9875520"/>
              <a:gd name="connsiteY35" fmla="*/ 2458720 h 3830320"/>
              <a:gd name="connsiteX36" fmla="*/ 3738880 w 9875520"/>
              <a:gd name="connsiteY36" fmla="*/ 2286000 h 3830320"/>
              <a:gd name="connsiteX37" fmla="*/ 3860800 w 9875520"/>
              <a:gd name="connsiteY37" fmla="*/ 2448560 h 3830320"/>
              <a:gd name="connsiteX38" fmla="*/ 3901440 w 9875520"/>
              <a:gd name="connsiteY38" fmla="*/ 2204720 h 3830320"/>
              <a:gd name="connsiteX39" fmla="*/ 3992880 w 9875520"/>
              <a:gd name="connsiteY39" fmla="*/ 2357120 h 3830320"/>
              <a:gd name="connsiteX40" fmla="*/ 4104640 w 9875520"/>
              <a:gd name="connsiteY40" fmla="*/ 2661920 h 3830320"/>
              <a:gd name="connsiteX41" fmla="*/ 4185920 w 9875520"/>
              <a:gd name="connsiteY41" fmla="*/ 2519680 h 3830320"/>
              <a:gd name="connsiteX42" fmla="*/ 4246880 w 9875520"/>
              <a:gd name="connsiteY42" fmla="*/ 1920240 h 3830320"/>
              <a:gd name="connsiteX43" fmla="*/ 4267200 w 9875520"/>
              <a:gd name="connsiteY43" fmla="*/ 1605280 h 3830320"/>
              <a:gd name="connsiteX44" fmla="*/ 4328160 w 9875520"/>
              <a:gd name="connsiteY44" fmla="*/ 1463040 h 3830320"/>
              <a:gd name="connsiteX45" fmla="*/ 4389120 w 9875520"/>
              <a:gd name="connsiteY45" fmla="*/ 1706880 h 3830320"/>
              <a:gd name="connsiteX46" fmla="*/ 4389120 w 9875520"/>
              <a:gd name="connsiteY46" fmla="*/ 1706880 h 3830320"/>
              <a:gd name="connsiteX47" fmla="*/ 4500880 w 9875520"/>
              <a:gd name="connsiteY47" fmla="*/ 1625600 h 3830320"/>
              <a:gd name="connsiteX48" fmla="*/ 4572000 w 9875520"/>
              <a:gd name="connsiteY48" fmla="*/ 1615440 h 3830320"/>
              <a:gd name="connsiteX49" fmla="*/ 4612640 w 9875520"/>
              <a:gd name="connsiteY49" fmla="*/ 1859280 h 3830320"/>
              <a:gd name="connsiteX50" fmla="*/ 4714240 w 9875520"/>
              <a:gd name="connsiteY50" fmla="*/ 1910080 h 3830320"/>
              <a:gd name="connsiteX51" fmla="*/ 4765040 w 9875520"/>
              <a:gd name="connsiteY51" fmla="*/ 2082800 h 3830320"/>
              <a:gd name="connsiteX52" fmla="*/ 4856480 w 9875520"/>
              <a:gd name="connsiteY52" fmla="*/ 2082800 h 3830320"/>
              <a:gd name="connsiteX53" fmla="*/ 4927600 w 9875520"/>
              <a:gd name="connsiteY53" fmla="*/ 1971040 h 3830320"/>
              <a:gd name="connsiteX54" fmla="*/ 5008880 w 9875520"/>
              <a:gd name="connsiteY54" fmla="*/ 2042160 h 3830320"/>
              <a:gd name="connsiteX55" fmla="*/ 5049520 w 9875520"/>
              <a:gd name="connsiteY55" fmla="*/ 2001520 h 3830320"/>
              <a:gd name="connsiteX56" fmla="*/ 5171440 w 9875520"/>
              <a:gd name="connsiteY56" fmla="*/ 1219200 h 3830320"/>
              <a:gd name="connsiteX57" fmla="*/ 5252720 w 9875520"/>
              <a:gd name="connsiteY57" fmla="*/ 1148080 h 3830320"/>
              <a:gd name="connsiteX58" fmla="*/ 5313680 w 9875520"/>
              <a:gd name="connsiteY58" fmla="*/ 1259840 h 3830320"/>
              <a:gd name="connsiteX59" fmla="*/ 5344160 w 9875520"/>
              <a:gd name="connsiteY59" fmla="*/ 1767840 h 3830320"/>
              <a:gd name="connsiteX60" fmla="*/ 5394960 w 9875520"/>
              <a:gd name="connsiteY60" fmla="*/ 1899920 h 3830320"/>
              <a:gd name="connsiteX61" fmla="*/ 5476240 w 9875520"/>
              <a:gd name="connsiteY61" fmla="*/ 1981200 h 3830320"/>
              <a:gd name="connsiteX62" fmla="*/ 5537200 w 9875520"/>
              <a:gd name="connsiteY62" fmla="*/ 2468880 h 3830320"/>
              <a:gd name="connsiteX63" fmla="*/ 5628640 w 9875520"/>
              <a:gd name="connsiteY63" fmla="*/ 680720 h 3830320"/>
              <a:gd name="connsiteX64" fmla="*/ 5709920 w 9875520"/>
              <a:gd name="connsiteY64" fmla="*/ 436880 h 3830320"/>
              <a:gd name="connsiteX65" fmla="*/ 5770880 w 9875520"/>
              <a:gd name="connsiteY65" fmla="*/ 335280 h 3830320"/>
              <a:gd name="connsiteX66" fmla="*/ 5781040 w 9875520"/>
              <a:gd name="connsiteY66" fmla="*/ 152400 h 3830320"/>
              <a:gd name="connsiteX67" fmla="*/ 5882640 w 9875520"/>
              <a:gd name="connsiteY67" fmla="*/ 0 h 3830320"/>
              <a:gd name="connsiteX68" fmla="*/ 5943600 w 9875520"/>
              <a:gd name="connsiteY68" fmla="*/ 609600 h 3830320"/>
              <a:gd name="connsiteX69" fmla="*/ 6024880 w 9875520"/>
              <a:gd name="connsiteY69" fmla="*/ 650240 h 3830320"/>
              <a:gd name="connsiteX70" fmla="*/ 6045200 w 9875520"/>
              <a:gd name="connsiteY70" fmla="*/ 1341120 h 3830320"/>
              <a:gd name="connsiteX71" fmla="*/ 6197600 w 9875520"/>
              <a:gd name="connsiteY71" fmla="*/ 1615440 h 3830320"/>
              <a:gd name="connsiteX72" fmla="*/ 6350000 w 9875520"/>
              <a:gd name="connsiteY72" fmla="*/ 2092960 h 3830320"/>
              <a:gd name="connsiteX73" fmla="*/ 6451600 w 9875520"/>
              <a:gd name="connsiteY73" fmla="*/ 2204720 h 3830320"/>
              <a:gd name="connsiteX74" fmla="*/ 6522720 w 9875520"/>
              <a:gd name="connsiteY74" fmla="*/ 2397760 h 3830320"/>
              <a:gd name="connsiteX75" fmla="*/ 6614160 w 9875520"/>
              <a:gd name="connsiteY75" fmla="*/ 2428240 h 3830320"/>
              <a:gd name="connsiteX76" fmla="*/ 6766560 w 9875520"/>
              <a:gd name="connsiteY76" fmla="*/ 2600960 h 3830320"/>
              <a:gd name="connsiteX77" fmla="*/ 6837680 w 9875520"/>
              <a:gd name="connsiteY77" fmla="*/ 2743200 h 3830320"/>
              <a:gd name="connsiteX78" fmla="*/ 6918960 w 9875520"/>
              <a:gd name="connsiteY78" fmla="*/ 2489200 h 3830320"/>
              <a:gd name="connsiteX79" fmla="*/ 7030720 w 9875520"/>
              <a:gd name="connsiteY79" fmla="*/ 2743200 h 3830320"/>
              <a:gd name="connsiteX80" fmla="*/ 7101840 w 9875520"/>
              <a:gd name="connsiteY80" fmla="*/ 2804160 h 3830320"/>
              <a:gd name="connsiteX81" fmla="*/ 7142480 w 9875520"/>
              <a:gd name="connsiteY81" fmla="*/ 2804160 h 3830320"/>
              <a:gd name="connsiteX82" fmla="*/ 7305040 w 9875520"/>
              <a:gd name="connsiteY82" fmla="*/ 2865120 h 3830320"/>
              <a:gd name="connsiteX83" fmla="*/ 7396480 w 9875520"/>
              <a:gd name="connsiteY83" fmla="*/ 2915920 h 3830320"/>
              <a:gd name="connsiteX84" fmla="*/ 7508240 w 9875520"/>
              <a:gd name="connsiteY84" fmla="*/ 2804160 h 3830320"/>
              <a:gd name="connsiteX85" fmla="*/ 7589520 w 9875520"/>
              <a:gd name="connsiteY85" fmla="*/ 2946400 h 3830320"/>
              <a:gd name="connsiteX86" fmla="*/ 7630160 w 9875520"/>
              <a:gd name="connsiteY86" fmla="*/ 3108960 h 3830320"/>
              <a:gd name="connsiteX87" fmla="*/ 7731760 w 9875520"/>
              <a:gd name="connsiteY87" fmla="*/ 3139440 h 3830320"/>
              <a:gd name="connsiteX88" fmla="*/ 7813040 w 9875520"/>
              <a:gd name="connsiteY88" fmla="*/ 3210560 h 3830320"/>
              <a:gd name="connsiteX89" fmla="*/ 7884160 w 9875520"/>
              <a:gd name="connsiteY89" fmla="*/ 3261360 h 3830320"/>
              <a:gd name="connsiteX90" fmla="*/ 7945120 w 9875520"/>
              <a:gd name="connsiteY90" fmla="*/ 3352800 h 3830320"/>
              <a:gd name="connsiteX91" fmla="*/ 7985760 w 9875520"/>
              <a:gd name="connsiteY91" fmla="*/ 3261360 h 3830320"/>
              <a:gd name="connsiteX92" fmla="*/ 8016240 w 9875520"/>
              <a:gd name="connsiteY92" fmla="*/ 3281680 h 3830320"/>
              <a:gd name="connsiteX93" fmla="*/ 8087360 w 9875520"/>
              <a:gd name="connsiteY93" fmla="*/ 3068320 h 3830320"/>
              <a:gd name="connsiteX94" fmla="*/ 8280400 w 9875520"/>
              <a:gd name="connsiteY94" fmla="*/ 3434080 h 3830320"/>
              <a:gd name="connsiteX95" fmla="*/ 8382000 w 9875520"/>
              <a:gd name="connsiteY95" fmla="*/ 3413760 h 3830320"/>
              <a:gd name="connsiteX96" fmla="*/ 8453120 w 9875520"/>
              <a:gd name="connsiteY96" fmla="*/ 3495040 h 3830320"/>
              <a:gd name="connsiteX97" fmla="*/ 8554720 w 9875520"/>
              <a:gd name="connsiteY97" fmla="*/ 3393440 h 3830320"/>
              <a:gd name="connsiteX98" fmla="*/ 8646160 w 9875520"/>
              <a:gd name="connsiteY98" fmla="*/ 3505200 h 3830320"/>
              <a:gd name="connsiteX99" fmla="*/ 8798560 w 9875520"/>
              <a:gd name="connsiteY99" fmla="*/ 3474720 h 3830320"/>
              <a:gd name="connsiteX100" fmla="*/ 8869680 w 9875520"/>
              <a:gd name="connsiteY100" fmla="*/ 3616960 h 3830320"/>
              <a:gd name="connsiteX101" fmla="*/ 8950960 w 9875520"/>
              <a:gd name="connsiteY101" fmla="*/ 3495040 h 3830320"/>
              <a:gd name="connsiteX102" fmla="*/ 9093200 w 9875520"/>
              <a:gd name="connsiteY102" fmla="*/ 3606800 h 3830320"/>
              <a:gd name="connsiteX103" fmla="*/ 9144000 w 9875520"/>
              <a:gd name="connsiteY103" fmla="*/ 3718560 h 3830320"/>
              <a:gd name="connsiteX104" fmla="*/ 9225280 w 9875520"/>
              <a:gd name="connsiteY104" fmla="*/ 3606800 h 3830320"/>
              <a:gd name="connsiteX105" fmla="*/ 9367520 w 9875520"/>
              <a:gd name="connsiteY105" fmla="*/ 3738880 h 3830320"/>
              <a:gd name="connsiteX106" fmla="*/ 9448800 w 9875520"/>
              <a:gd name="connsiteY106" fmla="*/ 3637280 h 3830320"/>
              <a:gd name="connsiteX107" fmla="*/ 9641840 w 9875520"/>
              <a:gd name="connsiteY107" fmla="*/ 3728720 h 3830320"/>
              <a:gd name="connsiteX108" fmla="*/ 9743440 w 9875520"/>
              <a:gd name="connsiteY108" fmla="*/ 3830320 h 3830320"/>
              <a:gd name="connsiteX109" fmla="*/ 9875520 w 9875520"/>
              <a:gd name="connsiteY109" fmla="*/ 3779520 h 3830320"/>
              <a:gd name="connsiteX110" fmla="*/ 9875520 w 9875520"/>
              <a:gd name="connsiteY11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550160 w 9875520"/>
              <a:gd name="connsiteY24" fmla="*/ 2672080 h 3830320"/>
              <a:gd name="connsiteX25" fmla="*/ 2804160 w 9875520"/>
              <a:gd name="connsiteY25" fmla="*/ 2560320 h 3830320"/>
              <a:gd name="connsiteX26" fmla="*/ 2966720 w 9875520"/>
              <a:gd name="connsiteY26" fmla="*/ 3139440 h 3830320"/>
              <a:gd name="connsiteX27" fmla="*/ 3048000 w 9875520"/>
              <a:gd name="connsiteY27" fmla="*/ 3048000 h 3830320"/>
              <a:gd name="connsiteX28" fmla="*/ 3078480 w 9875520"/>
              <a:gd name="connsiteY28" fmla="*/ 1737360 h 3830320"/>
              <a:gd name="connsiteX29" fmla="*/ 3139440 w 9875520"/>
              <a:gd name="connsiteY29" fmla="*/ 1330960 h 3830320"/>
              <a:gd name="connsiteX30" fmla="*/ 3261360 w 9875520"/>
              <a:gd name="connsiteY30" fmla="*/ 1910080 h 3830320"/>
              <a:gd name="connsiteX31" fmla="*/ 3434080 w 9875520"/>
              <a:gd name="connsiteY31" fmla="*/ 2255520 h 3830320"/>
              <a:gd name="connsiteX32" fmla="*/ 3495040 w 9875520"/>
              <a:gd name="connsiteY32" fmla="*/ 2570480 h 3830320"/>
              <a:gd name="connsiteX33" fmla="*/ 3566160 w 9875520"/>
              <a:gd name="connsiteY33" fmla="*/ 2458720 h 3830320"/>
              <a:gd name="connsiteX34" fmla="*/ 3566160 w 9875520"/>
              <a:gd name="connsiteY34" fmla="*/ 2458720 h 3830320"/>
              <a:gd name="connsiteX35" fmla="*/ 3738880 w 9875520"/>
              <a:gd name="connsiteY35" fmla="*/ 2286000 h 3830320"/>
              <a:gd name="connsiteX36" fmla="*/ 3860800 w 9875520"/>
              <a:gd name="connsiteY36" fmla="*/ 2448560 h 3830320"/>
              <a:gd name="connsiteX37" fmla="*/ 3901440 w 9875520"/>
              <a:gd name="connsiteY37" fmla="*/ 2204720 h 3830320"/>
              <a:gd name="connsiteX38" fmla="*/ 3992880 w 9875520"/>
              <a:gd name="connsiteY38" fmla="*/ 2357120 h 3830320"/>
              <a:gd name="connsiteX39" fmla="*/ 4104640 w 9875520"/>
              <a:gd name="connsiteY39" fmla="*/ 2661920 h 3830320"/>
              <a:gd name="connsiteX40" fmla="*/ 4185920 w 9875520"/>
              <a:gd name="connsiteY40" fmla="*/ 2519680 h 3830320"/>
              <a:gd name="connsiteX41" fmla="*/ 4246880 w 9875520"/>
              <a:gd name="connsiteY41" fmla="*/ 1920240 h 3830320"/>
              <a:gd name="connsiteX42" fmla="*/ 4267200 w 9875520"/>
              <a:gd name="connsiteY42" fmla="*/ 1605280 h 3830320"/>
              <a:gd name="connsiteX43" fmla="*/ 4328160 w 9875520"/>
              <a:gd name="connsiteY43" fmla="*/ 1463040 h 3830320"/>
              <a:gd name="connsiteX44" fmla="*/ 4389120 w 9875520"/>
              <a:gd name="connsiteY44" fmla="*/ 1706880 h 3830320"/>
              <a:gd name="connsiteX45" fmla="*/ 4389120 w 9875520"/>
              <a:gd name="connsiteY45" fmla="*/ 1706880 h 3830320"/>
              <a:gd name="connsiteX46" fmla="*/ 4500880 w 9875520"/>
              <a:gd name="connsiteY46" fmla="*/ 1625600 h 3830320"/>
              <a:gd name="connsiteX47" fmla="*/ 4572000 w 9875520"/>
              <a:gd name="connsiteY47" fmla="*/ 1615440 h 3830320"/>
              <a:gd name="connsiteX48" fmla="*/ 4612640 w 9875520"/>
              <a:gd name="connsiteY48" fmla="*/ 1859280 h 3830320"/>
              <a:gd name="connsiteX49" fmla="*/ 4714240 w 9875520"/>
              <a:gd name="connsiteY49" fmla="*/ 1910080 h 3830320"/>
              <a:gd name="connsiteX50" fmla="*/ 4765040 w 9875520"/>
              <a:gd name="connsiteY50" fmla="*/ 2082800 h 3830320"/>
              <a:gd name="connsiteX51" fmla="*/ 4856480 w 9875520"/>
              <a:gd name="connsiteY51" fmla="*/ 2082800 h 3830320"/>
              <a:gd name="connsiteX52" fmla="*/ 4927600 w 9875520"/>
              <a:gd name="connsiteY52" fmla="*/ 1971040 h 3830320"/>
              <a:gd name="connsiteX53" fmla="*/ 5008880 w 9875520"/>
              <a:gd name="connsiteY53" fmla="*/ 2042160 h 3830320"/>
              <a:gd name="connsiteX54" fmla="*/ 5049520 w 9875520"/>
              <a:gd name="connsiteY54" fmla="*/ 2001520 h 3830320"/>
              <a:gd name="connsiteX55" fmla="*/ 5171440 w 9875520"/>
              <a:gd name="connsiteY55" fmla="*/ 1219200 h 3830320"/>
              <a:gd name="connsiteX56" fmla="*/ 5252720 w 9875520"/>
              <a:gd name="connsiteY56" fmla="*/ 1148080 h 3830320"/>
              <a:gd name="connsiteX57" fmla="*/ 5313680 w 9875520"/>
              <a:gd name="connsiteY57" fmla="*/ 1259840 h 3830320"/>
              <a:gd name="connsiteX58" fmla="*/ 5344160 w 9875520"/>
              <a:gd name="connsiteY58" fmla="*/ 1767840 h 3830320"/>
              <a:gd name="connsiteX59" fmla="*/ 5394960 w 9875520"/>
              <a:gd name="connsiteY59" fmla="*/ 1899920 h 3830320"/>
              <a:gd name="connsiteX60" fmla="*/ 5476240 w 9875520"/>
              <a:gd name="connsiteY60" fmla="*/ 1981200 h 3830320"/>
              <a:gd name="connsiteX61" fmla="*/ 5537200 w 9875520"/>
              <a:gd name="connsiteY61" fmla="*/ 2468880 h 3830320"/>
              <a:gd name="connsiteX62" fmla="*/ 5628640 w 9875520"/>
              <a:gd name="connsiteY62" fmla="*/ 680720 h 3830320"/>
              <a:gd name="connsiteX63" fmla="*/ 5709920 w 9875520"/>
              <a:gd name="connsiteY63" fmla="*/ 436880 h 3830320"/>
              <a:gd name="connsiteX64" fmla="*/ 5770880 w 9875520"/>
              <a:gd name="connsiteY64" fmla="*/ 335280 h 3830320"/>
              <a:gd name="connsiteX65" fmla="*/ 5781040 w 9875520"/>
              <a:gd name="connsiteY65" fmla="*/ 152400 h 3830320"/>
              <a:gd name="connsiteX66" fmla="*/ 5882640 w 9875520"/>
              <a:gd name="connsiteY66" fmla="*/ 0 h 3830320"/>
              <a:gd name="connsiteX67" fmla="*/ 5943600 w 9875520"/>
              <a:gd name="connsiteY67" fmla="*/ 609600 h 3830320"/>
              <a:gd name="connsiteX68" fmla="*/ 6024880 w 9875520"/>
              <a:gd name="connsiteY68" fmla="*/ 650240 h 3830320"/>
              <a:gd name="connsiteX69" fmla="*/ 6045200 w 9875520"/>
              <a:gd name="connsiteY69" fmla="*/ 1341120 h 3830320"/>
              <a:gd name="connsiteX70" fmla="*/ 6197600 w 9875520"/>
              <a:gd name="connsiteY70" fmla="*/ 1615440 h 3830320"/>
              <a:gd name="connsiteX71" fmla="*/ 6350000 w 9875520"/>
              <a:gd name="connsiteY71" fmla="*/ 2092960 h 3830320"/>
              <a:gd name="connsiteX72" fmla="*/ 6451600 w 9875520"/>
              <a:gd name="connsiteY72" fmla="*/ 2204720 h 3830320"/>
              <a:gd name="connsiteX73" fmla="*/ 6522720 w 9875520"/>
              <a:gd name="connsiteY73" fmla="*/ 2397760 h 3830320"/>
              <a:gd name="connsiteX74" fmla="*/ 6614160 w 9875520"/>
              <a:gd name="connsiteY74" fmla="*/ 2428240 h 3830320"/>
              <a:gd name="connsiteX75" fmla="*/ 6766560 w 9875520"/>
              <a:gd name="connsiteY75" fmla="*/ 2600960 h 3830320"/>
              <a:gd name="connsiteX76" fmla="*/ 6837680 w 9875520"/>
              <a:gd name="connsiteY76" fmla="*/ 2743200 h 3830320"/>
              <a:gd name="connsiteX77" fmla="*/ 6918960 w 9875520"/>
              <a:gd name="connsiteY77" fmla="*/ 2489200 h 3830320"/>
              <a:gd name="connsiteX78" fmla="*/ 7030720 w 9875520"/>
              <a:gd name="connsiteY78" fmla="*/ 2743200 h 3830320"/>
              <a:gd name="connsiteX79" fmla="*/ 7101840 w 9875520"/>
              <a:gd name="connsiteY79" fmla="*/ 2804160 h 3830320"/>
              <a:gd name="connsiteX80" fmla="*/ 7142480 w 9875520"/>
              <a:gd name="connsiteY80" fmla="*/ 2804160 h 3830320"/>
              <a:gd name="connsiteX81" fmla="*/ 7305040 w 9875520"/>
              <a:gd name="connsiteY81" fmla="*/ 2865120 h 3830320"/>
              <a:gd name="connsiteX82" fmla="*/ 7396480 w 9875520"/>
              <a:gd name="connsiteY82" fmla="*/ 2915920 h 3830320"/>
              <a:gd name="connsiteX83" fmla="*/ 7508240 w 9875520"/>
              <a:gd name="connsiteY83" fmla="*/ 2804160 h 3830320"/>
              <a:gd name="connsiteX84" fmla="*/ 7589520 w 9875520"/>
              <a:gd name="connsiteY84" fmla="*/ 2946400 h 3830320"/>
              <a:gd name="connsiteX85" fmla="*/ 7630160 w 9875520"/>
              <a:gd name="connsiteY85" fmla="*/ 3108960 h 3830320"/>
              <a:gd name="connsiteX86" fmla="*/ 7731760 w 9875520"/>
              <a:gd name="connsiteY86" fmla="*/ 3139440 h 3830320"/>
              <a:gd name="connsiteX87" fmla="*/ 7813040 w 9875520"/>
              <a:gd name="connsiteY87" fmla="*/ 3210560 h 3830320"/>
              <a:gd name="connsiteX88" fmla="*/ 7884160 w 9875520"/>
              <a:gd name="connsiteY88" fmla="*/ 3261360 h 3830320"/>
              <a:gd name="connsiteX89" fmla="*/ 7945120 w 9875520"/>
              <a:gd name="connsiteY89" fmla="*/ 3352800 h 3830320"/>
              <a:gd name="connsiteX90" fmla="*/ 7985760 w 9875520"/>
              <a:gd name="connsiteY90" fmla="*/ 3261360 h 3830320"/>
              <a:gd name="connsiteX91" fmla="*/ 8016240 w 9875520"/>
              <a:gd name="connsiteY91" fmla="*/ 3281680 h 3830320"/>
              <a:gd name="connsiteX92" fmla="*/ 8087360 w 9875520"/>
              <a:gd name="connsiteY92" fmla="*/ 3068320 h 3830320"/>
              <a:gd name="connsiteX93" fmla="*/ 8280400 w 9875520"/>
              <a:gd name="connsiteY93" fmla="*/ 3434080 h 3830320"/>
              <a:gd name="connsiteX94" fmla="*/ 8382000 w 9875520"/>
              <a:gd name="connsiteY94" fmla="*/ 3413760 h 3830320"/>
              <a:gd name="connsiteX95" fmla="*/ 8453120 w 9875520"/>
              <a:gd name="connsiteY95" fmla="*/ 3495040 h 3830320"/>
              <a:gd name="connsiteX96" fmla="*/ 8554720 w 9875520"/>
              <a:gd name="connsiteY96" fmla="*/ 3393440 h 3830320"/>
              <a:gd name="connsiteX97" fmla="*/ 8646160 w 9875520"/>
              <a:gd name="connsiteY97" fmla="*/ 3505200 h 3830320"/>
              <a:gd name="connsiteX98" fmla="*/ 8798560 w 9875520"/>
              <a:gd name="connsiteY98" fmla="*/ 3474720 h 3830320"/>
              <a:gd name="connsiteX99" fmla="*/ 8869680 w 9875520"/>
              <a:gd name="connsiteY99" fmla="*/ 3616960 h 3830320"/>
              <a:gd name="connsiteX100" fmla="*/ 8950960 w 9875520"/>
              <a:gd name="connsiteY100" fmla="*/ 3495040 h 3830320"/>
              <a:gd name="connsiteX101" fmla="*/ 9093200 w 9875520"/>
              <a:gd name="connsiteY101" fmla="*/ 3606800 h 3830320"/>
              <a:gd name="connsiteX102" fmla="*/ 9144000 w 9875520"/>
              <a:gd name="connsiteY102" fmla="*/ 3718560 h 3830320"/>
              <a:gd name="connsiteX103" fmla="*/ 9225280 w 9875520"/>
              <a:gd name="connsiteY103" fmla="*/ 3606800 h 3830320"/>
              <a:gd name="connsiteX104" fmla="*/ 9367520 w 9875520"/>
              <a:gd name="connsiteY104" fmla="*/ 3738880 h 3830320"/>
              <a:gd name="connsiteX105" fmla="*/ 9448800 w 9875520"/>
              <a:gd name="connsiteY105" fmla="*/ 3637280 h 3830320"/>
              <a:gd name="connsiteX106" fmla="*/ 9641840 w 9875520"/>
              <a:gd name="connsiteY106" fmla="*/ 3728720 h 3830320"/>
              <a:gd name="connsiteX107" fmla="*/ 9743440 w 9875520"/>
              <a:gd name="connsiteY107" fmla="*/ 3830320 h 3830320"/>
              <a:gd name="connsiteX108" fmla="*/ 9875520 w 9875520"/>
              <a:gd name="connsiteY108" fmla="*/ 3779520 h 3830320"/>
              <a:gd name="connsiteX109" fmla="*/ 9875520 w 9875520"/>
              <a:gd name="connsiteY10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804160 w 9875520"/>
              <a:gd name="connsiteY24" fmla="*/ 2560320 h 3830320"/>
              <a:gd name="connsiteX25" fmla="*/ 2966720 w 9875520"/>
              <a:gd name="connsiteY25" fmla="*/ 3139440 h 3830320"/>
              <a:gd name="connsiteX26" fmla="*/ 3048000 w 9875520"/>
              <a:gd name="connsiteY26" fmla="*/ 3048000 h 3830320"/>
              <a:gd name="connsiteX27" fmla="*/ 3078480 w 9875520"/>
              <a:gd name="connsiteY27" fmla="*/ 1737360 h 3830320"/>
              <a:gd name="connsiteX28" fmla="*/ 3139440 w 9875520"/>
              <a:gd name="connsiteY28" fmla="*/ 1330960 h 3830320"/>
              <a:gd name="connsiteX29" fmla="*/ 3261360 w 9875520"/>
              <a:gd name="connsiteY29" fmla="*/ 1910080 h 3830320"/>
              <a:gd name="connsiteX30" fmla="*/ 3434080 w 9875520"/>
              <a:gd name="connsiteY30" fmla="*/ 2255520 h 3830320"/>
              <a:gd name="connsiteX31" fmla="*/ 3495040 w 9875520"/>
              <a:gd name="connsiteY31" fmla="*/ 2570480 h 3830320"/>
              <a:gd name="connsiteX32" fmla="*/ 3566160 w 9875520"/>
              <a:gd name="connsiteY32" fmla="*/ 2458720 h 3830320"/>
              <a:gd name="connsiteX33" fmla="*/ 3566160 w 9875520"/>
              <a:gd name="connsiteY33" fmla="*/ 2458720 h 3830320"/>
              <a:gd name="connsiteX34" fmla="*/ 3738880 w 9875520"/>
              <a:gd name="connsiteY34" fmla="*/ 2286000 h 3830320"/>
              <a:gd name="connsiteX35" fmla="*/ 3860800 w 9875520"/>
              <a:gd name="connsiteY35" fmla="*/ 2448560 h 3830320"/>
              <a:gd name="connsiteX36" fmla="*/ 3901440 w 9875520"/>
              <a:gd name="connsiteY36" fmla="*/ 2204720 h 3830320"/>
              <a:gd name="connsiteX37" fmla="*/ 3992880 w 9875520"/>
              <a:gd name="connsiteY37" fmla="*/ 2357120 h 3830320"/>
              <a:gd name="connsiteX38" fmla="*/ 4104640 w 9875520"/>
              <a:gd name="connsiteY38" fmla="*/ 2661920 h 3830320"/>
              <a:gd name="connsiteX39" fmla="*/ 4185920 w 9875520"/>
              <a:gd name="connsiteY39" fmla="*/ 2519680 h 3830320"/>
              <a:gd name="connsiteX40" fmla="*/ 4246880 w 9875520"/>
              <a:gd name="connsiteY40" fmla="*/ 1920240 h 3830320"/>
              <a:gd name="connsiteX41" fmla="*/ 4267200 w 9875520"/>
              <a:gd name="connsiteY41" fmla="*/ 1605280 h 3830320"/>
              <a:gd name="connsiteX42" fmla="*/ 4328160 w 9875520"/>
              <a:gd name="connsiteY42" fmla="*/ 1463040 h 3830320"/>
              <a:gd name="connsiteX43" fmla="*/ 4389120 w 9875520"/>
              <a:gd name="connsiteY43" fmla="*/ 1706880 h 3830320"/>
              <a:gd name="connsiteX44" fmla="*/ 4389120 w 9875520"/>
              <a:gd name="connsiteY44" fmla="*/ 1706880 h 3830320"/>
              <a:gd name="connsiteX45" fmla="*/ 4500880 w 9875520"/>
              <a:gd name="connsiteY45" fmla="*/ 1625600 h 3830320"/>
              <a:gd name="connsiteX46" fmla="*/ 4572000 w 9875520"/>
              <a:gd name="connsiteY46" fmla="*/ 1615440 h 3830320"/>
              <a:gd name="connsiteX47" fmla="*/ 4612640 w 9875520"/>
              <a:gd name="connsiteY47" fmla="*/ 1859280 h 3830320"/>
              <a:gd name="connsiteX48" fmla="*/ 4714240 w 9875520"/>
              <a:gd name="connsiteY48" fmla="*/ 1910080 h 3830320"/>
              <a:gd name="connsiteX49" fmla="*/ 4765040 w 9875520"/>
              <a:gd name="connsiteY49" fmla="*/ 2082800 h 3830320"/>
              <a:gd name="connsiteX50" fmla="*/ 4856480 w 9875520"/>
              <a:gd name="connsiteY50" fmla="*/ 2082800 h 3830320"/>
              <a:gd name="connsiteX51" fmla="*/ 4927600 w 9875520"/>
              <a:gd name="connsiteY51" fmla="*/ 1971040 h 3830320"/>
              <a:gd name="connsiteX52" fmla="*/ 5008880 w 9875520"/>
              <a:gd name="connsiteY52" fmla="*/ 2042160 h 3830320"/>
              <a:gd name="connsiteX53" fmla="*/ 5049520 w 9875520"/>
              <a:gd name="connsiteY53" fmla="*/ 2001520 h 3830320"/>
              <a:gd name="connsiteX54" fmla="*/ 5171440 w 9875520"/>
              <a:gd name="connsiteY54" fmla="*/ 1219200 h 3830320"/>
              <a:gd name="connsiteX55" fmla="*/ 5252720 w 9875520"/>
              <a:gd name="connsiteY55" fmla="*/ 1148080 h 3830320"/>
              <a:gd name="connsiteX56" fmla="*/ 5313680 w 9875520"/>
              <a:gd name="connsiteY56" fmla="*/ 1259840 h 3830320"/>
              <a:gd name="connsiteX57" fmla="*/ 5344160 w 9875520"/>
              <a:gd name="connsiteY57" fmla="*/ 1767840 h 3830320"/>
              <a:gd name="connsiteX58" fmla="*/ 5394960 w 9875520"/>
              <a:gd name="connsiteY58" fmla="*/ 1899920 h 3830320"/>
              <a:gd name="connsiteX59" fmla="*/ 5476240 w 9875520"/>
              <a:gd name="connsiteY59" fmla="*/ 1981200 h 3830320"/>
              <a:gd name="connsiteX60" fmla="*/ 5537200 w 9875520"/>
              <a:gd name="connsiteY60" fmla="*/ 2468880 h 3830320"/>
              <a:gd name="connsiteX61" fmla="*/ 5628640 w 9875520"/>
              <a:gd name="connsiteY61" fmla="*/ 680720 h 3830320"/>
              <a:gd name="connsiteX62" fmla="*/ 5709920 w 9875520"/>
              <a:gd name="connsiteY62" fmla="*/ 436880 h 3830320"/>
              <a:gd name="connsiteX63" fmla="*/ 5770880 w 9875520"/>
              <a:gd name="connsiteY63" fmla="*/ 335280 h 3830320"/>
              <a:gd name="connsiteX64" fmla="*/ 5781040 w 9875520"/>
              <a:gd name="connsiteY64" fmla="*/ 152400 h 3830320"/>
              <a:gd name="connsiteX65" fmla="*/ 5882640 w 9875520"/>
              <a:gd name="connsiteY65" fmla="*/ 0 h 3830320"/>
              <a:gd name="connsiteX66" fmla="*/ 5943600 w 9875520"/>
              <a:gd name="connsiteY66" fmla="*/ 609600 h 3830320"/>
              <a:gd name="connsiteX67" fmla="*/ 6024880 w 9875520"/>
              <a:gd name="connsiteY67" fmla="*/ 650240 h 3830320"/>
              <a:gd name="connsiteX68" fmla="*/ 6045200 w 9875520"/>
              <a:gd name="connsiteY68" fmla="*/ 1341120 h 3830320"/>
              <a:gd name="connsiteX69" fmla="*/ 6197600 w 9875520"/>
              <a:gd name="connsiteY69" fmla="*/ 1615440 h 3830320"/>
              <a:gd name="connsiteX70" fmla="*/ 6350000 w 9875520"/>
              <a:gd name="connsiteY70" fmla="*/ 2092960 h 3830320"/>
              <a:gd name="connsiteX71" fmla="*/ 6451600 w 9875520"/>
              <a:gd name="connsiteY71" fmla="*/ 2204720 h 3830320"/>
              <a:gd name="connsiteX72" fmla="*/ 6522720 w 9875520"/>
              <a:gd name="connsiteY72" fmla="*/ 2397760 h 3830320"/>
              <a:gd name="connsiteX73" fmla="*/ 6614160 w 9875520"/>
              <a:gd name="connsiteY73" fmla="*/ 2428240 h 3830320"/>
              <a:gd name="connsiteX74" fmla="*/ 6766560 w 9875520"/>
              <a:gd name="connsiteY74" fmla="*/ 2600960 h 3830320"/>
              <a:gd name="connsiteX75" fmla="*/ 6837680 w 9875520"/>
              <a:gd name="connsiteY75" fmla="*/ 2743200 h 3830320"/>
              <a:gd name="connsiteX76" fmla="*/ 6918960 w 9875520"/>
              <a:gd name="connsiteY76" fmla="*/ 2489200 h 3830320"/>
              <a:gd name="connsiteX77" fmla="*/ 7030720 w 9875520"/>
              <a:gd name="connsiteY77" fmla="*/ 2743200 h 3830320"/>
              <a:gd name="connsiteX78" fmla="*/ 7101840 w 9875520"/>
              <a:gd name="connsiteY78" fmla="*/ 2804160 h 3830320"/>
              <a:gd name="connsiteX79" fmla="*/ 7142480 w 9875520"/>
              <a:gd name="connsiteY79" fmla="*/ 2804160 h 3830320"/>
              <a:gd name="connsiteX80" fmla="*/ 7305040 w 9875520"/>
              <a:gd name="connsiteY80" fmla="*/ 2865120 h 3830320"/>
              <a:gd name="connsiteX81" fmla="*/ 7396480 w 9875520"/>
              <a:gd name="connsiteY81" fmla="*/ 2915920 h 3830320"/>
              <a:gd name="connsiteX82" fmla="*/ 7508240 w 9875520"/>
              <a:gd name="connsiteY82" fmla="*/ 2804160 h 3830320"/>
              <a:gd name="connsiteX83" fmla="*/ 7589520 w 9875520"/>
              <a:gd name="connsiteY83" fmla="*/ 2946400 h 3830320"/>
              <a:gd name="connsiteX84" fmla="*/ 7630160 w 9875520"/>
              <a:gd name="connsiteY84" fmla="*/ 3108960 h 3830320"/>
              <a:gd name="connsiteX85" fmla="*/ 7731760 w 9875520"/>
              <a:gd name="connsiteY85" fmla="*/ 3139440 h 3830320"/>
              <a:gd name="connsiteX86" fmla="*/ 7813040 w 9875520"/>
              <a:gd name="connsiteY86" fmla="*/ 3210560 h 3830320"/>
              <a:gd name="connsiteX87" fmla="*/ 7884160 w 9875520"/>
              <a:gd name="connsiteY87" fmla="*/ 3261360 h 3830320"/>
              <a:gd name="connsiteX88" fmla="*/ 7945120 w 9875520"/>
              <a:gd name="connsiteY88" fmla="*/ 3352800 h 3830320"/>
              <a:gd name="connsiteX89" fmla="*/ 7985760 w 9875520"/>
              <a:gd name="connsiteY89" fmla="*/ 3261360 h 3830320"/>
              <a:gd name="connsiteX90" fmla="*/ 8016240 w 9875520"/>
              <a:gd name="connsiteY90" fmla="*/ 3281680 h 3830320"/>
              <a:gd name="connsiteX91" fmla="*/ 8087360 w 9875520"/>
              <a:gd name="connsiteY91" fmla="*/ 3068320 h 3830320"/>
              <a:gd name="connsiteX92" fmla="*/ 8280400 w 9875520"/>
              <a:gd name="connsiteY92" fmla="*/ 3434080 h 3830320"/>
              <a:gd name="connsiteX93" fmla="*/ 8382000 w 9875520"/>
              <a:gd name="connsiteY93" fmla="*/ 3413760 h 3830320"/>
              <a:gd name="connsiteX94" fmla="*/ 8453120 w 9875520"/>
              <a:gd name="connsiteY94" fmla="*/ 3495040 h 3830320"/>
              <a:gd name="connsiteX95" fmla="*/ 8554720 w 9875520"/>
              <a:gd name="connsiteY95" fmla="*/ 3393440 h 3830320"/>
              <a:gd name="connsiteX96" fmla="*/ 8646160 w 9875520"/>
              <a:gd name="connsiteY96" fmla="*/ 3505200 h 3830320"/>
              <a:gd name="connsiteX97" fmla="*/ 8798560 w 9875520"/>
              <a:gd name="connsiteY97" fmla="*/ 3474720 h 3830320"/>
              <a:gd name="connsiteX98" fmla="*/ 8869680 w 9875520"/>
              <a:gd name="connsiteY98" fmla="*/ 3616960 h 3830320"/>
              <a:gd name="connsiteX99" fmla="*/ 8950960 w 9875520"/>
              <a:gd name="connsiteY99" fmla="*/ 3495040 h 3830320"/>
              <a:gd name="connsiteX100" fmla="*/ 9093200 w 9875520"/>
              <a:gd name="connsiteY100" fmla="*/ 3606800 h 3830320"/>
              <a:gd name="connsiteX101" fmla="*/ 9144000 w 9875520"/>
              <a:gd name="connsiteY101" fmla="*/ 3718560 h 3830320"/>
              <a:gd name="connsiteX102" fmla="*/ 9225280 w 9875520"/>
              <a:gd name="connsiteY102" fmla="*/ 3606800 h 3830320"/>
              <a:gd name="connsiteX103" fmla="*/ 9367520 w 9875520"/>
              <a:gd name="connsiteY103" fmla="*/ 3738880 h 3830320"/>
              <a:gd name="connsiteX104" fmla="*/ 9448800 w 9875520"/>
              <a:gd name="connsiteY104" fmla="*/ 3637280 h 3830320"/>
              <a:gd name="connsiteX105" fmla="*/ 9641840 w 9875520"/>
              <a:gd name="connsiteY105" fmla="*/ 3728720 h 3830320"/>
              <a:gd name="connsiteX106" fmla="*/ 9743440 w 9875520"/>
              <a:gd name="connsiteY106" fmla="*/ 3830320 h 3830320"/>
              <a:gd name="connsiteX107" fmla="*/ 9875520 w 9875520"/>
              <a:gd name="connsiteY107" fmla="*/ 3779520 h 3830320"/>
              <a:gd name="connsiteX108" fmla="*/ 9875520 w 9875520"/>
              <a:gd name="connsiteY10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2966720 w 9875520"/>
              <a:gd name="connsiteY24" fmla="*/ 3139440 h 3830320"/>
              <a:gd name="connsiteX25" fmla="*/ 3048000 w 9875520"/>
              <a:gd name="connsiteY25" fmla="*/ 3048000 h 3830320"/>
              <a:gd name="connsiteX26" fmla="*/ 3078480 w 9875520"/>
              <a:gd name="connsiteY26" fmla="*/ 1737360 h 3830320"/>
              <a:gd name="connsiteX27" fmla="*/ 3139440 w 9875520"/>
              <a:gd name="connsiteY27" fmla="*/ 1330960 h 3830320"/>
              <a:gd name="connsiteX28" fmla="*/ 3261360 w 9875520"/>
              <a:gd name="connsiteY28" fmla="*/ 1910080 h 3830320"/>
              <a:gd name="connsiteX29" fmla="*/ 3434080 w 9875520"/>
              <a:gd name="connsiteY29" fmla="*/ 2255520 h 3830320"/>
              <a:gd name="connsiteX30" fmla="*/ 3495040 w 9875520"/>
              <a:gd name="connsiteY30" fmla="*/ 2570480 h 3830320"/>
              <a:gd name="connsiteX31" fmla="*/ 3566160 w 9875520"/>
              <a:gd name="connsiteY31" fmla="*/ 2458720 h 3830320"/>
              <a:gd name="connsiteX32" fmla="*/ 3566160 w 9875520"/>
              <a:gd name="connsiteY32" fmla="*/ 2458720 h 3830320"/>
              <a:gd name="connsiteX33" fmla="*/ 3738880 w 9875520"/>
              <a:gd name="connsiteY33" fmla="*/ 2286000 h 3830320"/>
              <a:gd name="connsiteX34" fmla="*/ 3860800 w 9875520"/>
              <a:gd name="connsiteY34" fmla="*/ 2448560 h 3830320"/>
              <a:gd name="connsiteX35" fmla="*/ 3901440 w 9875520"/>
              <a:gd name="connsiteY35" fmla="*/ 2204720 h 3830320"/>
              <a:gd name="connsiteX36" fmla="*/ 3992880 w 9875520"/>
              <a:gd name="connsiteY36" fmla="*/ 2357120 h 3830320"/>
              <a:gd name="connsiteX37" fmla="*/ 4104640 w 9875520"/>
              <a:gd name="connsiteY37" fmla="*/ 2661920 h 3830320"/>
              <a:gd name="connsiteX38" fmla="*/ 4185920 w 9875520"/>
              <a:gd name="connsiteY38" fmla="*/ 2519680 h 3830320"/>
              <a:gd name="connsiteX39" fmla="*/ 4246880 w 9875520"/>
              <a:gd name="connsiteY39" fmla="*/ 1920240 h 3830320"/>
              <a:gd name="connsiteX40" fmla="*/ 4267200 w 9875520"/>
              <a:gd name="connsiteY40" fmla="*/ 1605280 h 3830320"/>
              <a:gd name="connsiteX41" fmla="*/ 4328160 w 9875520"/>
              <a:gd name="connsiteY41" fmla="*/ 1463040 h 3830320"/>
              <a:gd name="connsiteX42" fmla="*/ 4389120 w 9875520"/>
              <a:gd name="connsiteY42" fmla="*/ 1706880 h 3830320"/>
              <a:gd name="connsiteX43" fmla="*/ 4389120 w 9875520"/>
              <a:gd name="connsiteY43" fmla="*/ 1706880 h 3830320"/>
              <a:gd name="connsiteX44" fmla="*/ 4500880 w 9875520"/>
              <a:gd name="connsiteY44" fmla="*/ 1625600 h 3830320"/>
              <a:gd name="connsiteX45" fmla="*/ 4572000 w 9875520"/>
              <a:gd name="connsiteY45" fmla="*/ 1615440 h 3830320"/>
              <a:gd name="connsiteX46" fmla="*/ 4612640 w 9875520"/>
              <a:gd name="connsiteY46" fmla="*/ 1859280 h 3830320"/>
              <a:gd name="connsiteX47" fmla="*/ 4714240 w 9875520"/>
              <a:gd name="connsiteY47" fmla="*/ 1910080 h 3830320"/>
              <a:gd name="connsiteX48" fmla="*/ 4765040 w 9875520"/>
              <a:gd name="connsiteY48" fmla="*/ 2082800 h 3830320"/>
              <a:gd name="connsiteX49" fmla="*/ 4856480 w 9875520"/>
              <a:gd name="connsiteY49" fmla="*/ 2082800 h 3830320"/>
              <a:gd name="connsiteX50" fmla="*/ 4927600 w 9875520"/>
              <a:gd name="connsiteY50" fmla="*/ 1971040 h 3830320"/>
              <a:gd name="connsiteX51" fmla="*/ 5008880 w 9875520"/>
              <a:gd name="connsiteY51" fmla="*/ 2042160 h 3830320"/>
              <a:gd name="connsiteX52" fmla="*/ 5049520 w 9875520"/>
              <a:gd name="connsiteY52" fmla="*/ 2001520 h 3830320"/>
              <a:gd name="connsiteX53" fmla="*/ 5171440 w 9875520"/>
              <a:gd name="connsiteY53" fmla="*/ 1219200 h 3830320"/>
              <a:gd name="connsiteX54" fmla="*/ 5252720 w 9875520"/>
              <a:gd name="connsiteY54" fmla="*/ 1148080 h 3830320"/>
              <a:gd name="connsiteX55" fmla="*/ 5313680 w 9875520"/>
              <a:gd name="connsiteY55" fmla="*/ 1259840 h 3830320"/>
              <a:gd name="connsiteX56" fmla="*/ 5344160 w 9875520"/>
              <a:gd name="connsiteY56" fmla="*/ 1767840 h 3830320"/>
              <a:gd name="connsiteX57" fmla="*/ 5394960 w 9875520"/>
              <a:gd name="connsiteY57" fmla="*/ 1899920 h 3830320"/>
              <a:gd name="connsiteX58" fmla="*/ 5476240 w 9875520"/>
              <a:gd name="connsiteY58" fmla="*/ 1981200 h 3830320"/>
              <a:gd name="connsiteX59" fmla="*/ 5537200 w 9875520"/>
              <a:gd name="connsiteY59" fmla="*/ 2468880 h 3830320"/>
              <a:gd name="connsiteX60" fmla="*/ 5628640 w 9875520"/>
              <a:gd name="connsiteY60" fmla="*/ 680720 h 3830320"/>
              <a:gd name="connsiteX61" fmla="*/ 5709920 w 9875520"/>
              <a:gd name="connsiteY61" fmla="*/ 436880 h 3830320"/>
              <a:gd name="connsiteX62" fmla="*/ 5770880 w 9875520"/>
              <a:gd name="connsiteY62" fmla="*/ 335280 h 3830320"/>
              <a:gd name="connsiteX63" fmla="*/ 5781040 w 9875520"/>
              <a:gd name="connsiteY63" fmla="*/ 152400 h 3830320"/>
              <a:gd name="connsiteX64" fmla="*/ 5882640 w 9875520"/>
              <a:gd name="connsiteY64" fmla="*/ 0 h 3830320"/>
              <a:gd name="connsiteX65" fmla="*/ 5943600 w 9875520"/>
              <a:gd name="connsiteY65" fmla="*/ 609600 h 3830320"/>
              <a:gd name="connsiteX66" fmla="*/ 6024880 w 9875520"/>
              <a:gd name="connsiteY66" fmla="*/ 650240 h 3830320"/>
              <a:gd name="connsiteX67" fmla="*/ 6045200 w 9875520"/>
              <a:gd name="connsiteY67" fmla="*/ 1341120 h 3830320"/>
              <a:gd name="connsiteX68" fmla="*/ 6197600 w 9875520"/>
              <a:gd name="connsiteY68" fmla="*/ 1615440 h 3830320"/>
              <a:gd name="connsiteX69" fmla="*/ 6350000 w 9875520"/>
              <a:gd name="connsiteY69" fmla="*/ 2092960 h 3830320"/>
              <a:gd name="connsiteX70" fmla="*/ 6451600 w 9875520"/>
              <a:gd name="connsiteY70" fmla="*/ 2204720 h 3830320"/>
              <a:gd name="connsiteX71" fmla="*/ 6522720 w 9875520"/>
              <a:gd name="connsiteY71" fmla="*/ 2397760 h 3830320"/>
              <a:gd name="connsiteX72" fmla="*/ 6614160 w 9875520"/>
              <a:gd name="connsiteY72" fmla="*/ 2428240 h 3830320"/>
              <a:gd name="connsiteX73" fmla="*/ 6766560 w 9875520"/>
              <a:gd name="connsiteY73" fmla="*/ 2600960 h 3830320"/>
              <a:gd name="connsiteX74" fmla="*/ 6837680 w 9875520"/>
              <a:gd name="connsiteY74" fmla="*/ 2743200 h 3830320"/>
              <a:gd name="connsiteX75" fmla="*/ 6918960 w 9875520"/>
              <a:gd name="connsiteY75" fmla="*/ 2489200 h 3830320"/>
              <a:gd name="connsiteX76" fmla="*/ 7030720 w 9875520"/>
              <a:gd name="connsiteY76" fmla="*/ 2743200 h 3830320"/>
              <a:gd name="connsiteX77" fmla="*/ 7101840 w 9875520"/>
              <a:gd name="connsiteY77" fmla="*/ 2804160 h 3830320"/>
              <a:gd name="connsiteX78" fmla="*/ 7142480 w 9875520"/>
              <a:gd name="connsiteY78" fmla="*/ 2804160 h 3830320"/>
              <a:gd name="connsiteX79" fmla="*/ 7305040 w 9875520"/>
              <a:gd name="connsiteY79" fmla="*/ 2865120 h 3830320"/>
              <a:gd name="connsiteX80" fmla="*/ 7396480 w 9875520"/>
              <a:gd name="connsiteY80" fmla="*/ 2915920 h 3830320"/>
              <a:gd name="connsiteX81" fmla="*/ 7508240 w 9875520"/>
              <a:gd name="connsiteY81" fmla="*/ 2804160 h 3830320"/>
              <a:gd name="connsiteX82" fmla="*/ 7589520 w 9875520"/>
              <a:gd name="connsiteY82" fmla="*/ 2946400 h 3830320"/>
              <a:gd name="connsiteX83" fmla="*/ 7630160 w 9875520"/>
              <a:gd name="connsiteY83" fmla="*/ 3108960 h 3830320"/>
              <a:gd name="connsiteX84" fmla="*/ 7731760 w 9875520"/>
              <a:gd name="connsiteY84" fmla="*/ 3139440 h 3830320"/>
              <a:gd name="connsiteX85" fmla="*/ 7813040 w 9875520"/>
              <a:gd name="connsiteY85" fmla="*/ 3210560 h 3830320"/>
              <a:gd name="connsiteX86" fmla="*/ 7884160 w 9875520"/>
              <a:gd name="connsiteY86" fmla="*/ 3261360 h 3830320"/>
              <a:gd name="connsiteX87" fmla="*/ 7945120 w 9875520"/>
              <a:gd name="connsiteY87" fmla="*/ 3352800 h 3830320"/>
              <a:gd name="connsiteX88" fmla="*/ 7985760 w 9875520"/>
              <a:gd name="connsiteY88" fmla="*/ 3261360 h 3830320"/>
              <a:gd name="connsiteX89" fmla="*/ 8016240 w 9875520"/>
              <a:gd name="connsiteY89" fmla="*/ 3281680 h 3830320"/>
              <a:gd name="connsiteX90" fmla="*/ 8087360 w 9875520"/>
              <a:gd name="connsiteY90" fmla="*/ 3068320 h 3830320"/>
              <a:gd name="connsiteX91" fmla="*/ 8280400 w 9875520"/>
              <a:gd name="connsiteY91" fmla="*/ 3434080 h 3830320"/>
              <a:gd name="connsiteX92" fmla="*/ 8382000 w 9875520"/>
              <a:gd name="connsiteY92" fmla="*/ 3413760 h 3830320"/>
              <a:gd name="connsiteX93" fmla="*/ 8453120 w 9875520"/>
              <a:gd name="connsiteY93" fmla="*/ 3495040 h 3830320"/>
              <a:gd name="connsiteX94" fmla="*/ 8554720 w 9875520"/>
              <a:gd name="connsiteY94" fmla="*/ 3393440 h 3830320"/>
              <a:gd name="connsiteX95" fmla="*/ 8646160 w 9875520"/>
              <a:gd name="connsiteY95" fmla="*/ 3505200 h 3830320"/>
              <a:gd name="connsiteX96" fmla="*/ 8798560 w 9875520"/>
              <a:gd name="connsiteY96" fmla="*/ 3474720 h 3830320"/>
              <a:gd name="connsiteX97" fmla="*/ 8869680 w 9875520"/>
              <a:gd name="connsiteY97" fmla="*/ 3616960 h 3830320"/>
              <a:gd name="connsiteX98" fmla="*/ 8950960 w 9875520"/>
              <a:gd name="connsiteY98" fmla="*/ 3495040 h 3830320"/>
              <a:gd name="connsiteX99" fmla="*/ 9093200 w 9875520"/>
              <a:gd name="connsiteY99" fmla="*/ 3606800 h 3830320"/>
              <a:gd name="connsiteX100" fmla="*/ 9144000 w 9875520"/>
              <a:gd name="connsiteY100" fmla="*/ 3718560 h 3830320"/>
              <a:gd name="connsiteX101" fmla="*/ 9225280 w 9875520"/>
              <a:gd name="connsiteY101" fmla="*/ 3606800 h 3830320"/>
              <a:gd name="connsiteX102" fmla="*/ 9367520 w 9875520"/>
              <a:gd name="connsiteY102" fmla="*/ 3738880 h 3830320"/>
              <a:gd name="connsiteX103" fmla="*/ 9448800 w 9875520"/>
              <a:gd name="connsiteY103" fmla="*/ 3637280 h 3830320"/>
              <a:gd name="connsiteX104" fmla="*/ 9641840 w 9875520"/>
              <a:gd name="connsiteY104" fmla="*/ 3728720 h 3830320"/>
              <a:gd name="connsiteX105" fmla="*/ 9743440 w 9875520"/>
              <a:gd name="connsiteY105" fmla="*/ 3830320 h 3830320"/>
              <a:gd name="connsiteX106" fmla="*/ 9875520 w 9875520"/>
              <a:gd name="connsiteY106" fmla="*/ 3779520 h 3830320"/>
              <a:gd name="connsiteX107" fmla="*/ 9875520 w 9875520"/>
              <a:gd name="connsiteY10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48000 w 9875520"/>
              <a:gd name="connsiteY24" fmla="*/ 3048000 h 3830320"/>
              <a:gd name="connsiteX25" fmla="*/ 3078480 w 9875520"/>
              <a:gd name="connsiteY25" fmla="*/ 1737360 h 3830320"/>
              <a:gd name="connsiteX26" fmla="*/ 3139440 w 9875520"/>
              <a:gd name="connsiteY26" fmla="*/ 1330960 h 3830320"/>
              <a:gd name="connsiteX27" fmla="*/ 3261360 w 9875520"/>
              <a:gd name="connsiteY27" fmla="*/ 1910080 h 3830320"/>
              <a:gd name="connsiteX28" fmla="*/ 3434080 w 9875520"/>
              <a:gd name="connsiteY28" fmla="*/ 2255520 h 3830320"/>
              <a:gd name="connsiteX29" fmla="*/ 3495040 w 9875520"/>
              <a:gd name="connsiteY29" fmla="*/ 2570480 h 3830320"/>
              <a:gd name="connsiteX30" fmla="*/ 3566160 w 9875520"/>
              <a:gd name="connsiteY30" fmla="*/ 2458720 h 3830320"/>
              <a:gd name="connsiteX31" fmla="*/ 3566160 w 9875520"/>
              <a:gd name="connsiteY31" fmla="*/ 2458720 h 3830320"/>
              <a:gd name="connsiteX32" fmla="*/ 3738880 w 9875520"/>
              <a:gd name="connsiteY32" fmla="*/ 2286000 h 3830320"/>
              <a:gd name="connsiteX33" fmla="*/ 3860800 w 9875520"/>
              <a:gd name="connsiteY33" fmla="*/ 2448560 h 3830320"/>
              <a:gd name="connsiteX34" fmla="*/ 3901440 w 9875520"/>
              <a:gd name="connsiteY34" fmla="*/ 2204720 h 3830320"/>
              <a:gd name="connsiteX35" fmla="*/ 3992880 w 9875520"/>
              <a:gd name="connsiteY35" fmla="*/ 2357120 h 3830320"/>
              <a:gd name="connsiteX36" fmla="*/ 4104640 w 9875520"/>
              <a:gd name="connsiteY36" fmla="*/ 2661920 h 3830320"/>
              <a:gd name="connsiteX37" fmla="*/ 4185920 w 9875520"/>
              <a:gd name="connsiteY37" fmla="*/ 2519680 h 3830320"/>
              <a:gd name="connsiteX38" fmla="*/ 4246880 w 9875520"/>
              <a:gd name="connsiteY38" fmla="*/ 1920240 h 3830320"/>
              <a:gd name="connsiteX39" fmla="*/ 4267200 w 9875520"/>
              <a:gd name="connsiteY39" fmla="*/ 1605280 h 3830320"/>
              <a:gd name="connsiteX40" fmla="*/ 4328160 w 9875520"/>
              <a:gd name="connsiteY40" fmla="*/ 1463040 h 3830320"/>
              <a:gd name="connsiteX41" fmla="*/ 4389120 w 9875520"/>
              <a:gd name="connsiteY41" fmla="*/ 1706880 h 3830320"/>
              <a:gd name="connsiteX42" fmla="*/ 4389120 w 9875520"/>
              <a:gd name="connsiteY42" fmla="*/ 1706880 h 3830320"/>
              <a:gd name="connsiteX43" fmla="*/ 4500880 w 9875520"/>
              <a:gd name="connsiteY43" fmla="*/ 1625600 h 3830320"/>
              <a:gd name="connsiteX44" fmla="*/ 4572000 w 9875520"/>
              <a:gd name="connsiteY44" fmla="*/ 1615440 h 3830320"/>
              <a:gd name="connsiteX45" fmla="*/ 4612640 w 9875520"/>
              <a:gd name="connsiteY45" fmla="*/ 1859280 h 3830320"/>
              <a:gd name="connsiteX46" fmla="*/ 4714240 w 9875520"/>
              <a:gd name="connsiteY46" fmla="*/ 1910080 h 3830320"/>
              <a:gd name="connsiteX47" fmla="*/ 4765040 w 9875520"/>
              <a:gd name="connsiteY47" fmla="*/ 2082800 h 3830320"/>
              <a:gd name="connsiteX48" fmla="*/ 4856480 w 9875520"/>
              <a:gd name="connsiteY48" fmla="*/ 2082800 h 3830320"/>
              <a:gd name="connsiteX49" fmla="*/ 4927600 w 9875520"/>
              <a:gd name="connsiteY49" fmla="*/ 1971040 h 3830320"/>
              <a:gd name="connsiteX50" fmla="*/ 5008880 w 9875520"/>
              <a:gd name="connsiteY50" fmla="*/ 2042160 h 3830320"/>
              <a:gd name="connsiteX51" fmla="*/ 5049520 w 9875520"/>
              <a:gd name="connsiteY51" fmla="*/ 2001520 h 3830320"/>
              <a:gd name="connsiteX52" fmla="*/ 5171440 w 9875520"/>
              <a:gd name="connsiteY52" fmla="*/ 1219200 h 3830320"/>
              <a:gd name="connsiteX53" fmla="*/ 5252720 w 9875520"/>
              <a:gd name="connsiteY53" fmla="*/ 1148080 h 3830320"/>
              <a:gd name="connsiteX54" fmla="*/ 5313680 w 9875520"/>
              <a:gd name="connsiteY54" fmla="*/ 1259840 h 3830320"/>
              <a:gd name="connsiteX55" fmla="*/ 5344160 w 9875520"/>
              <a:gd name="connsiteY55" fmla="*/ 1767840 h 3830320"/>
              <a:gd name="connsiteX56" fmla="*/ 5394960 w 9875520"/>
              <a:gd name="connsiteY56" fmla="*/ 1899920 h 3830320"/>
              <a:gd name="connsiteX57" fmla="*/ 5476240 w 9875520"/>
              <a:gd name="connsiteY57" fmla="*/ 1981200 h 3830320"/>
              <a:gd name="connsiteX58" fmla="*/ 5537200 w 9875520"/>
              <a:gd name="connsiteY58" fmla="*/ 2468880 h 3830320"/>
              <a:gd name="connsiteX59" fmla="*/ 5628640 w 9875520"/>
              <a:gd name="connsiteY59" fmla="*/ 680720 h 3830320"/>
              <a:gd name="connsiteX60" fmla="*/ 5709920 w 9875520"/>
              <a:gd name="connsiteY60" fmla="*/ 436880 h 3830320"/>
              <a:gd name="connsiteX61" fmla="*/ 5770880 w 9875520"/>
              <a:gd name="connsiteY61" fmla="*/ 335280 h 3830320"/>
              <a:gd name="connsiteX62" fmla="*/ 5781040 w 9875520"/>
              <a:gd name="connsiteY62" fmla="*/ 152400 h 3830320"/>
              <a:gd name="connsiteX63" fmla="*/ 5882640 w 9875520"/>
              <a:gd name="connsiteY63" fmla="*/ 0 h 3830320"/>
              <a:gd name="connsiteX64" fmla="*/ 5943600 w 9875520"/>
              <a:gd name="connsiteY64" fmla="*/ 609600 h 3830320"/>
              <a:gd name="connsiteX65" fmla="*/ 6024880 w 9875520"/>
              <a:gd name="connsiteY65" fmla="*/ 650240 h 3830320"/>
              <a:gd name="connsiteX66" fmla="*/ 6045200 w 9875520"/>
              <a:gd name="connsiteY66" fmla="*/ 1341120 h 3830320"/>
              <a:gd name="connsiteX67" fmla="*/ 6197600 w 9875520"/>
              <a:gd name="connsiteY67" fmla="*/ 1615440 h 3830320"/>
              <a:gd name="connsiteX68" fmla="*/ 6350000 w 9875520"/>
              <a:gd name="connsiteY68" fmla="*/ 2092960 h 3830320"/>
              <a:gd name="connsiteX69" fmla="*/ 6451600 w 9875520"/>
              <a:gd name="connsiteY69" fmla="*/ 2204720 h 3830320"/>
              <a:gd name="connsiteX70" fmla="*/ 6522720 w 9875520"/>
              <a:gd name="connsiteY70" fmla="*/ 2397760 h 3830320"/>
              <a:gd name="connsiteX71" fmla="*/ 6614160 w 9875520"/>
              <a:gd name="connsiteY71" fmla="*/ 2428240 h 3830320"/>
              <a:gd name="connsiteX72" fmla="*/ 6766560 w 9875520"/>
              <a:gd name="connsiteY72" fmla="*/ 2600960 h 3830320"/>
              <a:gd name="connsiteX73" fmla="*/ 6837680 w 9875520"/>
              <a:gd name="connsiteY73" fmla="*/ 2743200 h 3830320"/>
              <a:gd name="connsiteX74" fmla="*/ 6918960 w 9875520"/>
              <a:gd name="connsiteY74" fmla="*/ 2489200 h 3830320"/>
              <a:gd name="connsiteX75" fmla="*/ 7030720 w 9875520"/>
              <a:gd name="connsiteY75" fmla="*/ 2743200 h 3830320"/>
              <a:gd name="connsiteX76" fmla="*/ 7101840 w 9875520"/>
              <a:gd name="connsiteY76" fmla="*/ 2804160 h 3830320"/>
              <a:gd name="connsiteX77" fmla="*/ 7142480 w 9875520"/>
              <a:gd name="connsiteY77" fmla="*/ 2804160 h 3830320"/>
              <a:gd name="connsiteX78" fmla="*/ 7305040 w 9875520"/>
              <a:gd name="connsiteY78" fmla="*/ 2865120 h 3830320"/>
              <a:gd name="connsiteX79" fmla="*/ 7396480 w 9875520"/>
              <a:gd name="connsiteY79" fmla="*/ 2915920 h 3830320"/>
              <a:gd name="connsiteX80" fmla="*/ 7508240 w 9875520"/>
              <a:gd name="connsiteY80" fmla="*/ 2804160 h 3830320"/>
              <a:gd name="connsiteX81" fmla="*/ 7589520 w 9875520"/>
              <a:gd name="connsiteY81" fmla="*/ 2946400 h 3830320"/>
              <a:gd name="connsiteX82" fmla="*/ 7630160 w 9875520"/>
              <a:gd name="connsiteY82" fmla="*/ 3108960 h 3830320"/>
              <a:gd name="connsiteX83" fmla="*/ 7731760 w 9875520"/>
              <a:gd name="connsiteY83" fmla="*/ 3139440 h 3830320"/>
              <a:gd name="connsiteX84" fmla="*/ 7813040 w 9875520"/>
              <a:gd name="connsiteY84" fmla="*/ 3210560 h 3830320"/>
              <a:gd name="connsiteX85" fmla="*/ 7884160 w 9875520"/>
              <a:gd name="connsiteY85" fmla="*/ 3261360 h 3830320"/>
              <a:gd name="connsiteX86" fmla="*/ 7945120 w 9875520"/>
              <a:gd name="connsiteY86" fmla="*/ 3352800 h 3830320"/>
              <a:gd name="connsiteX87" fmla="*/ 7985760 w 9875520"/>
              <a:gd name="connsiteY87" fmla="*/ 3261360 h 3830320"/>
              <a:gd name="connsiteX88" fmla="*/ 8016240 w 9875520"/>
              <a:gd name="connsiteY88" fmla="*/ 3281680 h 3830320"/>
              <a:gd name="connsiteX89" fmla="*/ 8087360 w 9875520"/>
              <a:gd name="connsiteY89" fmla="*/ 3068320 h 3830320"/>
              <a:gd name="connsiteX90" fmla="*/ 8280400 w 9875520"/>
              <a:gd name="connsiteY90" fmla="*/ 3434080 h 3830320"/>
              <a:gd name="connsiteX91" fmla="*/ 8382000 w 9875520"/>
              <a:gd name="connsiteY91" fmla="*/ 3413760 h 3830320"/>
              <a:gd name="connsiteX92" fmla="*/ 8453120 w 9875520"/>
              <a:gd name="connsiteY92" fmla="*/ 3495040 h 3830320"/>
              <a:gd name="connsiteX93" fmla="*/ 8554720 w 9875520"/>
              <a:gd name="connsiteY93" fmla="*/ 3393440 h 3830320"/>
              <a:gd name="connsiteX94" fmla="*/ 8646160 w 9875520"/>
              <a:gd name="connsiteY94" fmla="*/ 3505200 h 3830320"/>
              <a:gd name="connsiteX95" fmla="*/ 8798560 w 9875520"/>
              <a:gd name="connsiteY95" fmla="*/ 3474720 h 3830320"/>
              <a:gd name="connsiteX96" fmla="*/ 8869680 w 9875520"/>
              <a:gd name="connsiteY96" fmla="*/ 3616960 h 3830320"/>
              <a:gd name="connsiteX97" fmla="*/ 8950960 w 9875520"/>
              <a:gd name="connsiteY97" fmla="*/ 3495040 h 3830320"/>
              <a:gd name="connsiteX98" fmla="*/ 9093200 w 9875520"/>
              <a:gd name="connsiteY98" fmla="*/ 3606800 h 3830320"/>
              <a:gd name="connsiteX99" fmla="*/ 9144000 w 9875520"/>
              <a:gd name="connsiteY99" fmla="*/ 3718560 h 3830320"/>
              <a:gd name="connsiteX100" fmla="*/ 9225280 w 9875520"/>
              <a:gd name="connsiteY100" fmla="*/ 3606800 h 3830320"/>
              <a:gd name="connsiteX101" fmla="*/ 9367520 w 9875520"/>
              <a:gd name="connsiteY101" fmla="*/ 3738880 h 3830320"/>
              <a:gd name="connsiteX102" fmla="*/ 9448800 w 9875520"/>
              <a:gd name="connsiteY102" fmla="*/ 3637280 h 3830320"/>
              <a:gd name="connsiteX103" fmla="*/ 9641840 w 9875520"/>
              <a:gd name="connsiteY103" fmla="*/ 3728720 h 3830320"/>
              <a:gd name="connsiteX104" fmla="*/ 9743440 w 9875520"/>
              <a:gd name="connsiteY104" fmla="*/ 3830320 h 3830320"/>
              <a:gd name="connsiteX105" fmla="*/ 9875520 w 9875520"/>
              <a:gd name="connsiteY105" fmla="*/ 3779520 h 3830320"/>
              <a:gd name="connsiteX106" fmla="*/ 9875520 w 9875520"/>
              <a:gd name="connsiteY10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078480 w 9875520"/>
              <a:gd name="connsiteY24" fmla="*/ 1737360 h 3830320"/>
              <a:gd name="connsiteX25" fmla="*/ 3139440 w 9875520"/>
              <a:gd name="connsiteY25" fmla="*/ 1330960 h 3830320"/>
              <a:gd name="connsiteX26" fmla="*/ 3261360 w 9875520"/>
              <a:gd name="connsiteY26" fmla="*/ 1910080 h 3830320"/>
              <a:gd name="connsiteX27" fmla="*/ 3434080 w 9875520"/>
              <a:gd name="connsiteY27" fmla="*/ 2255520 h 3830320"/>
              <a:gd name="connsiteX28" fmla="*/ 3495040 w 9875520"/>
              <a:gd name="connsiteY28" fmla="*/ 2570480 h 3830320"/>
              <a:gd name="connsiteX29" fmla="*/ 3566160 w 9875520"/>
              <a:gd name="connsiteY29" fmla="*/ 2458720 h 3830320"/>
              <a:gd name="connsiteX30" fmla="*/ 3566160 w 9875520"/>
              <a:gd name="connsiteY30" fmla="*/ 2458720 h 3830320"/>
              <a:gd name="connsiteX31" fmla="*/ 3738880 w 9875520"/>
              <a:gd name="connsiteY31" fmla="*/ 2286000 h 3830320"/>
              <a:gd name="connsiteX32" fmla="*/ 3860800 w 9875520"/>
              <a:gd name="connsiteY32" fmla="*/ 2448560 h 3830320"/>
              <a:gd name="connsiteX33" fmla="*/ 3901440 w 9875520"/>
              <a:gd name="connsiteY33" fmla="*/ 2204720 h 3830320"/>
              <a:gd name="connsiteX34" fmla="*/ 3992880 w 9875520"/>
              <a:gd name="connsiteY34" fmla="*/ 2357120 h 3830320"/>
              <a:gd name="connsiteX35" fmla="*/ 4104640 w 9875520"/>
              <a:gd name="connsiteY35" fmla="*/ 2661920 h 3830320"/>
              <a:gd name="connsiteX36" fmla="*/ 4185920 w 9875520"/>
              <a:gd name="connsiteY36" fmla="*/ 2519680 h 3830320"/>
              <a:gd name="connsiteX37" fmla="*/ 4246880 w 9875520"/>
              <a:gd name="connsiteY37" fmla="*/ 1920240 h 3830320"/>
              <a:gd name="connsiteX38" fmla="*/ 4267200 w 9875520"/>
              <a:gd name="connsiteY38" fmla="*/ 1605280 h 3830320"/>
              <a:gd name="connsiteX39" fmla="*/ 4328160 w 9875520"/>
              <a:gd name="connsiteY39" fmla="*/ 1463040 h 3830320"/>
              <a:gd name="connsiteX40" fmla="*/ 4389120 w 9875520"/>
              <a:gd name="connsiteY40" fmla="*/ 1706880 h 3830320"/>
              <a:gd name="connsiteX41" fmla="*/ 4389120 w 9875520"/>
              <a:gd name="connsiteY41" fmla="*/ 1706880 h 3830320"/>
              <a:gd name="connsiteX42" fmla="*/ 4500880 w 9875520"/>
              <a:gd name="connsiteY42" fmla="*/ 1625600 h 3830320"/>
              <a:gd name="connsiteX43" fmla="*/ 4572000 w 9875520"/>
              <a:gd name="connsiteY43" fmla="*/ 1615440 h 3830320"/>
              <a:gd name="connsiteX44" fmla="*/ 4612640 w 9875520"/>
              <a:gd name="connsiteY44" fmla="*/ 1859280 h 3830320"/>
              <a:gd name="connsiteX45" fmla="*/ 4714240 w 9875520"/>
              <a:gd name="connsiteY45" fmla="*/ 1910080 h 3830320"/>
              <a:gd name="connsiteX46" fmla="*/ 4765040 w 9875520"/>
              <a:gd name="connsiteY46" fmla="*/ 2082800 h 3830320"/>
              <a:gd name="connsiteX47" fmla="*/ 4856480 w 9875520"/>
              <a:gd name="connsiteY47" fmla="*/ 2082800 h 3830320"/>
              <a:gd name="connsiteX48" fmla="*/ 4927600 w 9875520"/>
              <a:gd name="connsiteY48" fmla="*/ 1971040 h 3830320"/>
              <a:gd name="connsiteX49" fmla="*/ 5008880 w 9875520"/>
              <a:gd name="connsiteY49" fmla="*/ 2042160 h 3830320"/>
              <a:gd name="connsiteX50" fmla="*/ 5049520 w 9875520"/>
              <a:gd name="connsiteY50" fmla="*/ 2001520 h 3830320"/>
              <a:gd name="connsiteX51" fmla="*/ 5171440 w 9875520"/>
              <a:gd name="connsiteY51" fmla="*/ 1219200 h 3830320"/>
              <a:gd name="connsiteX52" fmla="*/ 5252720 w 9875520"/>
              <a:gd name="connsiteY52" fmla="*/ 1148080 h 3830320"/>
              <a:gd name="connsiteX53" fmla="*/ 5313680 w 9875520"/>
              <a:gd name="connsiteY53" fmla="*/ 1259840 h 3830320"/>
              <a:gd name="connsiteX54" fmla="*/ 5344160 w 9875520"/>
              <a:gd name="connsiteY54" fmla="*/ 1767840 h 3830320"/>
              <a:gd name="connsiteX55" fmla="*/ 5394960 w 9875520"/>
              <a:gd name="connsiteY55" fmla="*/ 1899920 h 3830320"/>
              <a:gd name="connsiteX56" fmla="*/ 5476240 w 9875520"/>
              <a:gd name="connsiteY56" fmla="*/ 1981200 h 3830320"/>
              <a:gd name="connsiteX57" fmla="*/ 5537200 w 9875520"/>
              <a:gd name="connsiteY57" fmla="*/ 2468880 h 3830320"/>
              <a:gd name="connsiteX58" fmla="*/ 5628640 w 9875520"/>
              <a:gd name="connsiteY58" fmla="*/ 680720 h 3830320"/>
              <a:gd name="connsiteX59" fmla="*/ 5709920 w 9875520"/>
              <a:gd name="connsiteY59" fmla="*/ 436880 h 3830320"/>
              <a:gd name="connsiteX60" fmla="*/ 5770880 w 9875520"/>
              <a:gd name="connsiteY60" fmla="*/ 335280 h 3830320"/>
              <a:gd name="connsiteX61" fmla="*/ 5781040 w 9875520"/>
              <a:gd name="connsiteY61" fmla="*/ 152400 h 3830320"/>
              <a:gd name="connsiteX62" fmla="*/ 5882640 w 9875520"/>
              <a:gd name="connsiteY62" fmla="*/ 0 h 3830320"/>
              <a:gd name="connsiteX63" fmla="*/ 5943600 w 9875520"/>
              <a:gd name="connsiteY63" fmla="*/ 609600 h 3830320"/>
              <a:gd name="connsiteX64" fmla="*/ 6024880 w 9875520"/>
              <a:gd name="connsiteY64" fmla="*/ 650240 h 3830320"/>
              <a:gd name="connsiteX65" fmla="*/ 6045200 w 9875520"/>
              <a:gd name="connsiteY65" fmla="*/ 1341120 h 3830320"/>
              <a:gd name="connsiteX66" fmla="*/ 6197600 w 9875520"/>
              <a:gd name="connsiteY66" fmla="*/ 1615440 h 3830320"/>
              <a:gd name="connsiteX67" fmla="*/ 6350000 w 9875520"/>
              <a:gd name="connsiteY67" fmla="*/ 2092960 h 3830320"/>
              <a:gd name="connsiteX68" fmla="*/ 6451600 w 9875520"/>
              <a:gd name="connsiteY68" fmla="*/ 2204720 h 3830320"/>
              <a:gd name="connsiteX69" fmla="*/ 6522720 w 9875520"/>
              <a:gd name="connsiteY69" fmla="*/ 2397760 h 3830320"/>
              <a:gd name="connsiteX70" fmla="*/ 6614160 w 9875520"/>
              <a:gd name="connsiteY70" fmla="*/ 2428240 h 3830320"/>
              <a:gd name="connsiteX71" fmla="*/ 6766560 w 9875520"/>
              <a:gd name="connsiteY71" fmla="*/ 2600960 h 3830320"/>
              <a:gd name="connsiteX72" fmla="*/ 6837680 w 9875520"/>
              <a:gd name="connsiteY72" fmla="*/ 2743200 h 3830320"/>
              <a:gd name="connsiteX73" fmla="*/ 6918960 w 9875520"/>
              <a:gd name="connsiteY73" fmla="*/ 2489200 h 3830320"/>
              <a:gd name="connsiteX74" fmla="*/ 7030720 w 9875520"/>
              <a:gd name="connsiteY74" fmla="*/ 2743200 h 3830320"/>
              <a:gd name="connsiteX75" fmla="*/ 7101840 w 9875520"/>
              <a:gd name="connsiteY75" fmla="*/ 2804160 h 3830320"/>
              <a:gd name="connsiteX76" fmla="*/ 7142480 w 9875520"/>
              <a:gd name="connsiteY76" fmla="*/ 2804160 h 3830320"/>
              <a:gd name="connsiteX77" fmla="*/ 7305040 w 9875520"/>
              <a:gd name="connsiteY77" fmla="*/ 2865120 h 3830320"/>
              <a:gd name="connsiteX78" fmla="*/ 7396480 w 9875520"/>
              <a:gd name="connsiteY78" fmla="*/ 2915920 h 3830320"/>
              <a:gd name="connsiteX79" fmla="*/ 7508240 w 9875520"/>
              <a:gd name="connsiteY79" fmla="*/ 2804160 h 3830320"/>
              <a:gd name="connsiteX80" fmla="*/ 7589520 w 9875520"/>
              <a:gd name="connsiteY80" fmla="*/ 2946400 h 3830320"/>
              <a:gd name="connsiteX81" fmla="*/ 7630160 w 9875520"/>
              <a:gd name="connsiteY81" fmla="*/ 3108960 h 3830320"/>
              <a:gd name="connsiteX82" fmla="*/ 7731760 w 9875520"/>
              <a:gd name="connsiteY82" fmla="*/ 3139440 h 3830320"/>
              <a:gd name="connsiteX83" fmla="*/ 7813040 w 9875520"/>
              <a:gd name="connsiteY83" fmla="*/ 3210560 h 3830320"/>
              <a:gd name="connsiteX84" fmla="*/ 7884160 w 9875520"/>
              <a:gd name="connsiteY84" fmla="*/ 3261360 h 3830320"/>
              <a:gd name="connsiteX85" fmla="*/ 7945120 w 9875520"/>
              <a:gd name="connsiteY85" fmla="*/ 3352800 h 3830320"/>
              <a:gd name="connsiteX86" fmla="*/ 7985760 w 9875520"/>
              <a:gd name="connsiteY86" fmla="*/ 3261360 h 3830320"/>
              <a:gd name="connsiteX87" fmla="*/ 8016240 w 9875520"/>
              <a:gd name="connsiteY87" fmla="*/ 3281680 h 3830320"/>
              <a:gd name="connsiteX88" fmla="*/ 8087360 w 9875520"/>
              <a:gd name="connsiteY88" fmla="*/ 3068320 h 3830320"/>
              <a:gd name="connsiteX89" fmla="*/ 8280400 w 9875520"/>
              <a:gd name="connsiteY89" fmla="*/ 3434080 h 3830320"/>
              <a:gd name="connsiteX90" fmla="*/ 8382000 w 9875520"/>
              <a:gd name="connsiteY90" fmla="*/ 3413760 h 3830320"/>
              <a:gd name="connsiteX91" fmla="*/ 8453120 w 9875520"/>
              <a:gd name="connsiteY91" fmla="*/ 3495040 h 3830320"/>
              <a:gd name="connsiteX92" fmla="*/ 8554720 w 9875520"/>
              <a:gd name="connsiteY92" fmla="*/ 3393440 h 3830320"/>
              <a:gd name="connsiteX93" fmla="*/ 8646160 w 9875520"/>
              <a:gd name="connsiteY93" fmla="*/ 3505200 h 3830320"/>
              <a:gd name="connsiteX94" fmla="*/ 8798560 w 9875520"/>
              <a:gd name="connsiteY94" fmla="*/ 3474720 h 3830320"/>
              <a:gd name="connsiteX95" fmla="*/ 8869680 w 9875520"/>
              <a:gd name="connsiteY95" fmla="*/ 3616960 h 3830320"/>
              <a:gd name="connsiteX96" fmla="*/ 8950960 w 9875520"/>
              <a:gd name="connsiteY96" fmla="*/ 3495040 h 3830320"/>
              <a:gd name="connsiteX97" fmla="*/ 9093200 w 9875520"/>
              <a:gd name="connsiteY97" fmla="*/ 3606800 h 3830320"/>
              <a:gd name="connsiteX98" fmla="*/ 9144000 w 9875520"/>
              <a:gd name="connsiteY98" fmla="*/ 3718560 h 3830320"/>
              <a:gd name="connsiteX99" fmla="*/ 9225280 w 9875520"/>
              <a:gd name="connsiteY99" fmla="*/ 3606800 h 3830320"/>
              <a:gd name="connsiteX100" fmla="*/ 9367520 w 9875520"/>
              <a:gd name="connsiteY100" fmla="*/ 3738880 h 3830320"/>
              <a:gd name="connsiteX101" fmla="*/ 9448800 w 9875520"/>
              <a:gd name="connsiteY101" fmla="*/ 3637280 h 3830320"/>
              <a:gd name="connsiteX102" fmla="*/ 9641840 w 9875520"/>
              <a:gd name="connsiteY102" fmla="*/ 3728720 h 3830320"/>
              <a:gd name="connsiteX103" fmla="*/ 9743440 w 9875520"/>
              <a:gd name="connsiteY103" fmla="*/ 3830320 h 3830320"/>
              <a:gd name="connsiteX104" fmla="*/ 9875520 w 9875520"/>
              <a:gd name="connsiteY104" fmla="*/ 3779520 h 3830320"/>
              <a:gd name="connsiteX105" fmla="*/ 9875520 w 9875520"/>
              <a:gd name="connsiteY10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139440 w 9875520"/>
              <a:gd name="connsiteY24" fmla="*/ 1330960 h 3830320"/>
              <a:gd name="connsiteX25" fmla="*/ 3261360 w 9875520"/>
              <a:gd name="connsiteY25" fmla="*/ 1910080 h 3830320"/>
              <a:gd name="connsiteX26" fmla="*/ 3434080 w 9875520"/>
              <a:gd name="connsiteY26" fmla="*/ 2255520 h 3830320"/>
              <a:gd name="connsiteX27" fmla="*/ 3495040 w 9875520"/>
              <a:gd name="connsiteY27" fmla="*/ 2570480 h 3830320"/>
              <a:gd name="connsiteX28" fmla="*/ 3566160 w 9875520"/>
              <a:gd name="connsiteY28" fmla="*/ 2458720 h 3830320"/>
              <a:gd name="connsiteX29" fmla="*/ 3566160 w 9875520"/>
              <a:gd name="connsiteY29" fmla="*/ 2458720 h 3830320"/>
              <a:gd name="connsiteX30" fmla="*/ 3738880 w 9875520"/>
              <a:gd name="connsiteY30" fmla="*/ 2286000 h 3830320"/>
              <a:gd name="connsiteX31" fmla="*/ 3860800 w 9875520"/>
              <a:gd name="connsiteY31" fmla="*/ 2448560 h 3830320"/>
              <a:gd name="connsiteX32" fmla="*/ 3901440 w 9875520"/>
              <a:gd name="connsiteY32" fmla="*/ 2204720 h 3830320"/>
              <a:gd name="connsiteX33" fmla="*/ 3992880 w 9875520"/>
              <a:gd name="connsiteY33" fmla="*/ 2357120 h 3830320"/>
              <a:gd name="connsiteX34" fmla="*/ 4104640 w 9875520"/>
              <a:gd name="connsiteY34" fmla="*/ 2661920 h 3830320"/>
              <a:gd name="connsiteX35" fmla="*/ 4185920 w 9875520"/>
              <a:gd name="connsiteY35" fmla="*/ 2519680 h 3830320"/>
              <a:gd name="connsiteX36" fmla="*/ 4246880 w 9875520"/>
              <a:gd name="connsiteY36" fmla="*/ 1920240 h 3830320"/>
              <a:gd name="connsiteX37" fmla="*/ 4267200 w 9875520"/>
              <a:gd name="connsiteY37" fmla="*/ 1605280 h 3830320"/>
              <a:gd name="connsiteX38" fmla="*/ 4328160 w 9875520"/>
              <a:gd name="connsiteY38" fmla="*/ 1463040 h 3830320"/>
              <a:gd name="connsiteX39" fmla="*/ 4389120 w 9875520"/>
              <a:gd name="connsiteY39" fmla="*/ 1706880 h 3830320"/>
              <a:gd name="connsiteX40" fmla="*/ 4389120 w 9875520"/>
              <a:gd name="connsiteY40" fmla="*/ 1706880 h 3830320"/>
              <a:gd name="connsiteX41" fmla="*/ 4500880 w 9875520"/>
              <a:gd name="connsiteY41" fmla="*/ 1625600 h 3830320"/>
              <a:gd name="connsiteX42" fmla="*/ 4572000 w 9875520"/>
              <a:gd name="connsiteY42" fmla="*/ 1615440 h 3830320"/>
              <a:gd name="connsiteX43" fmla="*/ 4612640 w 9875520"/>
              <a:gd name="connsiteY43" fmla="*/ 1859280 h 3830320"/>
              <a:gd name="connsiteX44" fmla="*/ 4714240 w 9875520"/>
              <a:gd name="connsiteY44" fmla="*/ 1910080 h 3830320"/>
              <a:gd name="connsiteX45" fmla="*/ 4765040 w 9875520"/>
              <a:gd name="connsiteY45" fmla="*/ 2082800 h 3830320"/>
              <a:gd name="connsiteX46" fmla="*/ 4856480 w 9875520"/>
              <a:gd name="connsiteY46" fmla="*/ 2082800 h 3830320"/>
              <a:gd name="connsiteX47" fmla="*/ 4927600 w 9875520"/>
              <a:gd name="connsiteY47" fmla="*/ 1971040 h 3830320"/>
              <a:gd name="connsiteX48" fmla="*/ 5008880 w 9875520"/>
              <a:gd name="connsiteY48" fmla="*/ 2042160 h 3830320"/>
              <a:gd name="connsiteX49" fmla="*/ 5049520 w 9875520"/>
              <a:gd name="connsiteY49" fmla="*/ 2001520 h 3830320"/>
              <a:gd name="connsiteX50" fmla="*/ 5171440 w 9875520"/>
              <a:gd name="connsiteY50" fmla="*/ 1219200 h 3830320"/>
              <a:gd name="connsiteX51" fmla="*/ 5252720 w 9875520"/>
              <a:gd name="connsiteY51" fmla="*/ 1148080 h 3830320"/>
              <a:gd name="connsiteX52" fmla="*/ 5313680 w 9875520"/>
              <a:gd name="connsiteY52" fmla="*/ 1259840 h 3830320"/>
              <a:gd name="connsiteX53" fmla="*/ 5344160 w 9875520"/>
              <a:gd name="connsiteY53" fmla="*/ 1767840 h 3830320"/>
              <a:gd name="connsiteX54" fmla="*/ 5394960 w 9875520"/>
              <a:gd name="connsiteY54" fmla="*/ 1899920 h 3830320"/>
              <a:gd name="connsiteX55" fmla="*/ 5476240 w 9875520"/>
              <a:gd name="connsiteY55" fmla="*/ 1981200 h 3830320"/>
              <a:gd name="connsiteX56" fmla="*/ 5537200 w 9875520"/>
              <a:gd name="connsiteY56" fmla="*/ 2468880 h 3830320"/>
              <a:gd name="connsiteX57" fmla="*/ 5628640 w 9875520"/>
              <a:gd name="connsiteY57" fmla="*/ 680720 h 3830320"/>
              <a:gd name="connsiteX58" fmla="*/ 5709920 w 9875520"/>
              <a:gd name="connsiteY58" fmla="*/ 436880 h 3830320"/>
              <a:gd name="connsiteX59" fmla="*/ 5770880 w 9875520"/>
              <a:gd name="connsiteY59" fmla="*/ 335280 h 3830320"/>
              <a:gd name="connsiteX60" fmla="*/ 5781040 w 9875520"/>
              <a:gd name="connsiteY60" fmla="*/ 152400 h 3830320"/>
              <a:gd name="connsiteX61" fmla="*/ 5882640 w 9875520"/>
              <a:gd name="connsiteY61" fmla="*/ 0 h 3830320"/>
              <a:gd name="connsiteX62" fmla="*/ 5943600 w 9875520"/>
              <a:gd name="connsiteY62" fmla="*/ 609600 h 3830320"/>
              <a:gd name="connsiteX63" fmla="*/ 6024880 w 9875520"/>
              <a:gd name="connsiteY63" fmla="*/ 650240 h 3830320"/>
              <a:gd name="connsiteX64" fmla="*/ 6045200 w 9875520"/>
              <a:gd name="connsiteY64" fmla="*/ 1341120 h 3830320"/>
              <a:gd name="connsiteX65" fmla="*/ 6197600 w 9875520"/>
              <a:gd name="connsiteY65" fmla="*/ 1615440 h 3830320"/>
              <a:gd name="connsiteX66" fmla="*/ 6350000 w 9875520"/>
              <a:gd name="connsiteY66" fmla="*/ 2092960 h 3830320"/>
              <a:gd name="connsiteX67" fmla="*/ 6451600 w 9875520"/>
              <a:gd name="connsiteY67" fmla="*/ 2204720 h 3830320"/>
              <a:gd name="connsiteX68" fmla="*/ 6522720 w 9875520"/>
              <a:gd name="connsiteY68" fmla="*/ 2397760 h 3830320"/>
              <a:gd name="connsiteX69" fmla="*/ 6614160 w 9875520"/>
              <a:gd name="connsiteY69" fmla="*/ 2428240 h 3830320"/>
              <a:gd name="connsiteX70" fmla="*/ 6766560 w 9875520"/>
              <a:gd name="connsiteY70" fmla="*/ 2600960 h 3830320"/>
              <a:gd name="connsiteX71" fmla="*/ 6837680 w 9875520"/>
              <a:gd name="connsiteY71" fmla="*/ 2743200 h 3830320"/>
              <a:gd name="connsiteX72" fmla="*/ 6918960 w 9875520"/>
              <a:gd name="connsiteY72" fmla="*/ 2489200 h 3830320"/>
              <a:gd name="connsiteX73" fmla="*/ 7030720 w 9875520"/>
              <a:gd name="connsiteY73" fmla="*/ 2743200 h 3830320"/>
              <a:gd name="connsiteX74" fmla="*/ 7101840 w 9875520"/>
              <a:gd name="connsiteY74" fmla="*/ 2804160 h 3830320"/>
              <a:gd name="connsiteX75" fmla="*/ 7142480 w 9875520"/>
              <a:gd name="connsiteY75" fmla="*/ 2804160 h 3830320"/>
              <a:gd name="connsiteX76" fmla="*/ 7305040 w 9875520"/>
              <a:gd name="connsiteY76" fmla="*/ 2865120 h 3830320"/>
              <a:gd name="connsiteX77" fmla="*/ 7396480 w 9875520"/>
              <a:gd name="connsiteY77" fmla="*/ 2915920 h 3830320"/>
              <a:gd name="connsiteX78" fmla="*/ 7508240 w 9875520"/>
              <a:gd name="connsiteY78" fmla="*/ 2804160 h 3830320"/>
              <a:gd name="connsiteX79" fmla="*/ 7589520 w 9875520"/>
              <a:gd name="connsiteY79" fmla="*/ 2946400 h 3830320"/>
              <a:gd name="connsiteX80" fmla="*/ 7630160 w 9875520"/>
              <a:gd name="connsiteY80" fmla="*/ 3108960 h 3830320"/>
              <a:gd name="connsiteX81" fmla="*/ 7731760 w 9875520"/>
              <a:gd name="connsiteY81" fmla="*/ 3139440 h 3830320"/>
              <a:gd name="connsiteX82" fmla="*/ 7813040 w 9875520"/>
              <a:gd name="connsiteY82" fmla="*/ 3210560 h 3830320"/>
              <a:gd name="connsiteX83" fmla="*/ 7884160 w 9875520"/>
              <a:gd name="connsiteY83" fmla="*/ 3261360 h 3830320"/>
              <a:gd name="connsiteX84" fmla="*/ 7945120 w 9875520"/>
              <a:gd name="connsiteY84" fmla="*/ 3352800 h 3830320"/>
              <a:gd name="connsiteX85" fmla="*/ 7985760 w 9875520"/>
              <a:gd name="connsiteY85" fmla="*/ 3261360 h 3830320"/>
              <a:gd name="connsiteX86" fmla="*/ 8016240 w 9875520"/>
              <a:gd name="connsiteY86" fmla="*/ 3281680 h 3830320"/>
              <a:gd name="connsiteX87" fmla="*/ 8087360 w 9875520"/>
              <a:gd name="connsiteY87" fmla="*/ 3068320 h 3830320"/>
              <a:gd name="connsiteX88" fmla="*/ 8280400 w 9875520"/>
              <a:gd name="connsiteY88" fmla="*/ 3434080 h 3830320"/>
              <a:gd name="connsiteX89" fmla="*/ 8382000 w 9875520"/>
              <a:gd name="connsiteY89" fmla="*/ 3413760 h 3830320"/>
              <a:gd name="connsiteX90" fmla="*/ 8453120 w 9875520"/>
              <a:gd name="connsiteY90" fmla="*/ 3495040 h 3830320"/>
              <a:gd name="connsiteX91" fmla="*/ 8554720 w 9875520"/>
              <a:gd name="connsiteY91" fmla="*/ 3393440 h 3830320"/>
              <a:gd name="connsiteX92" fmla="*/ 8646160 w 9875520"/>
              <a:gd name="connsiteY92" fmla="*/ 3505200 h 3830320"/>
              <a:gd name="connsiteX93" fmla="*/ 8798560 w 9875520"/>
              <a:gd name="connsiteY93" fmla="*/ 3474720 h 3830320"/>
              <a:gd name="connsiteX94" fmla="*/ 8869680 w 9875520"/>
              <a:gd name="connsiteY94" fmla="*/ 3616960 h 3830320"/>
              <a:gd name="connsiteX95" fmla="*/ 8950960 w 9875520"/>
              <a:gd name="connsiteY95" fmla="*/ 3495040 h 3830320"/>
              <a:gd name="connsiteX96" fmla="*/ 9093200 w 9875520"/>
              <a:gd name="connsiteY96" fmla="*/ 3606800 h 3830320"/>
              <a:gd name="connsiteX97" fmla="*/ 9144000 w 9875520"/>
              <a:gd name="connsiteY97" fmla="*/ 3718560 h 3830320"/>
              <a:gd name="connsiteX98" fmla="*/ 9225280 w 9875520"/>
              <a:gd name="connsiteY98" fmla="*/ 3606800 h 3830320"/>
              <a:gd name="connsiteX99" fmla="*/ 9367520 w 9875520"/>
              <a:gd name="connsiteY99" fmla="*/ 3738880 h 3830320"/>
              <a:gd name="connsiteX100" fmla="*/ 9448800 w 9875520"/>
              <a:gd name="connsiteY100" fmla="*/ 3637280 h 3830320"/>
              <a:gd name="connsiteX101" fmla="*/ 9641840 w 9875520"/>
              <a:gd name="connsiteY101" fmla="*/ 3728720 h 3830320"/>
              <a:gd name="connsiteX102" fmla="*/ 9743440 w 9875520"/>
              <a:gd name="connsiteY102" fmla="*/ 3830320 h 3830320"/>
              <a:gd name="connsiteX103" fmla="*/ 9875520 w 9875520"/>
              <a:gd name="connsiteY103" fmla="*/ 3779520 h 3830320"/>
              <a:gd name="connsiteX104" fmla="*/ 9875520 w 9875520"/>
              <a:gd name="connsiteY10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261360 w 9875520"/>
              <a:gd name="connsiteY24" fmla="*/ 1910080 h 3830320"/>
              <a:gd name="connsiteX25" fmla="*/ 3434080 w 9875520"/>
              <a:gd name="connsiteY25" fmla="*/ 2255520 h 3830320"/>
              <a:gd name="connsiteX26" fmla="*/ 3495040 w 9875520"/>
              <a:gd name="connsiteY26" fmla="*/ 2570480 h 3830320"/>
              <a:gd name="connsiteX27" fmla="*/ 3566160 w 9875520"/>
              <a:gd name="connsiteY27" fmla="*/ 2458720 h 3830320"/>
              <a:gd name="connsiteX28" fmla="*/ 3566160 w 9875520"/>
              <a:gd name="connsiteY28" fmla="*/ 2458720 h 3830320"/>
              <a:gd name="connsiteX29" fmla="*/ 3738880 w 9875520"/>
              <a:gd name="connsiteY29" fmla="*/ 2286000 h 3830320"/>
              <a:gd name="connsiteX30" fmla="*/ 3860800 w 9875520"/>
              <a:gd name="connsiteY30" fmla="*/ 2448560 h 3830320"/>
              <a:gd name="connsiteX31" fmla="*/ 3901440 w 9875520"/>
              <a:gd name="connsiteY31" fmla="*/ 2204720 h 3830320"/>
              <a:gd name="connsiteX32" fmla="*/ 3992880 w 9875520"/>
              <a:gd name="connsiteY32" fmla="*/ 2357120 h 3830320"/>
              <a:gd name="connsiteX33" fmla="*/ 4104640 w 9875520"/>
              <a:gd name="connsiteY33" fmla="*/ 2661920 h 3830320"/>
              <a:gd name="connsiteX34" fmla="*/ 4185920 w 9875520"/>
              <a:gd name="connsiteY34" fmla="*/ 2519680 h 3830320"/>
              <a:gd name="connsiteX35" fmla="*/ 4246880 w 9875520"/>
              <a:gd name="connsiteY35" fmla="*/ 1920240 h 3830320"/>
              <a:gd name="connsiteX36" fmla="*/ 4267200 w 9875520"/>
              <a:gd name="connsiteY36" fmla="*/ 1605280 h 3830320"/>
              <a:gd name="connsiteX37" fmla="*/ 4328160 w 9875520"/>
              <a:gd name="connsiteY37" fmla="*/ 1463040 h 3830320"/>
              <a:gd name="connsiteX38" fmla="*/ 4389120 w 9875520"/>
              <a:gd name="connsiteY38" fmla="*/ 1706880 h 3830320"/>
              <a:gd name="connsiteX39" fmla="*/ 4389120 w 9875520"/>
              <a:gd name="connsiteY39" fmla="*/ 1706880 h 3830320"/>
              <a:gd name="connsiteX40" fmla="*/ 4500880 w 9875520"/>
              <a:gd name="connsiteY40" fmla="*/ 1625600 h 3830320"/>
              <a:gd name="connsiteX41" fmla="*/ 4572000 w 9875520"/>
              <a:gd name="connsiteY41" fmla="*/ 1615440 h 3830320"/>
              <a:gd name="connsiteX42" fmla="*/ 4612640 w 9875520"/>
              <a:gd name="connsiteY42" fmla="*/ 1859280 h 3830320"/>
              <a:gd name="connsiteX43" fmla="*/ 4714240 w 9875520"/>
              <a:gd name="connsiteY43" fmla="*/ 1910080 h 3830320"/>
              <a:gd name="connsiteX44" fmla="*/ 4765040 w 9875520"/>
              <a:gd name="connsiteY44" fmla="*/ 2082800 h 3830320"/>
              <a:gd name="connsiteX45" fmla="*/ 4856480 w 9875520"/>
              <a:gd name="connsiteY45" fmla="*/ 2082800 h 3830320"/>
              <a:gd name="connsiteX46" fmla="*/ 4927600 w 9875520"/>
              <a:gd name="connsiteY46" fmla="*/ 1971040 h 3830320"/>
              <a:gd name="connsiteX47" fmla="*/ 5008880 w 9875520"/>
              <a:gd name="connsiteY47" fmla="*/ 2042160 h 3830320"/>
              <a:gd name="connsiteX48" fmla="*/ 5049520 w 9875520"/>
              <a:gd name="connsiteY48" fmla="*/ 2001520 h 3830320"/>
              <a:gd name="connsiteX49" fmla="*/ 5171440 w 9875520"/>
              <a:gd name="connsiteY49" fmla="*/ 1219200 h 3830320"/>
              <a:gd name="connsiteX50" fmla="*/ 5252720 w 9875520"/>
              <a:gd name="connsiteY50" fmla="*/ 1148080 h 3830320"/>
              <a:gd name="connsiteX51" fmla="*/ 5313680 w 9875520"/>
              <a:gd name="connsiteY51" fmla="*/ 1259840 h 3830320"/>
              <a:gd name="connsiteX52" fmla="*/ 5344160 w 9875520"/>
              <a:gd name="connsiteY52" fmla="*/ 1767840 h 3830320"/>
              <a:gd name="connsiteX53" fmla="*/ 5394960 w 9875520"/>
              <a:gd name="connsiteY53" fmla="*/ 1899920 h 3830320"/>
              <a:gd name="connsiteX54" fmla="*/ 5476240 w 9875520"/>
              <a:gd name="connsiteY54" fmla="*/ 1981200 h 3830320"/>
              <a:gd name="connsiteX55" fmla="*/ 5537200 w 9875520"/>
              <a:gd name="connsiteY55" fmla="*/ 2468880 h 3830320"/>
              <a:gd name="connsiteX56" fmla="*/ 5628640 w 9875520"/>
              <a:gd name="connsiteY56" fmla="*/ 680720 h 3830320"/>
              <a:gd name="connsiteX57" fmla="*/ 5709920 w 9875520"/>
              <a:gd name="connsiteY57" fmla="*/ 436880 h 3830320"/>
              <a:gd name="connsiteX58" fmla="*/ 5770880 w 9875520"/>
              <a:gd name="connsiteY58" fmla="*/ 335280 h 3830320"/>
              <a:gd name="connsiteX59" fmla="*/ 5781040 w 9875520"/>
              <a:gd name="connsiteY59" fmla="*/ 152400 h 3830320"/>
              <a:gd name="connsiteX60" fmla="*/ 5882640 w 9875520"/>
              <a:gd name="connsiteY60" fmla="*/ 0 h 3830320"/>
              <a:gd name="connsiteX61" fmla="*/ 5943600 w 9875520"/>
              <a:gd name="connsiteY61" fmla="*/ 609600 h 3830320"/>
              <a:gd name="connsiteX62" fmla="*/ 6024880 w 9875520"/>
              <a:gd name="connsiteY62" fmla="*/ 650240 h 3830320"/>
              <a:gd name="connsiteX63" fmla="*/ 6045200 w 9875520"/>
              <a:gd name="connsiteY63" fmla="*/ 1341120 h 3830320"/>
              <a:gd name="connsiteX64" fmla="*/ 6197600 w 9875520"/>
              <a:gd name="connsiteY64" fmla="*/ 1615440 h 3830320"/>
              <a:gd name="connsiteX65" fmla="*/ 6350000 w 9875520"/>
              <a:gd name="connsiteY65" fmla="*/ 2092960 h 3830320"/>
              <a:gd name="connsiteX66" fmla="*/ 6451600 w 9875520"/>
              <a:gd name="connsiteY66" fmla="*/ 2204720 h 3830320"/>
              <a:gd name="connsiteX67" fmla="*/ 6522720 w 9875520"/>
              <a:gd name="connsiteY67" fmla="*/ 2397760 h 3830320"/>
              <a:gd name="connsiteX68" fmla="*/ 6614160 w 9875520"/>
              <a:gd name="connsiteY68" fmla="*/ 2428240 h 3830320"/>
              <a:gd name="connsiteX69" fmla="*/ 6766560 w 9875520"/>
              <a:gd name="connsiteY69" fmla="*/ 2600960 h 3830320"/>
              <a:gd name="connsiteX70" fmla="*/ 6837680 w 9875520"/>
              <a:gd name="connsiteY70" fmla="*/ 2743200 h 3830320"/>
              <a:gd name="connsiteX71" fmla="*/ 6918960 w 9875520"/>
              <a:gd name="connsiteY71" fmla="*/ 2489200 h 3830320"/>
              <a:gd name="connsiteX72" fmla="*/ 7030720 w 9875520"/>
              <a:gd name="connsiteY72" fmla="*/ 2743200 h 3830320"/>
              <a:gd name="connsiteX73" fmla="*/ 7101840 w 9875520"/>
              <a:gd name="connsiteY73" fmla="*/ 2804160 h 3830320"/>
              <a:gd name="connsiteX74" fmla="*/ 7142480 w 9875520"/>
              <a:gd name="connsiteY74" fmla="*/ 2804160 h 3830320"/>
              <a:gd name="connsiteX75" fmla="*/ 7305040 w 9875520"/>
              <a:gd name="connsiteY75" fmla="*/ 2865120 h 3830320"/>
              <a:gd name="connsiteX76" fmla="*/ 7396480 w 9875520"/>
              <a:gd name="connsiteY76" fmla="*/ 2915920 h 3830320"/>
              <a:gd name="connsiteX77" fmla="*/ 7508240 w 9875520"/>
              <a:gd name="connsiteY77" fmla="*/ 2804160 h 3830320"/>
              <a:gd name="connsiteX78" fmla="*/ 7589520 w 9875520"/>
              <a:gd name="connsiteY78" fmla="*/ 2946400 h 3830320"/>
              <a:gd name="connsiteX79" fmla="*/ 7630160 w 9875520"/>
              <a:gd name="connsiteY79" fmla="*/ 3108960 h 3830320"/>
              <a:gd name="connsiteX80" fmla="*/ 7731760 w 9875520"/>
              <a:gd name="connsiteY80" fmla="*/ 3139440 h 3830320"/>
              <a:gd name="connsiteX81" fmla="*/ 7813040 w 9875520"/>
              <a:gd name="connsiteY81" fmla="*/ 3210560 h 3830320"/>
              <a:gd name="connsiteX82" fmla="*/ 7884160 w 9875520"/>
              <a:gd name="connsiteY82" fmla="*/ 3261360 h 3830320"/>
              <a:gd name="connsiteX83" fmla="*/ 7945120 w 9875520"/>
              <a:gd name="connsiteY83" fmla="*/ 3352800 h 3830320"/>
              <a:gd name="connsiteX84" fmla="*/ 7985760 w 9875520"/>
              <a:gd name="connsiteY84" fmla="*/ 3261360 h 3830320"/>
              <a:gd name="connsiteX85" fmla="*/ 8016240 w 9875520"/>
              <a:gd name="connsiteY85" fmla="*/ 3281680 h 3830320"/>
              <a:gd name="connsiteX86" fmla="*/ 8087360 w 9875520"/>
              <a:gd name="connsiteY86" fmla="*/ 3068320 h 3830320"/>
              <a:gd name="connsiteX87" fmla="*/ 8280400 w 9875520"/>
              <a:gd name="connsiteY87" fmla="*/ 3434080 h 3830320"/>
              <a:gd name="connsiteX88" fmla="*/ 8382000 w 9875520"/>
              <a:gd name="connsiteY88" fmla="*/ 3413760 h 3830320"/>
              <a:gd name="connsiteX89" fmla="*/ 8453120 w 9875520"/>
              <a:gd name="connsiteY89" fmla="*/ 3495040 h 3830320"/>
              <a:gd name="connsiteX90" fmla="*/ 8554720 w 9875520"/>
              <a:gd name="connsiteY90" fmla="*/ 3393440 h 3830320"/>
              <a:gd name="connsiteX91" fmla="*/ 8646160 w 9875520"/>
              <a:gd name="connsiteY91" fmla="*/ 3505200 h 3830320"/>
              <a:gd name="connsiteX92" fmla="*/ 8798560 w 9875520"/>
              <a:gd name="connsiteY92" fmla="*/ 3474720 h 3830320"/>
              <a:gd name="connsiteX93" fmla="*/ 8869680 w 9875520"/>
              <a:gd name="connsiteY93" fmla="*/ 3616960 h 3830320"/>
              <a:gd name="connsiteX94" fmla="*/ 8950960 w 9875520"/>
              <a:gd name="connsiteY94" fmla="*/ 3495040 h 3830320"/>
              <a:gd name="connsiteX95" fmla="*/ 9093200 w 9875520"/>
              <a:gd name="connsiteY95" fmla="*/ 3606800 h 3830320"/>
              <a:gd name="connsiteX96" fmla="*/ 9144000 w 9875520"/>
              <a:gd name="connsiteY96" fmla="*/ 3718560 h 3830320"/>
              <a:gd name="connsiteX97" fmla="*/ 9225280 w 9875520"/>
              <a:gd name="connsiteY97" fmla="*/ 3606800 h 3830320"/>
              <a:gd name="connsiteX98" fmla="*/ 9367520 w 9875520"/>
              <a:gd name="connsiteY98" fmla="*/ 3738880 h 3830320"/>
              <a:gd name="connsiteX99" fmla="*/ 9448800 w 9875520"/>
              <a:gd name="connsiteY99" fmla="*/ 3637280 h 3830320"/>
              <a:gd name="connsiteX100" fmla="*/ 9641840 w 9875520"/>
              <a:gd name="connsiteY100" fmla="*/ 3728720 h 3830320"/>
              <a:gd name="connsiteX101" fmla="*/ 9743440 w 9875520"/>
              <a:gd name="connsiteY101" fmla="*/ 3830320 h 3830320"/>
              <a:gd name="connsiteX102" fmla="*/ 9875520 w 9875520"/>
              <a:gd name="connsiteY102" fmla="*/ 3779520 h 3830320"/>
              <a:gd name="connsiteX103" fmla="*/ 9875520 w 9875520"/>
              <a:gd name="connsiteY10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34080 w 9875520"/>
              <a:gd name="connsiteY24" fmla="*/ 2255520 h 3830320"/>
              <a:gd name="connsiteX25" fmla="*/ 3495040 w 9875520"/>
              <a:gd name="connsiteY25" fmla="*/ 2570480 h 3830320"/>
              <a:gd name="connsiteX26" fmla="*/ 3566160 w 9875520"/>
              <a:gd name="connsiteY26" fmla="*/ 2458720 h 3830320"/>
              <a:gd name="connsiteX27" fmla="*/ 3566160 w 9875520"/>
              <a:gd name="connsiteY27" fmla="*/ 2458720 h 3830320"/>
              <a:gd name="connsiteX28" fmla="*/ 3738880 w 9875520"/>
              <a:gd name="connsiteY28" fmla="*/ 2286000 h 3830320"/>
              <a:gd name="connsiteX29" fmla="*/ 3860800 w 9875520"/>
              <a:gd name="connsiteY29" fmla="*/ 2448560 h 3830320"/>
              <a:gd name="connsiteX30" fmla="*/ 3901440 w 9875520"/>
              <a:gd name="connsiteY30" fmla="*/ 2204720 h 3830320"/>
              <a:gd name="connsiteX31" fmla="*/ 3992880 w 9875520"/>
              <a:gd name="connsiteY31" fmla="*/ 2357120 h 3830320"/>
              <a:gd name="connsiteX32" fmla="*/ 4104640 w 9875520"/>
              <a:gd name="connsiteY32" fmla="*/ 2661920 h 3830320"/>
              <a:gd name="connsiteX33" fmla="*/ 4185920 w 9875520"/>
              <a:gd name="connsiteY33" fmla="*/ 2519680 h 3830320"/>
              <a:gd name="connsiteX34" fmla="*/ 4246880 w 9875520"/>
              <a:gd name="connsiteY34" fmla="*/ 1920240 h 3830320"/>
              <a:gd name="connsiteX35" fmla="*/ 4267200 w 9875520"/>
              <a:gd name="connsiteY35" fmla="*/ 1605280 h 3830320"/>
              <a:gd name="connsiteX36" fmla="*/ 4328160 w 9875520"/>
              <a:gd name="connsiteY36" fmla="*/ 1463040 h 3830320"/>
              <a:gd name="connsiteX37" fmla="*/ 4389120 w 9875520"/>
              <a:gd name="connsiteY37" fmla="*/ 1706880 h 3830320"/>
              <a:gd name="connsiteX38" fmla="*/ 4389120 w 9875520"/>
              <a:gd name="connsiteY38" fmla="*/ 1706880 h 3830320"/>
              <a:gd name="connsiteX39" fmla="*/ 4500880 w 9875520"/>
              <a:gd name="connsiteY39" fmla="*/ 1625600 h 3830320"/>
              <a:gd name="connsiteX40" fmla="*/ 4572000 w 9875520"/>
              <a:gd name="connsiteY40" fmla="*/ 1615440 h 3830320"/>
              <a:gd name="connsiteX41" fmla="*/ 4612640 w 9875520"/>
              <a:gd name="connsiteY41" fmla="*/ 1859280 h 3830320"/>
              <a:gd name="connsiteX42" fmla="*/ 4714240 w 9875520"/>
              <a:gd name="connsiteY42" fmla="*/ 1910080 h 3830320"/>
              <a:gd name="connsiteX43" fmla="*/ 4765040 w 9875520"/>
              <a:gd name="connsiteY43" fmla="*/ 2082800 h 3830320"/>
              <a:gd name="connsiteX44" fmla="*/ 4856480 w 9875520"/>
              <a:gd name="connsiteY44" fmla="*/ 2082800 h 3830320"/>
              <a:gd name="connsiteX45" fmla="*/ 4927600 w 9875520"/>
              <a:gd name="connsiteY45" fmla="*/ 1971040 h 3830320"/>
              <a:gd name="connsiteX46" fmla="*/ 5008880 w 9875520"/>
              <a:gd name="connsiteY46" fmla="*/ 2042160 h 3830320"/>
              <a:gd name="connsiteX47" fmla="*/ 5049520 w 9875520"/>
              <a:gd name="connsiteY47" fmla="*/ 2001520 h 3830320"/>
              <a:gd name="connsiteX48" fmla="*/ 5171440 w 9875520"/>
              <a:gd name="connsiteY48" fmla="*/ 1219200 h 3830320"/>
              <a:gd name="connsiteX49" fmla="*/ 5252720 w 9875520"/>
              <a:gd name="connsiteY49" fmla="*/ 1148080 h 3830320"/>
              <a:gd name="connsiteX50" fmla="*/ 5313680 w 9875520"/>
              <a:gd name="connsiteY50" fmla="*/ 1259840 h 3830320"/>
              <a:gd name="connsiteX51" fmla="*/ 5344160 w 9875520"/>
              <a:gd name="connsiteY51" fmla="*/ 1767840 h 3830320"/>
              <a:gd name="connsiteX52" fmla="*/ 5394960 w 9875520"/>
              <a:gd name="connsiteY52" fmla="*/ 1899920 h 3830320"/>
              <a:gd name="connsiteX53" fmla="*/ 5476240 w 9875520"/>
              <a:gd name="connsiteY53" fmla="*/ 1981200 h 3830320"/>
              <a:gd name="connsiteX54" fmla="*/ 5537200 w 9875520"/>
              <a:gd name="connsiteY54" fmla="*/ 2468880 h 3830320"/>
              <a:gd name="connsiteX55" fmla="*/ 5628640 w 9875520"/>
              <a:gd name="connsiteY55" fmla="*/ 680720 h 3830320"/>
              <a:gd name="connsiteX56" fmla="*/ 5709920 w 9875520"/>
              <a:gd name="connsiteY56" fmla="*/ 436880 h 3830320"/>
              <a:gd name="connsiteX57" fmla="*/ 5770880 w 9875520"/>
              <a:gd name="connsiteY57" fmla="*/ 335280 h 3830320"/>
              <a:gd name="connsiteX58" fmla="*/ 5781040 w 9875520"/>
              <a:gd name="connsiteY58" fmla="*/ 152400 h 3830320"/>
              <a:gd name="connsiteX59" fmla="*/ 5882640 w 9875520"/>
              <a:gd name="connsiteY59" fmla="*/ 0 h 3830320"/>
              <a:gd name="connsiteX60" fmla="*/ 5943600 w 9875520"/>
              <a:gd name="connsiteY60" fmla="*/ 609600 h 3830320"/>
              <a:gd name="connsiteX61" fmla="*/ 6024880 w 9875520"/>
              <a:gd name="connsiteY61" fmla="*/ 650240 h 3830320"/>
              <a:gd name="connsiteX62" fmla="*/ 6045200 w 9875520"/>
              <a:gd name="connsiteY62" fmla="*/ 1341120 h 3830320"/>
              <a:gd name="connsiteX63" fmla="*/ 6197600 w 9875520"/>
              <a:gd name="connsiteY63" fmla="*/ 1615440 h 3830320"/>
              <a:gd name="connsiteX64" fmla="*/ 6350000 w 9875520"/>
              <a:gd name="connsiteY64" fmla="*/ 2092960 h 3830320"/>
              <a:gd name="connsiteX65" fmla="*/ 6451600 w 9875520"/>
              <a:gd name="connsiteY65" fmla="*/ 2204720 h 3830320"/>
              <a:gd name="connsiteX66" fmla="*/ 6522720 w 9875520"/>
              <a:gd name="connsiteY66" fmla="*/ 2397760 h 3830320"/>
              <a:gd name="connsiteX67" fmla="*/ 6614160 w 9875520"/>
              <a:gd name="connsiteY67" fmla="*/ 2428240 h 3830320"/>
              <a:gd name="connsiteX68" fmla="*/ 6766560 w 9875520"/>
              <a:gd name="connsiteY68" fmla="*/ 2600960 h 3830320"/>
              <a:gd name="connsiteX69" fmla="*/ 6837680 w 9875520"/>
              <a:gd name="connsiteY69" fmla="*/ 2743200 h 3830320"/>
              <a:gd name="connsiteX70" fmla="*/ 6918960 w 9875520"/>
              <a:gd name="connsiteY70" fmla="*/ 2489200 h 3830320"/>
              <a:gd name="connsiteX71" fmla="*/ 7030720 w 9875520"/>
              <a:gd name="connsiteY71" fmla="*/ 2743200 h 3830320"/>
              <a:gd name="connsiteX72" fmla="*/ 7101840 w 9875520"/>
              <a:gd name="connsiteY72" fmla="*/ 2804160 h 3830320"/>
              <a:gd name="connsiteX73" fmla="*/ 7142480 w 9875520"/>
              <a:gd name="connsiteY73" fmla="*/ 2804160 h 3830320"/>
              <a:gd name="connsiteX74" fmla="*/ 7305040 w 9875520"/>
              <a:gd name="connsiteY74" fmla="*/ 2865120 h 3830320"/>
              <a:gd name="connsiteX75" fmla="*/ 7396480 w 9875520"/>
              <a:gd name="connsiteY75" fmla="*/ 2915920 h 3830320"/>
              <a:gd name="connsiteX76" fmla="*/ 7508240 w 9875520"/>
              <a:gd name="connsiteY76" fmla="*/ 2804160 h 3830320"/>
              <a:gd name="connsiteX77" fmla="*/ 7589520 w 9875520"/>
              <a:gd name="connsiteY77" fmla="*/ 2946400 h 3830320"/>
              <a:gd name="connsiteX78" fmla="*/ 7630160 w 9875520"/>
              <a:gd name="connsiteY78" fmla="*/ 3108960 h 3830320"/>
              <a:gd name="connsiteX79" fmla="*/ 7731760 w 9875520"/>
              <a:gd name="connsiteY79" fmla="*/ 3139440 h 3830320"/>
              <a:gd name="connsiteX80" fmla="*/ 7813040 w 9875520"/>
              <a:gd name="connsiteY80" fmla="*/ 3210560 h 3830320"/>
              <a:gd name="connsiteX81" fmla="*/ 7884160 w 9875520"/>
              <a:gd name="connsiteY81" fmla="*/ 3261360 h 3830320"/>
              <a:gd name="connsiteX82" fmla="*/ 7945120 w 9875520"/>
              <a:gd name="connsiteY82" fmla="*/ 3352800 h 3830320"/>
              <a:gd name="connsiteX83" fmla="*/ 7985760 w 9875520"/>
              <a:gd name="connsiteY83" fmla="*/ 3261360 h 3830320"/>
              <a:gd name="connsiteX84" fmla="*/ 8016240 w 9875520"/>
              <a:gd name="connsiteY84" fmla="*/ 3281680 h 3830320"/>
              <a:gd name="connsiteX85" fmla="*/ 8087360 w 9875520"/>
              <a:gd name="connsiteY85" fmla="*/ 3068320 h 3830320"/>
              <a:gd name="connsiteX86" fmla="*/ 8280400 w 9875520"/>
              <a:gd name="connsiteY86" fmla="*/ 3434080 h 3830320"/>
              <a:gd name="connsiteX87" fmla="*/ 8382000 w 9875520"/>
              <a:gd name="connsiteY87" fmla="*/ 3413760 h 3830320"/>
              <a:gd name="connsiteX88" fmla="*/ 8453120 w 9875520"/>
              <a:gd name="connsiteY88" fmla="*/ 3495040 h 3830320"/>
              <a:gd name="connsiteX89" fmla="*/ 8554720 w 9875520"/>
              <a:gd name="connsiteY89" fmla="*/ 3393440 h 3830320"/>
              <a:gd name="connsiteX90" fmla="*/ 8646160 w 9875520"/>
              <a:gd name="connsiteY90" fmla="*/ 3505200 h 3830320"/>
              <a:gd name="connsiteX91" fmla="*/ 8798560 w 9875520"/>
              <a:gd name="connsiteY91" fmla="*/ 3474720 h 3830320"/>
              <a:gd name="connsiteX92" fmla="*/ 8869680 w 9875520"/>
              <a:gd name="connsiteY92" fmla="*/ 3616960 h 3830320"/>
              <a:gd name="connsiteX93" fmla="*/ 8950960 w 9875520"/>
              <a:gd name="connsiteY93" fmla="*/ 3495040 h 3830320"/>
              <a:gd name="connsiteX94" fmla="*/ 9093200 w 9875520"/>
              <a:gd name="connsiteY94" fmla="*/ 3606800 h 3830320"/>
              <a:gd name="connsiteX95" fmla="*/ 9144000 w 9875520"/>
              <a:gd name="connsiteY95" fmla="*/ 3718560 h 3830320"/>
              <a:gd name="connsiteX96" fmla="*/ 9225280 w 9875520"/>
              <a:gd name="connsiteY96" fmla="*/ 3606800 h 3830320"/>
              <a:gd name="connsiteX97" fmla="*/ 9367520 w 9875520"/>
              <a:gd name="connsiteY97" fmla="*/ 3738880 h 3830320"/>
              <a:gd name="connsiteX98" fmla="*/ 9448800 w 9875520"/>
              <a:gd name="connsiteY98" fmla="*/ 3637280 h 3830320"/>
              <a:gd name="connsiteX99" fmla="*/ 9641840 w 9875520"/>
              <a:gd name="connsiteY99" fmla="*/ 3728720 h 3830320"/>
              <a:gd name="connsiteX100" fmla="*/ 9743440 w 9875520"/>
              <a:gd name="connsiteY100" fmla="*/ 3830320 h 3830320"/>
              <a:gd name="connsiteX101" fmla="*/ 9875520 w 9875520"/>
              <a:gd name="connsiteY101" fmla="*/ 3779520 h 3830320"/>
              <a:gd name="connsiteX102" fmla="*/ 9875520 w 9875520"/>
              <a:gd name="connsiteY10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495040 w 9875520"/>
              <a:gd name="connsiteY24" fmla="*/ 2570480 h 3830320"/>
              <a:gd name="connsiteX25" fmla="*/ 3566160 w 9875520"/>
              <a:gd name="connsiteY25" fmla="*/ 2458720 h 3830320"/>
              <a:gd name="connsiteX26" fmla="*/ 3566160 w 9875520"/>
              <a:gd name="connsiteY26" fmla="*/ 2458720 h 3830320"/>
              <a:gd name="connsiteX27" fmla="*/ 3738880 w 9875520"/>
              <a:gd name="connsiteY27" fmla="*/ 2286000 h 3830320"/>
              <a:gd name="connsiteX28" fmla="*/ 3860800 w 9875520"/>
              <a:gd name="connsiteY28" fmla="*/ 2448560 h 3830320"/>
              <a:gd name="connsiteX29" fmla="*/ 3901440 w 9875520"/>
              <a:gd name="connsiteY29" fmla="*/ 2204720 h 3830320"/>
              <a:gd name="connsiteX30" fmla="*/ 3992880 w 9875520"/>
              <a:gd name="connsiteY30" fmla="*/ 2357120 h 3830320"/>
              <a:gd name="connsiteX31" fmla="*/ 4104640 w 9875520"/>
              <a:gd name="connsiteY31" fmla="*/ 2661920 h 3830320"/>
              <a:gd name="connsiteX32" fmla="*/ 4185920 w 9875520"/>
              <a:gd name="connsiteY32" fmla="*/ 2519680 h 3830320"/>
              <a:gd name="connsiteX33" fmla="*/ 4246880 w 9875520"/>
              <a:gd name="connsiteY33" fmla="*/ 1920240 h 3830320"/>
              <a:gd name="connsiteX34" fmla="*/ 4267200 w 9875520"/>
              <a:gd name="connsiteY34" fmla="*/ 1605280 h 3830320"/>
              <a:gd name="connsiteX35" fmla="*/ 4328160 w 9875520"/>
              <a:gd name="connsiteY35" fmla="*/ 1463040 h 3830320"/>
              <a:gd name="connsiteX36" fmla="*/ 4389120 w 9875520"/>
              <a:gd name="connsiteY36" fmla="*/ 1706880 h 3830320"/>
              <a:gd name="connsiteX37" fmla="*/ 4389120 w 9875520"/>
              <a:gd name="connsiteY37" fmla="*/ 1706880 h 3830320"/>
              <a:gd name="connsiteX38" fmla="*/ 4500880 w 9875520"/>
              <a:gd name="connsiteY38" fmla="*/ 1625600 h 3830320"/>
              <a:gd name="connsiteX39" fmla="*/ 4572000 w 9875520"/>
              <a:gd name="connsiteY39" fmla="*/ 1615440 h 3830320"/>
              <a:gd name="connsiteX40" fmla="*/ 4612640 w 9875520"/>
              <a:gd name="connsiteY40" fmla="*/ 1859280 h 3830320"/>
              <a:gd name="connsiteX41" fmla="*/ 4714240 w 9875520"/>
              <a:gd name="connsiteY41" fmla="*/ 1910080 h 3830320"/>
              <a:gd name="connsiteX42" fmla="*/ 4765040 w 9875520"/>
              <a:gd name="connsiteY42" fmla="*/ 2082800 h 3830320"/>
              <a:gd name="connsiteX43" fmla="*/ 4856480 w 9875520"/>
              <a:gd name="connsiteY43" fmla="*/ 2082800 h 3830320"/>
              <a:gd name="connsiteX44" fmla="*/ 4927600 w 9875520"/>
              <a:gd name="connsiteY44" fmla="*/ 1971040 h 3830320"/>
              <a:gd name="connsiteX45" fmla="*/ 5008880 w 9875520"/>
              <a:gd name="connsiteY45" fmla="*/ 2042160 h 3830320"/>
              <a:gd name="connsiteX46" fmla="*/ 5049520 w 9875520"/>
              <a:gd name="connsiteY46" fmla="*/ 2001520 h 3830320"/>
              <a:gd name="connsiteX47" fmla="*/ 5171440 w 9875520"/>
              <a:gd name="connsiteY47" fmla="*/ 1219200 h 3830320"/>
              <a:gd name="connsiteX48" fmla="*/ 5252720 w 9875520"/>
              <a:gd name="connsiteY48" fmla="*/ 1148080 h 3830320"/>
              <a:gd name="connsiteX49" fmla="*/ 5313680 w 9875520"/>
              <a:gd name="connsiteY49" fmla="*/ 1259840 h 3830320"/>
              <a:gd name="connsiteX50" fmla="*/ 5344160 w 9875520"/>
              <a:gd name="connsiteY50" fmla="*/ 1767840 h 3830320"/>
              <a:gd name="connsiteX51" fmla="*/ 5394960 w 9875520"/>
              <a:gd name="connsiteY51" fmla="*/ 1899920 h 3830320"/>
              <a:gd name="connsiteX52" fmla="*/ 5476240 w 9875520"/>
              <a:gd name="connsiteY52" fmla="*/ 1981200 h 3830320"/>
              <a:gd name="connsiteX53" fmla="*/ 5537200 w 9875520"/>
              <a:gd name="connsiteY53" fmla="*/ 2468880 h 3830320"/>
              <a:gd name="connsiteX54" fmla="*/ 5628640 w 9875520"/>
              <a:gd name="connsiteY54" fmla="*/ 680720 h 3830320"/>
              <a:gd name="connsiteX55" fmla="*/ 5709920 w 9875520"/>
              <a:gd name="connsiteY55" fmla="*/ 436880 h 3830320"/>
              <a:gd name="connsiteX56" fmla="*/ 5770880 w 9875520"/>
              <a:gd name="connsiteY56" fmla="*/ 335280 h 3830320"/>
              <a:gd name="connsiteX57" fmla="*/ 5781040 w 9875520"/>
              <a:gd name="connsiteY57" fmla="*/ 152400 h 3830320"/>
              <a:gd name="connsiteX58" fmla="*/ 5882640 w 9875520"/>
              <a:gd name="connsiteY58" fmla="*/ 0 h 3830320"/>
              <a:gd name="connsiteX59" fmla="*/ 5943600 w 9875520"/>
              <a:gd name="connsiteY59" fmla="*/ 609600 h 3830320"/>
              <a:gd name="connsiteX60" fmla="*/ 6024880 w 9875520"/>
              <a:gd name="connsiteY60" fmla="*/ 650240 h 3830320"/>
              <a:gd name="connsiteX61" fmla="*/ 6045200 w 9875520"/>
              <a:gd name="connsiteY61" fmla="*/ 1341120 h 3830320"/>
              <a:gd name="connsiteX62" fmla="*/ 6197600 w 9875520"/>
              <a:gd name="connsiteY62" fmla="*/ 1615440 h 3830320"/>
              <a:gd name="connsiteX63" fmla="*/ 6350000 w 9875520"/>
              <a:gd name="connsiteY63" fmla="*/ 2092960 h 3830320"/>
              <a:gd name="connsiteX64" fmla="*/ 6451600 w 9875520"/>
              <a:gd name="connsiteY64" fmla="*/ 2204720 h 3830320"/>
              <a:gd name="connsiteX65" fmla="*/ 6522720 w 9875520"/>
              <a:gd name="connsiteY65" fmla="*/ 2397760 h 3830320"/>
              <a:gd name="connsiteX66" fmla="*/ 6614160 w 9875520"/>
              <a:gd name="connsiteY66" fmla="*/ 2428240 h 3830320"/>
              <a:gd name="connsiteX67" fmla="*/ 6766560 w 9875520"/>
              <a:gd name="connsiteY67" fmla="*/ 2600960 h 3830320"/>
              <a:gd name="connsiteX68" fmla="*/ 6837680 w 9875520"/>
              <a:gd name="connsiteY68" fmla="*/ 2743200 h 3830320"/>
              <a:gd name="connsiteX69" fmla="*/ 6918960 w 9875520"/>
              <a:gd name="connsiteY69" fmla="*/ 2489200 h 3830320"/>
              <a:gd name="connsiteX70" fmla="*/ 7030720 w 9875520"/>
              <a:gd name="connsiteY70" fmla="*/ 2743200 h 3830320"/>
              <a:gd name="connsiteX71" fmla="*/ 7101840 w 9875520"/>
              <a:gd name="connsiteY71" fmla="*/ 2804160 h 3830320"/>
              <a:gd name="connsiteX72" fmla="*/ 7142480 w 9875520"/>
              <a:gd name="connsiteY72" fmla="*/ 2804160 h 3830320"/>
              <a:gd name="connsiteX73" fmla="*/ 7305040 w 9875520"/>
              <a:gd name="connsiteY73" fmla="*/ 2865120 h 3830320"/>
              <a:gd name="connsiteX74" fmla="*/ 7396480 w 9875520"/>
              <a:gd name="connsiteY74" fmla="*/ 2915920 h 3830320"/>
              <a:gd name="connsiteX75" fmla="*/ 7508240 w 9875520"/>
              <a:gd name="connsiteY75" fmla="*/ 2804160 h 3830320"/>
              <a:gd name="connsiteX76" fmla="*/ 7589520 w 9875520"/>
              <a:gd name="connsiteY76" fmla="*/ 2946400 h 3830320"/>
              <a:gd name="connsiteX77" fmla="*/ 7630160 w 9875520"/>
              <a:gd name="connsiteY77" fmla="*/ 3108960 h 3830320"/>
              <a:gd name="connsiteX78" fmla="*/ 7731760 w 9875520"/>
              <a:gd name="connsiteY78" fmla="*/ 3139440 h 3830320"/>
              <a:gd name="connsiteX79" fmla="*/ 7813040 w 9875520"/>
              <a:gd name="connsiteY79" fmla="*/ 3210560 h 3830320"/>
              <a:gd name="connsiteX80" fmla="*/ 7884160 w 9875520"/>
              <a:gd name="connsiteY80" fmla="*/ 3261360 h 3830320"/>
              <a:gd name="connsiteX81" fmla="*/ 7945120 w 9875520"/>
              <a:gd name="connsiteY81" fmla="*/ 3352800 h 3830320"/>
              <a:gd name="connsiteX82" fmla="*/ 7985760 w 9875520"/>
              <a:gd name="connsiteY82" fmla="*/ 3261360 h 3830320"/>
              <a:gd name="connsiteX83" fmla="*/ 8016240 w 9875520"/>
              <a:gd name="connsiteY83" fmla="*/ 3281680 h 3830320"/>
              <a:gd name="connsiteX84" fmla="*/ 8087360 w 9875520"/>
              <a:gd name="connsiteY84" fmla="*/ 3068320 h 3830320"/>
              <a:gd name="connsiteX85" fmla="*/ 8280400 w 9875520"/>
              <a:gd name="connsiteY85" fmla="*/ 3434080 h 3830320"/>
              <a:gd name="connsiteX86" fmla="*/ 8382000 w 9875520"/>
              <a:gd name="connsiteY86" fmla="*/ 3413760 h 3830320"/>
              <a:gd name="connsiteX87" fmla="*/ 8453120 w 9875520"/>
              <a:gd name="connsiteY87" fmla="*/ 3495040 h 3830320"/>
              <a:gd name="connsiteX88" fmla="*/ 8554720 w 9875520"/>
              <a:gd name="connsiteY88" fmla="*/ 3393440 h 3830320"/>
              <a:gd name="connsiteX89" fmla="*/ 8646160 w 9875520"/>
              <a:gd name="connsiteY89" fmla="*/ 3505200 h 3830320"/>
              <a:gd name="connsiteX90" fmla="*/ 8798560 w 9875520"/>
              <a:gd name="connsiteY90" fmla="*/ 3474720 h 3830320"/>
              <a:gd name="connsiteX91" fmla="*/ 8869680 w 9875520"/>
              <a:gd name="connsiteY91" fmla="*/ 3616960 h 3830320"/>
              <a:gd name="connsiteX92" fmla="*/ 8950960 w 9875520"/>
              <a:gd name="connsiteY92" fmla="*/ 3495040 h 3830320"/>
              <a:gd name="connsiteX93" fmla="*/ 9093200 w 9875520"/>
              <a:gd name="connsiteY93" fmla="*/ 3606800 h 3830320"/>
              <a:gd name="connsiteX94" fmla="*/ 9144000 w 9875520"/>
              <a:gd name="connsiteY94" fmla="*/ 3718560 h 3830320"/>
              <a:gd name="connsiteX95" fmla="*/ 9225280 w 9875520"/>
              <a:gd name="connsiteY95" fmla="*/ 3606800 h 3830320"/>
              <a:gd name="connsiteX96" fmla="*/ 9367520 w 9875520"/>
              <a:gd name="connsiteY96" fmla="*/ 3738880 h 3830320"/>
              <a:gd name="connsiteX97" fmla="*/ 9448800 w 9875520"/>
              <a:gd name="connsiteY97" fmla="*/ 3637280 h 3830320"/>
              <a:gd name="connsiteX98" fmla="*/ 9641840 w 9875520"/>
              <a:gd name="connsiteY98" fmla="*/ 3728720 h 3830320"/>
              <a:gd name="connsiteX99" fmla="*/ 9743440 w 9875520"/>
              <a:gd name="connsiteY99" fmla="*/ 3830320 h 3830320"/>
              <a:gd name="connsiteX100" fmla="*/ 9875520 w 9875520"/>
              <a:gd name="connsiteY100" fmla="*/ 3779520 h 3830320"/>
              <a:gd name="connsiteX101" fmla="*/ 9875520 w 9875520"/>
              <a:gd name="connsiteY10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566160 w 9875520"/>
              <a:gd name="connsiteY25" fmla="*/ 2458720 h 3830320"/>
              <a:gd name="connsiteX26" fmla="*/ 3738880 w 9875520"/>
              <a:gd name="connsiteY26" fmla="*/ 2286000 h 3830320"/>
              <a:gd name="connsiteX27" fmla="*/ 3860800 w 9875520"/>
              <a:gd name="connsiteY27" fmla="*/ 2448560 h 3830320"/>
              <a:gd name="connsiteX28" fmla="*/ 3901440 w 9875520"/>
              <a:gd name="connsiteY28" fmla="*/ 2204720 h 3830320"/>
              <a:gd name="connsiteX29" fmla="*/ 3992880 w 9875520"/>
              <a:gd name="connsiteY29" fmla="*/ 2357120 h 3830320"/>
              <a:gd name="connsiteX30" fmla="*/ 4104640 w 9875520"/>
              <a:gd name="connsiteY30" fmla="*/ 2661920 h 3830320"/>
              <a:gd name="connsiteX31" fmla="*/ 4185920 w 9875520"/>
              <a:gd name="connsiteY31" fmla="*/ 2519680 h 3830320"/>
              <a:gd name="connsiteX32" fmla="*/ 4246880 w 9875520"/>
              <a:gd name="connsiteY32" fmla="*/ 1920240 h 3830320"/>
              <a:gd name="connsiteX33" fmla="*/ 4267200 w 9875520"/>
              <a:gd name="connsiteY33" fmla="*/ 1605280 h 3830320"/>
              <a:gd name="connsiteX34" fmla="*/ 4328160 w 9875520"/>
              <a:gd name="connsiteY34" fmla="*/ 1463040 h 3830320"/>
              <a:gd name="connsiteX35" fmla="*/ 4389120 w 9875520"/>
              <a:gd name="connsiteY35" fmla="*/ 1706880 h 3830320"/>
              <a:gd name="connsiteX36" fmla="*/ 4389120 w 9875520"/>
              <a:gd name="connsiteY36" fmla="*/ 1706880 h 3830320"/>
              <a:gd name="connsiteX37" fmla="*/ 4500880 w 9875520"/>
              <a:gd name="connsiteY37" fmla="*/ 1625600 h 3830320"/>
              <a:gd name="connsiteX38" fmla="*/ 4572000 w 9875520"/>
              <a:gd name="connsiteY38" fmla="*/ 1615440 h 3830320"/>
              <a:gd name="connsiteX39" fmla="*/ 4612640 w 9875520"/>
              <a:gd name="connsiteY39" fmla="*/ 1859280 h 3830320"/>
              <a:gd name="connsiteX40" fmla="*/ 4714240 w 9875520"/>
              <a:gd name="connsiteY40" fmla="*/ 1910080 h 3830320"/>
              <a:gd name="connsiteX41" fmla="*/ 4765040 w 9875520"/>
              <a:gd name="connsiteY41" fmla="*/ 2082800 h 3830320"/>
              <a:gd name="connsiteX42" fmla="*/ 4856480 w 9875520"/>
              <a:gd name="connsiteY42" fmla="*/ 2082800 h 3830320"/>
              <a:gd name="connsiteX43" fmla="*/ 4927600 w 9875520"/>
              <a:gd name="connsiteY43" fmla="*/ 1971040 h 3830320"/>
              <a:gd name="connsiteX44" fmla="*/ 5008880 w 9875520"/>
              <a:gd name="connsiteY44" fmla="*/ 2042160 h 3830320"/>
              <a:gd name="connsiteX45" fmla="*/ 5049520 w 9875520"/>
              <a:gd name="connsiteY45" fmla="*/ 2001520 h 3830320"/>
              <a:gd name="connsiteX46" fmla="*/ 5171440 w 9875520"/>
              <a:gd name="connsiteY46" fmla="*/ 1219200 h 3830320"/>
              <a:gd name="connsiteX47" fmla="*/ 5252720 w 9875520"/>
              <a:gd name="connsiteY47" fmla="*/ 1148080 h 3830320"/>
              <a:gd name="connsiteX48" fmla="*/ 5313680 w 9875520"/>
              <a:gd name="connsiteY48" fmla="*/ 1259840 h 3830320"/>
              <a:gd name="connsiteX49" fmla="*/ 5344160 w 9875520"/>
              <a:gd name="connsiteY49" fmla="*/ 1767840 h 3830320"/>
              <a:gd name="connsiteX50" fmla="*/ 5394960 w 9875520"/>
              <a:gd name="connsiteY50" fmla="*/ 1899920 h 3830320"/>
              <a:gd name="connsiteX51" fmla="*/ 5476240 w 9875520"/>
              <a:gd name="connsiteY51" fmla="*/ 1981200 h 3830320"/>
              <a:gd name="connsiteX52" fmla="*/ 5537200 w 9875520"/>
              <a:gd name="connsiteY52" fmla="*/ 2468880 h 3830320"/>
              <a:gd name="connsiteX53" fmla="*/ 5628640 w 9875520"/>
              <a:gd name="connsiteY53" fmla="*/ 680720 h 3830320"/>
              <a:gd name="connsiteX54" fmla="*/ 5709920 w 9875520"/>
              <a:gd name="connsiteY54" fmla="*/ 436880 h 3830320"/>
              <a:gd name="connsiteX55" fmla="*/ 5770880 w 9875520"/>
              <a:gd name="connsiteY55" fmla="*/ 335280 h 3830320"/>
              <a:gd name="connsiteX56" fmla="*/ 5781040 w 9875520"/>
              <a:gd name="connsiteY56" fmla="*/ 152400 h 3830320"/>
              <a:gd name="connsiteX57" fmla="*/ 5882640 w 9875520"/>
              <a:gd name="connsiteY57" fmla="*/ 0 h 3830320"/>
              <a:gd name="connsiteX58" fmla="*/ 5943600 w 9875520"/>
              <a:gd name="connsiteY58" fmla="*/ 609600 h 3830320"/>
              <a:gd name="connsiteX59" fmla="*/ 6024880 w 9875520"/>
              <a:gd name="connsiteY59" fmla="*/ 650240 h 3830320"/>
              <a:gd name="connsiteX60" fmla="*/ 6045200 w 9875520"/>
              <a:gd name="connsiteY60" fmla="*/ 1341120 h 3830320"/>
              <a:gd name="connsiteX61" fmla="*/ 6197600 w 9875520"/>
              <a:gd name="connsiteY61" fmla="*/ 1615440 h 3830320"/>
              <a:gd name="connsiteX62" fmla="*/ 6350000 w 9875520"/>
              <a:gd name="connsiteY62" fmla="*/ 2092960 h 3830320"/>
              <a:gd name="connsiteX63" fmla="*/ 6451600 w 9875520"/>
              <a:gd name="connsiteY63" fmla="*/ 2204720 h 3830320"/>
              <a:gd name="connsiteX64" fmla="*/ 6522720 w 9875520"/>
              <a:gd name="connsiteY64" fmla="*/ 2397760 h 3830320"/>
              <a:gd name="connsiteX65" fmla="*/ 6614160 w 9875520"/>
              <a:gd name="connsiteY65" fmla="*/ 2428240 h 3830320"/>
              <a:gd name="connsiteX66" fmla="*/ 6766560 w 9875520"/>
              <a:gd name="connsiteY66" fmla="*/ 2600960 h 3830320"/>
              <a:gd name="connsiteX67" fmla="*/ 6837680 w 9875520"/>
              <a:gd name="connsiteY67" fmla="*/ 2743200 h 3830320"/>
              <a:gd name="connsiteX68" fmla="*/ 6918960 w 9875520"/>
              <a:gd name="connsiteY68" fmla="*/ 2489200 h 3830320"/>
              <a:gd name="connsiteX69" fmla="*/ 7030720 w 9875520"/>
              <a:gd name="connsiteY69" fmla="*/ 2743200 h 3830320"/>
              <a:gd name="connsiteX70" fmla="*/ 7101840 w 9875520"/>
              <a:gd name="connsiteY70" fmla="*/ 2804160 h 3830320"/>
              <a:gd name="connsiteX71" fmla="*/ 7142480 w 9875520"/>
              <a:gd name="connsiteY71" fmla="*/ 2804160 h 3830320"/>
              <a:gd name="connsiteX72" fmla="*/ 7305040 w 9875520"/>
              <a:gd name="connsiteY72" fmla="*/ 2865120 h 3830320"/>
              <a:gd name="connsiteX73" fmla="*/ 7396480 w 9875520"/>
              <a:gd name="connsiteY73" fmla="*/ 2915920 h 3830320"/>
              <a:gd name="connsiteX74" fmla="*/ 7508240 w 9875520"/>
              <a:gd name="connsiteY74" fmla="*/ 2804160 h 3830320"/>
              <a:gd name="connsiteX75" fmla="*/ 7589520 w 9875520"/>
              <a:gd name="connsiteY75" fmla="*/ 2946400 h 3830320"/>
              <a:gd name="connsiteX76" fmla="*/ 7630160 w 9875520"/>
              <a:gd name="connsiteY76" fmla="*/ 3108960 h 3830320"/>
              <a:gd name="connsiteX77" fmla="*/ 7731760 w 9875520"/>
              <a:gd name="connsiteY77" fmla="*/ 3139440 h 3830320"/>
              <a:gd name="connsiteX78" fmla="*/ 7813040 w 9875520"/>
              <a:gd name="connsiteY78" fmla="*/ 3210560 h 3830320"/>
              <a:gd name="connsiteX79" fmla="*/ 7884160 w 9875520"/>
              <a:gd name="connsiteY79" fmla="*/ 3261360 h 3830320"/>
              <a:gd name="connsiteX80" fmla="*/ 7945120 w 9875520"/>
              <a:gd name="connsiteY80" fmla="*/ 3352800 h 3830320"/>
              <a:gd name="connsiteX81" fmla="*/ 7985760 w 9875520"/>
              <a:gd name="connsiteY81" fmla="*/ 3261360 h 3830320"/>
              <a:gd name="connsiteX82" fmla="*/ 8016240 w 9875520"/>
              <a:gd name="connsiteY82" fmla="*/ 3281680 h 3830320"/>
              <a:gd name="connsiteX83" fmla="*/ 8087360 w 9875520"/>
              <a:gd name="connsiteY83" fmla="*/ 3068320 h 3830320"/>
              <a:gd name="connsiteX84" fmla="*/ 8280400 w 9875520"/>
              <a:gd name="connsiteY84" fmla="*/ 3434080 h 3830320"/>
              <a:gd name="connsiteX85" fmla="*/ 8382000 w 9875520"/>
              <a:gd name="connsiteY85" fmla="*/ 3413760 h 3830320"/>
              <a:gd name="connsiteX86" fmla="*/ 8453120 w 9875520"/>
              <a:gd name="connsiteY86" fmla="*/ 3495040 h 3830320"/>
              <a:gd name="connsiteX87" fmla="*/ 8554720 w 9875520"/>
              <a:gd name="connsiteY87" fmla="*/ 3393440 h 3830320"/>
              <a:gd name="connsiteX88" fmla="*/ 8646160 w 9875520"/>
              <a:gd name="connsiteY88" fmla="*/ 3505200 h 3830320"/>
              <a:gd name="connsiteX89" fmla="*/ 8798560 w 9875520"/>
              <a:gd name="connsiteY89" fmla="*/ 3474720 h 3830320"/>
              <a:gd name="connsiteX90" fmla="*/ 8869680 w 9875520"/>
              <a:gd name="connsiteY90" fmla="*/ 3616960 h 3830320"/>
              <a:gd name="connsiteX91" fmla="*/ 8950960 w 9875520"/>
              <a:gd name="connsiteY91" fmla="*/ 3495040 h 3830320"/>
              <a:gd name="connsiteX92" fmla="*/ 9093200 w 9875520"/>
              <a:gd name="connsiteY92" fmla="*/ 3606800 h 3830320"/>
              <a:gd name="connsiteX93" fmla="*/ 9144000 w 9875520"/>
              <a:gd name="connsiteY93" fmla="*/ 3718560 h 3830320"/>
              <a:gd name="connsiteX94" fmla="*/ 9225280 w 9875520"/>
              <a:gd name="connsiteY94" fmla="*/ 3606800 h 3830320"/>
              <a:gd name="connsiteX95" fmla="*/ 9367520 w 9875520"/>
              <a:gd name="connsiteY95" fmla="*/ 3738880 h 3830320"/>
              <a:gd name="connsiteX96" fmla="*/ 9448800 w 9875520"/>
              <a:gd name="connsiteY96" fmla="*/ 3637280 h 3830320"/>
              <a:gd name="connsiteX97" fmla="*/ 9641840 w 9875520"/>
              <a:gd name="connsiteY97" fmla="*/ 3728720 h 3830320"/>
              <a:gd name="connsiteX98" fmla="*/ 9743440 w 9875520"/>
              <a:gd name="connsiteY98" fmla="*/ 3830320 h 3830320"/>
              <a:gd name="connsiteX99" fmla="*/ 9875520 w 9875520"/>
              <a:gd name="connsiteY99" fmla="*/ 3779520 h 3830320"/>
              <a:gd name="connsiteX100" fmla="*/ 9875520 w 9875520"/>
              <a:gd name="connsiteY10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566160 w 9875520"/>
              <a:gd name="connsiteY24" fmla="*/ 2458720 h 3830320"/>
              <a:gd name="connsiteX25" fmla="*/ 3738880 w 9875520"/>
              <a:gd name="connsiteY25" fmla="*/ 2286000 h 3830320"/>
              <a:gd name="connsiteX26" fmla="*/ 3860800 w 9875520"/>
              <a:gd name="connsiteY26" fmla="*/ 2448560 h 3830320"/>
              <a:gd name="connsiteX27" fmla="*/ 3901440 w 9875520"/>
              <a:gd name="connsiteY27" fmla="*/ 2204720 h 3830320"/>
              <a:gd name="connsiteX28" fmla="*/ 3992880 w 9875520"/>
              <a:gd name="connsiteY28" fmla="*/ 2357120 h 3830320"/>
              <a:gd name="connsiteX29" fmla="*/ 4104640 w 9875520"/>
              <a:gd name="connsiteY29" fmla="*/ 2661920 h 3830320"/>
              <a:gd name="connsiteX30" fmla="*/ 4185920 w 9875520"/>
              <a:gd name="connsiteY30" fmla="*/ 2519680 h 3830320"/>
              <a:gd name="connsiteX31" fmla="*/ 4246880 w 9875520"/>
              <a:gd name="connsiteY31" fmla="*/ 1920240 h 3830320"/>
              <a:gd name="connsiteX32" fmla="*/ 4267200 w 9875520"/>
              <a:gd name="connsiteY32" fmla="*/ 1605280 h 3830320"/>
              <a:gd name="connsiteX33" fmla="*/ 4328160 w 9875520"/>
              <a:gd name="connsiteY33" fmla="*/ 1463040 h 3830320"/>
              <a:gd name="connsiteX34" fmla="*/ 4389120 w 9875520"/>
              <a:gd name="connsiteY34" fmla="*/ 1706880 h 3830320"/>
              <a:gd name="connsiteX35" fmla="*/ 4389120 w 9875520"/>
              <a:gd name="connsiteY35" fmla="*/ 1706880 h 3830320"/>
              <a:gd name="connsiteX36" fmla="*/ 4500880 w 9875520"/>
              <a:gd name="connsiteY36" fmla="*/ 1625600 h 3830320"/>
              <a:gd name="connsiteX37" fmla="*/ 4572000 w 9875520"/>
              <a:gd name="connsiteY37" fmla="*/ 1615440 h 3830320"/>
              <a:gd name="connsiteX38" fmla="*/ 4612640 w 9875520"/>
              <a:gd name="connsiteY38" fmla="*/ 1859280 h 3830320"/>
              <a:gd name="connsiteX39" fmla="*/ 4714240 w 9875520"/>
              <a:gd name="connsiteY39" fmla="*/ 1910080 h 3830320"/>
              <a:gd name="connsiteX40" fmla="*/ 4765040 w 9875520"/>
              <a:gd name="connsiteY40" fmla="*/ 2082800 h 3830320"/>
              <a:gd name="connsiteX41" fmla="*/ 4856480 w 9875520"/>
              <a:gd name="connsiteY41" fmla="*/ 2082800 h 3830320"/>
              <a:gd name="connsiteX42" fmla="*/ 4927600 w 9875520"/>
              <a:gd name="connsiteY42" fmla="*/ 1971040 h 3830320"/>
              <a:gd name="connsiteX43" fmla="*/ 5008880 w 9875520"/>
              <a:gd name="connsiteY43" fmla="*/ 2042160 h 3830320"/>
              <a:gd name="connsiteX44" fmla="*/ 5049520 w 9875520"/>
              <a:gd name="connsiteY44" fmla="*/ 2001520 h 3830320"/>
              <a:gd name="connsiteX45" fmla="*/ 5171440 w 9875520"/>
              <a:gd name="connsiteY45" fmla="*/ 1219200 h 3830320"/>
              <a:gd name="connsiteX46" fmla="*/ 5252720 w 9875520"/>
              <a:gd name="connsiteY46" fmla="*/ 1148080 h 3830320"/>
              <a:gd name="connsiteX47" fmla="*/ 5313680 w 9875520"/>
              <a:gd name="connsiteY47" fmla="*/ 1259840 h 3830320"/>
              <a:gd name="connsiteX48" fmla="*/ 5344160 w 9875520"/>
              <a:gd name="connsiteY48" fmla="*/ 1767840 h 3830320"/>
              <a:gd name="connsiteX49" fmla="*/ 5394960 w 9875520"/>
              <a:gd name="connsiteY49" fmla="*/ 1899920 h 3830320"/>
              <a:gd name="connsiteX50" fmla="*/ 5476240 w 9875520"/>
              <a:gd name="connsiteY50" fmla="*/ 1981200 h 3830320"/>
              <a:gd name="connsiteX51" fmla="*/ 5537200 w 9875520"/>
              <a:gd name="connsiteY51" fmla="*/ 2468880 h 3830320"/>
              <a:gd name="connsiteX52" fmla="*/ 5628640 w 9875520"/>
              <a:gd name="connsiteY52" fmla="*/ 680720 h 3830320"/>
              <a:gd name="connsiteX53" fmla="*/ 5709920 w 9875520"/>
              <a:gd name="connsiteY53" fmla="*/ 436880 h 3830320"/>
              <a:gd name="connsiteX54" fmla="*/ 5770880 w 9875520"/>
              <a:gd name="connsiteY54" fmla="*/ 335280 h 3830320"/>
              <a:gd name="connsiteX55" fmla="*/ 5781040 w 9875520"/>
              <a:gd name="connsiteY55" fmla="*/ 152400 h 3830320"/>
              <a:gd name="connsiteX56" fmla="*/ 5882640 w 9875520"/>
              <a:gd name="connsiteY56" fmla="*/ 0 h 3830320"/>
              <a:gd name="connsiteX57" fmla="*/ 5943600 w 9875520"/>
              <a:gd name="connsiteY57" fmla="*/ 609600 h 3830320"/>
              <a:gd name="connsiteX58" fmla="*/ 6024880 w 9875520"/>
              <a:gd name="connsiteY58" fmla="*/ 650240 h 3830320"/>
              <a:gd name="connsiteX59" fmla="*/ 6045200 w 9875520"/>
              <a:gd name="connsiteY59" fmla="*/ 1341120 h 3830320"/>
              <a:gd name="connsiteX60" fmla="*/ 6197600 w 9875520"/>
              <a:gd name="connsiteY60" fmla="*/ 1615440 h 3830320"/>
              <a:gd name="connsiteX61" fmla="*/ 6350000 w 9875520"/>
              <a:gd name="connsiteY61" fmla="*/ 2092960 h 3830320"/>
              <a:gd name="connsiteX62" fmla="*/ 6451600 w 9875520"/>
              <a:gd name="connsiteY62" fmla="*/ 2204720 h 3830320"/>
              <a:gd name="connsiteX63" fmla="*/ 6522720 w 9875520"/>
              <a:gd name="connsiteY63" fmla="*/ 2397760 h 3830320"/>
              <a:gd name="connsiteX64" fmla="*/ 6614160 w 9875520"/>
              <a:gd name="connsiteY64" fmla="*/ 2428240 h 3830320"/>
              <a:gd name="connsiteX65" fmla="*/ 6766560 w 9875520"/>
              <a:gd name="connsiteY65" fmla="*/ 2600960 h 3830320"/>
              <a:gd name="connsiteX66" fmla="*/ 6837680 w 9875520"/>
              <a:gd name="connsiteY66" fmla="*/ 2743200 h 3830320"/>
              <a:gd name="connsiteX67" fmla="*/ 6918960 w 9875520"/>
              <a:gd name="connsiteY67" fmla="*/ 2489200 h 3830320"/>
              <a:gd name="connsiteX68" fmla="*/ 7030720 w 9875520"/>
              <a:gd name="connsiteY68" fmla="*/ 2743200 h 3830320"/>
              <a:gd name="connsiteX69" fmla="*/ 7101840 w 9875520"/>
              <a:gd name="connsiteY69" fmla="*/ 2804160 h 3830320"/>
              <a:gd name="connsiteX70" fmla="*/ 7142480 w 9875520"/>
              <a:gd name="connsiteY70" fmla="*/ 2804160 h 3830320"/>
              <a:gd name="connsiteX71" fmla="*/ 7305040 w 9875520"/>
              <a:gd name="connsiteY71" fmla="*/ 2865120 h 3830320"/>
              <a:gd name="connsiteX72" fmla="*/ 7396480 w 9875520"/>
              <a:gd name="connsiteY72" fmla="*/ 2915920 h 3830320"/>
              <a:gd name="connsiteX73" fmla="*/ 7508240 w 9875520"/>
              <a:gd name="connsiteY73" fmla="*/ 2804160 h 3830320"/>
              <a:gd name="connsiteX74" fmla="*/ 7589520 w 9875520"/>
              <a:gd name="connsiteY74" fmla="*/ 2946400 h 3830320"/>
              <a:gd name="connsiteX75" fmla="*/ 7630160 w 9875520"/>
              <a:gd name="connsiteY75" fmla="*/ 3108960 h 3830320"/>
              <a:gd name="connsiteX76" fmla="*/ 7731760 w 9875520"/>
              <a:gd name="connsiteY76" fmla="*/ 3139440 h 3830320"/>
              <a:gd name="connsiteX77" fmla="*/ 7813040 w 9875520"/>
              <a:gd name="connsiteY77" fmla="*/ 3210560 h 3830320"/>
              <a:gd name="connsiteX78" fmla="*/ 7884160 w 9875520"/>
              <a:gd name="connsiteY78" fmla="*/ 3261360 h 3830320"/>
              <a:gd name="connsiteX79" fmla="*/ 7945120 w 9875520"/>
              <a:gd name="connsiteY79" fmla="*/ 3352800 h 3830320"/>
              <a:gd name="connsiteX80" fmla="*/ 7985760 w 9875520"/>
              <a:gd name="connsiteY80" fmla="*/ 3261360 h 3830320"/>
              <a:gd name="connsiteX81" fmla="*/ 8016240 w 9875520"/>
              <a:gd name="connsiteY81" fmla="*/ 3281680 h 3830320"/>
              <a:gd name="connsiteX82" fmla="*/ 8087360 w 9875520"/>
              <a:gd name="connsiteY82" fmla="*/ 3068320 h 3830320"/>
              <a:gd name="connsiteX83" fmla="*/ 8280400 w 9875520"/>
              <a:gd name="connsiteY83" fmla="*/ 3434080 h 3830320"/>
              <a:gd name="connsiteX84" fmla="*/ 8382000 w 9875520"/>
              <a:gd name="connsiteY84" fmla="*/ 3413760 h 3830320"/>
              <a:gd name="connsiteX85" fmla="*/ 8453120 w 9875520"/>
              <a:gd name="connsiteY85" fmla="*/ 3495040 h 3830320"/>
              <a:gd name="connsiteX86" fmla="*/ 8554720 w 9875520"/>
              <a:gd name="connsiteY86" fmla="*/ 3393440 h 3830320"/>
              <a:gd name="connsiteX87" fmla="*/ 8646160 w 9875520"/>
              <a:gd name="connsiteY87" fmla="*/ 3505200 h 3830320"/>
              <a:gd name="connsiteX88" fmla="*/ 8798560 w 9875520"/>
              <a:gd name="connsiteY88" fmla="*/ 3474720 h 3830320"/>
              <a:gd name="connsiteX89" fmla="*/ 8869680 w 9875520"/>
              <a:gd name="connsiteY89" fmla="*/ 3616960 h 3830320"/>
              <a:gd name="connsiteX90" fmla="*/ 8950960 w 9875520"/>
              <a:gd name="connsiteY90" fmla="*/ 3495040 h 3830320"/>
              <a:gd name="connsiteX91" fmla="*/ 9093200 w 9875520"/>
              <a:gd name="connsiteY91" fmla="*/ 3606800 h 3830320"/>
              <a:gd name="connsiteX92" fmla="*/ 9144000 w 9875520"/>
              <a:gd name="connsiteY92" fmla="*/ 3718560 h 3830320"/>
              <a:gd name="connsiteX93" fmla="*/ 9225280 w 9875520"/>
              <a:gd name="connsiteY93" fmla="*/ 3606800 h 3830320"/>
              <a:gd name="connsiteX94" fmla="*/ 9367520 w 9875520"/>
              <a:gd name="connsiteY94" fmla="*/ 3738880 h 3830320"/>
              <a:gd name="connsiteX95" fmla="*/ 9448800 w 9875520"/>
              <a:gd name="connsiteY95" fmla="*/ 3637280 h 3830320"/>
              <a:gd name="connsiteX96" fmla="*/ 9641840 w 9875520"/>
              <a:gd name="connsiteY96" fmla="*/ 3728720 h 3830320"/>
              <a:gd name="connsiteX97" fmla="*/ 9743440 w 9875520"/>
              <a:gd name="connsiteY97" fmla="*/ 3830320 h 3830320"/>
              <a:gd name="connsiteX98" fmla="*/ 9875520 w 9875520"/>
              <a:gd name="connsiteY98" fmla="*/ 3779520 h 3830320"/>
              <a:gd name="connsiteX99" fmla="*/ 9875520 w 9875520"/>
              <a:gd name="connsiteY9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738880 w 9875520"/>
              <a:gd name="connsiteY24" fmla="*/ 2286000 h 3830320"/>
              <a:gd name="connsiteX25" fmla="*/ 3860800 w 9875520"/>
              <a:gd name="connsiteY25" fmla="*/ 2448560 h 3830320"/>
              <a:gd name="connsiteX26" fmla="*/ 3901440 w 9875520"/>
              <a:gd name="connsiteY26" fmla="*/ 2204720 h 3830320"/>
              <a:gd name="connsiteX27" fmla="*/ 3992880 w 9875520"/>
              <a:gd name="connsiteY27" fmla="*/ 2357120 h 3830320"/>
              <a:gd name="connsiteX28" fmla="*/ 4104640 w 9875520"/>
              <a:gd name="connsiteY28" fmla="*/ 2661920 h 3830320"/>
              <a:gd name="connsiteX29" fmla="*/ 4185920 w 9875520"/>
              <a:gd name="connsiteY29" fmla="*/ 2519680 h 3830320"/>
              <a:gd name="connsiteX30" fmla="*/ 4246880 w 9875520"/>
              <a:gd name="connsiteY30" fmla="*/ 1920240 h 3830320"/>
              <a:gd name="connsiteX31" fmla="*/ 4267200 w 9875520"/>
              <a:gd name="connsiteY31" fmla="*/ 1605280 h 3830320"/>
              <a:gd name="connsiteX32" fmla="*/ 4328160 w 9875520"/>
              <a:gd name="connsiteY32" fmla="*/ 1463040 h 3830320"/>
              <a:gd name="connsiteX33" fmla="*/ 4389120 w 9875520"/>
              <a:gd name="connsiteY33" fmla="*/ 1706880 h 3830320"/>
              <a:gd name="connsiteX34" fmla="*/ 4389120 w 9875520"/>
              <a:gd name="connsiteY34" fmla="*/ 1706880 h 3830320"/>
              <a:gd name="connsiteX35" fmla="*/ 4500880 w 9875520"/>
              <a:gd name="connsiteY35" fmla="*/ 1625600 h 3830320"/>
              <a:gd name="connsiteX36" fmla="*/ 4572000 w 9875520"/>
              <a:gd name="connsiteY36" fmla="*/ 1615440 h 3830320"/>
              <a:gd name="connsiteX37" fmla="*/ 4612640 w 9875520"/>
              <a:gd name="connsiteY37" fmla="*/ 1859280 h 3830320"/>
              <a:gd name="connsiteX38" fmla="*/ 4714240 w 9875520"/>
              <a:gd name="connsiteY38" fmla="*/ 1910080 h 3830320"/>
              <a:gd name="connsiteX39" fmla="*/ 4765040 w 9875520"/>
              <a:gd name="connsiteY39" fmla="*/ 2082800 h 3830320"/>
              <a:gd name="connsiteX40" fmla="*/ 4856480 w 9875520"/>
              <a:gd name="connsiteY40" fmla="*/ 2082800 h 3830320"/>
              <a:gd name="connsiteX41" fmla="*/ 4927600 w 9875520"/>
              <a:gd name="connsiteY41" fmla="*/ 1971040 h 3830320"/>
              <a:gd name="connsiteX42" fmla="*/ 5008880 w 9875520"/>
              <a:gd name="connsiteY42" fmla="*/ 2042160 h 3830320"/>
              <a:gd name="connsiteX43" fmla="*/ 5049520 w 9875520"/>
              <a:gd name="connsiteY43" fmla="*/ 2001520 h 3830320"/>
              <a:gd name="connsiteX44" fmla="*/ 5171440 w 9875520"/>
              <a:gd name="connsiteY44" fmla="*/ 1219200 h 3830320"/>
              <a:gd name="connsiteX45" fmla="*/ 5252720 w 9875520"/>
              <a:gd name="connsiteY45" fmla="*/ 1148080 h 3830320"/>
              <a:gd name="connsiteX46" fmla="*/ 5313680 w 9875520"/>
              <a:gd name="connsiteY46" fmla="*/ 1259840 h 3830320"/>
              <a:gd name="connsiteX47" fmla="*/ 5344160 w 9875520"/>
              <a:gd name="connsiteY47" fmla="*/ 1767840 h 3830320"/>
              <a:gd name="connsiteX48" fmla="*/ 5394960 w 9875520"/>
              <a:gd name="connsiteY48" fmla="*/ 1899920 h 3830320"/>
              <a:gd name="connsiteX49" fmla="*/ 5476240 w 9875520"/>
              <a:gd name="connsiteY49" fmla="*/ 1981200 h 3830320"/>
              <a:gd name="connsiteX50" fmla="*/ 5537200 w 9875520"/>
              <a:gd name="connsiteY50" fmla="*/ 2468880 h 3830320"/>
              <a:gd name="connsiteX51" fmla="*/ 5628640 w 9875520"/>
              <a:gd name="connsiteY51" fmla="*/ 680720 h 3830320"/>
              <a:gd name="connsiteX52" fmla="*/ 5709920 w 9875520"/>
              <a:gd name="connsiteY52" fmla="*/ 436880 h 3830320"/>
              <a:gd name="connsiteX53" fmla="*/ 5770880 w 9875520"/>
              <a:gd name="connsiteY53" fmla="*/ 335280 h 3830320"/>
              <a:gd name="connsiteX54" fmla="*/ 5781040 w 9875520"/>
              <a:gd name="connsiteY54" fmla="*/ 152400 h 3830320"/>
              <a:gd name="connsiteX55" fmla="*/ 5882640 w 9875520"/>
              <a:gd name="connsiteY55" fmla="*/ 0 h 3830320"/>
              <a:gd name="connsiteX56" fmla="*/ 5943600 w 9875520"/>
              <a:gd name="connsiteY56" fmla="*/ 609600 h 3830320"/>
              <a:gd name="connsiteX57" fmla="*/ 6024880 w 9875520"/>
              <a:gd name="connsiteY57" fmla="*/ 650240 h 3830320"/>
              <a:gd name="connsiteX58" fmla="*/ 6045200 w 9875520"/>
              <a:gd name="connsiteY58" fmla="*/ 1341120 h 3830320"/>
              <a:gd name="connsiteX59" fmla="*/ 6197600 w 9875520"/>
              <a:gd name="connsiteY59" fmla="*/ 1615440 h 3830320"/>
              <a:gd name="connsiteX60" fmla="*/ 6350000 w 9875520"/>
              <a:gd name="connsiteY60" fmla="*/ 2092960 h 3830320"/>
              <a:gd name="connsiteX61" fmla="*/ 6451600 w 9875520"/>
              <a:gd name="connsiteY61" fmla="*/ 2204720 h 3830320"/>
              <a:gd name="connsiteX62" fmla="*/ 6522720 w 9875520"/>
              <a:gd name="connsiteY62" fmla="*/ 2397760 h 3830320"/>
              <a:gd name="connsiteX63" fmla="*/ 6614160 w 9875520"/>
              <a:gd name="connsiteY63" fmla="*/ 2428240 h 3830320"/>
              <a:gd name="connsiteX64" fmla="*/ 6766560 w 9875520"/>
              <a:gd name="connsiteY64" fmla="*/ 2600960 h 3830320"/>
              <a:gd name="connsiteX65" fmla="*/ 6837680 w 9875520"/>
              <a:gd name="connsiteY65" fmla="*/ 2743200 h 3830320"/>
              <a:gd name="connsiteX66" fmla="*/ 6918960 w 9875520"/>
              <a:gd name="connsiteY66" fmla="*/ 2489200 h 3830320"/>
              <a:gd name="connsiteX67" fmla="*/ 7030720 w 9875520"/>
              <a:gd name="connsiteY67" fmla="*/ 2743200 h 3830320"/>
              <a:gd name="connsiteX68" fmla="*/ 7101840 w 9875520"/>
              <a:gd name="connsiteY68" fmla="*/ 2804160 h 3830320"/>
              <a:gd name="connsiteX69" fmla="*/ 7142480 w 9875520"/>
              <a:gd name="connsiteY69" fmla="*/ 2804160 h 3830320"/>
              <a:gd name="connsiteX70" fmla="*/ 7305040 w 9875520"/>
              <a:gd name="connsiteY70" fmla="*/ 2865120 h 3830320"/>
              <a:gd name="connsiteX71" fmla="*/ 7396480 w 9875520"/>
              <a:gd name="connsiteY71" fmla="*/ 2915920 h 3830320"/>
              <a:gd name="connsiteX72" fmla="*/ 7508240 w 9875520"/>
              <a:gd name="connsiteY72" fmla="*/ 2804160 h 3830320"/>
              <a:gd name="connsiteX73" fmla="*/ 7589520 w 9875520"/>
              <a:gd name="connsiteY73" fmla="*/ 2946400 h 3830320"/>
              <a:gd name="connsiteX74" fmla="*/ 7630160 w 9875520"/>
              <a:gd name="connsiteY74" fmla="*/ 3108960 h 3830320"/>
              <a:gd name="connsiteX75" fmla="*/ 7731760 w 9875520"/>
              <a:gd name="connsiteY75" fmla="*/ 3139440 h 3830320"/>
              <a:gd name="connsiteX76" fmla="*/ 7813040 w 9875520"/>
              <a:gd name="connsiteY76" fmla="*/ 3210560 h 3830320"/>
              <a:gd name="connsiteX77" fmla="*/ 7884160 w 9875520"/>
              <a:gd name="connsiteY77" fmla="*/ 3261360 h 3830320"/>
              <a:gd name="connsiteX78" fmla="*/ 7945120 w 9875520"/>
              <a:gd name="connsiteY78" fmla="*/ 3352800 h 3830320"/>
              <a:gd name="connsiteX79" fmla="*/ 7985760 w 9875520"/>
              <a:gd name="connsiteY79" fmla="*/ 3261360 h 3830320"/>
              <a:gd name="connsiteX80" fmla="*/ 8016240 w 9875520"/>
              <a:gd name="connsiteY80" fmla="*/ 3281680 h 3830320"/>
              <a:gd name="connsiteX81" fmla="*/ 8087360 w 9875520"/>
              <a:gd name="connsiteY81" fmla="*/ 3068320 h 3830320"/>
              <a:gd name="connsiteX82" fmla="*/ 8280400 w 9875520"/>
              <a:gd name="connsiteY82" fmla="*/ 3434080 h 3830320"/>
              <a:gd name="connsiteX83" fmla="*/ 8382000 w 9875520"/>
              <a:gd name="connsiteY83" fmla="*/ 3413760 h 3830320"/>
              <a:gd name="connsiteX84" fmla="*/ 8453120 w 9875520"/>
              <a:gd name="connsiteY84" fmla="*/ 3495040 h 3830320"/>
              <a:gd name="connsiteX85" fmla="*/ 8554720 w 9875520"/>
              <a:gd name="connsiteY85" fmla="*/ 3393440 h 3830320"/>
              <a:gd name="connsiteX86" fmla="*/ 8646160 w 9875520"/>
              <a:gd name="connsiteY86" fmla="*/ 3505200 h 3830320"/>
              <a:gd name="connsiteX87" fmla="*/ 8798560 w 9875520"/>
              <a:gd name="connsiteY87" fmla="*/ 3474720 h 3830320"/>
              <a:gd name="connsiteX88" fmla="*/ 8869680 w 9875520"/>
              <a:gd name="connsiteY88" fmla="*/ 3616960 h 3830320"/>
              <a:gd name="connsiteX89" fmla="*/ 8950960 w 9875520"/>
              <a:gd name="connsiteY89" fmla="*/ 3495040 h 3830320"/>
              <a:gd name="connsiteX90" fmla="*/ 9093200 w 9875520"/>
              <a:gd name="connsiteY90" fmla="*/ 3606800 h 3830320"/>
              <a:gd name="connsiteX91" fmla="*/ 9144000 w 9875520"/>
              <a:gd name="connsiteY91" fmla="*/ 3718560 h 3830320"/>
              <a:gd name="connsiteX92" fmla="*/ 9225280 w 9875520"/>
              <a:gd name="connsiteY92" fmla="*/ 3606800 h 3830320"/>
              <a:gd name="connsiteX93" fmla="*/ 9367520 w 9875520"/>
              <a:gd name="connsiteY93" fmla="*/ 3738880 h 3830320"/>
              <a:gd name="connsiteX94" fmla="*/ 9448800 w 9875520"/>
              <a:gd name="connsiteY94" fmla="*/ 3637280 h 3830320"/>
              <a:gd name="connsiteX95" fmla="*/ 9641840 w 9875520"/>
              <a:gd name="connsiteY95" fmla="*/ 3728720 h 3830320"/>
              <a:gd name="connsiteX96" fmla="*/ 9743440 w 9875520"/>
              <a:gd name="connsiteY96" fmla="*/ 3830320 h 3830320"/>
              <a:gd name="connsiteX97" fmla="*/ 9875520 w 9875520"/>
              <a:gd name="connsiteY97" fmla="*/ 3779520 h 3830320"/>
              <a:gd name="connsiteX98" fmla="*/ 9875520 w 9875520"/>
              <a:gd name="connsiteY9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860800 w 9875520"/>
              <a:gd name="connsiteY24" fmla="*/ 2448560 h 3830320"/>
              <a:gd name="connsiteX25" fmla="*/ 3901440 w 9875520"/>
              <a:gd name="connsiteY25" fmla="*/ 2204720 h 3830320"/>
              <a:gd name="connsiteX26" fmla="*/ 3992880 w 9875520"/>
              <a:gd name="connsiteY26" fmla="*/ 2357120 h 3830320"/>
              <a:gd name="connsiteX27" fmla="*/ 4104640 w 9875520"/>
              <a:gd name="connsiteY27" fmla="*/ 2661920 h 3830320"/>
              <a:gd name="connsiteX28" fmla="*/ 4185920 w 9875520"/>
              <a:gd name="connsiteY28" fmla="*/ 2519680 h 3830320"/>
              <a:gd name="connsiteX29" fmla="*/ 4246880 w 9875520"/>
              <a:gd name="connsiteY29" fmla="*/ 1920240 h 3830320"/>
              <a:gd name="connsiteX30" fmla="*/ 4267200 w 9875520"/>
              <a:gd name="connsiteY30" fmla="*/ 1605280 h 3830320"/>
              <a:gd name="connsiteX31" fmla="*/ 4328160 w 9875520"/>
              <a:gd name="connsiteY31" fmla="*/ 1463040 h 3830320"/>
              <a:gd name="connsiteX32" fmla="*/ 4389120 w 9875520"/>
              <a:gd name="connsiteY32" fmla="*/ 1706880 h 3830320"/>
              <a:gd name="connsiteX33" fmla="*/ 4389120 w 9875520"/>
              <a:gd name="connsiteY33" fmla="*/ 1706880 h 3830320"/>
              <a:gd name="connsiteX34" fmla="*/ 4500880 w 9875520"/>
              <a:gd name="connsiteY34" fmla="*/ 1625600 h 3830320"/>
              <a:gd name="connsiteX35" fmla="*/ 4572000 w 9875520"/>
              <a:gd name="connsiteY35" fmla="*/ 1615440 h 3830320"/>
              <a:gd name="connsiteX36" fmla="*/ 4612640 w 9875520"/>
              <a:gd name="connsiteY36" fmla="*/ 1859280 h 3830320"/>
              <a:gd name="connsiteX37" fmla="*/ 4714240 w 9875520"/>
              <a:gd name="connsiteY37" fmla="*/ 1910080 h 3830320"/>
              <a:gd name="connsiteX38" fmla="*/ 4765040 w 9875520"/>
              <a:gd name="connsiteY38" fmla="*/ 2082800 h 3830320"/>
              <a:gd name="connsiteX39" fmla="*/ 4856480 w 9875520"/>
              <a:gd name="connsiteY39" fmla="*/ 2082800 h 3830320"/>
              <a:gd name="connsiteX40" fmla="*/ 4927600 w 9875520"/>
              <a:gd name="connsiteY40" fmla="*/ 1971040 h 3830320"/>
              <a:gd name="connsiteX41" fmla="*/ 5008880 w 9875520"/>
              <a:gd name="connsiteY41" fmla="*/ 2042160 h 3830320"/>
              <a:gd name="connsiteX42" fmla="*/ 5049520 w 9875520"/>
              <a:gd name="connsiteY42" fmla="*/ 2001520 h 3830320"/>
              <a:gd name="connsiteX43" fmla="*/ 5171440 w 9875520"/>
              <a:gd name="connsiteY43" fmla="*/ 1219200 h 3830320"/>
              <a:gd name="connsiteX44" fmla="*/ 5252720 w 9875520"/>
              <a:gd name="connsiteY44" fmla="*/ 1148080 h 3830320"/>
              <a:gd name="connsiteX45" fmla="*/ 5313680 w 9875520"/>
              <a:gd name="connsiteY45" fmla="*/ 1259840 h 3830320"/>
              <a:gd name="connsiteX46" fmla="*/ 5344160 w 9875520"/>
              <a:gd name="connsiteY46" fmla="*/ 1767840 h 3830320"/>
              <a:gd name="connsiteX47" fmla="*/ 5394960 w 9875520"/>
              <a:gd name="connsiteY47" fmla="*/ 1899920 h 3830320"/>
              <a:gd name="connsiteX48" fmla="*/ 5476240 w 9875520"/>
              <a:gd name="connsiteY48" fmla="*/ 1981200 h 3830320"/>
              <a:gd name="connsiteX49" fmla="*/ 5537200 w 9875520"/>
              <a:gd name="connsiteY49" fmla="*/ 2468880 h 3830320"/>
              <a:gd name="connsiteX50" fmla="*/ 5628640 w 9875520"/>
              <a:gd name="connsiteY50" fmla="*/ 680720 h 3830320"/>
              <a:gd name="connsiteX51" fmla="*/ 5709920 w 9875520"/>
              <a:gd name="connsiteY51" fmla="*/ 436880 h 3830320"/>
              <a:gd name="connsiteX52" fmla="*/ 5770880 w 9875520"/>
              <a:gd name="connsiteY52" fmla="*/ 335280 h 3830320"/>
              <a:gd name="connsiteX53" fmla="*/ 5781040 w 9875520"/>
              <a:gd name="connsiteY53" fmla="*/ 152400 h 3830320"/>
              <a:gd name="connsiteX54" fmla="*/ 5882640 w 9875520"/>
              <a:gd name="connsiteY54" fmla="*/ 0 h 3830320"/>
              <a:gd name="connsiteX55" fmla="*/ 5943600 w 9875520"/>
              <a:gd name="connsiteY55" fmla="*/ 609600 h 3830320"/>
              <a:gd name="connsiteX56" fmla="*/ 6024880 w 9875520"/>
              <a:gd name="connsiteY56" fmla="*/ 650240 h 3830320"/>
              <a:gd name="connsiteX57" fmla="*/ 6045200 w 9875520"/>
              <a:gd name="connsiteY57" fmla="*/ 1341120 h 3830320"/>
              <a:gd name="connsiteX58" fmla="*/ 6197600 w 9875520"/>
              <a:gd name="connsiteY58" fmla="*/ 1615440 h 3830320"/>
              <a:gd name="connsiteX59" fmla="*/ 6350000 w 9875520"/>
              <a:gd name="connsiteY59" fmla="*/ 2092960 h 3830320"/>
              <a:gd name="connsiteX60" fmla="*/ 6451600 w 9875520"/>
              <a:gd name="connsiteY60" fmla="*/ 2204720 h 3830320"/>
              <a:gd name="connsiteX61" fmla="*/ 6522720 w 9875520"/>
              <a:gd name="connsiteY61" fmla="*/ 2397760 h 3830320"/>
              <a:gd name="connsiteX62" fmla="*/ 6614160 w 9875520"/>
              <a:gd name="connsiteY62" fmla="*/ 2428240 h 3830320"/>
              <a:gd name="connsiteX63" fmla="*/ 6766560 w 9875520"/>
              <a:gd name="connsiteY63" fmla="*/ 2600960 h 3830320"/>
              <a:gd name="connsiteX64" fmla="*/ 6837680 w 9875520"/>
              <a:gd name="connsiteY64" fmla="*/ 2743200 h 3830320"/>
              <a:gd name="connsiteX65" fmla="*/ 6918960 w 9875520"/>
              <a:gd name="connsiteY65" fmla="*/ 2489200 h 3830320"/>
              <a:gd name="connsiteX66" fmla="*/ 7030720 w 9875520"/>
              <a:gd name="connsiteY66" fmla="*/ 2743200 h 3830320"/>
              <a:gd name="connsiteX67" fmla="*/ 7101840 w 9875520"/>
              <a:gd name="connsiteY67" fmla="*/ 2804160 h 3830320"/>
              <a:gd name="connsiteX68" fmla="*/ 7142480 w 9875520"/>
              <a:gd name="connsiteY68" fmla="*/ 2804160 h 3830320"/>
              <a:gd name="connsiteX69" fmla="*/ 7305040 w 9875520"/>
              <a:gd name="connsiteY69" fmla="*/ 2865120 h 3830320"/>
              <a:gd name="connsiteX70" fmla="*/ 7396480 w 9875520"/>
              <a:gd name="connsiteY70" fmla="*/ 2915920 h 3830320"/>
              <a:gd name="connsiteX71" fmla="*/ 7508240 w 9875520"/>
              <a:gd name="connsiteY71" fmla="*/ 2804160 h 3830320"/>
              <a:gd name="connsiteX72" fmla="*/ 7589520 w 9875520"/>
              <a:gd name="connsiteY72" fmla="*/ 2946400 h 3830320"/>
              <a:gd name="connsiteX73" fmla="*/ 7630160 w 9875520"/>
              <a:gd name="connsiteY73" fmla="*/ 3108960 h 3830320"/>
              <a:gd name="connsiteX74" fmla="*/ 7731760 w 9875520"/>
              <a:gd name="connsiteY74" fmla="*/ 3139440 h 3830320"/>
              <a:gd name="connsiteX75" fmla="*/ 7813040 w 9875520"/>
              <a:gd name="connsiteY75" fmla="*/ 3210560 h 3830320"/>
              <a:gd name="connsiteX76" fmla="*/ 7884160 w 9875520"/>
              <a:gd name="connsiteY76" fmla="*/ 3261360 h 3830320"/>
              <a:gd name="connsiteX77" fmla="*/ 7945120 w 9875520"/>
              <a:gd name="connsiteY77" fmla="*/ 3352800 h 3830320"/>
              <a:gd name="connsiteX78" fmla="*/ 7985760 w 9875520"/>
              <a:gd name="connsiteY78" fmla="*/ 3261360 h 3830320"/>
              <a:gd name="connsiteX79" fmla="*/ 8016240 w 9875520"/>
              <a:gd name="connsiteY79" fmla="*/ 3281680 h 3830320"/>
              <a:gd name="connsiteX80" fmla="*/ 8087360 w 9875520"/>
              <a:gd name="connsiteY80" fmla="*/ 3068320 h 3830320"/>
              <a:gd name="connsiteX81" fmla="*/ 8280400 w 9875520"/>
              <a:gd name="connsiteY81" fmla="*/ 3434080 h 3830320"/>
              <a:gd name="connsiteX82" fmla="*/ 8382000 w 9875520"/>
              <a:gd name="connsiteY82" fmla="*/ 3413760 h 3830320"/>
              <a:gd name="connsiteX83" fmla="*/ 8453120 w 9875520"/>
              <a:gd name="connsiteY83" fmla="*/ 3495040 h 3830320"/>
              <a:gd name="connsiteX84" fmla="*/ 8554720 w 9875520"/>
              <a:gd name="connsiteY84" fmla="*/ 3393440 h 3830320"/>
              <a:gd name="connsiteX85" fmla="*/ 8646160 w 9875520"/>
              <a:gd name="connsiteY85" fmla="*/ 3505200 h 3830320"/>
              <a:gd name="connsiteX86" fmla="*/ 8798560 w 9875520"/>
              <a:gd name="connsiteY86" fmla="*/ 3474720 h 3830320"/>
              <a:gd name="connsiteX87" fmla="*/ 8869680 w 9875520"/>
              <a:gd name="connsiteY87" fmla="*/ 3616960 h 3830320"/>
              <a:gd name="connsiteX88" fmla="*/ 8950960 w 9875520"/>
              <a:gd name="connsiteY88" fmla="*/ 3495040 h 3830320"/>
              <a:gd name="connsiteX89" fmla="*/ 9093200 w 9875520"/>
              <a:gd name="connsiteY89" fmla="*/ 3606800 h 3830320"/>
              <a:gd name="connsiteX90" fmla="*/ 9144000 w 9875520"/>
              <a:gd name="connsiteY90" fmla="*/ 3718560 h 3830320"/>
              <a:gd name="connsiteX91" fmla="*/ 9225280 w 9875520"/>
              <a:gd name="connsiteY91" fmla="*/ 3606800 h 3830320"/>
              <a:gd name="connsiteX92" fmla="*/ 9367520 w 9875520"/>
              <a:gd name="connsiteY92" fmla="*/ 3738880 h 3830320"/>
              <a:gd name="connsiteX93" fmla="*/ 9448800 w 9875520"/>
              <a:gd name="connsiteY93" fmla="*/ 3637280 h 3830320"/>
              <a:gd name="connsiteX94" fmla="*/ 9641840 w 9875520"/>
              <a:gd name="connsiteY94" fmla="*/ 3728720 h 3830320"/>
              <a:gd name="connsiteX95" fmla="*/ 9743440 w 9875520"/>
              <a:gd name="connsiteY95" fmla="*/ 3830320 h 3830320"/>
              <a:gd name="connsiteX96" fmla="*/ 9875520 w 9875520"/>
              <a:gd name="connsiteY96" fmla="*/ 3779520 h 3830320"/>
              <a:gd name="connsiteX97" fmla="*/ 9875520 w 9875520"/>
              <a:gd name="connsiteY9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01440 w 9875520"/>
              <a:gd name="connsiteY24" fmla="*/ 2204720 h 3830320"/>
              <a:gd name="connsiteX25" fmla="*/ 3992880 w 9875520"/>
              <a:gd name="connsiteY25" fmla="*/ 2357120 h 3830320"/>
              <a:gd name="connsiteX26" fmla="*/ 4104640 w 9875520"/>
              <a:gd name="connsiteY26" fmla="*/ 2661920 h 3830320"/>
              <a:gd name="connsiteX27" fmla="*/ 4185920 w 9875520"/>
              <a:gd name="connsiteY27" fmla="*/ 2519680 h 3830320"/>
              <a:gd name="connsiteX28" fmla="*/ 4246880 w 9875520"/>
              <a:gd name="connsiteY28" fmla="*/ 1920240 h 3830320"/>
              <a:gd name="connsiteX29" fmla="*/ 4267200 w 9875520"/>
              <a:gd name="connsiteY29" fmla="*/ 1605280 h 3830320"/>
              <a:gd name="connsiteX30" fmla="*/ 4328160 w 9875520"/>
              <a:gd name="connsiteY30" fmla="*/ 1463040 h 3830320"/>
              <a:gd name="connsiteX31" fmla="*/ 4389120 w 9875520"/>
              <a:gd name="connsiteY31" fmla="*/ 1706880 h 3830320"/>
              <a:gd name="connsiteX32" fmla="*/ 4389120 w 9875520"/>
              <a:gd name="connsiteY32" fmla="*/ 1706880 h 3830320"/>
              <a:gd name="connsiteX33" fmla="*/ 4500880 w 9875520"/>
              <a:gd name="connsiteY33" fmla="*/ 1625600 h 3830320"/>
              <a:gd name="connsiteX34" fmla="*/ 4572000 w 9875520"/>
              <a:gd name="connsiteY34" fmla="*/ 1615440 h 3830320"/>
              <a:gd name="connsiteX35" fmla="*/ 4612640 w 9875520"/>
              <a:gd name="connsiteY35" fmla="*/ 1859280 h 3830320"/>
              <a:gd name="connsiteX36" fmla="*/ 4714240 w 9875520"/>
              <a:gd name="connsiteY36" fmla="*/ 1910080 h 3830320"/>
              <a:gd name="connsiteX37" fmla="*/ 4765040 w 9875520"/>
              <a:gd name="connsiteY37" fmla="*/ 2082800 h 3830320"/>
              <a:gd name="connsiteX38" fmla="*/ 4856480 w 9875520"/>
              <a:gd name="connsiteY38" fmla="*/ 2082800 h 3830320"/>
              <a:gd name="connsiteX39" fmla="*/ 4927600 w 9875520"/>
              <a:gd name="connsiteY39" fmla="*/ 1971040 h 3830320"/>
              <a:gd name="connsiteX40" fmla="*/ 5008880 w 9875520"/>
              <a:gd name="connsiteY40" fmla="*/ 2042160 h 3830320"/>
              <a:gd name="connsiteX41" fmla="*/ 5049520 w 9875520"/>
              <a:gd name="connsiteY41" fmla="*/ 2001520 h 3830320"/>
              <a:gd name="connsiteX42" fmla="*/ 5171440 w 9875520"/>
              <a:gd name="connsiteY42" fmla="*/ 1219200 h 3830320"/>
              <a:gd name="connsiteX43" fmla="*/ 5252720 w 9875520"/>
              <a:gd name="connsiteY43" fmla="*/ 1148080 h 3830320"/>
              <a:gd name="connsiteX44" fmla="*/ 5313680 w 9875520"/>
              <a:gd name="connsiteY44" fmla="*/ 1259840 h 3830320"/>
              <a:gd name="connsiteX45" fmla="*/ 5344160 w 9875520"/>
              <a:gd name="connsiteY45" fmla="*/ 1767840 h 3830320"/>
              <a:gd name="connsiteX46" fmla="*/ 5394960 w 9875520"/>
              <a:gd name="connsiteY46" fmla="*/ 1899920 h 3830320"/>
              <a:gd name="connsiteX47" fmla="*/ 5476240 w 9875520"/>
              <a:gd name="connsiteY47" fmla="*/ 1981200 h 3830320"/>
              <a:gd name="connsiteX48" fmla="*/ 5537200 w 9875520"/>
              <a:gd name="connsiteY48" fmla="*/ 2468880 h 3830320"/>
              <a:gd name="connsiteX49" fmla="*/ 5628640 w 9875520"/>
              <a:gd name="connsiteY49" fmla="*/ 680720 h 3830320"/>
              <a:gd name="connsiteX50" fmla="*/ 5709920 w 9875520"/>
              <a:gd name="connsiteY50" fmla="*/ 436880 h 3830320"/>
              <a:gd name="connsiteX51" fmla="*/ 5770880 w 9875520"/>
              <a:gd name="connsiteY51" fmla="*/ 335280 h 3830320"/>
              <a:gd name="connsiteX52" fmla="*/ 5781040 w 9875520"/>
              <a:gd name="connsiteY52" fmla="*/ 152400 h 3830320"/>
              <a:gd name="connsiteX53" fmla="*/ 5882640 w 9875520"/>
              <a:gd name="connsiteY53" fmla="*/ 0 h 3830320"/>
              <a:gd name="connsiteX54" fmla="*/ 5943600 w 9875520"/>
              <a:gd name="connsiteY54" fmla="*/ 609600 h 3830320"/>
              <a:gd name="connsiteX55" fmla="*/ 6024880 w 9875520"/>
              <a:gd name="connsiteY55" fmla="*/ 650240 h 3830320"/>
              <a:gd name="connsiteX56" fmla="*/ 6045200 w 9875520"/>
              <a:gd name="connsiteY56" fmla="*/ 1341120 h 3830320"/>
              <a:gd name="connsiteX57" fmla="*/ 6197600 w 9875520"/>
              <a:gd name="connsiteY57" fmla="*/ 1615440 h 3830320"/>
              <a:gd name="connsiteX58" fmla="*/ 6350000 w 9875520"/>
              <a:gd name="connsiteY58" fmla="*/ 2092960 h 3830320"/>
              <a:gd name="connsiteX59" fmla="*/ 6451600 w 9875520"/>
              <a:gd name="connsiteY59" fmla="*/ 2204720 h 3830320"/>
              <a:gd name="connsiteX60" fmla="*/ 6522720 w 9875520"/>
              <a:gd name="connsiteY60" fmla="*/ 2397760 h 3830320"/>
              <a:gd name="connsiteX61" fmla="*/ 6614160 w 9875520"/>
              <a:gd name="connsiteY61" fmla="*/ 2428240 h 3830320"/>
              <a:gd name="connsiteX62" fmla="*/ 6766560 w 9875520"/>
              <a:gd name="connsiteY62" fmla="*/ 2600960 h 3830320"/>
              <a:gd name="connsiteX63" fmla="*/ 6837680 w 9875520"/>
              <a:gd name="connsiteY63" fmla="*/ 2743200 h 3830320"/>
              <a:gd name="connsiteX64" fmla="*/ 6918960 w 9875520"/>
              <a:gd name="connsiteY64" fmla="*/ 2489200 h 3830320"/>
              <a:gd name="connsiteX65" fmla="*/ 7030720 w 9875520"/>
              <a:gd name="connsiteY65" fmla="*/ 2743200 h 3830320"/>
              <a:gd name="connsiteX66" fmla="*/ 7101840 w 9875520"/>
              <a:gd name="connsiteY66" fmla="*/ 2804160 h 3830320"/>
              <a:gd name="connsiteX67" fmla="*/ 7142480 w 9875520"/>
              <a:gd name="connsiteY67" fmla="*/ 2804160 h 3830320"/>
              <a:gd name="connsiteX68" fmla="*/ 7305040 w 9875520"/>
              <a:gd name="connsiteY68" fmla="*/ 2865120 h 3830320"/>
              <a:gd name="connsiteX69" fmla="*/ 7396480 w 9875520"/>
              <a:gd name="connsiteY69" fmla="*/ 2915920 h 3830320"/>
              <a:gd name="connsiteX70" fmla="*/ 7508240 w 9875520"/>
              <a:gd name="connsiteY70" fmla="*/ 2804160 h 3830320"/>
              <a:gd name="connsiteX71" fmla="*/ 7589520 w 9875520"/>
              <a:gd name="connsiteY71" fmla="*/ 2946400 h 3830320"/>
              <a:gd name="connsiteX72" fmla="*/ 7630160 w 9875520"/>
              <a:gd name="connsiteY72" fmla="*/ 3108960 h 3830320"/>
              <a:gd name="connsiteX73" fmla="*/ 7731760 w 9875520"/>
              <a:gd name="connsiteY73" fmla="*/ 3139440 h 3830320"/>
              <a:gd name="connsiteX74" fmla="*/ 7813040 w 9875520"/>
              <a:gd name="connsiteY74" fmla="*/ 3210560 h 3830320"/>
              <a:gd name="connsiteX75" fmla="*/ 7884160 w 9875520"/>
              <a:gd name="connsiteY75" fmla="*/ 3261360 h 3830320"/>
              <a:gd name="connsiteX76" fmla="*/ 7945120 w 9875520"/>
              <a:gd name="connsiteY76" fmla="*/ 3352800 h 3830320"/>
              <a:gd name="connsiteX77" fmla="*/ 7985760 w 9875520"/>
              <a:gd name="connsiteY77" fmla="*/ 3261360 h 3830320"/>
              <a:gd name="connsiteX78" fmla="*/ 8016240 w 9875520"/>
              <a:gd name="connsiteY78" fmla="*/ 3281680 h 3830320"/>
              <a:gd name="connsiteX79" fmla="*/ 8087360 w 9875520"/>
              <a:gd name="connsiteY79" fmla="*/ 3068320 h 3830320"/>
              <a:gd name="connsiteX80" fmla="*/ 8280400 w 9875520"/>
              <a:gd name="connsiteY80" fmla="*/ 3434080 h 3830320"/>
              <a:gd name="connsiteX81" fmla="*/ 8382000 w 9875520"/>
              <a:gd name="connsiteY81" fmla="*/ 3413760 h 3830320"/>
              <a:gd name="connsiteX82" fmla="*/ 8453120 w 9875520"/>
              <a:gd name="connsiteY82" fmla="*/ 3495040 h 3830320"/>
              <a:gd name="connsiteX83" fmla="*/ 8554720 w 9875520"/>
              <a:gd name="connsiteY83" fmla="*/ 3393440 h 3830320"/>
              <a:gd name="connsiteX84" fmla="*/ 8646160 w 9875520"/>
              <a:gd name="connsiteY84" fmla="*/ 3505200 h 3830320"/>
              <a:gd name="connsiteX85" fmla="*/ 8798560 w 9875520"/>
              <a:gd name="connsiteY85" fmla="*/ 3474720 h 3830320"/>
              <a:gd name="connsiteX86" fmla="*/ 8869680 w 9875520"/>
              <a:gd name="connsiteY86" fmla="*/ 3616960 h 3830320"/>
              <a:gd name="connsiteX87" fmla="*/ 8950960 w 9875520"/>
              <a:gd name="connsiteY87" fmla="*/ 3495040 h 3830320"/>
              <a:gd name="connsiteX88" fmla="*/ 9093200 w 9875520"/>
              <a:gd name="connsiteY88" fmla="*/ 3606800 h 3830320"/>
              <a:gd name="connsiteX89" fmla="*/ 9144000 w 9875520"/>
              <a:gd name="connsiteY89" fmla="*/ 3718560 h 3830320"/>
              <a:gd name="connsiteX90" fmla="*/ 9225280 w 9875520"/>
              <a:gd name="connsiteY90" fmla="*/ 3606800 h 3830320"/>
              <a:gd name="connsiteX91" fmla="*/ 9367520 w 9875520"/>
              <a:gd name="connsiteY91" fmla="*/ 3738880 h 3830320"/>
              <a:gd name="connsiteX92" fmla="*/ 9448800 w 9875520"/>
              <a:gd name="connsiteY92" fmla="*/ 3637280 h 3830320"/>
              <a:gd name="connsiteX93" fmla="*/ 9641840 w 9875520"/>
              <a:gd name="connsiteY93" fmla="*/ 3728720 h 3830320"/>
              <a:gd name="connsiteX94" fmla="*/ 9743440 w 9875520"/>
              <a:gd name="connsiteY94" fmla="*/ 3830320 h 3830320"/>
              <a:gd name="connsiteX95" fmla="*/ 9875520 w 9875520"/>
              <a:gd name="connsiteY95" fmla="*/ 3779520 h 3830320"/>
              <a:gd name="connsiteX96" fmla="*/ 9875520 w 9875520"/>
              <a:gd name="connsiteY9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3992880 w 9875520"/>
              <a:gd name="connsiteY24" fmla="*/ 2357120 h 3830320"/>
              <a:gd name="connsiteX25" fmla="*/ 4104640 w 9875520"/>
              <a:gd name="connsiteY25" fmla="*/ 2661920 h 3830320"/>
              <a:gd name="connsiteX26" fmla="*/ 4185920 w 9875520"/>
              <a:gd name="connsiteY26" fmla="*/ 2519680 h 3830320"/>
              <a:gd name="connsiteX27" fmla="*/ 4246880 w 9875520"/>
              <a:gd name="connsiteY27" fmla="*/ 1920240 h 3830320"/>
              <a:gd name="connsiteX28" fmla="*/ 4267200 w 9875520"/>
              <a:gd name="connsiteY28" fmla="*/ 1605280 h 3830320"/>
              <a:gd name="connsiteX29" fmla="*/ 4328160 w 9875520"/>
              <a:gd name="connsiteY29" fmla="*/ 1463040 h 3830320"/>
              <a:gd name="connsiteX30" fmla="*/ 4389120 w 9875520"/>
              <a:gd name="connsiteY30" fmla="*/ 1706880 h 3830320"/>
              <a:gd name="connsiteX31" fmla="*/ 4389120 w 9875520"/>
              <a:gd name="connsiteY31" fmla="*/ 1706880 h 3830320"/>
              <a:gd name="connsiteX32" fmla="*/ 4500880 w 9875520"/>
              <a:gd name="connsiteY32" fmla="*/ 1625600 h 3830320"/>
              <a:gd name="connsiteX33" fmla="*/ 4572000 w 9875520"/>
              <a:gd name="connsiteY33" fmla="*/ 1615440 h 3830320"/>
              <a:gd name="connsiteX34" fmla="*/ 4612640 w 9875520"/>
              <a:gd name="connsiteY34" fmla="*/ 1859280 h 3830320"/>
              <a:gd name="connsiteX35" fmla="*/ 4714240 w 9875520"/>
              <a:gd name="connsiteY35" fmla="*/ 1910080 h 3830320"/>
              <a:gd name="connsiteX36" fmla="*/ 4765040 w 9875520"/>
              <a:gd name="connsiteY36" fmla="*/ 2082800 h 3830320"/>
              <a:gd name="connsiteX37" fmla="*/ 4856480 w 9875520"/>
              <a:gd name="connsiteY37" fmla="*/ 2082800 h 3830320"/>
              <a:gd name="connsiteX38" fmla="*/ 4927600 w 9875520"/>
              <a:gd name="connsiteY38" fmla="*/ 1971040 h 3830320"/>
              <a:gd name="connsiteX39" fmla="*/ 5008880 w 9875520"/>
              <a:gd name="connsiteY39" fmla="*/ 2042160 h 3830320"/>
              <a:gd name="connsiteX40" fmla="*/ 5049520 w 9875520"/>
              <a:gd name="connsiteY40" fmla="*/ 2001520 h 3830320"/>
              <a:gd name="connsiteX41" fmla="*/ 5171440 w 9875520"/>
              <a:gd name="connsiteY41" fmla="*/ 1219200 h 3830320"/>
              <a:gd name="connsiteX42" fmla="*/ 5252720 w 9875520"/>
              <a:gd name="connsiteY42" fmla="*/ 1148080 h 3830320"/>
              <a:gd name="connsiteX43" fmla="*/ 5313680 w 9875520"/>
              <a:gd name="connsiteY43" fmla="*/ 1259840 h 3830320"/>
              <a:gd name="connsiteX44" fmla="*/ 5344160 w 9875520"/>
              <a:gd name="connsiteY44" fmla="*/ 1767840 h 3830320"/>
              <a:gd name="connsiteX45" fmla="*/ 5394960 w 9875520"/>
              <a:gd name="connsiteY45" fmla="*/ 1899920 h 3830320"/>
              <a:gd name="connsiteX46" fmla="*/ 5476240 w 9875520"/>
              <a:gd name="connsiteY46" fmla="*/ 1981200 h 3830320"/>
              <a:gd name="connsiteX47" fmla="*/ 5537200 w 9875520"/>
              <a:gd name="connsiteY47" fmla="*/ 2468880 h 3830320"/>
              <a:gd name="connsiteX48" fmla="*/ 5628640 w 9875520"/>
              <a:gd name="connsiteY48" fmla="*/ 680720 h 3830320"/>
              <a:gd name="connsiteX49" fmla="*/ 5709920 w 9875520"/>
              <a:gd name="connsiteY49" fmla="*/ 436880 h 3830320"/>
              <a:gd name="connsiteX50" fmla="*/ 5770880 w 9875520"/>
              <a:gd name="connsiteY50" fmla="*/ 335280 h 3830320"/>
              <a:gd name="connsiteX51" fmla="*/ 5781040 w 9875520"/>
              <a:gd name="connsiteY51" fmla="*/ 152400 h 3830320"/>
              <a:gd name="connsiteX52" fmla="*/ 5882640 w 9875520"/>
              <a:gd name="connsiteY52" fmla="*/ 0 h 3830320"/>
              <a:gd name="connsiteX53" fmla="*/ 5943600 w 9875520"/>
              <a:gd name="connsiteY53" fmla="*/ 609600 h 3830320"/>
              <a:gd name="connsiteX54" fmla="*/ 6024880 w 9875520"/>
              <a:gd name="connsiteY54" fmla="*/ 650240 h 3830320"/>
              <a:gd name="connsiteX55" fmla="*/ 6045200 w 9875520"/>
              <a:gd name="connsiteY55" fmla="*/ 1341120 h 3830320"/>
              <a:gd name="connsiteX56" fmla="*/ 6197600 w 9875520"/>
              <a:gd name="connsiteY56" fmla="*/ 1615440 h 3830320"/>
              <a:gd name="connsiteX57" fmla="*/ 6350000 w 9875520"/>
              <a:gd name="connsiteY57" fmla="*/ 2092960 h 3830320"/>
              <a:gd name="connsiteX58" fmla="*/ 6451600 w 9875520"/>
              <a:gd name="connsiteY58" fmla="*/ 2204720 h 3830320"/>
              <a:gd name="connsiteX59" fmla="*/ 6522720 w 9875520"/>
              <a:gd name="connsiteY59" fmla="*/ 2397760 h 3830320"/>
              <a:gd name="connsiteX60" fmla="*/ 6614160 w 9875520"/>
              <a:gd name="connsiteY60" fmla="*/ 2428240 h 3830320"/>
              <a:gd name="connsiteX61" fmla="*/ 6766560 w 9875520"/>
              <a:gd name="connsiteY61" fmla="*/ 2600960 h 3830320"/>
              <a:gd name="connsiteX62" fmla="*/ 6837680 w 9875520"/>
              <a:gd name="connsiteY62" fmla="*/ 2743200 h 3830320"/>
              <a:gd name="connsiteX63" fmla="*/ 6918960 w 9875520"/>
              <a:gd name="connsiteY63" fmla="*/ 2489200 h 3830320"/>
              <a:gd name="connsiteX64" fmla="*/ 7030720 w 9875520"/>
              <a:gd name="connsiteY64" fmla="*/ 2743200 h 3830320"/>
              <a:gd name="connsiteX65" fmla="*/ 7101840 w 9875520"/>
              <a:gd name="connsiteY65" fmla="*/ 2804160 h 3830320"/>
              <a:gd name="connsiteX66" fmla="*/ 7142480 w 9875520"/>
              <a:gd name="connsiteY66" fmla="*/ 2804160 h 3830320"/>
              <a:gd name="connsiteX67" fmla="*/ 7305040 w 9875520"/>
              <a:gd name="connsiteY67" fmla="*/ 2865120 h 3830320"/>
              <a:gd name="connsiteX68" fmla="*/ 7396480 w 9875520"/>
              <a:gd name="connsiteY68" fmla="*/ 2915920 h 3830320"/>
              <a:gd name="connsiteX69" fmla="*/ 7508240 w 9875520"/>
              <a:gd name="connsiteY69" fmla="*/ 2804160 h 3830320"/>
              <a:gd name="connsiteX70" fmla="*/ 7589520 w 9875520"/>
              <a:gd name="connsiteY70" fmla="*/ 2946400 h 3830320"/>
              <a:gd name="connsiteX71" fmla="*/ 7630160 w 9875520"/>
              <a:gd name="connsiteY71" fmla="*/ 3108960 h 3830320"/>
              <a:gd name="connsiteX72" fmla="*/ 7731760 w 9875520"/>
              <a:gd name="connsiteY72" fmla="*/ 3139440 h 3830320"/>
              <a:gd name="connsiteX73" fmla="*/ 7813040 w 9875520"/>
              <a:gd name="connsiteY73" fmla="*/ 3210560 h 3830320"/>
              <a:gd name="connsiteX74" fmla="*/ 7884160 w 9875520"/>
              <a:gd name="connsiteY74" fmla="*/ 3261360 h 3830320"/>
              <a:gd name="connsiteX75" fmla="*/ 7945120 w 9875520"/>
              <a:gd name="connsiteY75" fmla="*/ 3352800 h 3830320"/>
              <a:gd name="connsiteX76" fmla="*/ 7985760 w 9875520"/>
              <a:gd name="connsiteY76" fmla="*/ 3261360 h 3830320"/>
              <a:gd name="connsiteX77" fmla="*/ 8016240 w 9875520"/>
              <a:gd name="connsiteY77" fmla="*/ 3281680 h 3830320"/>
              <a:gd name="connsiteX78" fmla="*/ 8087360 w 9875520"/>
              <a:gd name="connsiteY78" fmla="*/ 3068320 h 3830320"/>
              <a:gd name="connsiteX79" fmla="*/ 8280400 w 9875520"/>
              <a:gd name="connsiteY79" fmla="*/ 3434080 h 3830320"/>
              <a:gd name="connsiteX80" fmla="*/ 8382000 w 9875520"/>
              <a:gd name="connsiteY80" fmla="*/ 3413760 h 3830320"/>
              <a:gd name="connsiteX81" fmla="*/ 8453120 w 9875520"/>
              <a:gd name="connsiteY81" fmla="*/ 3495040 h 3830320"/>
              <a:gd name="connsiteX82" fmla="*/ 8554720 w 9875520"/>
              <a:gd name="connsiteY82" fmla="*/ 3393440 h 3830320"/>
              <a:gd name="connsiteX83" fmla="*/ 8646160 w 9875520"/>
              <a:gd name="connsiteY83" fmla="*/ 3505200 h 3830320"/>
              <a:gd name="connsiteX84" fmla="*/ 8798560 w 9875520"/>
              <a:gd name="connsiteY84" fmla="*/ 3474720 h 3830320"/>
              <a:gd name="connsiteX85" fmla="*/ 8869680 w 9875520"/>
              <a:gd name="connsiteY85" fmla="*/ 3616960 h 3830320"/>
              <a:gd name="connsiteX86" fmla="*/ 8950960 w 9875520"/>
              <a:gd name="connsiteY86" fmla="*/ 3495040 h 3830320"/>
              <a:gd name="connsiteX87" fmla="*/ 9093200 w 9875520"/>
              <a:gd name="connsiteY87" fmla="*/ 3606800 h 3830320"/>
              <a:gd name="connsiteX88" fmla="*/ 9144000 w 9875520"/>
              <a:gd name="connsiteY88" fmla="*/ 3718560 h 3830320"/>
              <a:gd name="connsiteX89" fmla="*/ 9225280 w 9875520"/>
              <a:gd name="connsiteY89" fmla="*/ 3606800 h 3830320"/>
              <a:gd name="connsiteX90" fmla="*/ 9367520 w 9875520"/>
              <a:gd name="connsiteY90" fmla="*/ 3738880 h 3830320"/>
              <a:gd name="connsiteX91" fmla="*/ 9448800 w 9875520"/>
              <a:gd name="connsiteY91" fmla="*/ 3637280 h 3830320"/>
              <a:gd name="connsiteX92" fmla="*/ 9641840 w 9875520"/>
              <a:gd name="connsiteY92" fmla="*/ 3728720 h 3830320"/>
              <a:gd name="connsiteX93" fmla="*/ 9743440 w 9875520"/>
              <a:gd name="connsiteY93" fmla="*/ 3830320 h 3830320"/>
              <a:gd name="connsiteX94" fmla="*/ 9875520 w 9875520"/>
              <a:gd name="connsiteY94" fmla="*/ 3779520 h 3830320"/>
              <a:gd name="connsiteX95" fmla="*/ 9875520 w 9875520"/>
              <a:gd name="connsiteY9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04640 w 9875520"/>
              <a:gd name="connsiteY24" fmla="*/ 2661920 h 3830320"/>
              <a:gd name="connsiteX25" fmla="*/ 4185920 w 9875520"/>
              <a:gd name="connsiteY25" fmla="*/ 2519680 h 3830320"/>
              <a:gd name="connsiteX26" fmla="*/ 4246880 w 9875520"/>
              <a:gd name="connsiteY26" fmla="*/ 1920240 h 3830320"/>
              <a:gd name="connsiteX27" fmla="*/ 4267200 w 9875520"/>
              <a:gd name="connsiteY27" fmla="*/ 1605280 h 3830320"/>
              <a:gd name="connsiteX28" fmla="*/ 4328160 w 9875520"/>
              <a:gd name="connsiteY28" fmla="*/ 1463040 h 3830320"/>
              <a:gd name="connsiteX29" fmla="*/ 4389120 w 9875520"/>
              <a:gd name="connsiteY29" fmla="*/ 1706880 h 3830320"/>
              <a:gd name="connsiteX30" fmla="*/ 4389120 w 9875520"/>
              <a:gd name="connsiteY30" fmla="*/ 1706880 h 3830320"/>
              <a:gd name="connsiteX31" fmla="*/ 4500880 w 9875520"/>
              <a:gd name="connsiteY31" fmla="*/ 1625600 h 3830320"/>
              <a:gd name="connsiteX32" fmla="*/ 4572000 w 9875520"/>
              <a:gd name="connsiteY32" fmla="*/ 1615440 h 3830320"/>
              <a:gd name="connsiteX33" fmla="*/ 4612640 w 9875520"/>
              <a:gd name="connsiteY33" fmla="*/ 1859280 h 3830320"/>
              <a:gd name="connsiteX34" fmla="*/ 4714240 w 9875520"/>
              <a:gd name="connsiteY34" fmla="*/ 1910080 h 3830320"/>
              <a:gd name="connsiteX35" fmla="*/ 4765040 w 9875520"/>
              <a:gd name="connsiteY35" fmla="*/ 2082800 h 3830320"/>
              <a:gd name="connsiteX36" fmla="*/ 4856480 w 9875520"/>
              <a:gd name="connsiteY36" fmla="*/ 2082800 h 3830320"/>
              <a:gd name="connsiteX37" fmla="*/ 4927600 w 9875520"/>
              <a:gd name="connsiteY37" fmla="*/ 1971040 h 3830320"/>
              <a:gd name="connsiteX38" fmla="*/ 5008880 w 9875520"/>
              <a:gd name="connsiteY38" fmla="*/ 2042160 h 3830320"/>
              <a:gd name="connsiteX39" fmla="*/ 5049520 w 9875520"/>
              <a:gd name="connsiteY39" fmla="*/ 2001520 h 3830320"/>
              <a:gd name="connsiteX40" fmla="*/ 5171440 w 9875520"/>
              <a:gd name="connsiteY40" fmla="*/ 1219200 h 3830320"/>
              <a:gd name="connsiteX41" fmla="*/ 5252720 w 9875520"/>
              <a:gd name="connsiteY41" fmla="*/ 1148080 h 3830320"/>
              <a:gd name="connsiteX42" fmla="*/ 5313680 w 9875520"/>
              <a:gd name="connsiteY42" fmla="*/ 1259840 h 3830320"/>
              <a:gd name="connsiteX43" fmla="*/ 5344160 w 9875520"/>
              <a:gd name="connsiteY43" fmla="*/ 1767840 h 3830320"/>
              <a:gd name="connsiteX44" fmla="*/ 5394960 w 9875520"/>
              <a:gd name="connsiteY44" fmla="*/ 1899920 h 3830320"/>
              <a:gd name="connsiteX45" fmla="*/ 5476240 w 9875520"/>
              <a:gd name="connsiteY45" fmla="*/ 1981200 h 3830320"/>
              <a:gd name="connsiteX46" fmla="*/ 5537200 w 9875520"/>
              <a:gd name="connsiteY46" fmla="*/ 2468880 h 3830320"/>
              <a:gd name="connsiteX47" fmla="*/ 5628640 w 9875520"/>
              <a:gd name="connsiteY47" fmla="*/ 680720 h 3830320"/>
              <a:gd name="connsiteX48" fmla="*/ 5709920 w 9875520"/>
              <a:gd name="connsiteY48" fmla="*/ 436880 h 3830320"/>
              <a:gd name="connsiteX49" fmla="*/ 5770880 w 9875520"/>
              <a:gd name="connsiteY49" fmla="*/ 335280 h 3830320"/>
              <a:gd name="connsiteX50" fmla="*/ 5781040 w 9875520"/>
              <a:gd name="connsiteY50" fmla="*/ 152400 h 3830320"/>
              <a:gd name="connsiteX51" fmla="*/ 5882640 w 9875520"/>
              <a:gd name="connsiteY51" fmla="*/ 0 h 3830320"/>
              <a:gd name="connsiteX52" fmla="*/ 5943600 w 9875520"/>
              <a:gd name="connsiteY52" fmla="*/ 609600 h 3830320"/>
              <a:gd name="connsiteX53" fmla="*/ 6024880 w 9875520"/>
              <a:gd name="connsiteY53" fmla="*/ 650240 h 3830320"/>
              <a:gd name="connsiteX54" fmla="*/ 6045200 w 9875520"/>
              <a:gd name="connsiteY54" fmla="*/ 1341120 h 3830320"/>
              <a:gd name="connsiteX55" fmla="*/ 6197600 w 9875520"/>
              <a:gd name="connsiteY55" fmla="*/ 1615440 h 3830320"/>
              <a:gd name="connsiteX56" fmla="*/ 6350000 w 9875520"/>
              <a:gd name="connsiteY56" fmla="*/ 2092960 h 3830320"/>
              <a:gd name="connsiteX57" fmla="*/ 6451600 w 9875520"/>
              <a:gd name="connsiteY57" fmla="*/ 2204720 h 3830320"/>
              <a:gd name="connsiteX58" fmla="*/ 6522720 w 9875520"/>
              <a:gd name="connsiteY58" fmla="*/ 2397760 h 3830320"/>
              <a:gd name="connsiteX59" fmla="*/ 6614160 w 9875520"/>
              <a:gd name="connsiteY59" fmla="*/ 2428240 h 3830320"/>
              <a:gd name="connsiteX60" fmla="*/ 6766560 w 9875520"/>
              <a:gd name="connsiteY60" fmla="*/ 2600960 h 3830320"/>
              <a:gd name="connsiteX61" fmla="*/ 6837680 w 9875520"/>
              <a:gd name="connsiteY61" fmla="*/ 2743200 h 3830320"/>
              <a:gd name="connsiteX62" fmla="*/ 6918960 w 9875520"/>
              <a:gd name="connsiteY62" fmla="*/ 2489200 h 3830320"/>
              <a:gd name="connsiteX63" fmla="*/ 7030720 w 9875520"/>
              <a:gd name="connsiteY63" fmla="*/ 2743200 h 3830320"/>
              <a:gd name="connsiteX64" fmla="*/ 7101840 w 9875520"/>
              <a:gd name="connsiteY64" fmla="*/ 2804160 h 3830320"/>
              <a:gd name="connsiteX65" fmla="*/ 7142480 w 9875520"/>
              <a:gd name="connsiteY65" fmla="*/ 2804160 h 3830320"/>
              <a:gd name="connsiteX66" fmla="*/ 7305040 w 9875520"/>
              <a:gd name="connsiteY66" fmla="*/ 2865120 h 3830320"/>
              <a:gd name="connsiteX67" fmla="*/ 7396480 w 9875520"/>
              <a:gd name="connsiteY67" fmla="*/ 2915920 h 3830320"/>
              <a:gd name="connsiteX68" fmla="*/ 7508240 w 9875520"/>
              <a:gd name="connsiteY68" fmla="*/ 2804160 h 3830320"/>
              <a:gd name="connsiteX69" fmla="*/ 7589520 w 9875520"/>
              <a:gd name="connsiteY69" fmla="*/ 2946400 h 3830320"/>
              <a:gd name="connsiteX70" fmla="*/ 7630160 w 9875520"/>
              <a:gd name="connsiteY70" fmla="*/ 3108960 h 3830320"/>
              <a:gd name="connsiteX71" fmla="*/ 7731760 w 9875520"/>
              <a:gd name="connsiteY71" fmla="*/ 3139440 h 3830320"/>
              <a:gd name="connsiteX72" fmla="*/ 7813040 w 9875520"/>
              <a:gd name="connsiteY72" fmla="*/ 3210560 h 3830320"/>
              <a:gd name="connsiteX73" fmla="*/ 7884160 w 9875520"/>
              <a:gd name="connsiteY73" fmla="*/ 3261360 h 3830320"/>
              <a:gd name="connsiteX74" fmla="*/ 7945120 w 9875520"/>
              <a:gd name="connsiteY74" fmla="*/ 3352800 h 3830320"/>
              <a:gd name="connsiteX75" fmla="*/ 7985760 w 9875520"/>
              <a:gd name="connsiteY75" fmla="*/ 3261360 h 3830320"/>
              <a:gd name="connsiteX76" fmla="*/ 8016240 w 9875520"/>
              <a:gd name="connsiteY76" fmla="*/ 3281680 h 3830320"/>
              <a:gd name="connsiteX77" fmla="*/ 8087360 w 9875520"/>
              <a:gd name="connsiteY77" fmla="*/ 3068320 h 3830320"/>
              <a:gd name="connsiteX78" fmla="*/ 8280400 w 9875520"/>
              <a:gd name="connsiteY78" fmla="*/ 3434080 h 3830320"/>
              <a:gd name="connsiteX79" fmla="*/ 8382000 w 9875520"/>
              <a:gd name="connsiteY79" fmla="*/ 3413760 h 3830320"/>
              <a:gd name="connsiteX80" fmla="*/ 8453120 w 9875520"/>
              <a:gd name="connsiteY80" fmla="*/ 3495040 h 3830320"/>
              <a:gd name="connsiteX81" fmla="*/ 8554720 w 9875520"/>
              <a:gd name="connsiteY81" fmla="*/ 3393440 h 3830320"/>
              <a:gd name="connsiteX82" fmla="*/ 8646160 w 9875520"/>
              <a:gd name="connsiteY82" fmla="*/ 3505200 h 3830320"/>
              <a:gd name="connsiteX83" fmla="*/ 8798560 w 9875520"/>
              <a:gd name="connsiteY83" fmla="*/ 3474720 h 3830320"/>
              <a:gd name="connsiteX84" fmla="*/ 8869680 w 9875520"/>
              <a:gd name="connsiteY84" fmla="*/ 3616960 h 3830320"/>
              <a:gd name="connsiteX85" fmla="*/ 8950960 w 9875520"/>
              <a:gd name="connsiteY85" fmla="*/ 3495040 h 3830320"/>
              <a:gd name="connsiteX86" fmla="*/ 9093200 w 9875520"/>
              <a:gd name="connsiteY86" fmla="*/ 3606800 h 3830320"/>
              <a:gd name="connsiteX87" fmla="*/ 9144000 w 9875520"/>
              <a:gd name="connsiteY87" fmla="*/ 3718560 h 3830320"/>
              <a:gd name="connsiteX88" fmla="*/ 9225280 w 9875520"/>
              <a:gd name="connsiteY88" fmla="*/ 3606800 h 3830320"/>
              <a:gd name="connsiteX89" fmla="*/ 9367520 w 9875520"/>
              <a:gd name="connsiteY89" fmla="*/ 3738880 h 3830320"/>
              <a:gd name="connsiteX90" fmla="*/ 9448800 w 9875520"/>
              <a:gd name="connsiteY90" fmla="*/ 3637280 h 3830320"/>
              <a:gd name="connsiteX91" fmla="*/ 9641840 w 9875520"/>
              <a:gd name="connsiteY91" fmla="*/ 3728720 h 3830320"/>
              <a:gd name="connsiteX92" fmla="*/ 9743440 w 9875520"/>
              <a:gd name="connsiteY92" fmla="*/ 3830320 h 3830320"/>
              <a:gd name="connsiteX93" fmla="*/ 9875520 w 9875520"/>
              <a:gd name="connsiteY93" fmla="*/ 3779520 h 3830320"/>
              <a:gd name="connsiteX94" fmla="*/ 9875520 w 9875520"/>
              <a:gd name="connsiteY9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185920 w 9875520"/>
              <a:gd name="connsiteY24" fmla="*/ 2519680 h 3830320"/>
              <a:gd name="connsiteX25" fmla="*/ 4246880 w 9875520"/>
              <a:gd name="connsiteY25" fmla="*/ 1920240 h 3830320"/>
              <a:gd name="connsiteX26" fmla="*/ 4267200 w 9875520"/>
              <a:gd name="connsiteY26" fmla="*/ 1605280 h 3830320"/>
              <a:gd name="connsiteX27" fmla="*/ 4328160 w 9875520"/>
              <a:gd name="connsiteY27" fmla="*/ 1463040 h 3830320"/>
              <a:gd name="connsiteX28" fmla="*/ 4389120 w 9875520"/>
              <a:gd name="connsiteY28" fmla="*/ 1706880 h 3830320"/>
              <a:gd name="connsiteX29" fmla="*/ 4389120 w 9875520"/>
              <a:gd name="connsiteY29" fmla="*/ 1706880 h 3830320"/>
              <a:gd name="connsiteX30" fmla="*/ 4500880 w 9875520"/>
              <a:gd name="connsiteY30" fmla="*/ 1625600 h 3830320"/>
              <a:gd name="connsiteX31" fmla="*/ 4572000 w 9875520"/>
              <a:gd name="connsiteY31" fmla="*/ 1615440 h 3830320"/>
              <a:gd name="connsiteX32" fmla="*/ 4612640 w 9875520"/>
              <a:gd name="connsiteY32" fmla="*/ 1859280 h 3830320"/>
              <a:gd name="connsiteX33" fmla="*/ 4714240 w 9875520"/>
              <a:gd name="connsiteY33" fmla="*/ 1910080 h 3830320"/>
              <a:gd name="connsiteX34" fmla="*/ 4765040 w 9875520"/>
              <a:gd name="connsiteY34" fmla="*/ 2082800 h 3830320"/>
              <a:gd name="connsiteX35" fmla="*/ 4856480 w 9875520"/>
              <a:gd name="connsiteY35" fmla="*/ 2082800 h 3830320"/>
              <a:gd name="connsiteX36" fmla="*/ 4927600 w 9875520"/>
              <a:gd name="connsiteY36" fmla="*/ 1971040 h 3830320"/>
              <a:gd name="connsiteX37" fmla="*/ 5008880 w 9875520"/>
              <a:gd name="connsiteY37" fmla="*/ 2042160 h 3830320"/>
              <a:gd name="connsiteX38" fmla="*/ 5049520 w 9875520"/>
              <a:gd name="connsiteY38" fmla="*/ 2001520 h 3830320"/>
              <a:gd name="connsiteX39" fmla="*/ 5171440 w 9875520"/>
              <a:gd name="connsiteY39" fmla="*/ 1219200 h 3830320"/>
              <a:gd name="connsiteX40" fmla="*/ 5252720 w 9875520"/>
              <a:gd name="connsiteY40" fmla="*/ 1148080 h 3830320"/>
              <a:gd name="connsiteX41" fmla="*/ 5313680 w 9875520"/>
              <a:gd name="connsiteY41" fmla="*/ 1259840 h 3830320"/>
              <a:gd name="connsiteX42" fmla="*/ 5344160 w 9875520"/>
              <a:gd name="connsiteY42" fmla="*/ 1767840 h 3830320"/>
              <a:gd name="connsiteX43" fmla="*/ 5394960 w 9875520"/>
              <a:gd name="connsiteY43" fmla="*/ 1899920 h 3830320"/>
              <a:gd name="connsiteX44" fmla="*/ 5476240 w 9875520"/>
              <a:gd name="connsiteY44" fmla="*/ 1981200 h 3830320"/>
              <a:gd name="connsiteX45" fmla="*/ 5537200 w 9875520"/>
              <a:gd name="connsiteY45" fmla="*/ 2468880 h 3830320"/>
              <a:gd name="connsiteX46" fmla="*/ 5628640 w 9875520"/>
              <a:gd name="connsiteY46" fmla="*/ 680720 h 3830320"/>
              <a:gd name="connsiteX47" fmla="*/ 5709920 w 9875520"/>
              <a:gd name="connsiteY47" fmla="*/ 436880 h 3830320"/>
              <a:gd name="connsiteX48" fmla="*/ 5770880 w 9875520"/>
              <a:gd name="connsiteY48" fmla="*/ 335280 h 3830320"/>
              <a:gd name="connsiteX49" fmla="*/ 5781040 w 9875520"/>
              <a:gd name="connsiteY49" fmla="*/ 152400 h 3830320"/>
              <a:gd name="connsiteX50" fmla="*/ 5882640 w 9875520"/>
              <a:gd name="connsiteY50" fmla="*/ 0 h 3830320"/>
              <a:gd name="connsiteX51" fmla="*/ 5943600 w 9875520"/>
              <a:gd name="connsiteY51" fmla="*/ 609600 h 3830320"/>
              <a:gd name="connsiteX52" fmla="*/ 6024880 w 9875520"/>
              <a:gd name="connsiteY52" fmla="*/ 650240 h 3830320"/>
              <a:gd name="connsiteX53" fmla="*/ 6045200 w 9875520"/>
              <a:gd name="connsiteY53" fmla="*/ 1341120 h 3830320"/>
              <a:gd name="connsiteX54" fmla="*/ 6197600 w 9875520"/>
              <a:gd name="connsiteY54" fmla="*/ 1615440 h 3830320"/>
              <a:gd name="connsiteX55" fmla="*/ 6350000 w 9875520"/>
              <a:gd name="connsiteY55" fmla="*/ 2092960 h 3830320"/>
              <a:gd name="connsiteX56" fmla="*/ 6451600 w 9875520"/>
              <a:gd name="connsiteY56" fmla="*/ 2204720 h 3830320"/>
              <a:gd name="connsiteX57" fmla="*/ 6522720 w 9875520"/>
              <a:gd name="connsiteY57" fmla="*/ 2397760 h 3830320"/>
              <a:gd name="connsiteX58" fmla="*/ 6614160 w 9875520"/>
              <a:gd name="connsiteY58" fmla="*/ 2428240 h 3830320"/>
              <a:gd name="connsiteX59" fmla="*/ 6766560 w 9875520"/>
              <a:gd name="connsiteY59" fmla="*/ 2600960 h 3830320"/>
              <a:gd name="connsiteX60" fmla="*/ 6837680 w 9875520"/>
              <a:gd name="connsiteY60" fmla="*/ 2743200 h 3830320"/>
              <a:gd name="connsiteX61" fmla="*/ 6918960 w 9875520"/>
              <a:gd name="connsiteY61" fmla="*/ 2489200 h 3830320"/>
              <a:gd name="connsiteX62" fmla="*/ 7030720 w 9875520"/>
              <a:gd name="connsiteY62" fmla="*/ 2743200 h 3830320"/>
              <a:gd name="connsiteX63" fmla="*/ 7101840 w 9875520"/>
              <a:gd name="connsiteY63" fmla="*/ 2804160 h 3830320"/>
              <a:gd name="connsiteX64" fmla="*/ 7142480 w 9875520"/>
              <a:gd name="connsiteY64" fmla="*/ 2804160 h 3830320"/>
              <a:gd name="connsiteX65" fmla="*/ 7305040 w 9875520"/>
              <a:gd name="connsiteY65" fmla="*/ 2865120 h 3830320"/>
              <a:gd name="connsiteX66" fmla="*/ 7396480 w 9875520"/>
              <a:gd name="connsiteY66" fmla="*/ 2915920 h 3830320"/>
              <a:gd name="connsiteX67" fmla="*/ 7508240 w 9875520"/>
              <a:gd name="connsiteY67" fmla="*/ 2804160 h 3830320"/>
              <a:gd name="connsiteX68" fmla="*/ 7589520 w 9875520"/>
              <a:gd name="connsiteY68" fmla="*/ 2946400 h 3830320"/>
              <a:gd name="connsiteX69" fmla="*/ 7630160 w 9875520"/>
              <a:gd name="connsiteY69" fmla="*/ 3108960 h 3830320"/>
              <a:gd name="connsiteX70" fmla="*/ 7731760 w 9875520"/>
              <a:gd name="connsiteY70" fmla="*/ 3139440 h 3830320"/>
              <a:gd name="connsiteX71" fmla="*/ 7813040 w 9875520"/>
              <a:gd name="connsiteY71" fmla="*/ 3210560 h 3830320"/>
              <a:gd name="connsiteX72" fmla="*/ 7884160 w 9875520"/>
              <a:gd name="connsiteY72" fmla="*/ 3261360 h 3830320"/>
              <a:gd name="connsiteX73" fmla="*/ 7945120 w 9875520"/>
              <a:gd name="connsiteY73" fmla="*/ 3352800 h 3830320"/>
              <a:gd name="connsiteX74" fmla="*/ 7985760 w 9875520"/>
              <a:gd name="connsiteY74" fmla="*/ 3261360 h 3830320"/>
              <a:gd name="connsiteX75" fmla="*/ 8016240 w 9875520"/>
              <a:gd name="connsiteY75" fmla="*/ 3281680 h 3830320"/>
              <a:gd name="connsiteX76" fmla="*/ 8087360 w 9875520"/>
              <a:gd name="connsiteY76" fmla="*/ 3068320 h 3830320"/>
              <a:gd name="connsiteX77" fmla="*/ 8280400 w 9875520"/>
              <a:gd name="connsiteY77" fmla="*/ 3434080 h 3830320"/>
              <a:gd name="connsiteX78" fmla="*/ 8382000 w 9875520"/>
              <a:gd name="connsiteY78" fmla="*/ 3413760 h 3830320"/>
              <a:gd name="connsiteX79" fmla="*/ 8453120 w 9875520"/>
              <a:gd name="connsiteY79" fmla="*/ 3495040 h 3830320"/>
              <a:gd name="connsiteX80" fmla="*/ 8554720 w 9875520"/>
              <a:gd name="connsiteY80" fmla="*/ 3393440 h 3830320"/>
              <a:gd name="connsiteX81" fmla="*/ 8646160 w 9875520"/>
              <a:gd name="connsiteY81" fmla="*/ 3505200 h 3830320"/>
              <a:gd name="connsiteX82" fmla="*/ 8798560 w 9875520"/>
              <a:gd name="connsiteY82" fmla="*/ 3474720 h 3830320"/>
              <a:gd name="connsiteX83" fmla="*/ 8869680 w 9875520"/>
              <a:gd name="connsiteY83" fmla="*/ 3616960 h 3830320"/>
              <a:gd name="connsiteX84" fmla="*/ 8950960 w 9875520"/>
              <a:gd name="connsiteY84" fmla="*/ 3495040 h 3830320"/>
              <a:gd name="connsiteX85" fmla="*/ 9093200 w 9875520"/>
              <a:gd name="connsiteY85" fmla="*/ 3606800 h 3830320"/>
              <a:gd name="connsiteX86" fmla="*/ 9144000 w 9875520"/>
              <a:gd name="connsiteY86" fmla="*/ 3718560 h 3830320"/>
              <a:gd name="connsiteX87" fmla="*/ 9225280 w 9875520"/>
              <a:gd name="connsiteY87" fmla="*/ 3606800 h 3830320"/>
              <a:gd name="connsiteX88" fmla="*/ 9367520 w 9875520"/>
              <a:gd name="connsiteY88" fmla="*/ 3738880 h 3830320"/>
              <a:gd name="connsiteX89" fmla="*/ 9448800 w 9875520"/>
              <a:gd name="connsiteY89" fmla="*/ 3637280 h 3830320"/>
              <a:gd name="connsiteX90" fmla="*/ 9641840 w 9875520"/>
              <a:gd name="connsiteY90" fmla="*/ 3728720 h 3830320"/>
              <a:gd name="connsiteX91" fmla="*/ 9743440 w 9875520"/>
              <a:gd name="connsiteY91" fmla="*/ 3830320 h 3830320"/>
              <a:gd name="connsiteX92" fmla="*/ 9875520 w 9875520"/>
              <a:gd name="connsiteY92" fmla="*/ 3779520 h 3830320"/>
              <a:gd name="connsiteX93" fmla="*/ 9875520 w 9875520"/>
              <a:gd name="connsiteY9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46880 w 9875520"/>
              <a:gd name="connsiteY24" fmla="*/ 1920240 h 3830320"/>
              <a:gd name="connsiteX25" fmla="*/ 4267200 w 9875520"/>
              <a:gd name="connsiteY25" fmla="*/ 1605280 h 3830320"/>
              <a:gd name="connsiteX26" fmla="*/ 4328160 w 9875520"/>
              <a:gd name="connsiteY26" fmla="*/ 1463040 h 3830320"/>
              <a:gd name="connsiteX27" fmla="*/ 4389120 w 9875520"/>
              <a:gd name="connsiteY27" fmla="*/ 1706880 h 3830320"/>
              <a:gd name="connsiteX28" fmla="*/ 4389120 w 9875520"/>
              <a:gd name="connsiteY28" fmla="*/ 1706880 h 3830320"/>
              <a:gd name="connsiteX29" fmla="*/ 4500880 w 9875520"/>
              <a:gd name="connsiteY29" fmla="*/ 1625600 h 3830320"/>
              <a:gd name="connsiteX30" fmla="*/ 4572000 w 9875520"/>
              <a:gd name="connsiteY30" fmla="*/ 1615440 h 3830320"/>
              <a:gd name="connsiteX31" fmla="*/ 4612640 w 9875520"/>
              <a:gd name="connsiteY31" fmla="*/ 1859280 h 3830320"/>
              <a:gd name="connsiteX32" fmla="*/ 4714240 w 9875520"/>
              <a:gd name="connsiteY32" fmla="*/ 1910080 h 3830320"/>
              <a:gd name="connsiteX33" fmla="*/ 4765040 w 9875520"/>
              <a:gd name="connsiteY33" fmla="*/ 2082800 h 3830320"/>
              <a:gd name="connsiteX34" fmla="*/ 4856480 w 9875520"/>
              <a:gd name="connsiteY34" fmla="*/ 2082800 h 3830320"/>
              <a:gd name="connsiteX35" fmla="*/ 4927600 w 9875520"/>
              <a:gd name="connsiteY35" fmla="*/ 1971040 h 3830320"/>
              <a:gd name="connsiteX36" fmla="*/ 5008880 w 9875520"/>
              <a:gd name="connsiteY36" fmla="*/ 2042160 h 3830320"/>
              <a:gd name="connsiteX37" fmla="*/ 5049520 w 9875520"/>
              <a:gd name="connsiteY37" fmla="*/ 2001520 h 3830320"/>
              <a:gd name="connsiteX38" fmla="*/ 5171440 w 9875520"/>
              <a:gd name="connsiteY38" fmla="*/ 1219200 h 3830320"/>
              <a:gd name="connsiteX39" fmla="*/ 5252720 w 9875520"/>
              <a:gd name="connsiteY39" fmla="*/ 1148080 h 3830320"/>
              <a:gd name="connsiteX40" fmla="*/ 5313680 w 9875520"/>
              <a:gd name="connsiteY40" fmla="*/ 1259840 h 3830320"/>
              <a:gd name="connsiteX41" fmla="*/ 5344160 w 9875520"/>
              <a:gd name="connsiteY41" fmla="*/ 1767840 h 3830320"/>
              <a:gd name="connsiteX42" fmla="*/ 5394960 w 9875520"/>
              <a:gd name="connsiteY42" fmla="*/ 1899920 h 3830320"/>
              <a:gd name="connsiteX43" fmla="*/ 5476240 w 9875520"/>
              <a:gd name="connsiteY43" fmla="*/ 1981200 h 3830320"/>
              <a:gd name="connsiteX44" fmla="*/ 5537200 w 9875520"/>
              <a:gd name="connsiteY44" fmla="*/ 2468880 h 3830320"/>
              <a:gd name="connsiteX45" fmla="*/ 5628640 w 9875520"/>
              <a:gd name="connsiteY45" fmla="*/ 680720 h 3830320"/>
              <a:gd name="connsiteX46" fmla="*/ 5709920 w 9875520"/>
              <a:gd name="connsiteY46" fmla="*/ 436880 h 3830320"/>
              <a:gd name="connsiteX47" fmla="*/ 5770880 w 9875520"/>
              <a:gd name="connsiteY47" fmla="*/ 335280 h 3830320"/>
              <a:gd name="connsiteX48" fmla="*/ 5781040 w 9875520"/>
              <a:gd name="connsiteY48" fmla="*/ 152400 h 3830320"/>
              <a:gd name="connsiteX49" fmla="*/ 5882640 w 9875520"/>
              <a:gd name="connsiteY49" fmla="*/ 0 h 3830320"/>
              <a:gd name="connsiteX50" fmla="*/ 5943600 w 9875520"/>
              <a:gd name="connsiteY50" fmla="*/ 609600 h 3830320"/>
              <a:gd name="connsiteX51" fmla="*/ 6024880 w 9875520"/>
              <a:gd name="connsiteY51" fmla="*/ 650240 h 3830320"/>
              <a:gd name="connsiteX52" fmla="*/ 6045200 w 9875520"/>
              <a:gd name="connsiteY52" fmla="*/ 1341120 h 3830320"/>
              <a:gd name="connsiteX53" fmla="*/ 6197600 w 9875520"/>
              <a:gd name="connsiteY53" fmla="*/ 1615440 h 3830320"/>
              <a:gd name="connsiteX54" fmla="*/ 6350000 w 9875520"/>
              <a:gd name="connsiteY54" fmla="*/ 2092960 h 3830320"/>
              <a:gd name="connsiteX55" fmla="*/ 6451600 w 9875520"/>
              <a:gd name="connsiteY55" fmla="*/ 2204720 h 3830320"/>
              <a:gd name="connsiteX56" fmla="*/ 6522720 w 9875520"/>
              <a:gd name="connsiteY56" fmla="*/ 2397760 h 3830320"/>
              <a:gd name="connsiteX57" fmla="*/ 6614160 w 9875520"/>
              <a:gd name="connsiteY57" fmla="*/ 2428240 h 3830320"/>
              <a:gd name="connsiteX58" fmla="*/ 6766560 w 9875520"/>
              <a:gd name="connsiteY58" fmla="*/ 2600960 h 3830320"/>
              <a:gd name="connsiteX59" fmla="*/ 6837680 w 9875520"/>
              <a:gd name="connsiteY59" fmla="*/ 2743200 h 3830320"/>
              <a:gd name="connsiteX60" fmla="*/ 6918960 w 9875520"/>
              <a:gd name="connsiteY60" fmla="*/ 2489200 h 3830320"/>
              <a:gd name="connsiteX61" fmla="*/ 7030720 w 9875520"/>
              <a:gd name="connsiteY61" fmla="*/ 2743200 h 3830320"/>
              <a:gd name="connsiteX62" fmla="*/ 7101840 w 9875520"/>
              <a:gd name="connsiteY62" fmla="*/ 2804160 h 3830320"/>
              <a:gd name="connsiteX63" fmla="*/ 7142480 w 9875520"/>
              <a:gd name="connsiteY63" fmla="*/ 2804160 h 3830320"/>
              <a:gd name="connsiteX64" fmla="*/ 7305040 w 9875520"/>
              <a:gd name="connsiteY64" fmla="*/ 2865120 h 3830320"/>
              <a:gd name="connsiteX65" fmla="*/ 7396480 w 9875520"/>
              <a:gd name="connsiteY65" fmla="*/ 2915920 h 3830320"/>
              <a:gd name="connsiteX66" fmla="*/ 7508240 w 9875520"/>
              <a:gd name="connsiteY66" fmla="*/ 2804160 h 3830320"/>
              <a:gd name="connsiteX67" fmla="*/ 7589520 w 9875520"/>
              <a:gd name="connsiteY67" fmla="*/ 2946400 h 3830320"/>
              <a:gd name="connsiteX68" fmla="*/ 7630160 w 9875520"/>
              <a:gd name="connsiteY68" fmla="*/ 3108960 h 3830320"/>
              <a:gd name="connsiteX69" fmla="*/ 7731760 w 9875520"/>
              <a:gd name="connsiteY69" fmla="*/ 3139440 h 3830320"/>
              <a:gd name="connsiteX70" fmla="*/ 7813040 w 9875520"/>
              <a:gd name="connsiteY70" fmla="*/ 3210560 h 3830320"/>
              <a:gd name="connsiteX71" fmla="*/ 7884160 w 9875520"/>
              <a:gd name="connsiteY71" fmla="*/ 3261360 h 3830320"/>
              <a:gd name="connsiteX72" fmla="*/ 7945120 w 9875520"/>
              <a:gd name="connsiteY72" fmla="*/ 3352800 h 3830320"/>
              <a:gd name="connsiteX73" fmla="*/ 7985760 w 9875520"/>
              <a:gd name="connsiteY73" fmla="*/ 3261360 h 3830320"/>
              <a:gd name="connsiteX74" fmla="*/ 8016240 w 9875520"/>
              <a:gd name="connsiteY74" fmla="*/ 3281680 h 3830320"/>
              <a:gd name="connsiteX75" fmla="*/ 8087360 w 9875520"/>
              <a:gd name="connsiteY75" fmla="*/ 3068320 h 3830320"/>
              <a:gd name="connsiteX76" fmla="*/ 8280400 w 9875520"/>
              <a:gd name="connsiteY76" fmla="*/ 3434080 h 3830320"/>
              <a:gd name="connsiteX77" fmla="*/ 8382000 w 9875520"/>
              <a:gd name="connsiteY77" fmla="*/ 3413760 h 3830320"/>
              <a:gd name="connsiteX78" fmla="*/ 8453120 w 9875520"/>
              <a:gd name="connsiteY78" fmla="*/ 3495040 h 3830320"/>
              <a:gd name="connsiteX79" fmla="*/ 8554720 w 9875520"/>
              <a:gd name="connsiteY79" fmla="*/ 3393440 h 3830320"/>
              <a:gd name="connsiteX80" fmla="*/ 8646160 w 9875520"/>
              <a:gd name="connsiteY80" fmla="*/ 3505200 h 3830320"/>
              <a:gd name="connsiteX81" fmla="*/ 8798560 w 9875520"/>
              <a:gd name="connsiteY81" fmla="*/ 3474720 h 3830320"/>
              <a:gd name="connsiteX82" fmla="*/ 8869680 w 9875520"/>
              <a:gd name="connsiteY82" fmla="*/ 3616960 h 3830320"/>
              <a:gd name="connsiteX83" fmla="*/ 8950960 w 9875520"/>
              <a:gd name="connsiteY83" fmla="*/ 3495040 h 3830320"/>
              <a:gd name="connsiteX84" fmla="*/ 9093200 w 9875520"/>
              <a:gd name="connsiteY84" fmla="*/ 3606800 h 3830320"/>
              <a:gd name="connsiteX85" fmla="*/ 9144000 w 9875520"/>
              <a:gd name="connsiteY85" fmla="*/ 3718560 h 3830320"/>
              <a:gd name="connsiteX86" fmla="*/ 9225280 w 9875520"/>
              <a:gd name="connsiteY86" fmla="*/ 3606800 h 3830320"/>
              <a:gd name="connsiteX87" fmla="*/ 9367520 w 9875520"/>
              <a:gd name="connsiteY87" fmla="*/ 3738880 h 3830320"/>
              <a:gd name="connsiteX88" fmla="*/ 9448800 w 9875520"/>
              <a:gd name="connsiteY88" fmla="*/ 3637280 h 3830320"/>
              <a:gd name="connsiteX89" fmla="*/ 9641840 w 9875520"/>
              <a:gd name="connsiteY89" fmla="*/ 3728720 h 3830320"/>
              <a:gd name="connsiteX90" fmla="*/ 9743440 w 9875520"/>
              <a:gd name="connsiteY90" fmla="*/ 3830320 h 3830320"/>
              <a:gd name="connsiteX91" fmla="*/ 9875520 w 9875520"/>
              <a:gd name="connsiteY91" fmla="*/ 3779520 h 3830320"/>
              <a:gd name="connsiteX92" fmla="*/ 9875520 w 9875520"/>
              <a:gd name="connsiteY9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267200 w 9875520"/>
              <a:gd name="connsiteY24" fmla="*/ 1605280 h 3830320"/>
              <a:gd name="connsiteX25" fmla="*/ 4328160 w 9875520"/>
              <a:gd name="connsiteY25" fmla="*/ 1463040 h 3830320"/>
              <a:gd name="connsiteX26" fmla="*/ 4389120 w 9875520"/>
              <a:gd name="connsiteY26" fmla="*/ 1706880 h 3830320"/>
              <a:gd name="connsiteX27" fmla="*/ 4389120 w 9875520"/>
              <a:gd name="connsiteY27" fmla="*/ 1706880 h 3830320"/>
              <a:gd name="connsiteX28" fmla="*/ 4500880 w 9875520"/>
              <a:gd name="connsiteY28" fmla="*/ 1625600 h 3830320"/>
              <a:gd name="connsiteX29" fmla="*/ 4572000 w 9875520"/>
              <a:gd name="connsiteY29" fmla="*/ 1615440 h 3830320"/>
              <a:gd name="connsiteX30" fmla="*/ 4612640 w 9875520"/>
              <a:gd name="connsiteY30" fmla="*/ 1859280 h 3830320"/>
              <a:gd name="connsiteX31" fmla="*/ 4714240 w 9875520"/>
              <a:gd name="connsiteY31" fmla="*/ 1910080 h 3830320"/>
              <a:gd name="connsiteX32" fmla="*/ 4765040 w 9875520"/>
              <a:gd name="connsiteY32" fmla="*/ 2082800 h 3830320"/>
              <a:gd name="connsiteX33" fmla="*/ 4856480 w 9875520"/>
              <a:gd name="connsiteY33" fmla="*/ 2082800 h 3830320"/>
              <a:gd name="connsiteX34" fmla="*/ 4927600 w 9875520"/>
              <a:gd name="connsiteY34" fmla="*/ 1971040 h 3830320"/>
              <a:gd name="connsiteX35" fmla="*/ 5008880 w 9875520"/>
              <a:gd name="connsiteY35" fmla="*/ 2042160 h 3830320"/>
              <a:gd name="connsiteX36" fmla="*/ 5049520 w 9875520"/>
              <a:gd name="connsiteY36" fmla="*/ 2001520 h 3830320"/>
              <a:gd name="connsiteX37" fmla="*/ 5171440 w 9875520"/>
              <a:gd name="connsiteY37" fmla="*/ 1219200 h 3830320"/>
              <a:gd name="connsiteX38" fmla="*/ 5252720 w 9875520"/>
              <a:gd name="connsiteY38" fmla="*/ 1148080 h 3830320"/>
              <a:gd name="connsiteX39" fmla="*/ 5313680 w 9875520"/>
              <a:gd name="connsiteY39" fmla="*/ 1259840 h 3830320"/>
              <a:gd name="connsiteX40" fmla="*/ 5344160 w 9875520"/>
              <a:gd name="connsiteY40" fmla="*/ 1767840 h 3830320"/>
              <a:gd name="connsiteX41" fmla="*/ 5394960 w 9875520"/>
              <a:gd name="connsiteY41" fmla="*/ 1899920 h 3830320"/>
              <a:gd name="connsiteX42" fmla="*/ 5476240 w 9875520"/>
              <a:gd name="connsiteY42" fmla="*/ 1981200 h 3830320"/>
              <a:gd name="connsiteX43" fmla="*/ 5537200 w 9875520"/>
              <a:gd name="connsiteY43" fmla="*/ 2468880 h 3830320"/>
              <a:gd name="connsiteX44" fmla="*/ 5628640 w 9875520"/>
              <a:gd name="connsiteY44" fmla="*/ 680720 h 3830320"/>
              <a:gd name="connsiteX45" fmla="*/ 5709920 w 9875520"/>
              <a:gd name="connsiteY45" fmla="*/ 436880 h 3830320"/>
              <a:gd name="connsiteX46" fmla="*/ 5770880 w 9875520"/>
              <a:gd name="connsiteY46" fmla="*/ 335280 h 3830320"/>
              <a:gd name="connsiteX47" fmla="*/ 5781040 w 9875520"/>
              <a:gd name="connsiteY47" fmla="*/ 152400 h 3830320"/>
              <a:gd name="connsiteX48" fmla="*/ 5882640 w 9875520"/>
              <a:gd name="connsiteY48" fmla="*/ 0 h 3830320"/>
              <a:gd name="connsiteX49" fmla="*/ 5943600 w 9875520"/>
              <a:gd name="connsiteY49" fmla="*/ 609600 h 3830320"/>
              <a:gd name="connsiteX50" fmla="*/ 6024880 w 9875520"/>
              <a:gd name="connsiteY50" fmla="*/ 650240 h 3830320"/>
              <a:gd name="connsiteX51" fmla="*/ 6045200 w 9875520"/>
              <a:gd name="connsiteY51" fmla="*/ 1341120 h 3830320"/>
              <a:gd name="connsiteX52" fmla="*/ 6197600 w 9875520"/>
              <a:gd name="connsiteY52" fmla="*/ 1615440 h 3830320"/>
              <a:gd name="connsiteX53" fmla="*/ 6350000 w 9875520"/>
              <a:gd name="connsiteY53" fmla="*/ 2092960 h 3830320"/>
              <a:gd name="connsiteX54" fmla="*/ 6451600 w 9875520"/>
              <a:gd name="connsiteY54" fmla="*/ 2204720 h 3830320"/>
              <a:gd name="connsiteX55" fmla="*/ 6522720 w 9875520"/>
              <a:gd name="connsiteY55" fmla="*/ 2397760 h 3830320"/>
              <a:gd name="connsiteX56" fmla="*/ 6614160 w 9875520"/>
              <a:gd name="connsiteY56" fmla="*/ 2428240 h 3830320"/>
              <a:gd name="connsiteX57" fmla="*/ 6766560 w 9875520"/>
              <a:gd name="connsiteY57" fmla="*/ 2600960 h 3830320"/>
              <a:gd name="connsiteX58" fmla="*/ 6837680 w 9875520"/>
              <a:gd name="connsiteY58" fmla="*/ 2743200 h 3830320"/>
              <a:gd name="connsiteX59" fmla="*/ 6918960 w 9875520"/>
              <a:gd name="connsiteY59" fmla="*/ 2489200 h 3830320"/>
              <a:gd name="connsiteX60" fmla="*/ 7030720 w 9875520"/>
              <a:gd name="connsiteY60" fmla="*/ 2743200 h 3830320"/>
              <a:gd name="connsiteX61" fmla="*/ 7101840 w 9875520"/>
              <a:gd name="connsiteY61" fmla="*/ 2804160 h 3830320"/>
              <a:gd name="connsiteX62" fmla="*/ 7142480 w 9875520"/>
              <a:gd name="connsiteY62" fmla="*/ 2804160 h 3830320"/>
              <a:gd name="connsiteX63" fmla="*/ 7305040 w 9875520"/>
              <a:gd name="connsiteY63" fmla="*/ 2865120 h 3830320"/>
              <a:gd name="connsiteX64" fmla="*/ 7396480 w 9875520"/>
              <a:gd name="connsiteY64" fmla="*/ 2915920 h 3830320"/>
              <a:gd name="connsiteX65" fmla="*/ 7508240 w 9875520"/>
              <a:gd name="connsiteY65" fmla="*/ 2804160 h 3830320"/>
              <a:gd name="connsiteX66" fmla="*/ 7589520 w 9875520"/>
              <a:gd name="connsiteY66" fmla="*/ 2946400 h 3830320"/>
              <a:gd name="connsiteX67" fmla="*/ 7630160 w 9875520"/>
              <a:gd name="connsiteY67" fmla="*/ 3108960 h 3830320"/>
              <a:gd name="connsiteX68" fmla="*/ 7731760 w 9875520"/>
              <a:gd name="connsiteY68" fmla="*/ 3139440 h 3830320"/>
              <a:gd name="connsiteX69" fmla="*/ 7813040 w 9875520"/>
              <a:gd name="connsiteY69" fmla="*/ 3210560 h 3830320"/>
              <a:gd name="connsiteX70" fmla="*/ 7884160 w 9875520"/>
              <a:gd name="connsiteY70" fmla="*/ 3261360 h 3830320"/>
              <a:gd name="connsiteX71" fmla="*/ 7945120 w 9875520"/>
              <a:gd name="connsiteY71" fmla="*/ 3352800 h 3830320"/>
              <a:gd name="connsiteX72" fmla="*/ 7985760 w 9875520"/>
              <a:gd name="connsiteY72" fmla="*/ 3261360 h 3830320"/>
              <a:gd name="connsiteX73" fmla="*/ 8016240 w 9875520"/>
              <a:gd name="connsiteY73" fmla="*/ 3281680 h 3830320"/>
              <a:gd name="connsiteX74" fmla="*/ 8087360 w 9875520"/>
              <a:gd name="connsiteY74" fmla="*/ 3068320 h 3830320"/>
              <a:gd name="connsiteX75" fmla="*/ 8280400 w 9875520"/>
              <a:gd name="connsiteY75" fmla="*/ 3434080 h 3830320"/>
              <a:gd name="connsiteX76" fmla="*/ 8382000 w 9875520"/>
              <a:gd name="connsiteY76" fmla="*/ 3413760 h 3830320"/>
              <a:gd name="connsiteX77" fmla="*/ 8453120 w 9875520"/>
              <a:gd name="connsiteY77" fmla="*/ 3495040 h 3830320"/>
              <a:gd name="connsiteX78" fmla="*/ 8554720 w 9875520"/>
              <a:gd name="connsiteY78" fmla="*/ 3393440 h 3830320"/>
              <a:gd name="connsiteX79" fmla="*/ 8646160 w 9875520"/>
              <a:gd name="connsiteY79" fmla="*/ 3505200 h 3830320"/>
              <a:gd name="connsiteX80" fmla="*/ 8798560 w 9875520"/>
              <a:gd name="connsiteY80" fmla="*/ 3474720 h 3830320"/>
              <a:gd name="connsiteX81" fmla="*/ 8869680 w 9875520"/>
              <a:gd name="connsiteY81" fmla="*/ 3616960 h 3830320"/>
              <a:gd name="connsiteX82" fmla="*/ 8950960 w 9875520"/>
              <a:gd name="connsiteY82" fmla="*/ 3495040 h 3830320"/>
              <a:gd name="connsiteX83" fmla="*/ 9093200 w 9875520"/>
              <a:gd name="connsiteY83" fmla="*/ 3606800 h 3830320"/>
              <a:gd name="connsiteX84" fmla="*/ 9144000 w 9875520"/>
              <a:gd name="connsiteY84" fmla="*/ 3718560 h 3830320"/>
              <a:gd name="connsiteX85" fmla="*/ 9225280 w 9875520"/>
              <a:gd name="connsiteY85" fmla="*/ 3606800 h 3830320"/>
              <a:gd name="connsiteX86" fmla="*/ 9367520 w 9875520"/>
              <a:gd name="connsiteY86" fmla="*/ 3738880 h 3830320"/>
              <a:gd name="connsiteX87" fmla="*/ 9448800 w 9875520"/>
              <a:gd name="connsiteY87" fmla="*/ 3637280 h 3830320"/>
              <a:gd name="connsiteX88" fmla="*/ 9641840 w 9875520"/>
              <a:gd name="connsiteY88" fmla="*/ 3728720 h 3830320"/>
              <a:gd name="connsiteX89" fmla="*/ 9743440 w 9875520"/>
              <a:gd name="connsiteY89" fmla="*/ 3830320 h 3830320"/>
              <a:gd name="connsiteX90" fmla="*/ 9875520 w 9875520"/>
              <a:gd name="connsiteY90" fmla="*/ 3779520 h 3830320"/>
              <a:gd name="connsiteX91" fmla="*/ 9875520 w 9875520"/>
              <a:gd name="connsiteY9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28160 w 9875520"/>
              <a:gd name="connsiteY24" fmla="*/ 1463040 h 3830320"/>
              <a:gd name="connsiteX25" fmla="*/ 4389120 w 9875520"/>
              <a:gd name="connsiteY25" fmla="*/ 1706880 h 3830320"/>
              <a:gd name="connsiteX26" fmla="*/ 4389120 w 9875520"/>
              <a:gd name="connsiteY26" fmla="*/ 1706880 h 3830320"/>
              <a:gd name="connsiteX27" fmla="*/ 4500880 w 9875520"/>
              <a:gd name="connsiteY27" fmla="*/ 1625600 h 3830320"/>
              <a:gd name="connsiteX28" fmla="*/ 4572000 w 9875520"/>
              <a:gd name="connsiteY28" fmla="*/ 1615440 h 3830320"/>
              <a:gd name="connsiteX29" fmla="*/ 4612640 w 9875520"/>
              <a:gd name="connsiteY29" fmla="*/ 1859280 h 3830320"/>
              <a:gd name="connsiteX30" fmla="*/ 4714240 w 9875520"/>
              <a:gd name="connsiteY30" fmla="*/ 1910080 h 3830320"/>
              <a:gd name="connsiteX31" fmla="*/ 4765040 w 9875520"/>
              <a:gd name="connsiteY31" fmla="*/ 2082800 h 3830320"/>
              <a:gd name="connsiteX32" fmla="*/ 4856480 w 9875520"/>
              <a:gd name="connsiteY32" fmla="*/ 2082800 h 3830320"/>
              <a:gd name="connsiteX33" fmla="*/ 4927600 w 9875520"/>
              <a:gd name="connsiteY33" fmla="*/ 1971040 h 3830320"/>
              <a:gd name="connsiteX34" fmla="*/ 5008880 w 9875520"/>
              <a:gd name="connsiteY34" fmla="*/ 2042160 h 3830320"/>
              <a:gd name="connsiteX35" fmla="*/ 5049520 w 9875520"/>
              <a:gd name="connsiteY35" fmla="*/ 2001520 h 3830320"/>
              <a:gd name="connsiteX36" fmla="*/ 5171440 w 9875520"/>
              <a:gd name="connsiteY36" fmla="*/ 1219200 h 3830320"/>
              <a:gd name="connsiteX37" fmla="*/ 5252720 w 9875520"/>
              <a:gd name="connsiteY37" fmla="*/ 1148080 h 3830320"/>
              <a:gd name="connsiteX38" fmla="*/ 5313680 w 9875520"/>
              <a:gd name="connsiteY38" fmla="*/ 1259840 h 3830320"/>
              <a:gd name="connsiteX39" fmla="*/ 5344160 w 9875520"/>
              <a:gd name="connsiteY39" fmla="*/ 1767840 h 3830320"/>
              <a:gd name="connsiteX40" fmla="*/ 5394960 w 9875520"/>
              <a:gd name="connsiteY40" fmla="*/ 1899920 h 3830320"/>
              <a:gd name="connsiteX41" fmla="*/ 5476240 w 9875520"/>
              <a:gd name="connsiteY41" fmla="*/ 1981200 h 3830320"/>
              <a:gd name="connsiteX42" fmla="*/ 5537200 w 9875520"/>
              <a:gd name="connsiteY42" fmla="*/ 2468880 h 3830320"/>
              <a:gd name="connsiteX43" fmla="*/ 5628640 w 9875520"/>
              <a:gd name="connsiteY43" fmla="*/ 680720 h 3830320"/>
              <a:gd name="connsiteX44" fmla="*/ 5709920 w 9875520"/>
              <a:gd name="connsiteY44" fmla="*/ 436880 h 3830320"/>
              <a:gd name="connsiteX45" fmla="*/ 5770880 w 9875520"/>
              <a:gd name="connsiteY45" fmla="*/ 335280 h 3830320"/>
              <a:gd name="connsiteX46" fmla="*/ 5781040 w 9875520"/>
              <a:gd name="connsiteY46" fmla="*/ 152400 h 3830320"/>
              <a:gd name="connsiteX47" fmla="*/ 5882640 w 9875520"/>
              <a:gd name="connsiteY47" fmla="*/ 0 h 3830320"/>
              <a:gd name="connsiteX48" fmla="*/ 5943600 w 9875520"/>
              <a:gd name="connsiteY48" fmla="*/ 609600 h 3830320"/>
              <a:gd name="connsiteX49" fmla="*/ 6024880 w 9875520"/>
              <a:gd name="connsiteY49" fmla="*/ 650240 h 3830320"/>
              <a:gd name="connsiteX50" fmla="*/ 6045200 w 9875520"/>
              <a:gd name="connsiteY50" fmla="*/ 1341120 h 3830320"/>
              <a:gd name="connsiteX51" fmla="*/ 6197600 w 9875520"/>
              <a:gd name="connsiteY51" fmla="*/ 1615440 h 3830320"/>
              <a:gd name="connsiteX52" fmla="*/ 6350000 w 9875520"/>
              <a:gd name="connsiteY52" fmla="*/ 2092960 h 3830320"/>
              <a:gd name="connsiteX53" fmla="*/ 6451600 w 9875520"/>
              <a:gd name="connsiteY53" fmla="*/ 2204720 h 3830320"/>
              <a:gd name="connsiteX54" fmla="*/ 6522720 w 9875520"/>
              <a:gd name="connsiteY54" fmla="*/ 2397760 h 3830320"/>
              <a:gd name="connsiteX55" fmla="*/ 6614160 w 9875520"/>
              <a:gd name="connsiteY55" fmla="*/ 2428240 h 3830320"/>
              <a:gd name="connsiteX56" fmla="*/ 6766560 w 9875520"/>
              <a:gd name="connsiteY56" fmla="*/ 2600960 h 3830320"/>
              <a:gd name="connsiteX57" fmla="*/ 6837680 w 9875520"/>
              <a:gd name="connsiteY57" fmla="*/ 2743200 h 3830320"/>
              <a:gd name="connsiteX58" fmla="*/ 6918960 w 9875520"/>
              <a:gd name="connsiteY58" fmla="*/ 2489200 h 3830320"/>
              <a:gd name="connsiteX59" fmla="*/ 7030720 w 9875520"/>
              <a:gd name="connsiteY59" fmla="*/ 2743200 h 3830320"/>
              <a:gd name="connsiteX60" fmla="*/ 7101840 w 9875520"/>
              <a:gd name="connsiteY60" fmla="*/ 2804160 h 3830320"/>
              <a:gd name="connsiteX61" fmla="*/ 7142480 w 9875520"/>
              <a:gd name="connsiteY61" fmla="*/ 2804160 h 3830320"/>
              <a:gd name="connsiteX62" fmla="*/ 7305040 w 9875520"/>
              <a:gd name="connsiteY62" fmla="*/ 2865120 h 3830320"/>
              <a:gd name="connsiteX63" fmla="*/ 7396480 w 9875520"/>
              <a:gd name="connsiteY63" fmla="*/ 2915920 h 3830320"/>
              <a:gd name="connsiteX64" fmla="*/ 7508240 w 9875520"/>
              <a:gd name="connsiteY64" fmla="*/ 2804160 h 3830320"/>
              <a:gd name="connsiteX65" fmla="*/ 7589520 w 9875520"/>
              <a:gd name="connsiteY65" fmla="*/ 2946400 h 3830320"/>
              <a:gd name="connsiteX66" fmla="*/ 7630160 w 9875520"/>
              <a:gd name="connsiteY66" fmla="*/ 3108960 h 3830320"/>
              <a:gd name="connsiteX67" fmla="*/ 7731760 w 9875520"/>
              <a:gd name="connsiteY67" fmla="*/ 3139440 h 3830320"/>
              <a:gd name="connsiteX68" fmla="*/ 7813040 w 9875520"/>
              <a:gd name="connsiteY68" fmla="*/ 3210560 h 3830320"/>
              <a:gd name="connsiteX69" fmla="*/ 7884160 w 9875520"/>
              <a:gd name="connsiteY69" fmla="*/ 3261360 h 3830320"/>
              <a:gd name="connsiteX70" fmla="*/ 7945120 w 9875520"/>
              <a:gd name="connsiteY70" fmla="*/ 3352800 h 3830320"/>
              <a:gd name="connsiteX71" fmla="*/ 7985760 w 9875520"/>
              <a:gd name="connsiteY71" fmla="*/ 3261360 h 3830320"/>
              <a:gd name="connsiteX72" fmla="*/ 8016240 w 9875520"/>
              <a:gd name="connsiteY72" fmla="*/ 3281680 h 3830320"/>
              <a:gd name="connsiteX73" fmla="*/ 8087360 w 9875520"/>
              <a:gd name="connsiteY73" fmla="*/ 3068320 h 3830320"/>
              <a:gd name="connsiteX74" fmla="*/ 8280400 w 9875520"/>
              <a:gd name="connsiteY74" fmla="*/ 3434080 h 3830320"/>
              <a:gd name="connsiteX75" fmla="*/ 8382000 w 9875520"/>
              <a:gd name="connsiteY75" fmla="*/ 3413760 h 3830320"/>
              <a:gd name="connsiteX76" fmla="*/ 8453120 w 9875520"/>
              <a:gd name="connsiteY76" fmla="*/ 3495040 h 3830320"/>
              <a:gd name="connsiteX77" fmla="*/ 8554720 w 9875520"/>
              <a:gd name="connsiteY77" fmla="*/ 3393440 h 3830320"/>
              <a:gd name="connsiteX78" fmla="*/ 8646160 w 9875520"/>
              <a:gd name="connsiteY78" fmla="*/ 3505200 h 3830320"/>
              <a:gd name="connsiteX79" fmla="*/ 8798560 w 9875520"/>
              <a:gd name="connsiteY79" fmla="*/ 3474720 h 3830320"/>
              <a:gd name="connsiteX80" fmla="*/ 8869680 w 9875520"/>
              <a:gd name="connsiteY80" fmla="*/ 3616960 h 3830320"/>
              <a:gd name="connsiteX81" fmla="*/ 8950960 w 9875520"/>
              <a:gd name="connsiteY81" fmla="*/ 3495040 h 3830320"/>
              <a:gd name="connsiteX82" fmla="*/ 9093200 w 9875520"/>
              <a:gd name="connsiteY82" fmla="*/ 3606800 h 3830320"/>
              <a:gd name="connsiteX83" fmla="*/ 9144000 w 9875520"/>
              <a:gd name="connsiteY83" fmla="*/ 3718560 h 3830320"/>
              <a:gd name="connsiteX84" fmla="*/ 9225280 w 9875520"/>
              <a:gd name="connsiteY84" fmla="*/ 3606800 h 3830320"/>
              <a:gd name="connsiteX85" fmla="*/ 9367520 w 9875520"/>
              <a:gd name="connsiteY85" fmla="*/ 3738880 h 3830320"/>
              <a:gd name="connsiteX86" fmla="*/ 9448800 w 9875520"/>
              <a:gd name="connsiteY86" fmla="*/ 3637280 h 3830320"/>
              <a:gd name="connsiteX87" fmla="*/ 9641840 w 9875520"/>
              <a:gd name="connsiteY87" fmla="*/ 3728720 h 3830320"/>
              <a:gd name="connsiteX88" fmla="*/ 9743440 w 9875520"/>
              <a:gd name="connsiteY88" fmla="*/ 3830320 h 3830320"/>
              <a:gd name="connsiteX89" fmla="*/ 9875520 w 9875520"/>
              <a:gd name="connsiteY89" fmla="*/ 3779520 h 3830320"/>
              <a:gd name="connsiteX90" fmla="*/ 9875520 w 9875520"/>
              <a:gd name="connsiteY9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389120 w 9875520"/>
              <a:gd name="connsiteY25" fmla="*/ 1706880 h 3830320"/>
              <a:gd name="connsiteX26" fmla="*/ 4500880 w 9875520"/>
              <a:gd name="connsiteY26" fmla="*/ 1625600 h 3830320"/>
              <a:gd name="connsiteX27" fmla="*/ 4572000 w 9875520"/>
              <a:gd name="connsiteY27" fmla="*/ 1615440 h 3830320"/>
              <a:gd name="connsiteX28" fmla="*/ 4612640 w 9875520"/>
              <a:gd name="connsiteY28" fmla="*/ 1859280 h 3830320"/>
              <a:gd name="connsiteX29" fmla="*/ 4714240 w 9875520"/>
              <a:gd name="connsiteY29" fmla="*/ 1910080 h 3830320"/>
              <a:gd name="connsiteX30" fmla="*/ 4765040 w 9875520"/>
              <a:gd name="connsiteY30" fmla="*/ 2082800 h 3830320"/>
              <a:gd name="connsiteX31" fmla="*/ 4856480 w 9875520"/>
              <a:gd name="connsiteY31" fmla="*/ 2082800 h 3830320"/>
              <a:gd name="connsiteX32" fmla="*/ 4927600 w 9875520"/>
              <a:gd name="connsiteY32" fmla="*/ 1971040 h 3830320"/>
              <a:gd name="connsiteX33" fmla="*/ 5008880 w 9875520"/>
              <a:gd name="connsiteY33" fmla="*/ 2042160 h 3830320"/>
              <a:gd name="connsiteX34" fmla="*/ 5049520 w 9875520"/>
              <a:gd name="connsiteY34" fmla="*/ 2001520 h 3830320"/>
              <a:gd name="connsiteX35" fmla="*/ 5171440 w 9875520"/>
              <a:gd name="connsiteY35" fmla="*/ 1219200 h 3830320"/>
              <a:gd name="connsiteX36" fmla="*/ 5252720 w 9875520"/>
              <a:gd name="connsiteY36" fmla="*/ 1148080 h 3830320"/>
              <a:gd name="connsiteX37" fmla="*/ 5313680 w 9875520"/>
              <a:gd name="connsiteY37" fmla="*/ 1259840 h 3830320"/>
              <a:gd name="connsiteX38" fmla="*/ 5344160 w 9875520"/>
              <a:gd name="connsiteY38" fmla="*/ 1767840 h 3830320"/>
              <a:gd name="connsiteX39" fmla="*/ 5394960 w 9875520"/>
              <a:gd name="connsiteY39" fmla="*/ 1899920 h 3830320"/>
              <a:gd name="connsiteX40" fmla="*/ 5476240 w 9875520"/>
              <a:gd name="connsiteY40" fmla="*/ 1981200 h 3830320"/>
              <a:gd name="connsiteX41" fmla="*/ 5537200 w 9875520"/>
              <a:gd name="connsiteY41" fmla="*/ 2468880 h 3830320"/>
              <a:gd name="connsiteX42" fmla="*/ 5628640 w 9875520"/>
              <a:gd name="connsiteY42" fmla="*/ 680720 h 3830320"/>
              <a:gd name="connsiteX43" fmla="*/ 5709920 w 9875520"/>
              <a:gd name="connsiteY43" fmla="*/ 436880 h 3830320"/>
              <a:gd name="connsiteX44" fmla="*/ 5770880 w 9875520"/>
              <a:gd name="connsiteY44" fmla="*/ 335280 h 3830320"/>
              <a:gd name="connsiteX45" fmla="*/ 5781040 w 9875520"/>
              <a:gd name="connsiteY45" fmla="*/ 152400 h 3830320"/>
              <a:gd name="connsiteX46" fmla="*/ 5882640 w 9875520"/>
              <a:gd name="connsiteY46" fmla="*/ 0 h 3830320"/>
              <a:gd name="connsiteX47" fmla="*/ 5943600 w 9875520"/>
              <a:gd name="connsiteY47" fmla="*/ 609600 h 3830320"/>
              <a:gd name="connsiteX48" fmla="*/ 6024880 w 9875520"/>
              <a:gd name="connsiteY48" fmla="*/ 650240 h 3830320"/>
              <a:gd name="connsiteX49" fmla="*/ 6045200 w 9875520"/>
              <a:gd name="connsiteY49" fmla="*/ 1341120 h 3830320"/>
              <a:gd name="connsiteX50" fmla="*/ 6197600 w 9875520"/>
              <a:gd name="connsiteY50" fmla="*/ 1615440 h 3830320"/>
              <a:gd name="connsiteX51" fmla="*/ 6350000 w 9875520"/>
              <a:gd name="connsiteY51" fmla="*/ 2092960 h 3830320"/>
              <a:gd name="connsiteX52" fmla="*/ 6451600 w 9875520"/>
              <a:gd name="connsiteY52" fmla="*/ 2204720 h 3830320"/>
              <a:gd name="connsiteX53" fmla="*/ 6522720 w 9875520"/>
              <a:gd name="connsiteY53" fmla="*/ 2397760 h 3830320"/>
              <a:gd name="connsiteX54" fmla="*/ 6614160 w 9875520"/>
              <a:gd name="connsiteY54" fmla="*/ 2428240 h 3830320"/>
              <a:gd name="connsiteX55" fmla="*/ 6766560 w 9875520"/>
              <a:gd name="connsiteY55" fmla="*/ 2600960 h 3830320"/>
              <a:gd name="connsiteX56" fmla="*/ 6837680 w 9875520"/>
              <a:gd name="connsiteY56" fmla="*/ 2743200 h 3830320"/>
              <a:gd name="connsiteX57" fmla="*/ 6918960 w 9875520"/>
              <a:gd name="connsiteY57" fmla="*/ 2489200 h 3830320"/>
              <a:gd name="connsiteX58" fmla="*/ 7030720 w 9875520"/>
              <a:gd name="connsiteY58" fmla="*/ 2743200 h 3830320"/>
              <a:gd name="connsiteX59" fmla="*/ 7101840 w 9875520"/>
              <a:gd name="connsiteY59" fmla="*/ 2804160 h 3830320"/>
              <a:gd name="connsiteX60" fmla="*/ 7142480 w 9875520"/>
              <a:gd name="connsiteY60" fmla="*/ 2804160 h 3830320"/>
              <a:gd name="connsiteX61" fmla="*/ 7305040 w 9875520"/>
              <a:gd name="connsiteY61" fmla="*/ 2865120 h 3830320"/>
              <a:gd name="connsiteX62" fmla="*/ 7396480 w 9875520"/>
              <a:gd name="connsiteY62" fmla="*/ 2915920 h 3830320"/>
              <a:gd name="connsiteX63" fmla="*/ 7508240 w 9875520"/>
              <a:gd name="connsiteY63" fmla="*/ 2804160 h 3830320"/>
              <a:gd name="connsiteX64" fmla="*/ 7589520 w 9875520"/>
              <a:gd name="connsiteY64" fmla="*/ 2946400 h 3830320"/>
              <a:gd name="connsiteX65" fmla="*/ 7630160 w 9875520"/>
              <a:gd name="connsiteY65" fmla="*/ 3108960 h 3830320"/>
              <a:gd name="connsiteX66" fmla="*/ 7731760 w 9875520"/>
              <a:gd name="connsiteY66" fmla="*/ 3139440 h 3830320"/>
              <a:gd name="connsiteX67" fmla="*/ 7813040 w 9875520"/>
              <a:gd name="connsiteY67" fmla="*/ 3210560 h 3830320"/>
              <a:gd name="connsiteX68" fmla="*/ 7884160 w 9875520"/>
              <a:gd name="connsiteY68" fmla="*/ 3261360 h 3830320"/>
              <a:gd name="connsiteX69" fmla="*/ 7945120 w 9875520"/>
              <a:gd name="connsiteY69" fmla="*/ 3352800 h 3830320"/>
              <a:gd name="connsiteX70" fmla="*/ 7985760 w 9875520"/>
              <a:gd name="connsiteY70" fmla="*/ 3261360 h 3830320"/>
              <a:gd name="connsiteX71" fmla="*/ 8016240 w 9875520"/>
              <a:gd name="connsiteY71" fmla="*/ 3281680 h 3830320"/>
              <a:gd name="connsiteX72" fmla="*/ 8087360 w 9875520"/>
              <a:gd name="connsiteY72" fmla="*/ 3068320 h 3830320"/>
              <a:gd name="connsiteX73" fmla="*/ 8280400 w 9875520"/>
              <a:gd name="connsiteY73" fmla="*/ 3434080 h 3830320"/>
              <a:gd name="connsiteX74" fmla="*/ 8382000 w 9875520"/>
              <a:gd name="connsiteY74" fmla="*/ 3413760 h 3830320"/>
              <a:gd name="connsiteX75" fmla="*/ 8453120 w 9875520"/>
              <a:gd name="connsiteY75" fmla="*/ 3495040 h 3830320"/>
              <a:gd name="connsiteX76" fmla="*/ 8554720 w 9875520"/>
              <a:gd name="connsiteY76" fmla="*/ 3393440 h 3830320"/>
              <a:gd name="connsiteX77" fmla="*/ 8646160 w 9875520"/>
              <a:gd name="connsiteY77" fmla="*/ 3505200 h 3830320"/>
              <a:gd name="connsiteX78" fmla="*/ 8798560 w 9875520"/>
              <a:gd name="connsiteY78" fmla="*/ 3474720 h 3830320"/>
              <a:gd name="connsiteX79" fmla="*/ 8869680 w 9875520"/>
              <a:gd name="connsiteY79" fmla="*/ 3616960 h 3830320"/>
              <a:gd name="connsiteX80" fmla="*/ 8950960 w 9875520"/>
              <a:gd name="connsiteY80" fmla="*/ 3495040 h 3830320"/>
              <a:gd name="connsiteX81" fmla="*/ 9093200 w 9875520"/>
              <a:gd name="connsiteY81" fmla="*/ 3606800 h 3830320"/>
              <a:gd name="connsiteX82" fmla="*/ 9144000 w 9875520"/>
              <a:gd name="connsiteY82" fmla="*/ 3718560 h 3830320"/>
              <a:gd name="connsiteX83" fmla="*/ 9225280 w 9875520"/>
              <a:gd name="connsiteY83" fmla="*/ 3606800 h 3830320"/>
              <a:gd name="connsiteX84" fmla="*/ 9367520 w 9875520"/>
              <a:gd name="connsiteY84" fmla="*/ 3738880 h 3830320"/>
              <a:gd name="connsiteX85" fmla="*/ 9448800 w 9875520"/>
              <a:gd name="connsiteY85" fmla="*/ 3637280 h 3830320"/>
              <a:gd name="connsiteX86" fmla="*/ 9641840 w 9875520"/>
              <a:gd name="connsiteY86" fmla="*/ 3728720 h 3830320"/>
              <a:gd name="connsiteX87" fmla="*/ 9743440 w 9875520"/>
              <a:gd name="connsiteY87" fmla="*/ 3830320 h 3830320"/>
              <a:gd name="connsiteX88" fmla="*/ 9875520 w 9875520"/>
              <a:gd name="connsiteY88" fmla="*/ 3779520 h 3830320"/>
              <a:gd name="connsiteX89" fmla="*/ 9875520 w 9875520"/>
              <a:gd name="connsiteY8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572000 w 9875520"/>
              <a:gd name="connsiteY26" fmla="*/ 1615440 h 3830320"/>
              <a:gd name="connsiteX27" fmla="*/ 4612640 w 9875520"/>
              <a:gd name="connsiteY27" fmla="*/ 1859280 h 3830320"/>
              <a:gd name="connsiteX28" fmla="*/ 4714240 w 9875520"/>
              <a:gd name="connsiteY28" fmla="*/ 1910080 h 3830320"/>
              <a:gd name="connsiteX29" fmla="*/ 4765040 w 9875520"/>
              <a:gd name="connsiteY29" fmla="*/ 2082800 h 3830320"/>
              <a:gd name="connsiteX30" fmla="*/ 4856480 w 9875520"/>
              <a:gd name="connsiteY30" fmla="*/ 2082800 h 3830320"/>
              <a:gd name="connsiteX31" fmla="*/ 4927600 w 9875520"/>
              <a:gd name="connsiteY31" fmla="*/ 1971040 h 3830320"/>
              <a:gd name="connsiteX32" fmla="*/ 5008880 w 9875520"/>
              <a:gd name="connsiteY32" fmla="*/ 2042160 h 3830320"/>
              <a:gd name="connsiteX33" fmla="*/ 5049520 w 9875520"/>
              <a:gd name="connsiteY33" fmla="*/ 2001520 h 3830320"/>
              <a:gd name="connsiteX34" fmla="*/ 5171440 w 9875520"/>
              <a:gd name="connsiteY34" fmla="*/ 1219200 h 3830320"/>
              <a:gd name="connsiteX35" fmla="*/ 5252720 w 9875520"/>
              <a:gd name="connsiteY35" fmla="*/ 1148080 h 3830320"/>
              <a:gd name="connsiteX36" fmla="*/ 5313680 w 9875520"/>
              <a:gd name="connsiteY36" fmla="*/ 1259840 h 3830320"/>
              <a:gd name="connsiteX37" fmla="*/ 5344160 w 9875520"/>
              <a:gd name="connsiteY37" fmla="*/ 1767840 h 3830320"/>
              <a:gd name="connsiteX38" fmla="*/ 5394960 w 9875520"/>
              <a:gd name="connsiteY38" fmla="*/ 1899920 h 3830320"/>
              <a:gd name="connsiteX39" fmla="*/ 5476240 w 9875520"/>
              <a:gd name="connsiteY39" fmla="*/ 1981200 h 3830320"/>
              <a:gd name="connsiteX40" fmla="*/ 5537200 w 9875520"/>
              <a:gd name="connsiteY40" fmla="*/ 2468880 h 3830320"/>
              <a:gd name="connsiteX41" fmla="*/ 5628640 w 9875520"/>
              <a:gd name="connsiteY41" fmla="*/ 680720 h 3830320"/>
              <a:gd name="connsiteX42" fmla="*/ 5709920 w 9875520"/>
              <a:gd name="connsiteY42" fmla="*/ 436880 h 3830320"/>
              <a:gd name="connsiteX43" fmla="*/ 5770880 w 9875520"/>
              <a:gd name="connsiteY43" fmla="*/ 335280 h 3830320"/>
              <a:gd name="connsiteX44" fmla="*/ 5781040 w 9875520"/>
              <a:gd name="connsiteY44" fmla="*/ 152400 h 3830320"/>
              <a:gd name="connsiteX45" fmla="*/ 5882640 w 9875520"/>
              <a:gd name="connsiteY45" fmla="*/ 0 h 3830320"/>
              <a:gd name="connsiteX46" fmla="*/ 5943600 w 9875520"/>
              <a:gd name="connsiteY46" fmla="*/ 609600 h 3830320"/>
              <a:gd name="connsiteX47" fmla="*/ 6024880 w 9875520"/>
              <a:gd name="connsiteY47" fmla="*/ 650240 h 3830320"/>
              <a:gd name="connsiteX48" fmla="*/ 6045200 w 9875520"/>
              <a:gd name="connsiteY48" fmla="*/ 1341120 h 3830320"/>
              <a:gd name="connsiteX49" fmla="*/ 6197600 w 9875520"/>
              <a:gd name="connsiteY49" fmla="*/ 1615440 h 3830320"/>
              <a:gd name="connsiteX50" fmla="*/ 6350000 w 9875520"/>
              <a:gd name="connsiteY50" fmla="*/ 2092960 h 3830320"/>
              <a:gd name="connsiteX51" fmla="*/ 6451600 w 9875520"/>
              <a:gd name="connsiteY51" fmla="*/ 2204720 h 3830320"/>
              <a:gd name="connsiteX52" fmla="*/ 6522720 w 9875520"/>
              <a:gd name="connsiteY52" fmla="*/ 2397760 h 3830320"/>
              <a:gd name="connsiteX53" fmla="*/ 6614160 w 9875520"/>
              <a:gd name="connsiteY53" fmla="*/ 2428240 h 3830320"/>
              <a:gd name="connsiteX54" fmla="*/ 6766560 w 9875520"/>
              <a:gd name="connsiteY54" fmla="*/ 2600960 h 3830320"/>
              <a:gd name="connsiteX55" fmla="*/ 6837680 w 9875520"/>
              <a:gd name="connsiteY55" fmla="*/ 2743200 h 3830320"/>
              <a:gd name="connsiteX56" fmla="*/ 6918960 w 9875520"/>
              <a:gd name="connsiteY56" fmla="*/ 2489200 h 3830320"/>
              <a:gd name="connsiteX57" fmla="*/ 7030720 w 9875520"/>
              <a:gd name="connsiteY57" fmla="*/ 2743200 h 3830320"/>
              <a:gd name="connsiteX58" fmla="*/ 7101840 w 9875520"/>
              <a:gd name="connsiteY58" fmla="*/ 2804160 h 3830320"/>
              <a:gd name="connsiteX59" fmla="*/ 7142480 w 9875520"/>
              <a:gd name="connsiteY59" fmla="*/ 2804160 h 3830320"/>
              <a:gd name="connsiteX60" fmla="*/ 7305040 w 9875520"/>
              <a:gd name="connsiteY60" fmla="*/ 2865120 h 3830320"/>
              <a:gd name="connsiteX61" fmla="*/ 7396480 w 9875520"/>
              <a:gd name="connsiteY61" fmla="*/ 2915920 h 3830320"/>
              <a:gd name="connsiteX62" fmla="*/ 7508240 w 9875520"/>
              <a:gd name="connsiteY62" fmla="*/ 2804160 h 3830320"/>
              <a:gd name="connsiteX63" fmla="*/ 7589520 w 9875520"/>
              <a:gd name="connsiteY63" fmla="*/ 2946400 h 3830320"/>
              <a:gd name="connsiteX64" fmla="*/ 7630160 w 9875520"/>
              <a:gd name="connsiteY64" fmla="*/ 3108960 h 3830320"/>
              <a:gd name="connsiteX65" fmla="*/ 7731760 w 9875520"/>
              <a:gd name="connsiteY65" fmla="*/ 3139440 h 3830320"/>
              <a:gd name="connsiteX66" fmla="*/ 7813040 w 9875520"/>
              <a:gd name="connsiteY66" fmla="*/ 3210560 h 3830320"/>
              <a:gd name="connsiteX67" fmla="*/ 7884160 w 9875520"/>
              <a:gd name="connsiteY67" fmla="*/ 3261360 h 3830320"/>
              <a:gd name="connsiteX68" fmla="*/ 7945120 w 9875520"/>
              <a:gd name="connsiteY68" fmla="*/ 3352800 h 3830320"/>
              <a:gd name="connsiteX69" fmla="*/ 7985760 w 9875520"/>
              <a:gd name="connsiteY69" fmla="*/ 3261360 h 3830320"/>
              <a:gd name="connsiteX70" fmla="*/ 8016240 w 9875520"/>
              <a:gd name="connsiteY70" fmla="*/ 3281680 h 3830320"/>
              <a:gd name="connsiteX71" fmla="*/ 8087360 w 9875520"/>
              <a:gd name="connsiteY71" fmla="*/ 3068320 h 3830320"/>
              <a:gd name="connsiteX72" fmla="*/ 8280400 w 9875520"/>
              <a:gd name="connsiteY72" fmla="*/ 3434080 h 3830320"/>
              <a:gd name="connsiteX73" fmla="*/ 8382000 w 9875520"/>
              <a:gd name="connsiteY73" fmla="*/ 3413760 h 3830320"/>
              <a:gd name="connsiteX74" fmla="*/ 8453120 w 9875520"/>
              <a:gd name="connsiteY74" fmla="*/ 3495040 h 3830320"/>
              <a:gd name="connsiteX75" fmla="*/ 8554720 w 9875520"/>
              <a:gd name="connsiteY75" fmla="*/ 3393440 h 3830320"/>
              <a:gd name="connsiteX76" fmla="*/ 8646160 w 9875520"/>
              <a:gd name="connsiteY76" fmla="*/ 3505200 h 3830320"/>
              <a:gd name="connsiteX77" fmla="*/ 8798560 w 9875520"/>
              <a:gd name="connsiteY77" fmla="*/ 3474720 h 3830320"/>
              <a:gd name="connsiteX78" fmla="*/ 8869680 w 9875520"/>
              <a:gd name="connsiteY78" fmla="*/ 3616960 h 3830320"/>
              <a:gd name="connsiteX79" fmla="*/ 8950960 w 9875520"/>
              <a:gd name="connsiteY79" fmla="*/ 3495040 h 3830320"/>
              <a:gd name="connsiteX80" fmla="*/ 9093200 w 9875520"/>
              <a:gd name="connsiteY80" fmla="*/ 3606800 h 3830320"/>
              <a:gd name="connsiteX81" fmla="*/ 9144000 w 9875520"/>
              <a:gd name="connsiteY81" fmla="*/ 3718560 h 3830320"/>
              <a:gd name="connsiteX82" fmla="*/ 9225280 w 9875520"/>
              <a:gd name="connsiteY82" fmla="*/ 3606800 h 3830320"/>
              <a:gd name="connsiteX83" fmla="*/ 9367520 w 9875520"/>
              <a:gd name="connsiteY83" fmla="*/ 3738880 h 3830320"/>
              <a:gd name="connsiteX84" fmla="*/ 9448800 w 9875520"/>
              <a:gd name="connsiteY84" fmla="*/ 3637280 h 3830320"/>
              <a:gd name="connsiteX85" fmla="*/ 9641840 w 9875520"/>
              <a:gd name="connsiteY85" fmla="*/ 3728720 h 3830320"/>
              <a:gd name="connsiteX86" fmla="*/ 9743440 w 9875520"/>
              <a:gd name="connsiteY86" fmla="*/ 3830320 h 3830320"/>
              <a:gd name="connsiteX87" fmla="*/ 9875520 w 9875520"/>
              <a:gd name="connsiteY87" fmla="*/ 3779520 h 3830320"/>
              <a:gd name="connsiteX88" fmla="*/ 9875520 w 9875520"/>
              <a:gd name="connsiteY8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389120 w 9875520"/>
              <a:gd name="connsiteY24" fmla="*/ 1706880 h 3830320"/>
              <a:gd name="connsiteX25" fmla="*/ 4500880 w 9875520"/>
              <a:gd name="connsiteY25" fmla="*/ 1625600 h 3830320"/>
              <a:gd name="connsiteX26" fmla="*/ 4612640 w 9875520"/>
              <a:gd name="connsiteY26" fmla="*/ 1859280 h 3830320"/>
              <a:gd name="connsiteX27" fmla="*/ 4714240 w 9875520"/>
              <a:gd name="connsiteY27" fmla="*/ 1910080 h 3830320"/>
              <a:gd name="connsiteX28" fmla="*/ 4765040 w 9875520"/>
              <a:gd name="connsiteY28" fmla="*/ 2082800 h 3830320"/>
              <a:gd name="connsiteX29" fmla="*/ 4856480 w 9875520"/>
              <a:gd name="connsiteY29" fmla="*/ 2082800 h 3830320"/>
              <a:gd name="connsiteX30" fmla="*/ 4927600 w 9875520"/>
              <a:gd name="connsiteY30" fmla="*/ 1971040 h 3830320"/>
              <a:gd name="connsiteX31" fmla="*/ 5008880 w 9875520"/>
              <a:gd name="connsiteY31" fmla="*/ 2042160 h 3830320"/>
              <a:gd name="connsiteX32" fmla="*/ 5049520 w 9875520"/>
              <a:gd name="connsiteY32" fmla="*/ 2001520 h 3830320"/>
              <a:gd name="connsiteX33" fmla="*/ 5171440 w 9875520"/>
              <a:gd name="connsiteY33" fmla="*/ 1219200 h 3830320"/>
              <a:gd name="connsiteX34" fmla="*/ 5252720 w 9875520"/>
              <a:gd name="connsiteY34" fmla="*/ 1148080 h 3830320"/>
              <a:gd name="connsiteX35" fmla="*/ 5313680 w 9875520"/>
              <a:gd name="connsiteY35" fmla="*/ 1259840 h 3830320"/>
              <a:gd name="connsiteX36" fmla="*/ 5344160 w 9875520"/>
              <a:gd name="connsiteY36" fmla="*/ 1767840 h 3830320"/>
              <a:gd name="connsiteX37" fmla="*/ 5394960 w 9875520"/>
              <a:gd name="connsiteY37" fmla="*/ 1899920 h 3830320"/>
              <a:gd name="connsiteX38" fmla="*/ 5476240 w 9875520"/>
              <a:gd name="connsiteY38" fmla="*/ 1981200 h 3830320"/>
              <a:gd name="connsiteX39" fmla="*/ 5537200 w 9875520"/>
              <a:gd name="connsiteY39" fmla="*/ 2468880 h 3830320"/>
              <a:gd name="connsiteX40" fmla="*/ 5628640 w 9875520"/>
              <a:gd name="connsiteY40" fmla="*/ 680720 h 3830320"/>
              <a:gd name="connsiteX41" fmla="*/ 5709920 w 9875520"/>
              <a:gd name="connsiteY41" fmla="*/ 436880 h 3830320"/>
              <a:gd name="connsiteX42" fmla="*/ 5770880 w 9875520"/>
              <a:gd name="connsiteY42" fmla="*/ 335280 h 3830320"/>
              <a:gd name="connsiteX43" fmla="*/ 5781040 w 9875520"/>
              <a:gd name="connsiteY43" fmla="*/ 152400 h 3830320"/>
              <a:gd name="connsiteX44" fmla="*/ 5882640 w 9875520"/>
              <a:gd name="connsiteY44" fmla="*/ 0 h 3830320"/>
              <a:gd name="connsiteX45" fmla="*/ 5943600 w 9875520"/>
              <a:gd name="connsiteY45" fmla="*/ 609600 h 3830320"/>
              <a:gd name="connsiteX46" fmla="*/ 6024880 w 9875520"/>
              <a:gd name="connsiteY46" fmla="*/ 650240 h 3830320"/>
              <a:gd name="connsiteX47" fmla="*/ 6045200 w 9875520"/>
              <a:gd name="connsiteY47" fmla="*/ 1341120 h 3830320"/>
              <a:gd name="connsiteX48" fmla="*/ 6197600 w 9875520"/>
              <a:gd name="connsiteY48" fmla="*/ 1615440 h 3830320"/>
              <a:gd name="connsiteX49" fmla="*/ 6350000 w 9875520"/>
              <a:gd name="connsiteY49" fmla="*/ 2092960 h 3830320"/>
              <a:gd name="connsiteX50" fmla="*/ 6451600 w 9875520"/>
              <a:gd name="connsiteY50" fmla="*/ 2204720 h 3830320"/>
              <a:gd name="connsiteX51" fmla="*/ 6522720 w 9875520"/>
              <a:gd name="connsiteY51" fmla="*/ 2397760 h 3830320"/>
              <a:gd name="connsiteX52" fmla="*/ 6614160 w 9875520"/>
              <a:gd name="connsiteY52" fmla="*/ 2428240 h 3830320"/>
              <a:gd name="connsiteX53" fmla="*/ 6766560 w 9875520"/>
              <a:gd name="connsiteY53" fmla="*/ 2600960 h 3830320"/>
              <a:gd name="connsiteX54" fmla="*/ 6837680 w 9875520"/>
              <a:gd name="connsiteY54" fmla="*/ 2743200 h 3830320"/>
              <a:gd name="connsiteX55" fmla="*/ 6918960 w 9875520"/>
              <a:gd name="connsiteY55" fmla="*/ 2489200 h 3830320"/>
              <a:gd name="connsiteX56" fmla="*/ 7030720 w 9875520"/>
              <a:gd name="connsiteY56" fmla="*/ 2743200 h 3830320"/>
              <a:gd name="connsiteX57" fmla="*/ 7101840 w 9875520"/>
              <a:gd name="connsiteY57" fmla="*/ 2804160 h 3830320"/>
              <a:gd name="connsiteX58" fmla="*/ 7142480 w 9875520"/>
              <a:gd name="connsiteY58" fmla="*/ 2804160 h 3830320"/>
              <a:gd name="connsiteX59" fmla="*/ 7305040 w 9875520"/>
              <a:gd name="connsiteY59" fmla="*/ 2865120 h 3830320"/>
              <a:gd name="connsiteX60" fmla="*/ 7396480 w 9875520"/>
              <a:gd name="connsiteY60" fmla="*/ 2915920 h 3830320"/>
              <a:gd name="connsiteX61" fmla="*/ 7508240 w 9875520"/>
              <a:gd name="connsiteY61" fmla="*/ 2804160 h 3830320"/>
              <a:gd name="connsiteX62" fmla="*/ 7589520 w 9875520"/>
              <a:gd name="connsiteY62" fmla="*/ 2946400 h 3830320"/>
              <a:gd name="connsiteX63" fmla="*/ 7630160 w 9875520"/>
              <a:gd name="connsiteY63" fmla="*/ 3108960 h 3830320"/>
              <a:gd name="connsiteX64" fmla="*/ 7731760 w 9875520"/>
              <a:gd name="connsiteY64" fmla="*/ 3139440 h 3830320"/>
              <a:gd name="connsiteX65" fmla="*/ 7813040 w 9875520"/>
              <a:gd name="connsiteY65" fmla="*/ 3210560 h 3830320"/>
              <a:gd name="connsiteX66" fmla="*/ 7884160 w 9875520"/>
              <a:gd name="connsiteY66" fmla="*/ 3261360 h 3830320"/>
              <a:gd name="connsiteX67" fmla="*/ 7945120 w 9875520"/>
              <a:gd name="connsiteY67" fmla="*/ 3352800 h 3830320"/>
              <a:gd name="connsiteX68" fmla="*/ 7985760 w 9875520"/>
              <a:gd name="connsiteY68" fmla="*/ 3261360 h 3830320"/>
              <a:gd name="connsiteX69" fmla="*/ 8016240 w 9875520"/>
              <a:gd name="connsiteY69" fmla="*/ 3281680 h 3830320"/>
              <a:gd name="connsiteX70" fmla="*/ 8087360 w 9875520"/>
              <a:gd name="connsiteY70" fmla="*/ 3068320 h 3830320"/>
              <a:gd name="connsiteX71" fmla="*/ 8280400 w 9875520"/>
              <a:gd name="connsiteY71" fmla="*/ 3434080 h 3830320"/>
              <a:gd name="connsiteX72" fmla="*/ 8382000 w 9875520"/>
              <a:gd name="connsiteY72" fmla="*/ 3413760 h 3830320"/>
              <a:gd name="connsiteX73" fmla="*/ 8453120 w 9875520"/>
              <a:gd name="connsiteY73" fmla="*/ 3495040 h 3830320"/>
              <a:gd name="connsiteX74" fmla="*/ 8554720 w 9875520"/>
              <a:gd name="connsiteY74" fmla="*/ 3393440 h 3830320"/>
              <a:gd name="connsiteX75" fmla="*/ 8646160 w 9875520"/>
              <a:gd name="connsiteY75" fmla="*/ 3505200 h 3830320"/>
              <a:gd name="connsiteX76" fmla="*/ 8798560 w 9875520"/>
              <a:gd name="connsiteY76" fmla="*/ 3474720 h 3830320"/>
              <a:gd name="connsiteX77" fmla="*/ 8869680 w 9875520"/>
              <a:gd name="connsiteY77" fmla="*/ 3616960 h 3830320"/>
              <a:gd name="connsiteX78" fmla="*/ 8950960 w 9875520"/>
              <a:gd name="connsiteY78" fmla="*/ 3495040 h 3830320"/>
              <a:gd name="connsiteX79" fmla="*/ 9093200 w 9875520"/>
              <a:gd name="connsiteY79" fmla="*/ 3606800 h 3830320"/>
              <a:gd name="connsiteX80" fmla="*/ 9144000 w 9875520"/>
              <a:gd name="connsiteY80" fmla="*/ 3718560 h 3830320"/>
              <a:gd name="connsiteX81" fmla="*/ 9225280 w 9875520"/>
              <a:gd name="connsiteY81" fmla="*/ 3606800 h 3830320"/>
              <a:gd name="connsiteX82" fmla="*/ 9367520 w 9875520"/>
              <a:gd name="connsiteY82" fmla="*/ 3738880 h 3830320"/>
              <a:gd name="connsiteX83" fmla="*/ 9448800 w 9875520"/>
              <a:gd name="connsiteY83" fmla="*/ 3637280 h 3830320"/>
              <a:gd name="connsiteX84" fmla="*/ 9641840 w 9875520"/>
              <a:gd name="connsiteY84" fmla="*/ 3728720 h 3830320"/>
              <a:gd name="connsiteX85" fmla="*/ 9743440 w 9875520"/>
              <a:gd name="connsiteY85" fmla="*/ 3830320 h 3830320"/>
              <a:gd name="connsiteX86" fmla="*/ 9875520 w 9875520"/>
              <a:gd name="connsiteY86" fmla="*/ 3779520 h 3830320"/>
              <a:gd name="connsiteX87" fmla="*/ 9875520 w 9875520"/>
              <a:gd name="connsiteY8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500880 w 9875520"/>
              <a:gd name="connsiteY24" fmla="*/ 1625600 h 3830320"/>
              <a:gd name="connsiteX25" fmla="*/ 4612640 w 9875520"/>
              <a:gd name="connsiteY25" fmla="*/ 1859280 h 3830320"/>
              <a:gd name="connsiteX26" fmla="*/ 4714240 w 9875520"/>
              <a:gd name="connsiteY26" fmla="*/ 1910080 h 3830320"/>
              <a:gd name="connsiteX27" fmla="*/ 4765040 w 9875520"/>
              <a:gd name="connsiteY27" fmla="*/ 2082800 h 3830320"/>
              <a:gd name="connsiteX28" fmla="*/ 4856480 w 9875520"/>
              <a:gd name="connsiteY28" fmla="*/ 2082800 h 3830320"/>
              <a:gd name="connsiteX29" fmla="*/ 4927600 w 9875520"/>
              <a:gd name="connsiteY29" fmla="*/ 1971040 h 3830320"/>
              <a:gd name="connsiteX30" fmla="*/ 5008880 w 9875520"/>
              <a:gd name="connsiteY30" fmla="*/ 2042160 h 3830320"/>
              <a:gd name="connsiteX31" fmla="*/ 5049520 w 9875520"/>
              <a:gd name="connsiteY31" fmla="*/ 2001520 h 3830320"/>
              <a:gd name="connsiteX32" fmla="*/ 5171440 w 9875520"/>
              <a:gd name="connsiteY32" fmla="*/ 1219200 h 3830320"/>
              <a:gd name="connsiteX33" fmla="*/ 5252720 w 9875520"/>
              <a:gd name="connsiteY33" fmla="*/ 1148080 h 3830320"/>
              <a:gd name="connsiteX34" fmla="*/ 5313680 w 9875520"/>
              <a:gd name="connsiteY34" fmla="*/ 1259840 h 3830320"/>
              <a:gd name="connsiteX35" fmla="*/ 5344160 w 9875520"/>
              <a:gd name="connsiteY35" fmla="*/ 1767840 h 3830320"/>
              <a:gd name="connsiteX36" fmla="*/ 5394960 w 9875520"/>
              <a:gd name="connsiteY36" fmla="*/ 1899920 h 3830320"/>
              <a:gd name="connsiteX37" fmla="*/ 5476240 w 9875520"/>
              <a:gd name="connsiteY37" fmla="*/ 1981200 h 3830320"/>
              <a:gd name="connsiteX38" fmla="*/ 5537200 w 9875520"/>
              <a:gd name="connsiteY38" fmla="*/ 2468880 h 3830320"/>
              <a:gd name="connsiteX39" fmla="*/ 5628640 w 9875520"/>
              <a:gd name="connsiteY39" fmla="*/ 680720 h 3830320"/>
              <a:gd name="connsiteX40" fmla="*/ 5709920 w 9875520"/>
              <a:gd name="connsiteY40" fmla="*/ 436880 h 3830320"/>
              <a:gd name="connsiteX41" fmla="*/ 5770880 w 9875520"/>
              <a:gd name="connsiteY41" fmla="*/ 335280 h 3830320"/>
              <a:gd name="connsiteX42" fmla="*/ 5781040 w 9875520"/>
              <a:gd name="connsiteY42" fmla="*/ 152400 h 3830320"/>
              <a:gd name="connsiteX43" fmla="*/ 5882640 w 9875520"/>
              <a:gd name="connsiteY43" fmla="*/ 0 h 3830320"/>
              <a:gd name="connsiteX44" fmla="*/ 5943600 w 9875520"/>
              <a:gd name="connsiteY44" fmla="*/ 609600 h 3830320"/>
              <a:gd name="connsiteX45" fmla="*/ 6024880 w 9875520"/>
              <a:gd name="connsiteY45" fmla="*/ 650240 h 3830320"/>
              <a:gd name="connsiteX46" fmla="*/ 6045200 w 9875520"/>
              <a:gd name="connsiteY46" fmla="*/ 1341120 h 3830320"/>
              <a:gd name="connsiteX47" fmla="*/ 6197600 w 9875520"/>
              <a:gd name="connsiteY47" fmla="*/ 1615440 h 3830320"/>
              <a:gd name="connsiteX48" fmla="*/ 6350000 w 9875520"/>
              <a:gd name="connsiteY48" fmla="*/ 2092960 h 3830320"/>
              <a:gd name="connsiteX49" fmla="*/ 6451600 w 9875520"/>
              <a:gd name="connsiteY49" fmla="*/ 2204720 h 3830320"/>
              <a:gd name="connsiteX50" fmla="*/ 6522720 w 9875520"/>
              <a:gd name="connsiteY50" fmla="*/ 2397760 h 3830320"/>
              <a:gd name="connsiteX51" fmla="*/ 6614160 w 9875520"/>
              <a:gd name="connsiteY51" fmla="*/ 2428240 h 3830320"/>
              <a:gd name="connsiteX52" fmla="*/ 6766560 w 9875520"/>
              <a:gd name="connsiteY52" fmla="*/ 2600960 h 3830320"/>
              <a:gd name="connsiteX53" fmla="*/ 6837680 w 9875520"/>
              <a:gd name="connsiteY53" fmla="*/ 2743200 h 3830320"/>
              <a:gd name="connsiteX54" fmla="*/ 6918960 w 9875520"/>
              <a:gd name="connsiteY54" fmla="*/ 2489200 h 3830320"/>
              <a:gd name="connsiteX55" fmla="*/ 7030720 w 9875520"/>
              <a:gd name="connsiteY55" fmla="*/ 2743200 h 3830320"/>
              <a:gd name="connsiteX56" fmla="*/ 7101840 w 9875520"/>
              <a:gd name="connsiteY56" fmla="*/ 2804160 h 3830320"/>
              <a:gd name="connsiteX57" fmla="*/ 7142480 w 9875520"/>
              <a:gd name="connsiteY57" fmla="*/ 2804160 h 3830320"/>
              <a:gd name="connsiteX58" fmla="*/ 7305040 w 9875520"/>
              <a:gd name="connsiteY58" fmla="*/ 2865120 h 3830320"/>
              <a:gd name="connsiteX59" fmla="*/ 7396480 w 9875520"/>
              <a:gd name="connsiteY59" fmla="*/ 2915920 h 3830320"/>
              <a:gd name="connsiteX60" fmla="*/ 7508240 w 9875520"/>
              <a:gd name="connsiteY60" fmla="*/ 2804160 h 3830320"/>
              <a:gd name="connsiteX61" fmla="*/ 7589520 w 9875520"/>
              <a:gd name="connsiteY61" fmla="*/ 2946400 h 3830320"/>
              <a:gd name="connsiteX62" fmla="*/ 7630160 w 9875520"/>
              <a:gd name="connsiteY62" fmla="*/ 3108960 h 3830320"/>
              <a:gd name="connsiteX63" fmla="*/ 7731760 w 9875520"/>
              <a:gd name="connsiteY63" fmla="*/ 3139440 h 3830320"/>
              <a:gd name="connsiteX64" fmla="*/ 7813040 w 9875520"/>
              <a:gd name="connsiteY64" fmla="*/ 3210560 h 3830320"/>
              <a:gd name="connsiteX65" fmla="*/ 7884160 w 9875520"/>
              <a:gd name="connsiteY65" fmla="*/ 3261360 h 3830320"/>
              <a:gd name="connsiteX66" fmla="*/ 7945120 w 9875520"/>
              <a:gd name="connsiteY66" fmla="*/ 3352800 h 3830320"/>
              <a:gd name="connsiteX67" fmla="*/ 7985760 w 9875520"/>
              <a:gd name="connsiteY67" fmla="*/ 3261360 h 3830320"/>
              <a:gd name="connsiteX68" fmla="*/ 8016240 w 9875520"/>
              <a:gd name="connsiteY68" fmla="*/ 3281680 h 3830320"/>
              <a:gd name="connsiteX69" fmla="*/ 8087360 w 9875520"/>
              <a:gd name="connsiteY69" fmla="*/ 3068320 h 3830320"/>
              <a:gd name="connsiteX70" fmla="*/ 8280400 w 9875520"/>
              <a:gd name="connsiteY70" fmla="*/ 3434080 h 3830320"/>
              <a:gd name="connsiteX71" fmla="*/ 8382000 w 9875520"/>
              <a:gd name="connsiteY71" fmla="*/ 3413760 h 3830320"/>
              <a:gd name="connsiteX72" fmla="*/ 8453120 w 9875520"/>
              <a:gd name="connsiteY72" fmla="*/ 3495040 h 3830320"/>
              <a:gd name="connsiteX73" fmla="*/ 8554720 w 9875520"/>
              <a:gd name="connsiteY73" fmla="*/ 3393440 h 3830320"/>
              <a:gd name="connsiteX74" fmla="*/ 8646160 w 9875520"/>
              <a:gd name="connsiteY74" fmla="*/ 3505200 h 3830320"/>
              <a:gd name="connsiteX75" fmla="*/ 8798560 w 9875520"/>
              <a:gd name="connsiteY75" fmla="*/ 3474720 h 3830320"/>
              <a:gd name="connsiteX76" fmla="*/ 8869680 w 9875520"/>
              <a:gd name="connsiteY76" fmla="*/ 3616960 h 3830320"/>
              <a:gd name="connsiteX77" fmla="*/ 8950960 w 9875520"/>
              <a:gd name="connsiteY77" fmla="*/ 3495040 h 3830320"/>
              <a:gd name="connsiteX78" fmla="*/ 9093200 w 9875520"/>
              <a:gd name="connsiteY78" fmla="*/ 3606800 h 3830320"/>
              <a:gd name="connsiteX79" fmla="*/ 9144000 w 9875520"/>
              <a:gd name="connsiteY79" fmla="*/ 3718560 h 3830320"/>
              <a:gd name="connsiteX80" fmla="*/ 9225280 w 9875520"/>
              <a:gd name="connsiteY80" fmla="*/ 3606800 h 3830320"/>
              <a:gd name="connsiteX81" fmla="*/ 9367520 w 9875520"/>
              <a:gd name="connsiteY81" fmla="*/ 3738880 h 3830320"/>
              <a:gd name="connsiteX82" fmla="*/ 9448800 w 9875520"/>
              <a:gd name="connsiteY82" fmla="*/ 3637280 h 3830320"/>
              <a:gd name="connsiteX83" fmla="*/ 9641840 w 9875520"/>
              <a:gd name="connsiteY83" fmla="*/ 3728720 h 3830320"/>
              <a:gd name="connsiteX84" fmla="*/ 9743440 w 9875520"/>
              <a:gd name="connsiteY84" fmla="*/ 3830320 h 3830320"/>
              <a:gd name="connsiteX85" fmla="*/ 9875520 w 9875520"/>
              <a:gd name="connsiteY85" fmla="*/ 3779520 h 3830320"/>
              <a:gd name="connsiteX86" fmla="*/ 9875520 w 9875520"/>
              <a:gd name="connsiteY8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612640 w 9875520"/>
              <a:gd name="connsiteY24" fmla="*/ 1859280 h 3830320"/>
              <a:gd name="connsiteX25" fmla="*/ 4714240 w 9875520"/>
              <a:gd name="connsiteY25" fmla="*/ 1910080 h 3830320"/>
              <a:gd name="connsiteX26" fmla="*/ 4765040 w 9875520"/>
              <a:gd name="connsiteY26" fmla="*/ 2082800 h 3830320"/>
              <a:gd name="connsiteX27" fmla="*/ 4856480 w 9875520"/>
              <a:gd name="connsiteY27" fmla="*/ 2082800 h 3830320"/>
              <a:gd name="connsiteX28" fmla="*/ 4927600 w 9875520"/>
              <a:gd name="connsiteY28" fmla="*/ 1971040 h 3830320"/>
              <a:gd name="connsiteX29" fmla="*/ 5008880 w 9875520"/>
              <a:gd name="connsiteY29" fmla="*/ 2042160 h 3830320"/>
              <a:gd name="connsiteX30" fmla="*/ 5049520 w 9875520"/>
              <a:gd name="connsiteY30" fmla="*/ 2001520 h 3830320"/>
              <a:gd name="connsiteX31" fmla="*/ 5171440 w 9875520"/>
              <a:gd name="connsiteY31" fmla="*/ 1219200 h 3830320"/>
              <a:gd name="connsiteX32" fmla="*/ 5252720 w 9875520"/>
              <a:gd name="connsiteY32" fmla="*/ 1148080 h 3830320"/>
              <a:gd name="connsiteX33" fmla="*/ 5313680 w 9875520"/>
              <a:gd name="connsiteY33" fmla="*/ 1259840 h 3830320"/>
              <a:gd name="connsiteX34" fmla="*/ 5344160 w 9875520"/>
              <a:gd name="connsiteY34" fmla="*/ 1767840 h 3830320"/>
              <a:gd name="connsiteX35" fmla="*/ 5394960 w 9875520"/>
              <a:gd name="connsiteY35" fmla="*/ 1899920 h 3830320"/>
              <a:gd name="connsiteX36" fmla="*/ 5476240 w 9875520"/>
              <a:gd name="connsiteY36" fmla="*/ 1981200 h 3830320"/>
              <a:gd name="connsiteX37" fmla="*/ 5537200 w 9875520"/>
              <a:gd name="connsiteY37" fmla="*/ 2468880 h 3830320"/>
              <a:gd name="connsiteX38" fmla="*/ 5628640 w 9875520"/>
              <a:gd name="connsiteY38" fmla="*/ 680720 h 3830320"/>
              <a:gd name="connsiteX39" fmla="*/ 5709920 w 9875520"/>
              <a:gd name="connsiteY39" fmla="*/ 436880 h 3830320"/>
              <a:gd name="connsiteX40" fmla="*/ 5770880 w 9875520"/>
              <a:gd name="connsiteY40" fmla="*/ 335280 h 3830320"/>
              <a:gd name="connsiteX41" fmla="*/ 5781040 w 9875520"/>
              <a:gd name="connsiteY41" fmla="*/ 152400 h 3830320"/>
              <a:gd name="connsiteX42" fmla="*/ 5882640 w 9875520"/>
              <a:gd name="connsiteY42" fmla="*/ 0 h 3830320"/>
              <a:gd name="connsiteX43" fmla="*/ 5943600 w 9875520"/>
              <a:gd name="connsiteY43" fmla="*/ 609600 h 3830320"/>
              <a:gd name="connsiteX44" fmla="*/ 6024880 w 9875520"/>
              <a:gd name="connsiteY44" fmla="*/ 650240 h 3830320"/>
              <a:gd name="connsiteX45" fmla="*/ 6045200 w 9875520"/>
              <a:gd name="connsiteY45" fmla="*/ 1341120 h 3830320"/>
              <a:gd name="connsiteX46" fmla="*/ 6197600 w 9875520"/>
              <a:gd name="connsiteY46" fmla="*/ 1615440 h 3830320"/>
              <a:gd name="connsiteX47" fmla="*/ 6350000 w 9875520"/>
              <a:gd name="connsiteY47" fmla="*/ 2092960 h 3830320"/>
              <a:gd name="connsiteX48" fmla="*/ 6451600 w 9875520"/>
              <a:gd name="connsiteY48" fmla="*/ 2204720 h 3830320"/>
              <a:gd name="connsiteX49" fmla="*/ 6522720 w 9875520"/>
              <a:gd name="connsiteY49" fmla="*/ 2397760 h 3830320"/>
              <a:gd name="connsiteX50" fmla="*/ 6614160 w 9875520"/>
              <a:gd name="connsiteY50" fmla="*/ 2428240 h 3830320"/>
              <a:gd name="connsiteX51" fmla="*/ 6766560 w 9875520"/>
              <a:gd name="connsiteY51" fmla="*/ 2600960 h 3830320"/>
              <a:gd name="connsiteX52" fmla="*/ 6837680 w 9875520"/>
              <a:gd name="connsiteY52" fmla="*/ 2743200 h 3830320"/>
              <a:gd name="connsiteX53" fmla="*/ 6918960 w 9875520"/>
              <a:gd name="connsiteY53" fmla="*/ 2489200 h 3830320"/>
              <a:gd name="connsiteX54" fmla="*/ 7030720 w 9875520"/>
              <a:gd name="connsiteY54" fmla="*/ 2743200 h 3830320"/>
              <a:gd name="connsiteX55" fmla="*/ 7101840 w 9875520"/>
              <a:gd name="connsiteY55" fmla="*/ 2804160 h 3830320"/>
              <a:gd name="connsiteX56" fmla="*/ 7142480 w 9875520"/>
              <a:gd name="connsiteY56" fmla="*/ 2804160 h 3830320"/>
              <a:gd name="connsiteX57" fmla="*/ 7305040 w 9875520"/>
              <a:gd name="connsiteY57" fmla="*/ 2865120 h 3830320"/>
              <a:gd name="connsiteX58" fmla="*/ 7396480 w 9875520"/>
              <a:gd name="connsiteY58" fmla="*/ 2915920 h 3830320"/>
              <a:gd name="connsiteX59" fmla="*/ 7508240 w 9875520"/>
              <a:gd name="connsiteY59" fmla="*/ 2804160 h 3830320"/>
              <a:gd name="connsiteX60" fmla="*/ 7589520 w 9875520"/>
              <a:gd name="connsiteY60" fmla="*/ 2946400 h 3830320"/>
              <a:gd name="connsiteX61" fmla="*/ 7630160 w 9875520"/>
              <a:gd name="connsiteY61" fmla="*/ 3108960 h 3830320"/>
              <a:gd name="connsiteX62" fmla="*/ 7731760 w 9875520"/>
              <a:gd name="connsiteY62" fmla="*/ 3139440 h 3830320"/>
              <a:gd name="connsiteX63" fmla="*/ 7813040 w 9875520"/>
              <a:gd name="connsiteY63" fmla="*/ 3210560 h 3830320"/>
              <a:gd name="connsiteX64" fmla="*/ 7884160 w 9875520"/>
              <a:gd name="connsiteY64" fmla="*/ 3261360 h 3830320"/>
              <a:gd name="connsiteX65" fmla="*/ 7945120 w 9875520"/>
              <a:gd name="connsiteY65" fmla="*/ 3352800 h 3830320"/>
              <a:gd name="connsiteX66" fmla="*/ 7985760 w 9875520"/>
              <a:gd name="connsiteY66" fmla="*/ 3261360 h 3830320"/>
              <a:gd name="connsiteX67" fmla="*/ 8016240 w 9875520"/>
              <a:gd name="connsiteY67" fmla="*/ 3281680 h 3830320"/>
              <a:gd name="connsiteX68" fmla="*/ 8087360 w 9875520"/>
              <a:gd name="connsiteY68" fmla="*/ 3068320 h 3830320"/>
              <a:gd name="connsiteX69" fmla="*/ 8280400 w 9875520"/>
              <a:gd name="connsiteY69" fmla="*/ 3434080 h 3830320"/>
              <a:gd name="connsiteX70" fmla="*/ 8382000 w 9875520"/>
              <a:gd name="connsiteY70" fmla="*/ 3413760 h 3830320"/>
              <a:gd name="connsiteX71" fmla="*/ 8453120 w 9875520"/>
              <a:gd name="connsiteY71" fmla="*/ 3495040 h 3830320"/>
              <a:gd name="connsiteX72" fmla="*/ 8554720 w 9875520"/>
              <a:gd name="connsiteY72" fmla="*/ 3393440 h 3830320"/>
              <a:gd name="connsiteX73" fmla="*/ 8646160 w 9875520"/>
              <a:gd name="connsiteY73" fmla="*/ 3505200 h 3830320"/>
              <a:gd name="connsiteX74" fmla="*/ 8798560 w 9875520"/>
              <a:gd name="connsiteY74" fmla="*/ 3474720 h 3830320"/>
              <a:gd name="connsiteX75" fmla="*/ 8869680 w 9875520"/>
              <a:gd name="connsiteY75" fmla="*/ 3616960 h 3830320"/>
              <a:gd name="connsiteX76" fmla="*/ 8950960 w 9875520"/>
              <a:gd name="connsiteY76" fmla="*/ 3495040 h 3830320"/>
              <a:gd name="connsiteX77" fmla="*/ 9093200 w 9875520"/>
              <a:gd name="connsiteY77" fmla="*/ 3606800 h 3830320"/>
              <a:gd name="connsiteX78" fmla="*/ 9144000 w 9875520"/>
              <a:gd name="connsiteY78" fmla="*/ 3718560 h 3830320"/>
              <a:gd name="connsiteX79" fmla="*/ 9225280 w 9875520"/>
              <a:gd name="connsiteY79" fmla="*/ 3606800 h 3830320"/>
              <a:gd name="connsiteX80" fmla="*/ 9367520 w 9875520"/>
              <a:gd name="connsiteY80" fmla="*/ 3738880 h 3830320"/>
              <a:gd name="connsiteX81" fmla="*/ 9448800 w 9875520"/>
              <a:gd name="connsiteY81" fmla="*/ 3637280 h 3830320"/>
              <a:gd name="connsiteX82" fmla="*/ 9641840 w 9875520"/>
              <a:gd name="connsiteY82" fmla="*/ 3728720 h 3830320"/>
              <a:gd name="connsiteX83" fmla="*/ 9743440 w 9875520"/>
              <a:gd name="connsiteY83" fmla="*/ 3830320 h 3830320"/>
              <a:gd name="connsiteX84" fmla="*/ 9875520 w 9875520"/>
              <a:gd name="connsiteY84" fmla="*/ 3779520 h 3830320"/>
              <a:gd name="connsiteX85" fmla="*/ 9875520 w 9875520"/>
              <a:gd name="connsiteY8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765040 w 9875520"/>
              <a:gd name="connsiteY25" fmla="*/ 2082800 h 3830320"/>
              <a:gd name="connsiteX26" fmla="*/ 4856480 w 9875520"/>
              <a:gd name="connsiteY26" fmla="*/ 2082800 h 3830320"/>
              <a:gd name="connsiteX27" fmla="*/ 4927600 w 9875520"/>
              <a:gd name="connsiteY27" fmla="*/ 1971040 h 3830320"/>
              <a:gd name="connsiteX28" fmla="*/ 5008880 w 9875520"/>
              <a:gd name="connsiteY28" fmla="*/ 2042160 h 3830320"/>
              <a:gd name="connsiteX29" fmla="*/ 5049520 w 9875520"/>
              <a:gd name="connsiteY29" fmla="*/ 2001520 h 3830320"/>
              <a:gd name="connsiteX30" fmla="*/ 5171440 w 9875520"/>
              <a:gd name="connsiteY30" fmla="*/ 1219200 h 3830320"/>
              <a:gd name="connsiteX31" fmla="*/ 5252720 w 9875520"/>
              <a:gd name="connsiteY31" fmla="*/ 1148080 h 3830320"/>
              <a:gd name="connsiteX32" fmla="*/ 5313680 w 9875520"/>
              <a:gd name="connsiteY32" fmla="*/ 1259840 h 3830320"/>
              <a:gd name="connsiteX33" fmla="*/ 5344160 w 9875520"/>
              <a:gd name="connsiteY33" fmla="*/ 1767840 h 3830320"/>
              <a:gd name="connsiteX34" fmla="*/ 5394960 w 9875520"/>
              <a:gd name="connsiteY34" fmla="*/ 1899920 h 3830320"/>
              <a:gd name="connsiteX35" fmla="*/ 5476240 w 9875520"/>
              <a:gd name="connsiteY35" fmla="*/ 1981200 h 3830320"/>
              <a:gd name="connsiteX36" fmla="*/ 5537200 w 9875520"/>
              <a:gd name="connsiteY36" fmla="*/ 2468880 h 3830320"/>
              <a:gd name="connsiteX37" fmla="*/ 5628640 w 9875520"/>
              <a:gd name="connsiteY37" fmla="*/ 680720 h 3830320"/>
              <a:gd name="connsiteX38" fmla="*/ 5709920 w 9875520"/>
              <a:gd name="connsiteY38" fmla="*/ 436880 h 3830320"/>
              <a:gd name="connsiteX39" fmla="*/ 5770880 w 9875520"/>
              <a:gd name="connsiteY39" fmla="*/ 335280 h 3830320"/>
              <a:gd name="connsiteX40" fmla="*/ 5781040 w 9875520"/>
              <a:gd name="connsiteY40" fmla="*/ 152400 h 3830320"/>
              <a:gd name="connsiteX41" fmla="*/ 5882640 w 9875520"/>
              <a:gd name="connsiteY41" fmla="*/ 0 h 3830320"/>
              <a:gd name="connsiteX42" fmla="*/ 5943600 w 9875520"/>
              <a:gd name="connsiteY42" fmla="*/ 609600 h 3830320"/>
              <a:gd name="connsiteX43" fmla="*/ 6024880 w 9875520"/>
              <a:gd name="connsiteY43" fmla="*/ 650240 h 3830320"/>
              <a:gd name="connsiteX44" fmla="*/ 6045200 w 9875520"/>
              <a:gd name="connsiteY44" fmla="*/ 1341120 h 3830320"/>
              <a:gd name="connsiteX45" fmla="*/ 6197600 w 9875520"/>
              <a:gd name="connsiteY45" fmla="*/ 1615440 h 3830320"/>
              <a:gd name="connsiteX46" fmla="*/ 6350000 w 9875520"/>
              <a:gd name="connsiteY46" fmla="*/ 2092960 h 3830320"/>
              <a:gd name="connsiteX47" fmla="*/ 6451600 w 9875520"/>
              <a:gd name="connsiteY47" fmla="*/ 2204720 h 3830320"/>
              <a:gd name="connsiteX48" fmla="*/ 6522720 w 9875520"/>
              <a:gd name="connsiteY48" fmla="*/ 2397760 h 3830320"/>
              <a:gd name="connsiteX49" fmla="*/ 6614160 w 9875520"/>
              <a:gd name="connsiteY49" fmla="*/ 2428240 h 3830320"/>
              <a:gd name="connsiteX50" fmla="*/ 6766560 w 9875520"/>
              <a:gd name="connsiteY50" fmla="*/ 2600960 h 3830320"/>
              <a:gd name="connsiteX51" fmla="*/ 6837680 w 9875520"/>
              <a:gd name="connsiteY51" fmla="*/ 2743200 h 3830320"/>
              <a:gd name="connsiteX52" fmla="*/ 6918960 w 9875520"/>
              <a:gd name="connsiteY52" fmla="*/ 2489200 h 3830320"/>
              <a:gd name="connsiteX53" fmla="*/ 7030720 w 9875520"/>
              <a:gd name="connsiteY53" fmla="*/ 2743200 h 3830320"/>
              <a:gd name="connsiteX54" fmla="*/ 7101840 w 9875520"/>
              <a:gd name="connsiteY54" fmla="*/ 2804160 h 3830320"/>
              <a:gd name="connsiteX55" fmla="*/ 7142480 w 9875520"/>
              <a:gd name="connsiteY55" fmla="*/ 2804160 h 3830320"/>
              <a:gd name="connsiteX56" fmla="*/ 7305040 w 9875520"/>
              <a:gd name="connsiteY56" fmla="*/ 2865120 h 3830320"/>
              <a:gd name="connsiteX57" fmla="*/ 7396480 w 9875520"/>
              <a:gd name="connsiteY57" fmla="*/ 2915920 h 3830320"/>
              <a:gd name="connsiteX58" fmla="*/ 7508240 w 9875520"/>
              <a:gd name="connsiteY58" fmla="*/ 2804160 h 3830320"/>
              <a:gd name="connsiteX59" fmla="*/ 7589520 w 9875520"/>
              <a:gd name="connsiteY59" fmla="*/ 2946400 h 3830320"/>
              <a:gd name="connsiteX60" fmla="*/ 7630160 w 9875520"/>
              <a:gd name="connsiteY60" fmla="*/ 3108960 h 3830320"/>
              <a:gd name="connsiteX61" fmla="*/ 7731760 w 9875520"/>
              <a:gd name="connsiteY61" fmla="*/ 3139440 h 3830320"/>
              <a:gd name="connsiteX62" fmla="*/ 7813040 w 9875520"/>
              <a:gd name="connsiteY62" fmla="*/ 3210560 h 3830320"/>
              <a:gd name="connsiteX63" fmla="*/ 7884160 w 9875520"/>
              <a:gd name="connsiteY63" fmla="*/ 3261360 h 3830320"/>
              <a:gd name="connsiteX64" fmla="*/ 7945120 w 9875520"/>
              <a:gd name="connsiteY64" fmla="*/ 3352800 h 3830320"/>
              <a:gd name="connsiteX65" fmla="*/ 7985760 w 9875520"/>
              <a:gd name="connsiteY65" fmla="*/ 3261360 h 3830320"/>
              <a:gd name="connsiteX66" fmla="*/ 8016240 w 9875520"/>
              <a:gd name="connsiteY66" fmla="*/ 3281680 h 3830320"/>
              <a:gd name="connsiteX67" fmla="*/ 8087360 w 9875520"/>
              <a:gd name="connsiteY67" fmla="*/ 3068320 h 3830320"/>
              <a:gd name="connsiteX68" fmla="*/ 8280400 w 9875520"/>
              <a:gd name="connsiteY68" fmla="*/ 3434080 h 3830320"/>
              <a:gd name="connsiteX69" fmla="*/ 8382000 w 9875520"/>
              <a:gd name="connsiteY69" fmla="*/ 3413760 h 3830320"/>
              <a:gd name="connsiteX70" fmla="*/ 8453120 w 9875520"/>
              <a:gd name="connsiteY70" fmla="*/ 3495040 h 3830320"/>
              <a:gd name="connsiteX71" fmla="*/ 8554720 w 9875520"/>
              <a:gd name="connsiteY71" fmla="*/ 3393440 h 3830320"/>
              <a:gd name="connsiteX72" fmla="*/ 8646160 w 9875520"/>
              <a:gd name="connsiteY72" fmla="*/ 3505200 h 3830320"/>
              <a:gd name="connsiteX73" fmla="*/ 8798560 w 9875520"/>
              <a:gd name="connsiteY73" fmla="*/ 3474720 h 3830320"/>
              <a:gd name="connsiteX74" fmla="*/ 8869680 w 9875520"/>
              <a:gd name="connsiteY74" fmla="*/ 3616960 h 3830320"/>
              <a:gd name="connsiteX75" fmla="*/ 8950960 w 9875520"/>
              <a:gd name="connsiteY75" fmla="*/ 3495040 h 3830320"/>
              <a:gd name="connsiteX76" fmla="*/ 9093200 w 9875520"/>
              <a:gd name="connsiteY76" fmla="*/ 3606800 h 3830320"/>
              <a:gd name="connsiteX77" fmla="*/ 9144000 w 9875520"/>
              <a:gd name="connsiteY77" fmla="*/ 3718560 h 3830320"/>
              <a:gd name="connsiteX78" fmla="*/ 9225280 w 9875520"/>
              <a:gd name="connsiteY78" fmla="*/ 3606800 h 3830320"/>
              <a:gd name="connsiteX79" fmla="*/ 9367520 w 9875520"/>
              <a:gd name="connsiteY79" fmla="*/ 3738880 h 3830320"/>
              <a:gd name="connsiteX80" fmla="*/ 9448800 w 9875520"/>
              <a:gd name="connsiteY80" fmla="*/ 3637280 h 3830320"/>
              <a:gd name="connsiteX81" fmla="*/ 9641840 w 9875520"/>
              <a:gd name="connsiteY81" fmla="*/ 3728720 h 3830320"/>
              <a:gd name="connsiteX82" fmla="*/ 9743440 w 9875520"/>
              <a:gd name="connsiteY82" fmla="*/ 3830320 h 3830320"/>
              <a:gd name="connsiteX83" fmla="*/ 9875520 w 9875520"/>
              <a:gd name="connsiteY83" fmla="*/ 3779520 h 3830320"/>
              <a:gd name="connsiteX84" fmla="*/ 9875520 w 9875520"/>
              <a:gd name="connsiteY8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856480 w 9875520"/>
              <a:gd name="connsiteY25" fmla="*/ 2082800 h 3830320"/>
              <a:gd name="connsiteX26" fmla="*/ 4927600 w 9875520"/>
              <a:gd name="connsiteY26" fmla="*/ 1971040 h 3830320"/>
              <a:gd name="connsiteX27" fmla="*/ 5008880 w 9875520"/>
              <a:gd name="connsiteY27" fmla="*/ 2042160 h 3830320"/>
              <a:gd name="connsiteX28" fmla="*/ 5049520 w 9875520"/>
              <a:gd name="connsiteY28" fmla="*/ 2001520 h 3830320"/>
              <a:gd name="connsiteX29" fmla="*/ 5171440 w 9875520"/>
              <a:gd name="connsiteY29" fmla="*/ 1219200 h 3830320"/>
              <a:gd name="connsiteX30" fmla="*/ 5252720 w 9875520"/>
              <a:gd name="connsiteY30" fmla="*/ 1148080 h 3830320"/>
              <a:gd name="connsiteX31" fmla="*/ 5313680 w 9875520"/>
              <a:gd name="connsiteY31" fmla="*/ 1259840 h 3830320"/>
              <a:gd name="connsiteX32" fmla="*/ 5344160 w 9875520"/>
              <a:gd name="connsiteY32" fmla="*/ 1767840 h 3830320"/>
              <a:gd name="connsiteX33" fmla="*/ 5394960 w 9875520"/>
              <a:gd name="connsiteY33" fmla="*/ 1899920 h 3830320"/>
              <a:gd name="connsiteX34" fmla="*/ 5476240 w 9875520"/>
              <a:gd name="connsiteY34" fmla="*/ 1981200 h 3830320"/>
              <a:gd name="connsiteX35" fmla="*/ 5537200 w 9875520"/>
              <a:gd name="connsiteY35" fmla="*/ 2468880 h 3830320"/>
              <a:gd name="connsiteX36" fmla="*/ 5628640 w 9875520"/>
              <a:gd name="connsiteY36" fmla="*/ 680720 h 3830320"/>
              <a:gd name="connsiteX37" fmla="*/ 5709920 w 9875520"/>
              <a:gd name="connsiteY37" fmla="*/ 436880 h 3830320"/>
              <a:gd name="connsiteX38" fmla="*/ 5770880 w 9875520"/>
              <a:gd name="connsiteY38" fmla="*/ 335280 h 3830320"/>
              <a:gd name="connsiteX39" fmla="*/ 5781040 w 9875520"/>
              <a:gd name="connsiteY39" fmla="*/ 152400 h 3830320"/>
              <a:gd name="connsiteX40" fmla="*/ 5882640 w 9875520"/>
              <a:gd name="connsiteY40" fmla="*/ 0 h 3830320"/>
              <a:gd name="connsiteX41" fmla="*/ 5943600 w 9875520"/>
              <a:gd name="connsiteY41" fmla="*/ 609600 h 3830320"/>
              <a:gd name="connsiteX42" fmla="*/ 6024880 w 9875520"/>
              <a:gd name="connsiteY42" fmla="*/ 650240 h 3830320"/>
              <a:gd name="connsiteX43" fmla="*/ 6045200 w 9875520"/>
              <a:gd name="connsiteY43" fmla="*/ 1341120 h 3830320"/>
              <a:gd name="connsiteX44" fmla="*/ 6197600 w 9875520"/>
              <a:gd name="connsiteY44" fmla="*/ 1615440 h 3830320"/>
              <a:gd name="connsiteX45" fmla="*/ 6350000 w 9875520"/>
              <a:gd name="connsiteY45" fmla="*/ 2092960 h 3830320"/>
              <a:gd name="connsiteX46" fmla="*/ 6451600 w 9875520"/>
              <a:gd name="connsiteY46" fmla="*/ 2204720 h 3830320"/>
              <a:gd name="connsiteX47" fmla="*/ 6522720 w 9875520"/>
              <a:gd name="connsiteY47" fmla="*/ 2397760 h 3830320"/>
              <a:gd name="connsiteX48" fmla="*/ 6614160 w 9875520"/>
              <a:gd name="connsiteY48" fmla="*/ 2428240 h 3830320"/>
              <a:gd name="connsiteX49" fmla="*/ 6766560 w 9875520"/>
              <a:gd name="connsiteY49" fmla="*/ 2600960 h 3830320"/>
              <a:gd name="connsiteX50" fmla="*/ 6837680 w 9875520"/>
              <a:gd name="connsiteY50" fmla="*/ 2743200 h 3830320"/>
              <a:gd name="connsiteX51" fmla="*/ 6918960 w 9875520"/>
              <a:gd name="connsiteY51" fmla="*/ 2489200 h 3830320"/>
              <a:gd name="connsiteX52" fmla="*/ 7030720 w 9875520"/>
              <a:gd name="connsiteY52" fmla="*/ 2743200 h 3830320"/>
              <a:gd name="connsiteX53" fmla="*/ 7101840 w 9875520"/>
              <a:gd name="connsiteY53" fmla="*/ 2804160 h 3830320"/>
              <a:gd name="connsiteX54" fmla="*/ 7142480 w 9875520"/>
              <a:gd name="connsiteY54" fmla="*/ 2804160 h 3830320"/>
              <a:gd name="connsiteX55" fmla="*/ 7305040 w 9875520"/>
              <a:gd name="connsiteY55" fmla="*/ 2865120 h 3830320"/>
              <a:gd name="connsiteX56" fmla="*/ 7396480 w 9875520"/>
              <a:gd name="connsiteY56" fmla="*/ 2915920 h 3830320"/>
              <a:gd name="connsiteX57" fmla="*/ 7508240 w 9875520"/>
              <a:gd name="connsiteY57" fmla="*/ 2804160 h 3830320"/>
              <a:gd name="connsiteX58" fmla="*/ 7589520 w 9875520"/>
              <a:gd name="connsiteY58" fmla="*/ 2946400 h 3830320"/>
              <a:gd name="connsiteX59" fmla="*/ 7630160 w 9875520"/>
              <a:gd name="connsiteY59" fmla="*/ 3108960 h 3830320"/>
              <a:gd name="connsiteX60" fmla="*/ 7731760 w 9875520"/>
              <a:gd name="connsiteY60" fmla="*/ 3139440 h 3830320"/>
              <a:gd name="connsiteX61" fmla="*/ 7813040 w 9875520"/>
              <a:gd name="connsiteY61" fmla="*/ 3210560 h 3830320"/>
              <a:gd name="connsiteX62" fmla="*/ 7884160 w 9875520"/>
              <a:gd name="connsiteY62" fmla="*/ 3261360 h 3830320"/>
              <a:gd name="connsiteX63" fmla="*/ 7945120 w 9875520"/>
              <a:gd name="connsiteY63" fmla="*/ 3352800 h 3830320"/>
              <a:gd name="connsiteX64" fmla="*/ 7985760 w 9875520"/>
              <a:gd name="connsiteY64" fmla="*/ 3261360 h 3830320"/>
              <a:gd name="connsiteX65" fmla="*/ 8016240 w 9875520"/>
              <a:gd name="connsiteY65" fmla="*/ 3281680 h 3830320"/>
              <a:gd name="connsiteX66" fmla="*/ 8087360 w 9875520"/>
              <a:gd name="connsiteY66" fmla="*/ 3068320 h 3830320"/>
              <a:gd name="connsiteX67" fmla="*/ 8280400 w 9875520"/>
              <a:gd name="connsiteY67" fmla="*/ 3434080 h 3830320"/>
              <a:gd name="connsiteX68" fmla="*/ 8382000 w 9875520"/>
              <a:gd name="connsiteY68" fmla="*/ 3413760 h 3830320"/>
              <a:gd name="connsiteX69" fmla="*/ 8453120 w 9875520"/>
              <a:gd name="connsiteY69" fmla="*/ 3495040 h 3830320"/>
              <a:gd name="connsiteX70" fmla="*/ 8554720 w 9875520"/>
              <a:gd name="connsiteY70" fmla="*/ 3393440 h 3830320"/>
              <a:gd name="connsiteX71" fmla="*/ 8646160 w 9875520"/>
              <a:gd name="connsiteY71" fmla="*/ 3505200 h 3830320"/>
              <a:gd name="connsiteX72" fmla="*/ 8798560 w 9875520"/>
              <a:gd name="connsiteY72" fmla="*/ 3474720 h 3830320"/>
              <a:gd name="connsiteX73" fmla="*/ 8869680 w 9875520"/>
              <a:gd name="connsiteY73" fmla="*/ 3616960 h 3830320"/>
              <a:gd name="connsiteX74" fmla="*/ 8950960 w 9875520"/>
              <a:gd name="connsiteY74" fmla="*/ 3495040 h 3830320"/>
              <a:gd name="connsiteX75" fmla="*/ 9093200 w 9875520"/>
              <a:gd name="connsiteY75" fmla="*/ 3606800 h 3830320"/>
              <a:gd name="connsiteX76" fmla="*/ 9144000 w 9875520"/>
              <a:gd name="connsiteY76" fmla="*/ 3718560 h 3830320"/>
              <a:gd name="connsiteX77" fmla="*/ 9225280 w 9875520"/>
              <a:gd name="connsiteY77" fmla="*/ 3606800 h 3830320"/>
              <a:gd name="connsiteX78" fmla="*/ 9367520 w 9875520"/>
              <a:gd name="connsiteY78" fmla="*/ 3738880 h 3830320"/>
              <a:gd name="connsiteX79" fmla="*/ 9448800 w 9875520"/>
              <a:gd name="connsiteY79" fmla="*/ 3637280 h 3830320"/>
              <a:gd name="connsiteX80" fmla="*/ 9641840 w 9875520"/>
              <a:gd name="connsiteY80" fmla="*/ 3728720 h 3830320"/>
              <a:gd name="connsiteX81" fmla="*/ 9743440 w 9875520"/>
              <a:gd name="connsiteY81" fmla="*/ 3830320 h 3830320"/>
              <a:gd name="connsiteX82" fmla="*/ 9875520 w 9875520"/>
              <a:gd name="connsiteY82" fmla="*/ 3779520 h 3830320"/>
              <a:gd name="connsiteX83" fmla="*/ 9875520 w 9875520"/>
              <a:gd name="connsiteY8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714240 w 9875520"/>
              <a:gd name="connsiteY24" fmla="*/ 1910080 h 3830320"/>
              <a:gd name="connsiteX25" fmla="*/ 4927600 w 9875520"/>
              <a:gd name="connsiteY25" fmla="*/ 1971040 h 3830320"/>
              <a:gd name="connsiteX26" fmla="*/ 5008880 w 9875520"/>
              <a:gd name="connsiteY26" fmla="*/ 2042160 h 3830320"/>
              <a:gd name="connsiteX27" fmla="*/ 5049520 w 9875520"/>
              <a:gd name="connsiteY27" fmla="*/ 2001520 h 3830320"/>
              <a:gd name="connsiteX28" fmla="*/ 5171440 w 9875520"/>
              <a:gd name="connsiteY28" fmla="*/ 1219200 h 3830320"/>
              <a:gd name="connsiteX29" fmla="*/ 5252720 w 9875520"/>
              <a:gd name="connsiteY29" fmla="*/ 1148080 h 3830320"/>
              <a:gd name="connsiteX30" fmla="*/ 5313680 w 9875520"/>
              <a:gd name="connsiteY30" fmla="*/ 1259840 h 3830320"/>
              <a:gd name="connsiteX31" fmla="*/ 5344160 w 9875520"/>
              <a:gd name="connsiteY31" fmla="*/ 1767840 h 3830320"/>
              <a:gd name="connsiteX32" fmla="*/ 5394960 w 9875520"/>
              <a:gd name="connsiteY32" fmla="*/ 1899920 h 3830320"/>
              <a:gd name="connsiteX33" fmla="*/ 5476240 w 9875520"/>
              <a:gd name="connsiteY33" fmla="*/ 1981200 h 3830320"/>
              <a:gd name="connsiteX34" fmla="*/ 5537200 w 9875520"/>
              <a:gd name="connsiteY34" fmla="*/ 2468880 h 3830320"/>
              <a:gd name="connsiteX35" fmla="*/ 5628640 w 9875520"/>
              <a:gd name="connsiteY35" fmla="*/ 680720 h 3830320"/>
              <a:gd name="connsiteX36" fmla="*/ 5709920 w 9875520"/>
              <a:gd name="connsiteY36" fmla="*/ 436880 h 3830320"/>
              <a:gd name="connsiteX37" fmla="*/ 5770880 w 9875520"/>
              <a:gd name="connsiteY37" fmla="*/ 335280 h 3830320"/>
              <a:gd name="connsiteX38" fmla="*/ 5781040 w 9875520"/>
              <a:gd name="connsiteY38" fmla="*/ 152400 h 3830320"/>
              <a:gd name="connsiteX39" fmla="*/ 5882640 w 9875520"/>
              <a:gd name="connsiteY39" fmla="*/ 0 h 3830320"/>
              <a:gd name="connsiteX40" fmla="*/ 5943600 w 9875520"/>
              <a:gd name="connsiteY40" fmla="*/ 609600 h 3830320"/>
              <a:gd name="connsiteX41" fmla="*/ 6024880 w 9875520"/>
              <a:gd name="connsiteY41" fmla="*/ 650240 h 3830320"/>
              <a:gd name="connsiteX42" fmla="*/ 6045200 w 9875520"/>
              <a:gd name="connsiteY42" fmla="*/ 1341120 h 3830320"/>
              <a:gd name="connsiteX43" fmla="*/ 6197600 w 9875520"/>
              <a:gd name="connsiteY43" fmla="*/ 1615440 h 3830320"/>
              <a:gd name="connsiteX44" fmla="*/ 6350000 w 9875520"/>
              <a:gd name="connsiteY44" fmla="*/ 2092960 h 3830320"/>
              <a:gd name="connsiteX45" fmla="*/ 6451600 w 9875520"/>
              <a:gd name="connsiteY45" fmla="*/ 2204720 h 3830320"/>
              <a:gd name="connsiteX46" fmla="*/ 6522720 w 9875520"/>
              <a:gd name="connsiteY46" fmla="*/ 2397760 h 3830320"/>
              <a:gd name="connsiteX47" fmla="*/ 6614160 w 9875520"/>
              <a:gd name="connsiteY47" fmla="*/ 2428240 h 3830320"/>
              <a:gd name="connsiteX48" fmla="*/ 6766560 w 9875520"/>
              <a:gd name="connsiteY48" fmla="*/ 2600960 h 3830320"/>
              <a:gd name="connsiteX49" fmla="*/ 6837680 w 9875520"/>
              <a:gd name="connsiteY49" fmla="*/ 2743200 h 3830320"/>
              <a:gd name="connsiteX50" fmla="*/ 6918960 w 9875520"/>
              <a:gd name="connsiteY50" fmla="*/ 2489200 h 3830320"/>
              <a:gd name="connsiteX51" fmla="*/ 7030720 w 9875520"/>
              <a:gd name="connsiteY51" fmla="*/ 2743200 h 3830320"/>
              <a:gd name="connsiteX52" fmla="*/ 7101840 w 9875520"/>
              <a:gd name="connsiteY52" fmla="*/ 2804160 h 3830320"/>
              <a:gd name="connsiteX53" fmla="*/ 7142480 w 9875520"/>
              <a:gd name="connsiteY53" fmla="*/ 2804160 h 3830320"/>
              <a:gd name="connsiteX54" fmla="*/ 7305040 w 9875520"/>
              <a:gd name="connsiteY54" fmla="*/ 2865120 h 3830320"/>
              <a:gd name="connsiteX55" fmla="*/ 7396480 w 9875520"/>
              <a:gd name="connsiteY55" fmla="*/ 2915920 h 3830320"/>
              <a:gd name="connsiteX56" fmla="*/ 7508240 w 9875520"/>
              <a:gd name="connsiteY56" fmla="*/ 2804160 h 3830320"/>
              <a:gd name="connsiteX57" fmla="*/ 7589520 w 9875520"/>
              <a:gd name="connsiteY57" fmla="*/ 2946400 h 3830320"/>
              <a:gd name="connsiteX58" fmla="*/ 7630160 w 9875520"/>
              <a:gd name="connsiteY58" fmla="*/ 3108960 h 3830320"/>
              <a:gd name="connsiteX59" fmla="*/ 7731760 w 9875520"/>
              <a:gd name="connsiteY59" fmla="*/ 3139440 h 3830320"/>
              <a:gd name="connsiteX60" fmla="*/ 7813040 w 9875520"/>
              <a:gd name="connsiteY60" fmla="*/ 3210560 h 3830320"/>
              <a:gd name="connsiteX61" fmla="*/ 7884160 w 9875520"/>
              <a:gd name="connsiteY61" fmla="*/ 3261360 h 3830320"/>
              <a:gd name="connsiteX62" fmla="*/ 7945120 w 9875520"/>
              <a:gd name="connsiteY62" fmla="*/ 3352800 h 3830320"/>
              <a:gd name="connsiteX63" fmla="*/ 7985760 w 9875520"/>
              <a:gd name="connsiteY63" fmla="*/ 3261360 h 3830320"/>
              <a:gd name="connsiteX64" fmla="*/ 8016240 w 9875520"/>
              <a:gd name="connsiteY64" fmla="*/ 3281680 h 3830320"/>
              <a:gd name="connsiteX65" fmla="*/ 8087360 w 9875520"/>
              <a:gd name="connsiteY65" fmla="*/ 3068320 h 3830320"/>
              <a:gd name="connsiteX66" fmla="*/ 8280400 w 9875520"/>
              <a:gd name="connsiteY66" fmla="*/ 3434080 h 3830320"/>
              <a:gd name="connsiteX67" fmla="*/ 8382000 w 9875520"/>
              <a:gd name="connsiteY67" fmla="*/ 3413760 h 3830320"/>
              <a:gd name="connsiteX68" fmla="*/ 8453120 w 9875520"/>
              <a:gd name="connsiteY68" fmla="*/ 3495040 h 3830320"/>
              <a:gd name="connsiteX69" fmla="*/ 8554720 w 9875520"/>
              <a:gd name="connsiteY69" fmla="*/ 3393440 h 3830320"/>
              <a:gd name="connsiteX70" fmla="*/ 8646160 w 9875520"/>
              <a:gd name="connsiteY70" fmla="*/ 3505200 h 3830320"/>
              <a:gd name="connsiteX71" fmla="*/ 8798560 w 9875520"/>
              <a:gd name="connsiteY71" fmla="*/ 3474720 h 3830320"/>
              <a:gd name="connsiteX72" fmla="*/ 8869680 w 9875520"/>
              <a:gd name="connsiteY72" fmla="*/ 3616960 h 3830320"/>
              <a:gd name="connsiteX73" fmla="*/ 8950960 w 9875520"/>
              <a:gd name="connsiteY73" fmla="*/ 3495040 h 3830320"/>
              <a:gd name="connsiteX74" fmla="*/ 9093200 w 9875520"/>
              <a:gd name="connsiteY74" fmla="*/ 3606800 h 3830320"/>
              <a:gd name="connsiteX75" fmla="*/ 9144000 w 9875520"/>
              <a:gd name="connsiteY75" fmla="*/ 3718560 h 3830320"/>
              <a:gd name="connsiteX76" fmla="*/ 9225280 w 9875520"/>
              <a:gd name="connsiteY76" fmla="*/ 3606800 h 3830320"/>
              <a:gd name="connsiteX77" fmla="*/ 9367520 w 9875520"/>
              <a:gd name="connsiteY77" fmla="*/ 3738880 h 3830320"/>
              <a:gd name="connsiteX78" fmla="*/ 9448800 w 9875520"/>
              <a:gd name="connsiteY78" fmla="*/ 3637280 h 3830320"/>
              <a:gd name="connsiteX79" fmla="*/ 9641840 w 9875520"/>
              <a:gd name="connsiteY79" fmla="*/ 3728720 h 3830320"/>
              <a:gd name="connsiteX80" fmla="*/ 9743440 w 9875520"/>
              <a:gd name="connsiteY80" fmla="*/ 3830320 h 3830320"/>
              <a:gd name="connsiteX81" fmla="*/ 9875520 w 9875520"/>
              <a:gd name="connsiteY81" fmla="*/ 3779520 h 3830320"/>
              <a:gd name="connsiteX82" fmla="*/ 9875520 w 9875520"/>
              <a:gd name="connsiteY8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4927600 w 9875520"/>
              <a:gd name="connsiteY24" fmla="*/ 1971040 h 3830320"/>
              <a:gd name="connsiteX25" fmla="*/ 5008880 w 9875520"/>
              <a:gd name="connsiteY25" fmla="*/ 2042160 h 3830320"/>
              <a:gd name="connsiteX26" fmla="*/ 5049520 w 9875520"/>
              <a:gd name="connsiteY26" fmla="*/ 2001520 h 3830320"/>
              <a:gd name="connsiteX27" fmla="*/ 5171440 w 9875520"/>
              <a:gd name="connsiteY27" fmla="*/ 1219200 h 3830320"/>
              <a:gd name="connsiteX28" fmla="*/ 5252720 w 9875520"/>
              <a:gd name="connsiteY28" fmla="*/ 1148080 h 3830320"/>
              <a:gd name="connsiteX29" fmla="*/ 5313680 w 9875520"/>
              <a:gd name="connsiteY29" fmla="*/ 1259840 h 3830320"/>
              <a:gd name="connsiteX30" fmla="*/ 5344160 w 9875520"/>
              <a:gd name="connsiteY30" fmla="*/ 1767840 h 3830320"/>
              <a:gd name="connsiteX31" fmla="*/ 5394960 w 9875520"/>
              <a:gd name="connsiteY31" fmla="*/ 1899920 h 3830320"/>
              <a:gd name="connsiteX32" fmla="*/ 5476240 w 9875520"/>
              <a:gd name="connsiteY32" fmla="*/ 1981200 h 3830320"/>
              <a:gd name="connsiteX33" fmla="*/ 5537200 w 9875520"/>
              <a:gd name="connsiteY33" fmla="*/ 2468880 h 3830320"/>
              <a:gd name="connsiteX34" fmla="*/ 5628640 w 9875520"/>
              <a:gd name="connsiteY34" fmla="*/ 680720 h 3830320"/>
              <a:gd name="connsiteX35" fmla="*/ 5709920 w 9875520"/>
              <a:gd name="connsiteY35" fmla="*/ 436880 h 3830320"/>
              <a:gd name="connsiteX36" fmla="*/ 5770880 w 9875520"/>
              <a:gd name="connsiteY36" fmla="*/ 335280 h 3830320"/>
              <a:gd name="connsiteX37" fmla="*/ 5781040 w 9875520"/>
              <a:gd name="connsiteY37" fmla="*/ 152400 h 3830320"/>
              <a:gd name="connsiteX38" fmla="*/ 5882640 w 9875520"/>
              <a:gd name="connsiteY38" fmla="*/ 0 h 3830320"/>
              <a:gd name="connsiteX39" fmla="*/ 5943600 w 9875520"/>
              <a:gd name="connsiteY39" fmla="*/ 609600 h 3830320"/>
              <a:gd name="connsiteX40" fmla="*/ 6024880 w 9875520"/>
              <a:gd name="connsiteY40" fmla="*/ 650240 h 3830320"/>
              <a:gd name="connsiteX41" fmla="*/ 6045200 w 9875520"/>
              <a:gd name="connsiteY41" fmla="*/ 1341120 h 3830320"/>
              <a:gd name="connsiteX42" fmla="*/ 6197600 w 9875520"/>
              <a:gd name="connsiteY42" fmla="*/ 1615440 h 3830320"/>
              <a:gd name="connsiteX43" fmla="*/ 6350000 w 9875520"/>
              <a:gd name="connsiteY43" fmla="*/ 2092960 h 3830320"/>
              <a:gd name="connsiteX44" fmla="*/ 6451600 w 9875520"/>
              <a:gd name="connsiteY44" fmla="*/ 2204720 h 3830320"/>
              <a:gd name="connsiteX45" fmla="*/ 6522720 w 9875520"/>
              <a:gd name="connsiteY45" fmla="*/ 2397760 h 3830320"/>
              <a:gd name="connsiteX46" fmla="*/ 6614160 w 9875520"/>
              <a:gd name="connsiteY46" fmla="*/ 2428240 h 3830320"/>
              <a:gd name="connsiteX47" fmla="*/ 6766560 w 9875520"/>
              <a:gd name="connsiteY47" fmla="*/ 2600960 h 3830320"/>
              <a:gd name="connsiteX48" fmla="*/ 6837680 w 9875520"/>
              <a:gd name="connsiteY48" fmla="*/ 2743200 h 3830320"/>
              <a:gd name="connsiteX49" fmla="*/ 6918960 w 9875520"/>
              <a:gd name="connsiteY49" fmla="*/ 2489200 h 3830320"/>
              <a:gd name="connsiteX50" fmla="*/ 7030720 w 9875520"/>
              <a:gd name="connsiteY50" fmla="*/ 2743200 h 3830320"/>
              <a:gd name="connsiteX51" fmla="*/ 7101840 w 9875520"/>
              <a:gd name="connsiteY51" fmla="*/ 2804160 h 3830320"/>
              <a:gd name="connsiteX52" fmla="*/ 7142480 w 9875520"/>
              <a:gd name="connsiteY52" fmla="*/ 2804160 h 3830320"/>
              <a:gd name="connsiteX53" fmla="*/ 7305040 w 9875520"/>
              <a:gd name="connsiteY53" fmla="*/ 2865120 h 3830320"/>
              <a:gd name="connsiteX54" fmla="*/ 7396480 w 9875520"/>
              <a:gd name="connsiteY54" fmla="*/ 2915920 h 3830320"/>
              <a:gd name="connsiteX55" fmla="*/ 7508240 w 9875520"/>
              <a:gd name="connsiteY55" fmla="*/ 2804160 h 3830320"/>
              <a:gd name="connsiteX56" fmla="*/ 7589520 w 9875520"/>
              <a:gd name="connsiteY56" fmla="*/ 2946400 h 3830320"/>
              <a:gd name="connsiteX57" fmla="*/ 7630160 w 9875520"/>
              <a:gd name="connsiteY57" fmla="*/ 3108960 h 3830320"/>
              <a:gd name="connsiteX58" fmla="*/ 7731760 w 9875520"/>
              <a:gd name="connsiteY58" fmla="*/ 3139440 h 3830320"/>
              <a:gd name="connsiteX59" fmla="*/ 7813040 w 9875520"/>
              <a:gd name="connsiteY59" fmla="*/ 3210560 h 3830320"/>
              <a:gd name="connsiteX60" fmla="*/ 7884160 w 9875520"/>
              <a:gd name="connsiteY60" fmla="*/ 3261360 h 3830320"/>
              <a:gd name="connsiteX61" fmla="*/ 7945120 w 9875520"/>
              <a:gd name="connsiteY61" fmla="*/ 3352800 h 3830320"/>
              <a:gd name="connsiteX62" fmla="*/ 7985760 w 9875520"/>
              <a:gd name="connsiteY62" fmla="*/ 3261360 h 3830320"/>
              <a:gd name="connsiteX63" fmla="*/ 8016240 w 9875520"/>
              <a:gd name="connsiteY63" fmla="*/ 3281680 h 3830320"/>
              <a:gd name="connsiteX64" fmla="*/ 8087360 w 9875520"/>
              <a:gd name="connsiteY64" fmla="*/ 3068320 h 3830320"/>
              <a:gd name="connsiteX65" fmla="*/ 8280400 w 9875520"/>
              <a:gd name="connsiteY65" fmla="*/ 3434080 h 3830320"/>
              <a:gd name="connsiteX66" fmla="*/ 8382000 w 9875520"/>
              <a:gd name="connsiteY66" fmla="*/ 3413760 h 3830320"/>
              <a:gd name="connsiteX67" fmla="*/ 8453120 w 9875520"/>
              <a:gd name="connsiteY67" fmla="*/ 3495040 h 3830320"/>
              <a:gd name="connsiteX68" fmla="*/ 8554720 w 9875520"/>
              <a:gd name="connsiteY68" fmla="*/ 3393440 h 3830320"/>
              <a:gd name="connsiteX69" fmla="*/ 8646160 w 9875520"/>
              <a:gd name="connsiteY69" fmla="*/ 3505200 h 3830320"/>
              <a:gd name="connsiteX70" fmla="*/ 8798560 w 9875520"/>
              <a:gd name="connsiteY70" fmla="*/ 3474720 h 3830320"/>
              <a:gd name="connsiteX71" fmla="*/ 8869680 w 9875520"/>
              <a:gd name="connsiteY71" fmla="*/ 3616960 h 3830320"/>
              <a:gd name="connsiteX72" fmla="*/ 8950960 w 9875520"/>
              <a:gd name="connsiteY72" fmla="*/ 3495040 h 3830320"/>
              <a:gd name="connsiteX73" fmla="*/ 9093200 w 9875520"/>
              <a:gd name="connsiteY73" fmla="*/ 3606800 h 3830320"/>
              <a:gd name="connsiteX74" fmla="*/ 9144000 w 9875520"/>
              <a:gd name="connsiteY74" fmla="*/ 3718560 h 3830320"/>
              <a:gd name="connsiteX75" fmla="*/ 9225280 w 9875520"/>
              <a:gd name="connsiteY75" fmla="*/ 3606800 h 3830320"/>
              <a:gd name="connsiteX76" fmla="*/ 9367520 w 9875520"/>
              <a:gd name="connsiteY76" fmla="*/ 3738880 h 3830320"/>
              <a:gd name="connsiteX77" fmla="*/ 9448800 w 9875520"/>
              <a:gd name="connsiteY77" fmla="*/ 3637280 h 3830320"/>
              <a:gd name="connsiteX78" fmla="*/ 9641840 w 9875520"/>
              <a:gd name="connsiteY78" fmla="*/ 3728720 h 3830320"/>
              <a:gd name="connsiteX79" fmla="*/ 9743440 w 9875520"/>
              <a:gd name="connsiteY79" fmla="*/ 3830320 h 3830320"/>
              <a:gd name="connsiteX80" fmla="*/ 9875520 w 9875520"/>
              <a:gd name="connsiteY80" fmla="*/ 3779520 h 3830320"/>
              <a:gd name="connsiteX81" fmla="*/ 9875520 w 9875520"/>
              <a:gd name="connsiteY8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049520 w 9875520"/>
              <a:gd name="connsiteY25" fmla="*/ 2001520 h 3830320"/>
              <a:gd name="connsiteX26" fmla="*/ 5171440 w 9875520"/>
              <a:gd name="connsiteY26" fmla="*/ 1219200 h 3830320"/>
              <a:gd name="connsiteX27" fmla="*/ 5252720 w 9875520"/>
              <a:gd name="connsiteY27" fmla="*/ 1148080 h 3830320"/>
              <a:gd name="connsiteX28" fmla="*/ 5313680 w 9875520"/>
              <a:gd name="connsiteY28" fmla="*/ 1259840 h 3830320"/>
              <a:gd name="connsiteX29" fmla="*/ 5344160 w 9875520"/>
              <a:gd name="connsiteY29" fmla="*/ 1767840 h 3830320"/>
              <a:gd name="connsiteX30" fmla="*/ 5394960 w 9875520"/>
              <a:gd name="connsiteY30" fmla="*/ 1899920 h 3830320"/>
              <a:gd name="connsiteX31" fmla="*/ 5476240 w 9875520"/>
              <a:gd name="connsiteY31" fmla="*/ 1981200 h 3830320"/>
              <a:gd name="connsiteX32" fmla="*/ 5537200 w 9875520"/>
              <a:gd name="connsiteY32" fmla="*/ 2468880 h 3830320"/>
              <a:gd name="connsiteX33" fmla="*/ 5628640 w 9875520"/>
              <a:gd name="connsiteY33" fmla="*/ 680720 h 3830320"/>
              <a:gd name="connsiteX34" fmla="*/ 5709920 w 9875520"/>
              <a:gd name="connsiteY34" fmla="*/ 436880 h 3830320"/>
              <a:gd name="connsiteX35" fmla="*/ 5770880 w 9875520"/>
              <a:gd name="connsiteY35" fmla="*/ 335280 h 3830320"/>
              <a:gd name="connsiteX36" fmla="*/ 5781040 w 9875520"/>
              <a:gd name="connsiteY36" fmla="*/ 152400 h 3830320"/>
              <a:gd name="connsiteX37" fmla="*/ 5882640 w 9875520"/>
              <a:gd name="connsiteY37" fmla="*/ 0 h 3830320"/>
              <a:gd name="connsiteX38" fmla="*/ 5943600 w 9875520"/>
              <a:gd name="connsiteY38" fmla="*/ 609600 h 3830320"/>
              <a:gd name="connsiteX39" fmla="*/ 6024880 w 9875520"/>
              <a:gd name="connsiteY39" fmla="*/ 650240 h 3830320"/>
              <a:gd name="connsiteX40" fmla="*/ 6045200 w 9875520"/>
              <a:gd name="connsiteY40" fmla="*/ 1341120 h 3830320"/>
              <a:gd name="connsiteX41" fmla="*/ 6197600 w 9875520"/>
              <a:gd name="connsiteY41" fmla="*/ 1615440 h 3830320"/>
              <a:gd name="connsiteX42" fmla="*/ 6350000 w 9875520"/>
              <a:gd name="connsiteY42" fmla="*/ 2092960 h 3830320"/>
              <a:gd name="connsiteX43" fmla="*/ 6451600 w 9875520"/>
              <a:gd name="connsiteY43" fmla="*/ 2204720 h 3830320"/>
              <a:gd name="connsiteX44" fmla="*/ 6522720 w 9875520"/>
              <a:gd name="connsiteY44" fmla="*/ 2397760 h 3830320"/>
              <a:gd name="connsiteX45" fmla="*/ 6614160 w 9875520"/>
              <a:gd name="connsiteY45" fmla="*/ 2428240 h 3830320"/>
              <a:gd name="connsiteX46" fmla="*/ 6766560 w 9875520"/>
              <a:gd name="connsiteY46" fmla="*/ 2600960 h 3830320"/>
              <a:gd name="connsiteX47" fmla="*/ 6837680 w 9875520"/>
              <a:gd name="connsiteY47" fmla="*/ 2743200 h 3830320"/>
              <a:gd name="connsiteX48" fmla="*/ 6918960 w 9875520"/>
              <a:gd name="connsiteY48" fmla="*/ 2489200 h 3830320"/>
              <a:gd name="connsiteX49" fmla="*/ 7030720 w 9875520"/>
              <a:gd name="connsiteY49" fmla="*/ 2743200 h 3830320"/>
              <a:gd name="connsiteX50" fmla="*/ 7101840 w 9875520"/>
              <a:gd name="connsiteY50" fmla="*/ 2804160 h 3830320"/>
              <a:gd name="connsiteX51" fmla="*/ 7142480 w 9875520"/>
              <a:gd name="connsiteY51" fmla="*/ 2804160 h 3830320"/>
              <a:gd name="connsiteX52" fmla="*/ 7305040 w 9875520"/>
              <a:gd name="connsiteY52" fmla="*/ 2865120 h 3830320"/>
              <a:gd name="connsiteX53" fmla="*/ 7396480 w 9875520"/>
              <a:gd name="connsiteY53" fmla="*/ 2915920 h 3830320"/>
              <a:gd name="connsiteX54" fmla="*/ 7508240 w 9875520"/>
              <a:gd name="connsiteY54" fmla="*/ 2804160 h 3830320"/>
              <a:gd name="connsiteX55" fmla="*/ 7589520 w 9875520"/>
              <a:gd name="connsiteY55" fmla="*/ 2946400 h 3830320"/>
              <a:gd name="connsiteX56" fmla="*/ 7630160 w 9875520"/>
              <a:gd name="connsiteY56" fmla="*/ 3108960 h 3830320"/>
              <a:gd name="connsiteX57" fmla="*/ 7731760 w 9875520"/>
              <a:gd name="connsiteY57" fmla="*/ 3139440 h 3830320"/>
              <a:gd name="connsiteX58" fmla="*/ 7813040 w 9875520"/>
              <a:gd name="connsiteY58" fmla="*/ 3210560 h 3830320"/>
              <a:gd name="connsiteX59" fmla="*/ 7884160 w 9875520"/>
              <a:gd name="connsiteY59" fmla="*/ 3261360 h 3830320"/>
              <a:gd name="connsiteX60" fmla="*/ 7945120 w 9875520"/>
              <a:gd name="connsiteY60" fmla="*/ 3352800 h 3830320"/>
              <a:gd name="connsiteX61" fmla="*/ 7985760 w 9875520"/>
              <a:gd name="connsiteY61" fmla="*/ 3261360 h 3830320"/>
              <a:gd name="connsiteX62" fmla="*/ 8016240 w 9875520"/>
              <a:gd name="connsiteY62" fmla="*/ 3281680 h 3830320"/>
              <a:gd name="connsiteX63" fmla="*/ 8087360 w 9875520"/>
              <a:gd name="connsiteY63" fmla="*/ 3068320 h 3830320"/>
              <a:gd name="connsiteX64" fmla="*/ 8280400 w 9875520"/>
              <a:gd name="connsiteY64" fmla="*/ 3434080 h 3830320"/>
              <a:gd name="connsiteX65" fmla="*/ 8382000 w 9875520"/>
              <a:gd name="connsiteY65" fmla="*/ 3413760 h 3830320"/>
              <a:gd name="connsiteX66" fmla="*/ 8453120 w 9875520"/>
              <a:gd name="connsiteY66" fmla="*/ 3495040 h 3830320"/>
              <a:gd name="connsiteX67" fmla="*/ 8554720 w 9875520"/>
              <a:gd name="connsiteY67" fmla="*/ 3393440 h 3830320"/>
              <a:gd name="connsiteX68" fmla="*/ 8646160 w 9875520"/>
              <a:gd name="connsiteY68" fmla="*/ 3505200 h 3830320"/>
              <a:gd name="connsiteX69" fmla="*/ 8798560 w 9875520"/>
              <a:gd name="connsiteY69" fmla="*/ 3474720 h 3830320"/>
              <a:gd name="connsiteX70" fmla="*/ 8869680 w 9875520"/>
              <a:gd name="connsiteY70" fmla="*/ 3616960 h 3830320"/>
              <a:gd name="connsiteX71" fmla="*/ 8950960 w 9875520"/>
              <a:gd name="connsiteY71" fmla="*/ 3495040 h 3830320"/>
              <a:gd name="connsiteX72" fmla="*/ 9093200 w 9875520"/>
              <a:gd name="connsiteY72" fmla="*/ 3606800 h 3830320"/>
              <a:gd name="connsiteX73" fmla="*/ 9144000 w 9875520"/>
              <a:gd name="connsiteY73" fmla="*/ 3718560 h 3830320"/>
              <a:gd name="connsiteX74" fmla="*/ 9225280 w 9875520"/>
              <a:gd name="connsiteY74" fmla="*/ 3606800 h 3830320"/>
              <a:gd name="connsiteX75" fmla="*/ 9367520 w 9875520"/>
              <a:gd name="connsiteY75" fmla="*/ 3738880 h 3830320"/>
              <a:gd name="connsiteX76" fmla="*/ 9448800 w 9875520"/>
              <a:gd name="connsiteY76" fmla="*/ 3637280 h 3830320"/>
              <a:gd name="connsiteX77" fmla="*/ 9641840 w 9875520"/>
              <a:gd name="connsiteY77" fmla="*/ 3728720 h 3830320"/>
              <a:gd name="connsiteX78" fmla="*/ 9743440 w 9875520"/>
              <a:gd name="connsiteY78" fmla="*/ 3830320 h 3830320"/>
              <a:gd name="connsiteX79" fmla="*/ 9875520 w 9875520"/>
              <a:gd name="connsiteY79" fmla="*/ 3779520 h 3830320"/>
              <a:gd name="connsiteX80" fmla="*/ 9875520 w 9875520"/>
              <a:gd name="connsiteY8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252720 w 9875520"/>
              <a:gd name="connsiteY26" fmla="*/ 1148080 h 3830320"/>
              <a:gd name="connsiteX27" fmla="*/ 5313680 w 9875520"/>
              <a:gd name="connsiteY27" fmla="*/ 1259840 h 3830320"/>
              <a:gd name="connsiteX28" fmla="*/ 5344160 w 9875520"/>
              <a:gd name="connsiteY28" fmla="*/ 1767840 h 3830320"/>
              <a:gd name="connsiteX29" fmla="*/ 5394960 w 9875520"/>
              <a:gd name="connsiteY29" fmla="*/ 1899920 h 3830320"/>
              <a:gd name="connsiteX30" fmla="*/ 5476240 w 9875520"/>
              <a:gd name="connsiteY30" fmla="*/ 1981200 h 3830320"/>
              <a:gd name="connsiteX31" fmla="*/ 5537200 w 9875520"/>
              <a:gd name="connsiteY31" fmla="*/ 2468880 h 3830320"/>
              <a:gd name="connsiteX32" fmla="*/ 5628640 w 9875520"/>
              <a:gd name="connsiteY32" fmla="*/ 680720 h 3830320"/>
              <a:gd name="connsiteX33" fmla="*/ 5709920 w 9875520"/>
              <a:gd name="connsiteY33" fmla="*/ 436880 h 3830320"/>
              <a:gd name="connsiteX34" fmla="*/ 5770880 w 9875520"/>
              <a:gd name="connsiteY34" fmla="*/ 335280 h 3830320"/>
              <a:gd name="connsiteX35" fmla="*/ 5781040 w 9875520"/>
              <a:gd name="connsiteY35" fmla="*/ 152400 h 3830320"/>
              <a:gd name="connsiteX36" fmla="*/ 5882640 w 9875520"/>
              <a:gd name="connsiteY36" fmla="*/ 0 h 3830320"/>
              <a:gd name="connsiteX37" fmla="*/ 5943600 w 9875520"/>
              <a:gd name="connsiteY37" fmla="*/ 609600 h 3830320"/>
              <a:gd name="connsiteX38" fmla="*/ 6024880 w 9875520"/>
              <a:gd name="connsiteY38" fmla="*/ 650240 h 3830320"/>
              <a:gd name="connsiteX39" fmla="*/ 6045200 w 9875520"/>
              <a:gd name="connsiteY39" fmla="*/ 1341120 h 3830320"/>
              <a:gd name="connsiteX40" fmla="*/ 6197600 w 9875520"/>
              <a:gd name="connsiteY40" fmla="*/ 1615440 h 3830320"/>
              <a:gd name="connsiteX41" fmla="*/ 6350000 w 9875520"/>
              <a:gd name="connsiteY41" fmla="*/ 2092960 h 3830320"/>
              <a:gd name="connsiteX42" fmla="*/ 6451600 w 9875520"/>
              <a:gd name="connsiteY42" fmla="*/ 2204720 h 3830320"/>
              <a:gd name="connsiteX43" fmla="*/ 6522720 w 9875520"/>
              <a:gd name="connsiteY43" fmla="*/ 2397760 h 3830320"/>
              <a:gd name="connsiteX44" fmla="*/ 6614160 w 9875520"/>
              <a:gd name="connsiteY44" fmla="*/ 2428240 h 3830320"/>
              <a:gd name="connsiteX45" fmla="*/ 6766560 w 9875520"/>
              <a:gd name="connsiteY45" fmla="*/ 2600960 h 3830320"/>
              <a:gd name="connsiteX46" fmla="*/ 6837680 w 9875520"/>
              <a:gd name="connsiteY46" fmla="*/ 2743200 h 3830320"/>
              <a:gd name="connsiteX47" fmla="*/ 6918960 w 9875520"/>
              <a:gd name="connsiteY47" fmla="*/ 2489200 h 3830320"/>
              <a:gd name="connsiteX48" fmla="*/ 7030720 w 9875520"/>
              <a:gd name="connsiteY48" fmla="*/ 2743200 h 3830320"/>
              <a:gd name="connsiteX49" fmla="*/ 7101840 w 9875520"/>
              <a:gd name="connsiteY49" fmla="*/ 2804160 h 3830320"/>
              <a:gd name="connsiteX50" fmla="*/ 7142480 w 9875520"/>
              <a:gd name="connsiteY50" fmla="*/ 2804160 h 3830320"/>
              <a:gd name="connsiteX51" fmla="*/ 7305040 w 9875520"/>
              <a:gd name="connsiteY51" fmla="*/ 2865120 h 3830320"/>
              <a:gd name="connsiteX52" fmla="*/ 7396480 w 9875520"/>
              <a:gd name="connsiteY52" fmla="*/ 2915920 h 3830320"/>
              <a:gd name="connsiteX53" fmla="*/ 7508240 w 9875520"/>
              <a:gd name="connsiteY53" fmla="*/ 2804160 h 3830320"/>
              <a:gd name="connsiteX54" fmla="*/ 7589520 w 9875520"/>
              <a:gd name="connsiteY54" fmla="*/ 2946400 h 3830320"/>
              <a:gd name="connsiteX55" fmla="*/ 7630160 w 9875520"/>
              <a:gd name="connsiteY55" fmla="*/ 3108960 h 3830320"/>
              <a:gd name="connsiteX56" fmla="*/ 7731760 w 9875520"/>
              <a:gd name="connsiteY56" fmla="*/ 3139440 h 3830320"/>
              <a:gd name="connsiteX57" fmla="*/ 7813040 w 9875520"/>
              <a:gd name="connsiteY57" fmla="*/ 3210560 h 3830320"/>
              <a:gd name="connsiteX58" fmla="*/ 7884160 w 9875520"/>
              <a:gd name="connsiteY58" fmla="*/ 3261360 h 3830320"/>
              <a:gd name="connsiteX59" fmla="*/ 7945120 w 9875520"/>
              <a:gd name="connsiteY59" fmla="*/ 3352800 h 3830320"/>
              <a:gd name="connsiteX60" fmla="*/ 7985760 w 9875520"/>
              <a:gd name="connsiteY60" fmla="*/ 3261360 h 3830320"/>
              <a:gd name="connsiteX61" fmla="*/ 8016240 w 9875520"/>
              <a:gd name="connsiteY61" fmla="*/ 3281680 h 3830320"/>
              <a:gd name="connsiteX62" fmla="*/ 8087360 w 9875520"/>
              <a:gd name="connsiteY62" fmla="*/ 3068320 h 3830320"/>
              <a:gd name="connsiteX63" fmla="*/ 8280400 w 9875520"/>
              <a:gd name="connsiteY63" fmla="*/ 3434080 h 3830320"/>
              <a:gd name="connsiteX64" fmla="*/ 8382000 w 9875520"/>
              <a:gd name="connsiteY64" fmla="*/ 3413760 h 3830320"/>
              <a:gd name="connsiteX65" fmla="*/ 8453120 w 9875520"/>
              <a:gd name="connsiteY65" fmla="*/ 3495040 h 3830320"/>
              <a:gd name="connsiteX66" fmla="*/ 8554720 w 9875520"/>
              <a:gd name="connsiteY66" fmla="*/ 3393440 h 3830320"/>
              <a:gd name="connsiteX67" fmla="*/ 8646160 w 9875520"/>
              <a:gd name="connsiteY67" fmla="*/ 3505200 h 3830320"/>
              <a:gd name="connsiteX68" fmla="*/ 8798560 w 9875520"/>
              <a:gd name="connsiteY68" fmla="*/ 3474720 h 3830320"/>
              <a:gd name="connsiteX69" fmla="*/ 8869680 w 9875520"/>
              <a:gd name="connsiteY69" fmla="*/ 3616960 h 3830320"/>
              <a:gd name="connsiteX70" fmla="*/ 8950960 w 9875520"/>
              <a:gd name="connsiteY70" fmla="*/ 3495040 h 3830320"/>
              <a:gd name="connsiteX71" fmla="*/ 9093200 w 9875520"/>
              <a:gd name="connsiteY71" fmla="*/ 3606800 h 3830320"/>
              <a:gd name="connsiteX72" fmla="*/ 9144000 w 9875520"/>
              <a:gd name="connsiteY72" fmla="*/ 3718560 h 3830320"/>
              <a:gd name="connsiteX73" fmla="*/ 9225280 w 9875520"/>
              <a:gd name="connsiteY73" fmla="*/ 3606800 h 3830320"/>
              <a:gd name="connsiteX74" fmla="*/ 9367520 w 9875520"/>
              <a:gd name="connsiteY74" fmla="*/ 3738880 h 3830320"/>
              <a:gd name="connsiteX75" fmla="*/ 9448800 w 9875520"/>
              <a:gd name="connsiteY75" fmla="*/ 3637280 h 3830320"/>
              <a:gd name="connsiteX76" fmla="*/ 9641840 w 9875520"/>
              <a:gd name="connsiteY76" fmla="*/ 3728720 h 3830320"/>
              <a:gd name="connsiteX77" fmla="*/ 9743440 w 9875520"/>
              <a:gd name="connsiteY77" fmla="*/ 3830320 h 3830320"/>
              <a:gd name="connsiteX78" fmla="*/ 9875520 w 9875520"/>
              <a:gd name="connsiteY78" fmla="*/ 3779520 h 3830320"/>
              <a:gd name="connsiteX79" fmla="*/ 9875520 w 9875520"/>
              <a:gd name="connsiteY7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008880 w 9875520"/>
              <a:gd name="connsiteY24" fmla="*/ 2042160 h 3830320"/>
              <a:gd name="connsiteX25" fmla="*/ 5171440 w 9875520"/>
              <a:gd name="connsiteY25" fmla="*/ 1219200 h 3830320"/>
              <a:gd name="connsiteX26" fmla="*/ 5313680 w 9875520"/>
              <a:gd name="connsiteY26" fmla="*/ 1259840 h 3830320"/>
              <a:gd name="connsiteX27" fmla="*/ 5344160 w 9875520"/>
              <a:gd name="connsiteY27" fmla="*/ 1767840 h 3830320"/>
              <a:gd name="connsiteX28" fmla="*/ 5394960 w 9875520"/>
              <a:gd name="connsiteY28" fmla="*/ 1899920 h 3830320"/>
              <a:gd name="connsiteX29" fmla="*/ 5476240 w 9875520"/>
              <a:gd name="connsiteY29" fmla="*/ 1981200 h 3830320"/>
              <a:gd name="connsiteX30" fmla="*/ 5537200 w 9875520"/>
              <a:gd name="connsiteY30" fmla="*/ 2468880 h 3830320"/>
              <a:gd name="connsiteX31" fmla="*/ 5628640 w 9875520"/>
              <a:gd name="connsiteY31" fmla="*/ 680720 h 3830320"/>
              <a:gd name="connsiteX32" fmla="*/ 5709920 w 9875520"/>
              <a:gd name="connsiteY32" fmla="*/ 436880 h 3830320"/>
              <a:gd name="connsiteX33" fmla="*/ 5770880 w 9875520"/>
              <a:gd name="connsiteY33" fmla="*/ 335280 h 3830320"/>
              <a:gd name="connsiteX34" fmla="*/ 5781040 w 9875520"/>
              <a:gd name="connsiteY34" fmla="*/ 152400 h 3830320"/>
              <a:gd name="connsiteX35" fmla="*/ 5882640 w 9875520"/>
              <a:gd name="connsiteY35" fmla="*/ 0 h 3830320"/>
              <a:gd name="connsiteX36" fmla="*/ 5943600 w 9875520"/>
              <a:gd name="connsiteY36" fmla="*/ 609600 h 3830320"/>
              <a:gd name="connsiteX37" fmla="*/ 6024880 w 9875520"/>
              <a:gd name="connsiteY37" fmla="*/ 650240 h 3830320"/>
              <a:gd name="connsiteX38" fmla="*/ 6045200 w 9875520"/>
              <a:gd name="connsiteY38" fmla="*/ 1341120 h 3830320"/>
              <a:gd name="connsiteX39" fmla="*/ 6197600 w 9875520"/>
              <a:gd name="connsiteY39" fmla="*/ 1615440 h 3830320"/>
              <a:gd name="connsiteX40" fmla="*/ 6350000 w 9875520"/>
              <a:gd name="connsiteY40" fmla="*/ 2092960 h 3830320"/>
              <a:gd name="connsiteX41" fmla="*/ 6451600 w 9875520"/>
              <a:gd name="connsiteY41" fmla="*/ 2204720 h 3830320"/>
              <a:gd name="connsiteX42" fmla="*/ 6522720 w 9875520"/>
              <a:gd name="connsiteY42" fmla="*/ 2397760 h 3830320"/>
              <a:gd name="connsiteX43" fmla="*/ 6614160 w 9875520"/>
              <a:gd name="connsiteY43" fmla="*/ 2428240 h 3830320"/>
              <a:gd name="connsiteX44" fmla="*/ 6766560 w 9875520"/>
              <a:gd name="connsiteY44" fmla="*/ 2600960 h 3830320"/>
              <a:gd name="connsiteX45" fmla="*/ 6837680 w 9875520"/>
              <a:gd name="connsiteY45" fmla="*/ 2743200 h 3830320"/>
              <a:gd name="connsiteX46" fmla="*/ 6918960 w 9875520"/>
              <a:gd name="connsiteY46" fmla="*/ 2489200 h 3830320"/>
              <a:gd name="connsiteX47" fmla="*/ 7030720 w 9875520"/>
              <a:gd name="connsiteY47" fmla="*/ 2743200 h 3830320"/>
              <a:gd name="connsiteX48" fmla="*/ 7101840 w 9875520"/>
              <a:gd name="connsiteY48" fmla="*/ 2804160 h 3830320"/>
              <a:gd name="connsiteX49" fmla="*/ 7142480 w 9875520"/>
              <a:gd name="connsiteY49" fmla="*/ 2804160 h 3830320"/>
              <a:gd name="connsiteX50" fmla="*/ 7305040 w 9875520"/>
              <a:gd name="connsiteY50" fmla="*/ 2865120 h 3830320"/>
              <a:gd name="connsiteX51" fmla="*/ 7396480 w 9875520"/>
              <a:gd name="connsiteY51" fmla="*/ 2915920 h 3830320"/>
              <a:gd name="connsiteX52" fmla="*/ 7508240 w 9875520"/>
              <a:gd name="connsiteY52" fmla="*/ 2804160 h 3830320"/>
              <a:gd name="connsiteX53" fmla="*/ 7589520 w 9875520"/>
              <a:gd name="connsiteY53" fmla="*/ 2946400 h 3830320"/>
              <a:gd name="connsiteX54" fmla="*/ 7630160 w 9875520"/>
              <a:gd name="connsiteY54" fmla="*/ 3108960 h 3830320"/>
              <a:gd name="connsiteX55" fmla="*/ 7731760 w 9875520"/>
              <a:gd name="connsiteY55" fmla="*/ 3139440 h 3830320"/>
              <a:gd name="connsiteX56" fmla="*/ 7813040 w 9875520"/>
              <a:gd name="connsiteY56" fmla="*/ 3210560 h 3830320"/>
              <a:gd name="connsiteX57" fmla="*/ 7884160 w 9875520"/>
              <a:gd name="connsiteY57" fmla="*/ 3261360 h 3830320"/>
              <a:gd name="connsiteX58" fmla="*/ 7945120 w 9875520"/>
              <a:gd name="connsiteY58" fmla="*/ 3352800 h 3830320"/>
              <a:gd name="connsiteX59" fmla="*/ 7985760 w 9875520"/>
              <a:gd name="connsiteY59" fmla="*/ 3261360 h 3830320"/>
              <a:gd name="connsiteX60" fmla="*/ 8016240 w 9875520"/>
              <a:gd name="connsiteY60" fmla="*/ 3281680 h 3830320"/>
              <a:gd name="connsiteX61" fmla="*/ 8087360 w 9875520"/>
              <a:gd name="connsiteY61" fmla="*/ 3068320 h 3830320"/>
              <a:gd name="connsiteX62" fmla="*/ 8280400 w 9875520"/>
              <a:gd name="connsiteY62" fmla="*/ 3434080 h 3830320"/>
              <a:gd name="connsiteX63" fmla="*/ 8382000 w 9875520"/>
              <a:gd name="connsiteY63" fmla="*/ 3413760 h 3830320"/>
              <a:gd name="connsiteX64" fmla="*/ 8453120 w 9875520"/>
              <a:gd name="connsiteY64" fmla="*/ 3495040 h 3830320"/>
              <a:gd name="connsiteX65" fmla="*/ 8554720 w 9875520"/>
              <a:gd name="connsiteY65" fmla="*/ 3393440 h 3830320"/>
              <a:gd name="connsiteX66" fmla="*/ 8646160 w 9875520"/>
              <a:gd name="connsiteY66" fmla="*/ 3505200 h 3830320"/>
              <a:gd name="connsiteX67" fmla="*/ 8798560 w 9875520"/>
              <a:gd name="connsiteY67" fmla="*/ 3474720 h 3830320"/>
              <a:gd name="connsiteX68" fmla="*/ 8869680 w 9875520"/>
              <a:gd name="connsiteY68" fmla="*/ 3616960 h 3830320"/>
              <a:gd name="connsiteX69" fmla="*/ 8950960 w 9875520"/>
              <a:gd name="connsiteY69" fmla="*/ 3495040 h 3830320"/>
              <a:gd name="connsiteX70" fmla="*/ 9093200 w 9875520"/>
              <a:gd name="connsiteY70" fmla="*/ 3606800 h 3830320"/>
              <a:gd name="connsiteX71" fmla="*/ 9144000 w 9875520"/>
              <a:gd name="connsiteY71" fmla="*/ 3718560 h 3830320"/>
              <a:gd name="connsiteX72" fmla="*/ 9225280 w 9875520"/>
              <a:gd name="connsiteY72" fmla="*/ 3606800 h 3830320"/>
              <a:gd name="connsiteX73" fmla="*/ 9367520 w 9875520"/>
              <a:gd name="connsiteY73" fmla="*/ 3738880 h 3830320"/>
              <a:gd name="connsiteX74" fmla="*/ 9448800 w 9875520"/>
              <a:gd name="connsiteY74" fmla="*/ 3637280 h 3830320"/>
              <a:gd name="connsiteX75" fmla="*/ 9641840 w 9875520"/>
              <a:gd name="connsiteY75" fmla="*/ 3728720 h 3830320"/>
              <a:gd name="connsiteX76" fmla="*/ 9743440 w 9875520"/>
              <a:gd name="connsiteY76" fmla="*/ 3830320 h 3830320"/>
              <a:gd name="connsiteX77" fmla="*/ 9875520 w 9875520"/>
              <a:gd name="connsiteY77" fmla="*/ 3779520 h 3830320"/>
              <a:gd name="connsiteX78" fmla="*/ 9875520 w 9875520"/>
              <a:gd name="connsiteY7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171440 w 9875520"/>
              <a:gd name="connsiteY24" fmla="*/ 1219200 h 3830320"/>
              <a:gd name="connsiteX25" fmla="*/ 5313680 w 9875520"/>
              <a:gd name="connsiteY25" fmla="*/ 1259840 h 3830320"/>
              <a:gd name="connsiteX26" fmla="*/ 5344160 w 9875520"/>
              <a:gd name="connsiteY26" fmla="*/ 1767840 h 3830320"/>
              <a:gd name="connsiteX27" fmla="*/ 5394960 w 9875520"/>
              <a:gd name="connsiteY27" fmla="*/ 1899920 h 3830320"/>
              <a:gd name="connsiteX28" fmla="*/ 5476240 w 9875520"/>
              <a:gd name="connsiteY28" fmla="*/ 1981200 h 3830320"/>
              <a:gd name="connsiteX29" fmla="*/ 5537200 w 9875520"/>
              <a:gd name="connsiteY29" fmla="*/ 2468880 h 3830320"/>
              <a:gd name="connsiteX30" fmla="*/ 5628640 w 9875520"/>
              <a:gd name="connsiteY30" fmla="*/ 680720 h 3830320"/>
              <a:gd name="connsiteX31" fmla="*/ 5709920 w 9875520"/>
              <a:gd name="connsiteY31" fmla="*/ 436880 h 3830320"/>
              <a:gd name="connsiteX32" fmla="*/ 5770880 w 9875520"/>
              <a:gd name="connsiteY32" fmla="*/ 335280 h 3830320"/>
              <a:gd name="connsiteX33" fmla="*/ 5781040 w 9875520"/>
              <a:gd name="connsiteY33" fmla="*/ 152400 h 3830320"/>
              <a:gd name="connsiteX34" fmla="*/ 5882640 w 9875520"/>
              <a:gd name="connsiteY34" fmla="*/ 0 h 3830320"/>
              <a:gd name="connsiteX35" fmla="*/ 5943600 w 9875520"/>
              <a:gd name="connsiteY35" fmla="*/ 609600 h 3830320"/>
              <a:gd name="connsiteX36" fmla="*/ 6024880 w 9875520"/>
              <a:gd name="connsiteY36" fmla="*/ 650240 h 3830320"/>
              <a:gd name="connsiteX37" fmla="*/ 6045200 w 9875520"/>
              <a:gd name="connsiteY37" fmla="*/ 1341120 h 3830320"/>
              <a:gd name="connsiteX38" fmla="*/ 6197600 w 9875520"/>
              <a:gd name="connsiteY38" fmla="*/ 1615440 h 3830320"/>
              <a:gd name="connsiteX39" fmla="*/ 6350000 w 9875520"/>
              <a:gd name="connsiteY39" fmla="*/ 2092960 h 3830320"/>
              <a:gd name="connsiteX40" fmla="*/ 6451600 w 9875520"/>
              <a:gd name="connsiteY40" fmla="*/ 2204720 h 3830320"/>
              <a:gd name="connsiteX41" fmla="*/ 6522720 w 9875520"/>
              <a:gd name="connsiteY41" fmla="*/ 2397760 h 3830320"/>
              <a:gd name="connsiteX42" fmla="*/ 6614160 w 9875520"/>
              <a:gd name="connsiteY42" fmla="*/ 2428240 h 3830320"/>
              <a:gd name="connsiteX43" fmla="*/ 6766560 w 9875520"/>
              <a:gd name="connsiteY43" fmla="*/ 2600960 h 3830320"/>
              <a:gd name="connsiteX44" fmla="*/ 6837680 w 9875520"/>
              <a:gd name="connsiteY44" fmla="*/ 2743200 h 3830320"/>
              <a:gd name="connsiteX45" fmla="*/ 6918960 w 9875520"/>
              <a:gd name="connsiteY45" fmla="*/ 2489200 h 3830320"/>
              <a:gd name="connsiteX46" fmla="*/ 7030720 w 9875520"/>
              <a:gd name="connsiteY46" fmla="*/ 2743200 h 3830320"/>
              <a:gd name="connsiteX47" fmla="*/ 7101840 w 9875520"/>
              <a:gd name="connsiteY47" fmla="*/ 2804160 h 3830320"/>
              <a:gd name="connsiteX48" fmla="*/ 7142480 w 9875520"/>
              <a:gd name="connsiteY48" fmla="*/ 2804160 h 3830320"/>
              <a:gd name="connsiteX49" fmla="*/ 7305040 w 9875520"/>
              <a:gd name="connsiteY49" fmla="*/ 2865120 h 3830320"/>
              <a:gd name="connsiteX50" fmla="*/ 7396480 w 9875520"/>
              <a:gd name="connsiteY50" fmla="*/ 2915920 h 3830320"/>
              <a:gd name="connsiteX51" fmla="*/ 7508240 w 9875520"/>
              <a:gd name="connsiteY51" fmla="*/ 2804160 h 3830320"/>
              <a:gd name="connsiteX52" fmla="*/ 7589520 w 9875520"/>
              <a:gd name="connsiteY52" fmla="*/ 2946400 h 3830320"/>
              <a:gd name="connsiteX53" fmla="*/ 7630160 w 9875520"/>
              <a:gd name="connsiteY53" fmla="*/ 3108960 h 3830320"/>
              <a:gd name="connsiteX54" fmla="*/ 7731760 w 9875520"/>
              <a:gd name="connsiteY54" fmla="*/ 3139440 h 3830320"/>
              <a:gd name="connsiteX55" fmla="*/ 7813040 w 9875520"/>
              <a:gd name="connsiteY55" fmla="*/ 3210560 h 3830320"/>
              <a:gd name="connsiteX56" fmla="*/ 7884160 w 9875520"/>
              <a:gd name="connsiteY56" fmla="*/ 3261360 h 3830320"/>
              <a:gd name="connsiteX57" fmla="*/ 7945120 w 9875520"/>
              <a:gd name="connsiteY57" fmla="*/ 3352800 h 3830320"/>
              <a:gd name="connsiteX58" fmla="*/ 7985760 w 9875520"/>
              <a:gd name="connsiteY58" fmla="*/ 3261360 h 3830320"/>
              <a:gd name="connsiteX59" fmla="*/ 8016240 w 9875520"/>
              <a:gd name="connsiteY59" fmla="*/ 3281680 h 3830320"/>
              <a:gd name="connsiteX60" fmla="*/ 8087360 w 9875520"/>
              <a:gd name="connsiteY60" fmla="*/ 3068320 h 3830320"/>
              <a:gd name="connsiteX61" fmla="*/ 8280400 w 9875520"/>
              <a:gd name="connsiteY61" fmla="*/ 3434080 h 3830320"/>
              <a:gd name="connsiteX62" fmla="*/ 8382000 w 9875520"/>
              <a:gd name="connsiteY62" fmla="*/ 3413760 h 3830320"/>
              <a:gd name="connsiteX63" fmla="*/ 8453120 w 9875520"/>
              <a:gd name="connsiteY63" fmla="*/ 3495040 h 3830320"/>
              <a:gd name="connsiteX64" fmla="*/ 8554720 w 9875520"/>
              <a:gd name="connsiteY64" fmla="*/ 3393440 h 3830320"/>
              <a:gd name="connsiteX65" fmla="*/ 8646160 w 9875520"/>
              <a:gd name="connsiteY65" fmla="*/ 3505200 h 3830320"/>
              <a:gd name="connsiteX66" fmla="*/ 8798560 w 9875520"/>
              <a:gd name="connsiteY66" fmla="*/ 3474720 h 3830320"/>
              <a:gd name="connsiteX67" fmla="*/ 8869680 w 9875520"/>
              <a:gd name="connsiteY67" fmla="*/ 3616960 h 3830320"/>
              <a:gd name="connsiteX68" fmla="*/ 8950960 w 9875520"/>
              <a:gd name="connsiteY68" fmla="*/ 3495040 h 3830320"/>
              <a:gd name="connsiteX69" fmla="*/ 9093200 w 9875520"/>
              <a:gd name="connsiteY69" fmla="*/ 3606800 h 3830320"/>
              <a:gd name="connsiteX70" fmla="*/ 9144000 w 9875520"/>
              <a:gd name="connsiteY70" fmla="*/ 3718560 h 3830320"/>
              <a:gd name="connsiteX71" fmla="*/ 9225280 w 9875520"/>
              <a:gd name="connsiteY71" fmla="*/ 3606800 h 3830320"/>
              <a:gd name="connsiteX72" fmla="*/ 9367520 w 9875520"/>
              <a:gd name="connsiteY72" fmla="*/ 3738880 h 3830320"/>
              <a:gd name="connsiteX73" fmla="*/ 9448800 w 9875520"/>
              <a:gd name="connsiteY73" fmla="*/ 3637280 h 3830320"/>
              <a:gd name="connsiteX74" fmla="*/ 9641840 w 9875520"/>
              <a:gd name="connsiteY74" fmla="*/ 3728720 h 3830320"/>
              <a:gd name="connsiteX75" fmla="*/ 9743440 w 9875520"/>
              <a:gd name="connsiteY75" fmla="*/ 3830320 h 3830320"/>
              <a:gd name="connsiteX76" fmla="*/ 9875520 w 9875520"/>
              <a:gd name="connsiteY76" fmla="*/ 3779520 h 3830320"/>
              <a:gd name="connsiteX77" fmla="*/ 9875520 w 9875520"/>
              <a:gd name="connsiteY77"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13680 w 9875520"/>
              <a:gd name="connsiteY24" fmla="*/ 1259840 h 3830320"/>
              <a:gd name="connsiteX25" fmla="*/ 5344160 w 9875520"/>
              <a:gd name="connsiteY25" fmla="*/ 1767840 h 3830320"/>
              <a:gd name="connsiteX26" fmla="*/ 5394960 w 9875520"/>
              <a:gd name="connsiteY26" fmla="*/ 1899920 h 3830320"/>
              <a:gd name="connsiteX27" fmla="*/ 5476240 w 9875520"/>
              <a:gd name="connsiteY27" fmla="*/ 1981200 h 3830320"/>
              <a:gd name="connsiteX28" fmla="*/ 5537200 w 9875520"/>
              <a:gd name="connsiteY28" fmla="*/ 2468880 h 3830320"/>
              <a:gd name="connsiteX29" fmla="*/ 5628640 w 9875520"/>
              <a:gd name="connsiteY29" fmla="*/ 680720 h 3830320"/>
              <a:gd name="connsiteX30" fmla="*/ 5709920 w 9875520"/>
              <a:gd name="connsiteY30" fmla="*/ 436880 h 3830320"/>
              <a:gd name="connsiteX31" fmla="*/ 5770880 w 9875520"/>
              <a:gd name="connsiteY31" fmla="*/ 335280 h 3830320"/>
              <a:gd name="connsiteX32" fmla="*/ 5781040 w 9875520"/>
              <a:gd name="connsiteY32" fmla="*/ 152400 h 3830320"/>
              <a:gd name="connsiteX33" fmla="*/ 5882640 w 9875520"/>
              <a:gd name="connsiteY33" fmla="*/ 0 h 3830320"/>
              <a:gd name="connsiteX34" fmla="*/ 5943600 w 9875520"/>
              <a:gd name="connsiteY34" fmla="*/ 609600 h 3830320"/>
              <a:gd name="connsiteX35" fmla="*/ 6024880 w 9875520"/>
              <a:gd name="connsiteY35" fmla="*/ 650240 h 3830320"/>
              <a:gd name="connsiteX36" fmla="*/ 6045200 w 9875520"/>
              <a:gd name="connsiteY36" fmla="*/ 1341120 h 3830320"/>
              <a:gd name="connsiteX37" fmla="*/ 6197600 w 9875520"/>
              <a:gd name="connsiteY37" fmla="*/ 1615440 h 3830320"/>
              <a:gd name="connsiteX38" fmla="*/ 6350000 w 9875520"/>
              <a:gd name="connsiteY38" fmla="*/ 2092960 h 3830320"/>
              <a:gd name="connsiteX39" fmla="*/ 6451600 w 9875520"/>
              <a:gd name="connsiteY39" fmla="*/ 2204720 h 3830320"/>
              <a:gd name="connsiteX40" fmla="*/ 6522720 w 9875520"/>
              <a:gd name="connsiteY40" fmla="*/ 2397760 h 3830320"/>
              <a:gd name="connsiteX41" fmla="*/ 6614160 w 9875520"/>
              <a:gd name="connsiteY41" fmla="*/ 2428240 h 3830320"/>
              <a:gd name="connsiteX42" fmla="*/ 6766560 w 9875520"/>
              <a:gd name="connsiteY42" fmla="*/ 2600960 h 3830320"/>
              <a:gd name="connsiteX43" fmla="*/ 6837680 w 9875520"/>
              <a:gd name="connsiteY43" fmla="*/ 2743200 h 3830320"/>
              <a:gd name="connsiteX44" fmla="*/ 6918960 w 9875520"/>
              <a:gd name="connsiteY44" fmla="*/ 2489200 h 3830320"/>
              <a:gd name="connsiteX45" fmla="*/ 7030720 w 9875520"/>
              <a:gd name="connsiteY45" fmla="*/ 2743200 h 3830320"/>
              <a:gd name="connsiteX46" fmla="*/ 7101840 w 9875520"/>
              <a:gd name="connsiteY46" fmla="*/ 2804160 h 3830320"/>
              <a:gd name="connsiteX47" fmla="*/ 7142480 w 9875520"/>
              <a:gd name="connsiteY47" fmla="*/ 2804160 h 3830320"/>
              <a:gd name="connsiteX48" fmla="*/ 7305040 w 9875520"/>
              <a:gd name="connsiteY48" fmla="*/ 2865120 h 3830320"/>
              <a:gd name="connsiteX49" fmla="*/ 7396480 w 9875520"/>
              <a:gd name="connsiteY49" fmla="*/ 2915920 h 3830320"/>
              <a:gd name="connsiteX50" fmla="*/ 7508240 w 9875520"/>
              <a:gd name="connsiteY50" fmla="*/ 2804160 h 3830320"/>
              <a:gd name="connsiteX51" fmla="*/ 7589520 w 9875520"/>
              <a:gd name="connsiteY51" fmla="*/ 2946400 h 3830320"/>
              <a:gd name="connsiteX52" fmla="*/ 7630160 w 9875520"/>
              <a:gd name="connsiteY52" fmla="*/ 3108960 h 3830320"/>
              <a:gd name="connsiteX53" fmla="*/ 7731760 w 9875520"/>
              <a:gd name="connsiteY53" fmla="*/ 3139440 h 3830320"/>
              <a:gd name="connsiteX54" fmla="*/ 7813040 w 9875520"/>
              <a:gd name="connsiteY54" fmla="*/ 3210560 h 3830320"/>
              <a:gd name="connsiteX55" fmla="*/ 7884160 w 9875520"/>
              <a:gd name="connsiteY55" fmla="*/ 3261360 h 3830320"/>
              <a:gd name="connsiteX56" fmla="*/ 7945120 w 9875520"/>
              <a:gd name="connsiteY56" fmla="*/ 3352800 h 3830320"/>
              <a:gd name="connsiteX57" fmla="*/ 7985760 w 9875520"/>
              <a:gd name="connsiteY57" fmla="*/ 3261360 h 3830320"/>
              <a:gd name="connsiteX58" fmla="*/ 8016240 w 9875520"/>
              <a:gd name="connsiteY58" fmla="*/ 3281680 h 3830320"/>
              <a:gd name="connsiteX59" fmla="*/ 8087360 w 9875520"/>
              <a:gd name="connsiteY59" fmla="*/ 3068320 h 3830320"/>
              <a:gd name="connsiteX60" fmla="*/ 8280400 w 9875520"/>
              <a:gd name="connsiteY60" fmla="*/ 3434080 h 3830320"/>
              <a:gd name="connsiteX61" fmla="*/ 8382000 w 9875520"/>
              <a:gd name="connsiteY61" fmla="*/ 3413760 h 3830320"/>
              <a:gd name="connsiteX62" fmla="*/ 8453120 w 9875520"/>
              <a:gd name="connsiteY62" fmla="*/ 3495040 h 3830320"/>
              <a:gd name="connsiteX63" fmla="*/ 8554720 w 9875520"/>
              <a:gd name="connsiteY63" fmla="*/ 3393440 h 3830320"/>
              <a:gd name="connsiteX64" fmla="*/ 8646160 w 9875520"/>
              <a:gd name="connsiteY64" fmla="*/ 3505200 h 3830320"/>
              <a:gd name="connsiteX65" fmla="*/ 8798560 w 9875520"/>
              <a:gd name="connsiteY65" fmla="*/ 3474720 h 3830320"/>
              <a:gd name="connsiteX66" fmla="*/ 8869680 w 9875520"/>
              <a:gd name="connsiteY66" fmla="*/ 3616960 h 3830320"/>
              <a:gd name="connsiteX67" fmla="*/ 8950960 w 9875520"/>
              <a:gd name="connsiteY67" fmla="*/ 3495040 h 3830320"/>
              <a:gd name="connsiteX68" fmla="*/ 9093200 w 9875520"/>
              <a:gd name="connsiteY68" fmla="*/ 3606800 h 3830320"/>
              <a:gd name="connsiteX69" fmla="*/ 9144000 w 9875520"/>
              <a:gd name="connsiteY69" fmla="*/ 3718560 h 3830320"/>
              <a:gd name="connsiteX70" fmla="*/ 9225280 w 9875520"/>
              <a:gd name="connsiteY70" fmla="*/ 3606800 h 3830320"/>
              <a:gd name="connsiteX71" fmla="*/ 9367520 w 9875520"/>
              <a:gd name="connsiteY71" fmla="*/ 3738880 h 3830320"/>
              <a:gd name="connsiteX72" fmla="*/ 9448800 w 9875520"/>
              <a:gd name="connsiteY72" fmla="*/ 3637280 h 3830320"/>
              <a:gd name="connsiteX73" fmla="*/ 9641840 w 9875520"/>
              <a:gd name="connsiteY73" fmla="*/ 3728720 h 3830320"/>
              <a:gd name="connsiteX74" fmla="*/ 9743440 w 9875520"/>
              <a:gd name="connsiteY74" fmla="*/ 3830320 h 3830320"/>
              <a:gd name="connsiteX75" fmla="*/ 9875520 w 9875520"/>
              <a:gd name="connsiteY75" fmla="*/ 3779520 h 3830320"/>
              <a:gd name="connsiteX76" fmla="*/ 9875520 w 9875520"/>
              <a:gd name="connsiteY76"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394960 w 9875520"/>
              <a:gd name="connsiteY25" fmla="*/ 1899920 h 3830320"/>
              <a:gd name="connsiteX26" fmla="*/ 5476240 w 9875520"/>
              <a:gd name="connsiteY26" fmla="*/ 1981200 h 3830320"/>
              <a:gd name="connsiteX27" fmla="*/ 5537200 w 9875520"/>
              <a:gd name="connsiteY27" fmla="*/ 2468880 h 3830320"/>
              <a:gd name="connsiteX28" fmla="*/ 5628640 w 9875520"/>
              <a:gd name="connsiteY28" fmla="*/ 680720 h 3830320"/>
              <a:gd name="connsiteX29" fmla="*/ 5709920 w 9875520"/>
              <a:gd name="connsiteY29" fmla="*/ 436880 h 3830320"/>
              <a:gd name="connsiteX30" fmla="*/ 5770880 w 9875520"/>
              <a:gd name="connsiteY30" fmla="*/ 335280 h 3830320"/>
              <a:gd name="connsiteX31" fmla="*/ 5781040 w 9875520"/>
              <a:gd name="connsiteY31" fmla="*/ 152400 h 3830320"/>
              <a:gd name="connsiteX32" fmla="*/ 5882640 w 9875520"/>
              <a:gd name="connsiteY32" fmla="*/ 0 h 3830320"/>
              <a:gd name="connsiteX33" fmla="*/ 5943600 w 9875520"/>
              <a:gd name="connsiteY33" fmla="*/ 609600 h 3830320"/>
              <a:gd name="connsiteX34" fmla="*/ 6024880 w 9875520"/>
              <a:gd name="connsiteY34" fmla="*/ 650240 h 3830320"/>
              <a:gd name="connsiteX35" fmla="*/ 6045200 w 9875520"/>
              <a:gd name="connsiteY35" fmla="*/ 1341120 h 3830320"/>
              <a:gd name="connsiteX36" fmla="*/ 6197600 w 9875520"/>
              <a:gd name="connsiteY36" fmla="*/ 1615440 h 3830320"/>
              <a:gd name="connsiteX37" fmla="*/ 6350000 w 9875520"/>
              <a:gd name="connsiteY37" fmla="*/ 2092960 h 3830320"/>
              <a:gd name="connsiteX38" fmla="*/ 6451600 w 9875520"/>
              <a:gd name="connsiteY38" fmla="*/ 2204720 h 3830320"/>
              <a:gd name="connsiteX39" fmla="*/ 6522720 w 9875520"/>
              <a:gd name="connsiteY39" fmla="*/ 2397760 h 3830320"/>
              <a:gd name="connsiteX40" fmla="*/ 6614160 w 9875520"/>
              <a:gd name="connsiteY40" fmla="*/ 2428240 h 3830320"/>
              <a:gd name="connsiteX41" fmla="*/ 6766560 w 9875520"/>
              <a:gd name="connsiteY41" fmla="*/ 2600960 h 3830320"/>
              <a:gd name="connsiteX42" fmla="*/ 6837680 w 9875520"/>
              <a:gd name="connsiteY42" fmla="*/ 2743200 h 3830320"/>
              <a:gd name="connsiteX43" fmla="*/ 6918960 w 9875520"/>
              <a:gd name="connsiteY43" fmla="*/ 2489200 h 3830320"/>
              <a:gd name="connsiteX44" fmla="*/ 7030720 w 9875520"/>
              <a:gd name="connsiteY44" fmla="*/ 2743200 h 3830320"/>
              <a:gd name="connsiteX45" fmla="*/ 7101840 w 9875520"/>
              <a:gd name="connsiteY45" fmla="*/ 2804160 h 3830320"/>
              <a:gd name="connsiteX46" fmla="*/ 7142480 w 9875520"/>
              <a:gd name="connsiteY46" fmla="*/ 2804160 h 3830320"/>
              <a:gd name="connsiteX47" fmla="*/ 7305040 w 9875520"/>
              <a:gd name="connsiteY47" fmla="*/ 2865120 h 3830320"/>
              <a:gd name="connsiteX48" fmla="*/ 7396480 w 9875520"/>
              <a:gd name="connsiteY48" fmla="*/ 2915920 h 3830320"/>
              <a:gd name="connsiteX49" fmla="*/ 7508240 w 9875520"/>
              <a:gd name="connsiteY49" fmla="*/ 2804160 h 3830320"/>
              <a:gd name="connsiteX50" fmla="*/ 7589520 w 9875520"/>
              <a:gd name="connsiteY50" fmla="*/ 2946400 h 3830320"/>
              <a:gd name="connsiteX51" fmla="*/ 7630160 w 9875520"/>
              <a:gd name="connsiteY51" fmla="*/ 3108960 h 3830320"/>
              <a:gd name="connsiteX52" fmla="*/ 7731760 w 9875520"/>
              <a:gd name="connsiteY52" fmla="*/ 3139440 h 3830320"/>
              <a:gd name="connsiteX53" fmla="*/ 7813040 w 9875520"/>
              <a:gd name="connsiteY53" fmla="*/ 3210560 h 3830320"/>
              <a:gd name="connsiteX54" fmla="*/ 7884160 w 9875520"/>
              <a:gd name="connsiteY54" fmla="*/ 3261360 h 3830320"/>
              <a:gd name="connsiteX55" fmla="*/ 7945120 w 9875520"/>
              <a:gd name="connsiteY55" fmla="*/ 3352800 h 3830320"/>
              <a:gd name="connsiteX56" fmla="*/ 7985760 w 9875520"/>
              <a:gd name="connsiteY56" fmla="*/ 3261360 h 3830320"/>
              <a:gd name="connsiteX57" fmla="*/ 8016240 w 9875520"/>
              <a:gd name="connsiteY57" fmla="*/ 3281680 h 3830320"/>
              <a:gd name="connsiteX58" fmla="*/ 8087360 w 9875520"/>
              <a:gd name="connsiteY58" fmla="*/ 3068320 h 3830320"/>
              <a:gd name="connsiteX59" fmla="*/ 8280400 w 9875520"/>
              <a:gd name="connsiteY59" fmla="*/ 3434080 h 3830320"/>
              <a:gd name="connsiteX60" fmla="*/ 8382000 w 9875520"/>
              <a:gd name="connsiteY60" fmla="*/ 3413760 h 3830320"/>
              <a:gd name="connsiteX61" fmla="*/ 8453120 w 9875520"/>
              <a:gd name="connsiteY61" fmla="*/ 3495040 h 3830320"/>
              <a:gd name="connsiteX62" fmla="*/ 8554720 w 9875520"/>
              <a:gd name="connsiteY62" fmla="*/ 3393440 h 3830320"/>
              <a:gd name="connsiteX63" fmla="*/ 8646160 w 9875520"/>
              <a:gd name="connsiteY63" fmla="*/ 3505200 h 3830320"/>
              <a:gd name="connsiteX64" fmla="*/ 8798560 w 9875520"/>
              <a:gd name="connsiteY64" fmla="*/ 3474720 h 3830320"/>
              <a:gd name="connsiteX65" fmla="*/ 8869680 w 9875520"/>
              <a:gd name="connsiteY65" fmla="*/ 3616960 h 3830320"/>
              <a:gd name="connsiteX66" fmla="*/ 8950960 w 9875520"/>
              <a:gd name="connsiteY66" fmla="*/ 3495040 h 3830320"/>
              <a:gd name="connsiteX67" fmla="*/ 9093200 w 9875520"/>
              <a:gd name="connsiteY67" fmla="*/ 3606800 h 3830320"/>
              <a:gd name="connsiteX68" fmla="*/ 9144000 w 9875520"/>
              <a:gd name="connsiteY68" fmla="*/ 3718560 h 3830320"/>
              <a:gd name="connsiteX69" fmla="*/ 9225280 w 9875520"/>
              <a:gd name="connsiteY69" fmla="*/ 3606800 h 3830320"/>
              <a:gd name="connsiteX70" fmla="*/ 9367520 w 9875520"/>
              <a:gd name="connsiteY70" fmla="*/ 3738880 h 3830320"/>
              <a:gd name="connsiteX71" fmla="*/ 9448800 w 9875520"/>
              <a:gd name="connsiteY71" fmla="*/ 3637280 h 3830320"/>
              <a:gd name="connsiteX72" fmla="*/ 9641840 w 9875520"/>
              <a:gd name="connsiteY72" fmla="*/ 3728720 h 3830320"/>
              <a:gd name="connsiteX73" fmla="*/ 9743440 w 9875520"/>
              <a:gd name="connsiteY73" fmla="*/ 3830320 h 3830320"/>
              <a:gd name="connsiteX74" fmla="*/ 9875520 w 9875520"/>
              <a:gd name="connsiteY74" fmla="*/ 3779520 h 3830320"/>
              <a:gd name="connsiteX75" fmla="*/ 9875520 w 9875520"/>
              <a:gd name="connsiteY75"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344160 w 9875520"/>
              <a:gd name="connsiteY24" fmla="*/ 1767840 h 3830320"/>
              <a:gd name="connsiteX25" fmla="*/ 5476240 w 9875520"/>
              <a:gd name="connsiteY25" fmla="*/ 1981200 h 3830320"/>
              <a:gd name="connsiteX26" fmla="*/ 5537200 w 9875520"/>
              <a:gd name="connsiteY26" fmla="*/ 2468880 h 3830320"/>
              <a:gd name="connsiteX27" fmla="*/ 5628640 w 9875520"/>
              <a:gd name="connsiteY27" fmla="*/ 680720 h 3830320"/>
              <a:gd name="connsiteX28" fmla="*/ 5709920 w 9875520"/>
              <a:gd name="connsiteY28" fmla="*/ 436880 h 3830320"/>
              <a:gd name="connsiteX29" fmla="*/ 5770880 w 9875520"/>
              <a:gd name="connsiteY29" fmla="*/ 335280 h 3830320"/>
              <a:gd name="connsiteX30" fmla="*/ 5781040 w 9875520"/>
              <a:gd name="connsiteY30" fmla="*/ 152400 h 3830320"/>
              <a:gd name="connsiteX31" fmla="*/ 5882640 w 9875520"/>
              <a:gd name="connsiteY31" fmla="*/ 0 h 3830320"/>
              <a:gd name="connsiteX32" fmla="*/ 5943600 w 9875520"/>
              <a:gd name="connsiteY32" fmla="*/ 609600 h 3830320"/>
              <a:gd name="connsiteX33" fmla="*/ 6024880 w 9875520"/>
              <a:gd name="connsiteY33" fmla="*/ 650240 h 3830320"/>
              <a:gd name="connsiteX34" fmla="*/ 6045200 w 9875520"/>
              <a:gd name="connsiteY34" fmla="*/ 1341120 h 3830320"/>
              <a:gd name="connsiteX35" fmla="*/ 6197600 w 9875520"/>
              <a:gd name="connsiteY35" fmla="*/ 1615440 h 3830320"/>
              <a:gd name="connsiteX36" fmla="*/ 6350000 w 9875520"/>
              <a:gd name="connsiteY36" fmla="*/ 2092960 h 3830320"/>
              <a:gd name="connsiteX37" fmla="*/ 6451600 w 9875520"/>
              <a:gd name="connsiteY37" fmla="*/ 2204720 h 3830320"/>
              <a:gd name="connsiteX38" fmla="*/ 6522720 w 9875520"/>
              <a:gd name="connsiteY38" fmla="*/ 2397760 h 3830320"/>
              <a:gd name="connsiteX39" fmla="*/ 6614160 w 9875520"/>
              <a:gd name="connsiteY39" fmla="*/ 2428240 h 3830320"/>
              <a:gd name="connsiteX40" fmla="*/ 6766560 w 9875520"/>
              <a:gd name="connsiteY40" fmla="*/ 2600960 h 3830320"/>
              <a:gd name="connsiteX41" fmla="*/ 6837680 w 9875520"/>
              <a:gd name="connsiteY41" fmla="*/ 2743200 h 3830320"/>
              <a:gd name="connsiteX42" fmla="*/ 6918960 w 9875520"/>
              <a:gd name="connsiteY42" fmla="*/ 2489200 h 3830320"/>
              <a:gd name="connsiteX43" fmla="*/ 7030720 w 9875520"/>
              <a:gd name="connsiteY43" fmla="*/ 2743200 h 3830320"/>
              <a:gd name="connsiteX44" fmla="*/ 7101840 w 9875520"/>
              <a:gd name="connsiteY44" fmla="*/ 2804160 h 3830320"/>
              <a:gd name="connsiteX45" fmla="*/ 7142480 w 9875520"/>
              <a:gd name="connsiteY45" fmla="*/ 2804160 h 3830320"/>
              <a:gd name="connsiteX46" fmla="*/ 7305040 w 9875520"/>
              <a:gd name="connsiteY46" fmla="*/ 2865120 h 3830320"/>
              <a:gd name="connsiteX47" fmla="*/ 7396480 w 9875520"/>
              <a:gd name="connsiteY47" fmla="*/ 2915920 h 3830320"/>
              <a:gd name="connsiteX48" fmla="*/ 7508240 w 9875520"/>
              <a:gd name="connsiteY48" fmla="*/ 2804160 h 3830320"/>
              <a:gd name="connsiteX49" fmla="*/ 7589520 w 9875520"/>
              <a:gd name="connsiteY49" fmla="*/ 2946400 h 3830320"/>
              <a:gd name="connsiteX50" fmla="*/ 7630160 w 9875520"/>
              <a:gd name="connsiteY50" fmla="*/ 3108960 h 3830320"/>
              <a:gd name="connsiteX51" fmla="*/ 7731760 w 9875520"/>
              <a:gd name="connsiteY51" fmla="*/ 3139440 h 3830320"/>
              <a:gd name="connsiteX52" fmla="*/ 7813040 w 9875520"/>
              <a:gd name="connsiteY52" fmla="*/ 3210560 h 3830320"/>
              <a:gd name="connsiteX53" fmla="*/ 7884160 w 9875520"/>
              <a:gd name="connsiteY53" fmla="*/ 3261360 h 3830320"/>
              <a:gd name="connsiteX54" fmla="*/ 7945120 w 9875520"/>
              <a:gd name="connsiteY54" fmla="*/ 3352800 h 3830320"/>
              <a:gd name="connsiteX55" fmla="*/ 7985760 w 9875520"/>
              <a:gd name="connsiteY55" fmla="*/ 3261360 h 3830320"/>
              <a:gd name="connsiteX56" fmla="*/ 8016240 w 9875520"/>
              <a:gd name="connsiteY56" fmla="*/ 3281680 h 3830320"/>
              <a:gd name="connsiteX57" fmla="*/ 8087360 w 9875520"/>
              <a:gd name="connsiteY57" fmla="*/ 3068320 h 3830320"/>
              <a:gd name="connsiteX58" fmla="*/ 8280400 w 9875520"/>
              <a:gd name="connsiteY58" fmla="*/ 3434080 h 3830320"/>
              <a:gd name="connsiteX59" fmla="*/ 8382000 w 9875520"/>
              <a:gd name="connsiteY59" fmla="*/ 3413760 h 3830320"/>
              <a:gd name="connsiteX60" fmla="*/ 8453120 w 9875520"/>
              <a:gd name="connsiteY60" fmla="*/ 3495040 h 3830320"/>
              <a:gd name="connsiteX61" fmla="*/ 8554720 w 9875520"/>
              <a:gd name="connsiteY61" fmla="*/ 3393440 h 3830320"/>
              <a:gd name="connsiteX62" fmla="*/ 8646160 w 9875520"/>
              <a:gd name="connsiteY62" fmla="*/ 3505200 h 3830320"/>
              <a:gd name="connsiteX63" fmla="*/ 8798560 w 9875520"/>
              <a:gd name="connsiteY63" fmla="*/ 3474720 h 3830320"/>
              <a:gd name="connsiteX64" fmla="*/ 8869680 w 9875520"/>
              <a:gd name="connsiteY64" fmla="*/ 3616960 h 3830320"/>
              <a:gd name="connsiteX65" fmla="*/ 8950960 w 9875520"/>
              <a:gd name="connsiteY65" fmla="*/ 3495040 h 3830320"/>
              <a:gd name="connsiteX66" fmla="*/ 9093200 w 9875520"/>
              <a:gd name="connsiteY66" fmla="*/ 3606800 h 3830320"/>
              <a:gd name="connsiteX67" fmla="*/ 9144000 w 9875520"/>
              <a:gd name="connsiteY67" fmla="*/ 3718560 h 3830320"/>
              <a:gd name="connsiteX68" fmla="*/ 9225280 w 9875520"/>
              <a:gd name="connsiteY68" fmla="*/ 3606800 h 3830320"/>
              <a:gd name="connsiteX69" fmla="*/ 9367520 w 9875520"/>
              <a:gd name="connsiteY69" fmla="*/ 3738880 h 3830320"/>
              <a:gd name="connsiteX70" fmla="*/ 9448800 w 9875520"/>
              <a:gd name="connsiteY70" fmla="*/ 3637280 h 3830320"/>
              <a:gd name="connsiteX71" fmla="*/ 9641840 w 9875520"/>
              <a:gd name="connsiteY71" fmla="*/ 3728720 h 3830320"/>
              <a:gd name="connsiteX72" fmla="*/ 9743440 w 9875520"/>
              <a:gd name="connsiteY72" fmla="*/ 3830320 h 3830320"/>
              <a:gd name="connsiteX73" fmla="*/ 9875520 w 9875520"/>
              <a:gd name="connsiteY73" fmla="*/ 3779520 h 3830320"/>
              <a:gd name="connsiteX74" fmla="*/ 9875520 w 9875520"/>
              <a:gd name="connsiteY74"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476240 w 9875520"/>
              <a:gd name="connsiteY24" fmla="*/ 1981200 h 3830320"/>
              <a:gd name="connsiteX25" fmla="*/ 5537200 w 9875520"/>
              <a:gd name="connsiteY25" fmla="*/ 2468880 h 3830320"/>
              <a:gd name="connsiteX26" fmla="*/ 5628640 w 9875520"/>
              <a:gd name="connsiteY26" fmla="*/ 680720 h 3830320"/>
              <a:gd name="connsiteX27" fmla="*/ 5709920 w 9875520"/>
              <a:gd name="connsiteY27" fmla="*/ 436880 h 3830320"/>
              <a:gd name="connsiteX28" fmla="*/ 5770880 w 9875520"/>
              <a:gd name="connsiteY28" fmla="*/ 335280 h 3830320"/>
              <a:gd name="connsiteX29" fmla="*/ 5781040 w 9875520"/>
              <a:gd name="connsiteY29" fmla="*/ 152400 h 3830320"/>
              <a:gd name="connsiteX30" fmla="*/ 5882640 w 9875520"/>
              <a:gd name="connsiteY30" fmla="*/ 0 h 3830320"/>
              <a:gd name="connsiteX31" fmla="*/ 5943600 w 9875520"/>
              <a:gd name="connsiteY31" fmla="*/ 609600 h 3830320"/>
              <a:gd name="connsiteX32" fmla="*/ 6024880 w 9875520"/>
              <a:gd name="connsiteY32" fmla="*/ 650240 h 3830320"/>
              <a:gd name="connsiteX33" fmla="*/ 6045200 w 9875520"/>
              <a:gd name="connsiteY33" fmla="*/ 1341120 h 3830320"/>
              <a:gd name="connsiteX34" fmla="*/ 6197600 w 9875520"/>
              <a:gd name="connsiteY34" fmla="*/ 1615440 h 3830320"/>
              <a:gd name="connsiteX35" fmla="*/ 6350000 w 9875520"/>
              <a:gd name="connsiteY35" fmla="*/ 2092960 h 3830320"/>
              <a:gd name="connsiteX36" fmla="*/ 6451600 w 9875520"/>
              <a:gd name="connsiteY36" fmla="*/ 2204720 h 3830320"/>
              <a:gd name="connsiteX37" fmla="*/ 6522720 w 9875520"/>
              <a:gd name="connsiteY37" fmla="*/ 2397760 h 3830320"/>
              <a:gd name="connsiteX38" fmla="*/ 6614160 w 9875520"/>
              <a:gd name="connsiteY38" fmla="*/ 2428240 h 3830320"/>
              <a:gd name="connsiteX39" fmla="*/ 6766560 w 9875520"/>
              <a:gd name="connsiteY39" fmla="*/ 2600960 h 3830320"/>
              <a:gd name="connsiteX40" fmla="*/ 6837680 w 9875520"/>
              <a:gd name="connsiteY40" fmla="*/ 2743200 h 3830320"/>
              <a:gd name="connsiteX41" fmla="*/ 6918960 w 9875520"/>
              <a:gd name="connsiteY41" fmla="*/ 2489200 h 3830320"/>
              <a:gd name="connsiteX42" fmla="*/ 7030720 w 9875520"/>
              <a:gd name="connsiteY42" fmla="*/ 2743200 h 3830320"/>
              <a:gd name="connsiteX43" fmla="*/ 7101840 w 9875520"/>
              <a:gd name="connsiteY43" fmla="*/ 2804160 h 3830320"/>
              <a:gd name="connsiteX44" fmla="*/ 7142480 w 9875520"/>
              <a:gd name="connsiteY44" fmla="*/ 2804160 h 3830320"/>
              <a:gd name="connsiteX45" fmla="*/ 7305040 w 9875520"/>
              <a:gd name="connsiteY45" fmla="*/ 2865120 h 3830320"/>
              <a:gd name="connsiteX46" fmla="*/ 7396480 w 9875520"/>
              <a:gd name="connsiteY46" fmla="*/ 2915920 h 3830320"/>
              <a:gd name="connsiteX47" fmla="*/ 7508240 w 9875520"/>
              <a:gd name="connsiteY47" fmla="*/ 2804160 h 3830320"/>
              <a:gd name="connsiteX48" fmla="*/ 7589520 w 9875520"/>
              <a:gd name="connsiteY48" fmla="*/ 2946400 h 3830320"/>
              <a:gd name="connsiteX49" fmla="*/ 7630160 w 9875520"/>
              <a:gd name="connsiteY49" fmla="*/ 3108960 h 3830320"/>
              <a:gd name="connsiteX50" fmla="*/ 7731760 w 9875520"/>
              <a:gd name="connsiteY50" fmla="*/ 3139440 h 3830320"/>
              <a:gd name="connsiteX51" fmla="*/ 7813040 w 9875520"/>
              <a:gd name="connsiteY51" fmla="*/ 3210560 h 3830320"/>
              <a:gd name="connsiteX52" fmla="*/ 7884160 w 9875520"/>
              <a:gd name="connsiteY52" fmla="*/ 3261360 h 3830320"/>
              <a:gd name="connsiteX53" fmla="*/ 7945120 w 9875520"/>
              <a:gd name="connsiteY53" fmla="*/ 3352800 h 3830320"/>
              <a:gd name="connsiteX54" fmla="*/ 7985760 w 9875520"/>
              <a:gd name="connsiteY54" fmla="*/ 3261360 h 3830320"/>
              <a:gd name="connsiteX55" fmla="*/ 8016240 w 9875520"/>
              <a:gd name="connsiteY55" fmla="*/ 3281680 h 3830320"/>
              <a:gd name="connsiteX56" fmla="*/ 8087360 w 9875520"/>
              <a:gd name="connsiteY56" fmla="*/ 3068320 h 3830320"/>
              <a:gd name="connsiteX57" fmla="*/ 8280400 w 9875520"/>
              <a:gd name="connsiteY57" fmla="*/ 3434080 h 3830320"/>
              <a:gd name="connsiteX58" fmla="*/ 8382000 w 9875520"/>
              <a:gd name="connsiteY58" fmla="*/ 3413760 h 3830320"/>
              <a:gd name="connsiteX59" fmla="*/ 8453120 w 9875520"/>
              <a:gd name="connsiteY59" fmla="*/ 3495040 h 3830320"/>
              <a:gd name="connsiteX60" fmla="*/ 8554720 w 9875520"/>
              <a:gd name="connsiteY60" fmla="*/ 3393440 h 3830320"/>
              <a:gd name="connsiteX61" fmla="*/ 8646160 w 9875520"/>
              <a:gd name="connsiteY61" fmla="*/ 3505200 h 3830320"/>
              <a:gd name="connsiteX62" fmla="*/ 8798560 w 9875520"/>
              <a:gd name="connsiteY62" fmla="*/ 3474720 h 3830320"/>
              <a:gd name="connsiteX63" fmla="*/ 8869680 w 9875520"/>
              <a:gd name="connsiteY63" fmla="*/ 3616960 h 3830320"/>
              <a:gd name="connsiteX64" fmla="*/ 8950960 w 9875520"/>
              <a:gd name="connsiteY64" fmla="*/ 3495040 h 3830320"/>
              <a:gd name="connsiteX65" fmla="*/ 9093200 w 9875520"/>
              <a:gd name="connsiteY65" fmla="*/ 3606800 h 3830320"/>
              <a:gd name="connsiteX66" fmla="*/ 9144000 w 9875520"/>
              <a:gd name="connsiteY66" fmla="*/ 3718560 h 3830320"/>
              <a:gd name="connsiteX67" fmla="*/ 9225280 w 9875520"/>
              <a:gd name="connsiteY67" fmla="*/ 3606800 h 3830320"/>
              <a:gd name="connsiteX68" fmla="*/ 9367520 w 9875520"/>
              <a:gd name="connsiteY68" fmla="*/ 3738880 h 3830320"/>
              <a:gd name="connsiteX69" fmla="*/ 9448800 w 9875520"/>
              <a:gd name="connsiteY69" fmla="*/ 3637280 h 3830320"/>
              <a:gd name="connsiteX70" fmla="*/ 9641840 w 9875520"/>
              <a:gd name="connsiteY70" fmla="*/ 3728720 h 3830320"/>
              <a:gd name="connsiteX71" fmla="*/ 9743440 w 9875520"/>
              <a:gd name="connsiteY71" fmla="*/ 3830320 h 3830320"/>
              <a:gd name="connsiteX72" fmla="*/ 9875520 w 9875520"/>
              <a:gd name="connsiteY72" fmla="*/ 3779520 h 3830320"/>
              <a:gd name="connsiteX73" fmla="*/ 9875520 w 9875520"/>
              <a:gd name="connsiteY73"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537200 w 9875520"/>
              <a:gd name="connsiteY24" fmla="*/ 2468880 h 3830320"/>
              <a:gd name="connsiteX25" fmla="*/ 5628640 w 9875520"/>
              <a:gd name="connsiteY25" fmla="*/ 680720 h 3830320"/>
              <a:gd name="connsiteX26" fmla="*/ 5709920 w 9875520"/>
              <a:gd name="connsiteY26" fmla="*/ 436880 h 3830320"/>
              <a:gd name="connsiteX27" fmla="*/ 5770880 w 9875520"/>
              <a:gd name="connsiteY27" fmla="*/ 335280 h 3830320"/>
              <a:gd name="connsiteX28" fmla="*/ 5781040 w 9875520"/>
              <a:gd name="connsiteY28" fmla="*/ 152400 h 3830320"/>
              <a:gd name="connsiteX29" fmla="*/ 5882640 w 9875520"/>
              <a:gd name="connsiteY29" fmla="*/ 0 h 3830320"/>
              <a:gd name="connsiteX30" fmla="*/ 5943600 w 9875520"/>
              <a:gd name="connsiteY30" fmla="*/ 609600 h 3830320"/>
              <a:gd name="connsiteX31" fmla="*/ 6024880 w 9875520"/>
              <a:gd name="connsiteY31" fmla="*/ 650240 h 3830320"/>
              <a:gd name="connsiteX32" fmla="*/ 6045200 w 9875520"/>
              <a:gd name="connsiteY32" fmla="*/ 1341120 h 3830320"/>
              <a:gd name="connsiteX33" fmla="*/ 6197600 w 9875520"/>
              <a:gd name="connsiteY33" fmla="*/ 1615440 h 3830320"/>
              <a:gd name="connsiteX34" fmla="*/ 6350000 w 9875520"/>
              <a:gd name="connsiteY34" fmla="*/ 2092960 h 3830320"/>
              <a:gd name="connsiteX35" fmla="*/ 6451600 w 9875520"/>
              <a:gd name="connsiteY35" fmla="*/ 2204720 h 3830320"/>
              <a:gd name="connsiteX36" fmla="*/ 6522720 w 9875520"/>
              <a:gd name="connsiteY36" fmla="*/ 2397760 h 3830320"/>
              <a:gd name="connsiteX37" fmla="*/ 6614160 w 9875520"/>
              <a:gd name="connsiteY37" fmla="*/ 2428240 h 3830320"/>
              <a:gd name="connsiteX38" fmla="*/ 6766560 w 9875520"/>
              <a:gd name="connsiteY38" fmla="*/ 2600960 h 3830320"/>
              <a:gd name="connsiteX39" fmla="*/ 6837680 w 9875520"/>
              <a:gd name="connsiteY39" fmla="*/ 2743200 h 3830320"/>
              <a:gd name="connsiteX40" fmla="*/ 6918960 w 9875520"/>
              <a:gd name="connsiteY40" fmla="*/ 2489200 h 3830320"/>
              <a:gd name="connsiteX41" fmla="*/ 7030720 w 9875520"/>
              <a:gd name="connsiteY41" fmla="*/ 2743200 h 3830320"/>
              <a:gd name="connsiteX42" fmla="*/ 7101840 w 9875520"/>
              <a:gd name="connsiteY42" fmla="*/ 2804160 h 3830320"/>
              <a:gd name="connsiteX43" fmla="*/ 7142480 w 9875520"/>
              <a:gd name="connsiteY43" fmla="*/ 2804160 h 3830320"/>
              <a:gd name="connsiteX44" fmla="*/ 7305040 w 9875520"/>
              <a:gd name="connsiteY44" fmla="*/ 2865120 h 3830320"/>
              <a:gd name="connsiteX45" fmla="*/ 7396480 w 9875520"/>
              <a:gd name="connsiteY45" fmla="*/ 2915920 h 3830320"/>
              <a:gd name="connsiteX46" fmla="*/ 7508240 w 9875520"/>
              <a:gd name="connsiteY46" fmla="*/ 2804160 h 3830320"/>
              <a:gd name="connsiteX47" fmla="*/ 7589520 w 9875520"/>
              <a:gd name="connsiteY47" fmla="*/ 2946400 h 3830320"/>
              <a:gd name="connsiteX48" fmla="*/ 7630160 w 9875520"/>
              <a:gd name="connsiteY48" fmla="*/ 3108960 h 3830320"/>
              <a:gd name="connsiteX49" fmla="*/ 7731760 w 9875520"/>
              <a:gd name="connsiteY49" fmla="*/ 3139440 h 3830320"/>
              <a:gd name="connsiteX50" fmla="*/ 7813040 w 9875520"/>
              <a:gd name="connsiteY50" fmla="*/ 3210560 h 3830320"/>
              <a:gd name="connsiteX51" fmla="*/ 7884160 w 9875520"/>
              <a:gd name="connsiteY51" fmla="*/ 3261360 h 3830320"/>
              <a:gd name="connsiteX52" fmla="*/ 7945120 w 9875520"/>
              <a:gd name="connsiteY52" fmla="*/ 3352800 h 3830320"/>
              <a:gd name="connsiteX53" fmla="*/ 7985760 w 9875520"/>
              <a:gd name="connsiteY53" fmla="*/ 3261360 h 3830320"/>
              <a:gd name="connsiteX54" fmla="*/ 8016240 w 9875520"/>
              <a:gd name="connsiteY54" fmla="*/ 3281680 h 3830320"/>
              <a:gd name="connsiteX55" fmla="*/ 8087360 w 9875520"/>
              <a:gd name="connsiteY55" fmla="*/ 3068320 h 3830320"/>
              <a:gd name="connsiteX56" fmla="*/ 8280400 w 9875520"/>
              <a:gd name="connsiteY56" fmla="*/ 3434080 h 3830320"/>
              <a:gd name="connsiteX57" fmla="*/ 8382000 w 9875520"/>
              <a:gd name="connsiteY57" fmla="*/ 3413760 h 3830320"/>
              <a:gd name="connsiteX58" fmla="*/ 8453120 w 9875520"/>
              <a:gd name="connsiteY58" fmla="*/ 3495040 h 3830320"/>
              <a:gd name="connsiteX59" fmla="*/ 8554720 w 9875520"/>
              <a:gd name="connsiteY59" fmla="*/ 3393440 h 3830320"/>
              <a:gd name="connsiteX60" fmla="*/ 8646160 w 9875520"/>
              <a:gd name="connsiteY60" fmla="*/ 3505200 h 3830320"/>
              <a:gd name="connsiteX61" fmla="*/ 8798560 w 9875520"/>
              <a:gd name="connsiteY61" fmla="*/ 3474720 h 3830320"/>
              <a:gd name="connsiteX62" fmla="*/ 8869680 w 9875520"/>
              <a:gd name="connsiteY62" fmla="*/ 3616960 h 3830320"/>
              <a:gd name="connsiteX63" fmla="*/ 8950960 w 9875520"/>
              <a:gd name="connsiteY63" fmla="*/ 3495040 h 3830320"/>
              <a:gd name="connsiteX64" fmla="*/ 9093200 w 9875520"/>
              <a:gd name="connsiteY64" fmla="*/ 3606800 h 3830320"/>
              <a:gd name="connsiteX65" fmla="*/ 9144000 w 9875520"/>
              <a:gd name="connsiteY65" fmla="*/ 3718560 h 3830320"/>
              <a:gd name="connsiteX66" fmla="*/ 9225280 w 9875520"/>
              <a:gd name="connsiteY66" fmla="*/ 3606800 h 3830320"/>
              <a:gd name="connsiteX67" fmla="*/ 9367520 w 9875520"/>
              <a:gd name="connsiteY67" fmla="*/ 3738880 h 3830320"/>
              <a:gd name="connsiteX68" fmla="*/ 9448800 w 9875520"/>
              <a:gd name="connsiteY68" fmla="*/ 3637280 h 3830320"/>
              <a:gd name="connsiteX69" fmla="*/ 9641840 w 9875520"/>
              <a:gd name="connsiteY69" fmla="*/ 3728720 h 3830320"/>
              <a:gd name="connsiteX70" fmla="*/ 9743440 w 9875520"/>
              <a:gd name="connsiteY70" fmla="*/ 3830320 h 3830320"/>
              <a:gd name="connsiteX71" fmla="*/ 9875520 w 9875520"/>
              <a:gd name="connsiteY71" fmla="*/ 3779520 h 3830320"/>
              <a:gd name="connsiteX72" fmla="*/ 9875520 w 9875520"/>
              <a:gd name="connsiteY72"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628640 w 9875520"/>
              <a:gd name="connsiteY24" fmla="*/ 680720 h 3830320"/>
              <a:gd name="connsiteX25" fmla="*/ 5709920 w 9875520"/>
              <a:gd name="connsiteY25" fmla="*/ 436880 h 3830320"/>
              <a:gd name="connsiteX26" fmla="*/ 5770880 w 9875520"/>
              <a:gd name="connsiteY26" fmla="*/ 335280 h 3830320"/>
              <a:gd name="connsiteX27" fmla="*/ 5781040 w 9875520"/>
              <a:gd name="connsiteY27" fmla="*/ 152400 h 3830320"/>
              <a:gd name="connsiteX28" fmla="*/ 5882640 w 9875520"/>
              <a:gd name="connsiteY28" fmla="*/ 0 h 3830320"/>
              <a:gd name="connsiteX29" fmla="*/ 5943600 w 9875520"/>
              <a:gd name="connsiteY29" fmla="*/ 609600 h 3830320"/>
              <a:gd name="connsiteX30" fmla="*/ 6024880 w 9875520"/>
              <a:gd name="connsiteY30" fmla="*/ 650240 h 3830320"/>
              <a:gd name="connsiteX31" fmla="*/ 6045200 w 9875520"/>
              <a:gd name="connsiteY31" fmla="*/ 1341120 h 3830320"/>
              <a:gd name="connsiteX32" fmla="*/ 6197600 w 9875520"/>
              <a:gd name="connsiteY32" fmla="*/ 1615440 h 3830320"/>
              <a:gd name="connsiteX33" fmla="*/ 6350000 w 9875520"/>
              <a:gd name="connsiteY33" fmla="*/ 2092960 h 3830320"/>
              <a:gd name="connsiteX34" fmla="*/ 6451600 w 9875520"/>
              <a:gd name="connsiteY34" fmla="*/ 2204720 h 3830320"/>
              <a:gd name="connsiteX35" fmla="*/ 6522720 w 9875520"/>
              <a:gd name="connsiteY35" fmla="*/ 2397760 h 3830320"/>
              <a:gd name="connsiteX36" fmla="*/ 6614160 w 9875520"/>
              <a:gd name="connsiteY36" fmla="*/ 2428240 h 3830320"/>
              <a:gd name="connsiteX37" fmla="*/ 6766560 w 9875520"/>
              <a:gd name="connsiteY37" fmla="*/ 2600960 h 3830320"/>
              <a:gd name="connsiteX38" fmla="*/ 6837680 w 9875520"/>
              <a:gd name="connsiteY38" fmla="*/ 2743200 h 3830320"/>
              <a:gd name="connsiteX39" fmla="*/ 6918960 w 9875520"/>
              <a:gd name="connsiteY39" fmla="*/ 2489200 h 3830320"/>
              <a:gd name="connsiteX40" fmla="*/ 7030720 w 9875520"/>
              <a:gd name="connsiteY40" fmla="*/ 2743200 h 3830320"/>
              <a:gd name="connsiteX41" fmla="*/ 7101840 w 9875520"/>
              <a:gd name="connsiteY41" fmla="*/ 2804160 h 3830320"/>
              <a:gd name="connsiteX42" fmla="*/ 7142480 w 9875520"/>
              <a:gd name="connsiteY42" fmla="*/ 2804160 h 3830320"/>
              <a:gd name="connsiteX43" fmla="*/ 7305040 w 9875520"/>
              <a:gd name="connsiteY43" fmla="*/ 2865120 h 3830320"/>
              <a:gd name="connsiteX44" fmla="*/ 7396480 w 9875520"/>
              <a:gd name="connsiteY44" fmla="*/ 2915920 h 3830320"/>
              <a:gd name="connsiteX45" fmla="*/ 7508240 w 9875520"/>
              <a:gd name="connsiteY45" fmla="*/ 2804160 h 3830320"/>
              <a:gd name="connsiteX46" fmla="*/ 7589520 w 9875520"/>
              <a:gd name="connsiteY46" fmla="*/ 2946400 h 3830320"/>
              <a:gd name="connsiteX47" fmla="*/ 7630160 w 9875520"/>
              <a:gd name="connsiteY47" fmla="*/ 3108960 h 3830320"/>
              <a:gd name="connsiteX48" fmla="*/ 7731760 w 9875520"/>
              <a:gd name="connsiteY48" fmla="*/ 3139440 h 3830320"/>
              <a:gd name="connsiteX49" fmla="*/ 7813040 w 9875520"/>
              <a:gd name="connsiteY49" fmla="*/ 3210560 h 3830320"/>
              <a:gd name="connsiteX50" fmla="*/ 7884160 w 9875520"/>
              <a:gd name="connsiteY50" fmla="*/ 3261360 h 3830320"/>
              <a:gd name="connsiteX51" fmla="*/ 7945120 w 9875520"/>
              <a:gd name="connsiteY51" fmla="*/ 3352800 h 3830320"/>
              <a:gd name="connsiteX52" fmla="*/ 7985760 w 9875520"/>
              <a:gd name="connsiteY52" fmla="*/ 3261360 h 3830320"/>
              <a:gd name="connsiteX53" fmla="*/ 8016240 w 9875520"/>
              <a:gd name="connsiteY53" fmla="*/ 3281680 h 3830320"/>
              <a:gd name="connsiteX54" fmla="*/ 8087360 w 9875520"/>
              <a:gd name="connsiteY54" fmla="*/ 3068320 h 3830320"/>
              <a:gd name="connsiteX55" fmla="*/ 8280400 w 9875520"/>
              <a:gd name="connsiteY55" fmla="*/ 3434080 h 3830320"/>
              <a:gd name="connsiteX56" fmla="*/ 8382000 w 9875520"/>
              <a:gd name="connsiteY56" fmla="*/ 3413760 h 3830320"/>
              <a:gd name="connsiteX57" fmla="*/ 8453120 w 9875520"/>
              <a:gd name="connsiteY57" fmla="*/ 3495040 h 3830320"/>
              <a:gd name="connsiteX58" fmla="*/ 8554720 w 9875520"/>
              <a:gd name="connsiteY58" fmla="*/ 3393440 h 3830320"/>
              <a:gd name="connsiteX59" fmla="*/ 8646160 w 9875520"/>
              <a:gd name="connsiteY59" fmla="*/ 3505200 h 3830320"/>
              <a:gd name="connsiteX60" fmla="*/ 8798560 w 9875520"/>
              <a:gd name="connsiteY60" fmla="*/ 3474720 h 3830320"/>
              <a:gd name="connsiteX61" fmla="*/ 8869680 w 9875520"/>
              <a:gd name="connsiteY61" fmla="*/ 3616960 h 3830320"/>
              <a:gd name="connsiteX62" fmla="*/ 8950960 w 9875520"/>
              <a:gd name="connsiteY62" fmla="*/ 3495040 h 3830320"/>
              <a:gd name="connsiteX63" fmla="*/ 9093200 w 9875520"/>
              <a:gd name="connsiteY63" fmla="*/ 3606800 h 3830320"/>
              <a:gd name="connsiteX64" fmla="*/ 9144000 w 9875520"/>
              <a:gd name="connsiteY64" fmla="*/ 3718560 h 3830320"/>
              <a:gd name="connsiteX65" fmla="*/ 9225280 w 9875520"/>
              <a:gd name="connsiteY65" fmla="*/ 3606800 h 3830320"/>
              <a:gd name="connsiteX66" fmla="*/ 9367520 w 9875520"/>
              <a:gd name="connsiteY66" fmla="*/ 3738880 h 3830320"/>
              <a:gd name="connsiteX67" fmla="*/ 9448800 w 9875520"/>
              <a:gd name="connsiteY67" fmla="*/ 3637280 h 3830320"/>
              <a:gd name="connsiteX68" fmla="*/ 9641840 w 9875520"/>
              <a:gd name="connsiteY68" fmla="*/ 3728720 h 3830320"/>
              <a:gd name="connsiteX69" fmla="*/ 9743440 w 9875520"/>
              <a:gd name="connsiteY69" fmla="*/ 3830320 h 3830320"/>
              <a:gd name="connsiteX70" fmla="*/ 9875520 w 9875520"/>
              <a:gd name="connsiteY70" fmla="*/ 3779520 h 3830320"/>
              <a:gd name="connsiteX71" fmla="*/ 9875520 w 9875520"/>
              <a:gd name="connsiteY71"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70880 w 9875520"/>
              <a:gd name="connsiteY25" fmla="*/ 335280 h 3830320"/>
              <a:gd name="connsiteX26" fmla="*/ 5781040 w 9875520"/>
              <a:gd name="connsiteY26" fmla="*/ 152400 h 3830320"/>
              <a:gd name="connsiteX27" fmla="*/ 5882640 w 9875520"/>
              <a:gd name="connsiteY27" fmla="*/ 0 h 3830320"/>
              <a:gd name="connsiteX28" fmla="*/ 5943600 w 9875520"/>
              <a:gd name="connsiteY28" fmla="*/ 609600 h 3830320"/>
              <a:gd name="connsiteX29" fmla="*/ 6024880 w 9875520"/>
              <a:gd name="connsiteY29" fmla="*/ 650240 h 3830320"/>
              <a:gd name="connsiteX30" fmla="*/ 6045200 w 9875520"/>
              <a:gd name="connsiteY30" fmla="*/ 1341120 h 3830320"/>
              <a:gd name="connsiteX31" fmla="*/ 6197600 w 9875520"/>
              <a:gd name="connsiteY31" fmla="*/ 1615440 h 3830320"/>
              <a:gd name="connsiteX32" fmla="*/ 6350000 w 9875520"/>
              <a:gd name="connsiteY32" fmla="*/ 2092960 h 3830320"/>
              <a:gd name="connsiteX33" fmla="*/ 6451600 w 9875520"/>
              <a:gd name="connsiteY33" fmla="*/ 2204720 h 3830320"/>
              <a:gd name="connsiteX34" fmla="*/ 6522720 w 9875520"/>
              <a:gd name="connsiteY34" fmla="*/ 2397760 h 3830320"/>
              <a:gd name="connsiteX35" fmla="*/ 6614160 w 9875520"/>
              <a:gd name="connsiteY35" fmla="*/ 2428240 h 3830320"/>
              <a:gd name="connsiteX36" fmla="*/ 6766560 w 9875520"/>
              <a:gd name="connsiteY36" fmla="*/ 2600960 h 3830320"/>
              <a:gd name="connsiteX37" fmla="*/ 6837680 w 9875520"/>
              <a:gd name="connsiteY37" fmla="*/ 2743200 h 3830320"/>
              <a:gd name="connsiteX38" fmla="*/ 6918960 w 9875520"/>
              <a:gd name="connsiteY38" fmla="*/ 2489200 h 3830320"/>
              <a:gd name="connsiteX39" fmla="*/ 7030720 w 9875520"/>
              <a:gd name="connsiteY39" fmla="*/ 2743200 h 3830320"/>
              <a:gd name="connsiteX40" fmla="*/ 7101840 w 9875520"/>
              <a:gd name="connsiteY40" fmla="*/ 2804160 h 3830320"/>
              <a:gd name="connsiteX41" fmla="*/ 7142480 w 9875520"/>
              <a:gd name="connsiteY41" fmla="*/ 2804160 h 3830320"/>
              <a:gd name="connsiteX42" fmla="*/ 7305040 w 9875520"/>
              <a:gd name="connsiteY42" fmla="*/ 2865120 h 3830320"/>
              <a:gd name="connsiteX43" fmla="*/ 7396480 w 9875520"/>
              <a:gd name="connsiteY43" fmla="*/ 2915920 h 3830320"/>
              <a:gd name="connsiteX44" fmla="*/ 7508240 w 9875520"/>
              <a:gd name="connsiteY44" fmla="*/ 2804160 h 3830320"/>
              <a:gd name="connsiteX45" fmla="*/ 7589520 w 9875520"/>
              <a:gd name="connsiteY45" fmla="*/ 2946400 h 3830320"/>
              <a:gd name="connsiteX46" fmla="*/ 7630160 w 9875520"/>
              <a:gd name="connsiteY46" fmla="*/ 3108960 h 3830320"/>
              <a:gd name="connsiteX47" fmla="*/ 7731760 w 9875520"/>
              <a:gd name="connsiteY47" fmla="*/ 3139440 h 3830320"/>
              <a:gd name="connsiteX48" fmla="*/ 7813040 w 9875520"/>
              <a:gd name="connsiteY48" fmla="*/ 3210560 h 3830320"/>
              <a:gd name="connsiteX49" fmla="*/ 7884160 w 9875520"/>
              <a:gd name="connsiteY49" fmla="*/ 3261360 h 3830320"/>
              <a:gd name="connsiteX50" fmla="*/ 7945120 w 9875520"/>
              <a:gd name="connsiteY50" fmla="*/ 3352800 h 3830320"/>
              <a:gd name="connsiteX51" fmla="*/ 7985760 w 9875520"/>
              <a:gd name="connsiteY51" fmla="*/ 3261360 h 3830320"/>
              <a:gd name="connsiteX52" fmla="*/ 8016240 w 9875520"/>
              <a:gd name="connsiteY52" fmla="*/ 3281680 h 3830320"/>
              <a:gd name="connsiteX53" fmla="*/ 8087360 w 9875520"/>
              <a:gd name="connsiteY53" fmla="*/ 3068320 h 3830320"/>
              <a:gd name="connsiteX54" fmla="*/ 8280400 w 9875520"/>
              <a:gd name="connsiteY54" fmla="*/ 3434080 h 3830320"/>
              <a:gd name="connsiteX55" fmla="*/ 8382000 w 9875520"/>
              <a:gd name="connsiteY55" fmla="*/ 3413760 h 3830320"/>
              <a:gd name="connsiteX56" fmla="*/ 8453120 w 9875520"/>
              <a:gd name="connsiteY56" fmla="*/ 3495040 h 3830320"/>
              <a:gd name="connsiteX57" fmla="*/ 8554720 w 9875520"/>
              <a:gd name="connsiteY57" fmla="*/ 3393440 h 3830320"/>
              <a:gd name="connsiteX58" fmla="*/ 8646160 w 9875520"/>
              <a:gd name="connsiteY58" fmla="*/ 3505200 h 3830320"/>
              <a:gd name="connsiteX59" fmla="*/ 8798560 w 9875520"/>
              <a:gd name="connsiteY59" fmla="*/ 3474720 h 3830320"/>
              <a:gd name="connsiteX60" fmla="*/ 8869680 w 9875520"/>
              <a:gd name="connsiteY60" fmla="*/ 3616960 h 3830320"/>
              <a:gd name="connsiteX61" fmla="*/ 8950960 w 9875520"/>
              <a:gd name="connsiteY61" fmla="*/ 3495040 h 3830320"/>
              <a:gd name="connsiteX62" fmla="*/ 9093200 w 9875520"/>
              <a:gd name="connsiteY62" fmla="*/ 3606800 h 3830320"/>
              <a:gd name="connsiteX63" fmla="*/ 9144000 w 9875520"/>
              <a:gd name="connsiteY63" fmla="*/ 3718560 h 3830320"/>
              <a:gd name="connsiteX64" fmla="*/ 9225280 w 9875520"/>
              <a:gd name="connsiteY64" fmla="*/ 3606800 h 3830320"/>
              <a:gd name="connsiteX65" fmla="*/ 9367520 w 9875520"/>
              <a:gd name="connsiteY65" fmla="*/ 3738880 h 3830320"/>
              <a:gd name="connsiteX66" fmla="*/ 9448800 w 9875520"/>
              <a:gd name="connsiteY66" fmla="*/ 3637280 h 3830320"/>
              <a:gd name="connsiteX67" fmla="*/ 9641840 w 9875520"/>
              <a:gd name="connsiteY67" fmla="*/ 3728720 h 3830320"/>
              <a:gd name="connsiteX68" fmla="*/ 9743440 w 9875520"/>
              <a:gd name="connsiteY68" fmla="*/ 3830320 h 3830320"/>
              <a:gd name="connsiteX69" fmla="*/ 9875520 w 9875520"/>
              <a:gd name="connsiteY69" fmla="*/ 3779520 h 3830320"/>
              <a:gd name="connsiteX70" fmla="*/ 9875520 w 9875520"/>
              <a:gd name="connsiteY70"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09920 w 9875520"/>
              <a:gd name="connsiteY24" fmla="*/ 436880 h 3830320"/>
              <a:gd name="connsiteX25" fmla="*/ 5781040 w 9875520"/>
              <a:gd name="connsiteY25" fmla="*/ 152400 h 3830320"/>
              <a:gd name="connsiteX26" fmla="*/ 5882640 w 9875520"/>
              <a:gd name="connsiteY26" fmla="*/ 0 h 3830320"/>
              <a:gd name="connsiteX27" fmla="*/ 5943600 w 9875520"/>
              <a:gd name="connsiteY27" fmla="*/ 609600 h 3830320"/>
              <a:gd name="connsiteX28" fmla="*/ 6024880 w 9875520"/>
              <a:gd name="connsiteY28" fmla="*/ 650240 h 3830320"/>
              <a:gd name="connsiteX29" fmla="*/ 6045200 w 9875520"/>
              <a:gd name="connsiteY29" fmla="*/ 1341120 h 3830320"/>
              <a:gd name="connsiteX30" fmla="*/ 6197600 w 9875520"/>
              <a:gd name="connsiteY30" fmla="*/ 1615440 h 3830320"/>
              <a:gd name="connsiteX31" fmla="*/ 6350000 w 9875520"/>
              <a:gd name="connsiteY31" fmla="*/ 2092960 h 3830320"/>
              <a:gd name="connsiteX32" fmla="*/ 6451600 w 9875520"/>
              <a:gd name="connsiteY32" fmla="*/ 2204720 h 3830320"/>
              <a:gd name="connsiteX33" fmla="*/ 6522720 w 9875520"/>
              <a:gd name="connsiteY33" fmla="*/ 2397760 h 3830320"/>
              <a:gd name="connsiteX34" fmla="*/ 6614160 w 9875520"/>
              <a:gd name="connsiteY34" fmla="*/ 2428240 h 3830320"/>
              <a:gd name="connsiteX35" fmla="*/ 6766560 w 9875520"/>
              <a:gd name="connsiteY35" fmla="*/ 2600960 h 3830320"/>
              <a:gd name="connsiteX36" fmla="*/ 6837680 w 9875520"/>
              <a:gd name="connsiteY36" fmla="*/ 2743200 h 3830320"/>
              <a:gd name="connsiteX37" fmla="*/ 6918960 w 9875520"/>
              <a:gd name="connsiteY37" fmla="*/ 2489200 h 3830320"/>
              <a:gd name="connsiteX38" fmla="*/ 7030720 w 9875520"/>
              <a:gd name="connsiteY38" fmla="*/ 2743200 h 3830320"/>
              <a:gd name="connsiteX39" fmla="*/ 7101840 w 9875520"/>
              <a:gd name="connsiteY39" fmla="*/ 2804160 h 3830320"/>
              <a:gd name="connsiteX40" fmla="*/ 7142480 w 9875520"/>
              <a:gd name="connsiteY40" fmla="*/ 2804160 h 3830320"/>
              <a:gd name="connsiteX41" fmla="*/ 7305040 w 9875520"/>
              <a:gd name="connsiteY41" fmla="*/ 2865120 h 3830320"/>
              <a:gd name="connsiteX42" fmla="*/ 7396480 w 9875520"/>
              <a:gd name="connsiteY42" fmla="*/ 2915920 h 3830320"/>
              <a:gd name="connsiteX43" fmla="*/ 7508240 w 9875520"/>
              <a:gd name="connsiteY43" fmla="*/ 2804160 h 3830320"/>
              <a:gd name="connsiteX44" fmla="*/ 7589520 w 9875520"/>
              <a:gd name="connsiteY44" fmla="*/ 2946400 h 3830320"/>
              <a:gd name="connsiteX45" fmla="*/ 7630160 w 9875520"/>
              <a:gd name="connsiteY45" fmla="*/ 3108960 h 3830320"/>
              <a:gd name="connsiteX46" fmla="*/ 7731760 w 9875520"/>
              <a:gd name="connsiteY46" fmla="*/ 3139440 h 3830320"/>
              <a:gd name="connsiteX47" fmla="*/ 7813040 w 9875520"/>
              <a:gd name="connsiteY47" fmla="*/ 3210560 h 3830320"/>
              <a:gd name="connsiteX48" fmla="*/ 7884160 w 9875520"/>
              <a:gd name="connsiteY48" fmla="*/ 3261360 h 3830320"/>
              <a:gd name="connsiteX49" fmla="*/ 7945120 w 9875520"/>
              <a:gd name="connsiteY49" fmla="*/ 3352800 h 3830320"/>
              <a:gd name="connsiteX50" fmla="*/ 7985760 w 9875520"/>
              <a:gd name="connsiteY50" fmla="*/ 3261360 h 3830320"/>
              <a:gd name="connsiteX51" fmla="*/ 8016240 w 9875520"/>
              <a:gd name="connsiteY51" fmla="*/ 3281680 h 3830320"/>
              <a:gd name="connsiteX52" fmla="*/ 8087360 w 9875520"/>
              <a:gd name="connsiteY52" fmla="*/ 3068320 h 3830320"/>
              <a:gd name="connsiteX53" fmla="*/ 8280400 w 9875520"/>
              <a:gd name="connsiteY53" fmla="*/ 3434080 h 3830320"/>
              <a:gd name="connsiteX54" fmla="*/ 8382000 w 9875520"/>
              <a:gd name="connsiteY54" fmla="*/ 3413760 h 3830320"/>
              <a:gd name="connsiteX55" fmla="*/ 8453120 w 9875520"/>
              <a:gd name="connsiteY55" fmla="*/ 3495040 h 3830320"/>
              <a:gd name="connsiteX56" fmla="*/ 8554720 w 9875520"/>
              <a:gd name="connsiteY56" fmla="*/ 3393440 h 3830320"/>
              <a:gd name="connsiteX57" fmla="*/ 8646160 w 9875520"/>
              <a:gd name="connsiteY57" fmla="*/ 3505200 h 3830320"/>
              <a:gd name="connsiteX58" fmla="*/ 8798560 w 9875520"/>
              <a:gd name="connsiteY58" fmla="*/ 3474720 h 3830320"/>
              <a:gd name="connsiteX59" fmla="*/ 8869680 w 9875520"/>
              <a:gd name="connsiteY59" fmla="*/ 3616960 h 3830320"/>
              <a:gd name="connsiteX60" fmla="*/ 8950960 w 9875520"/>
              <a:gd name="connsiteY60" fmla="*/ 3495040 h 3830320"/>
              <a:gd name="connsiteX61" fmla="*/ 9093200 w 9875520"/>
              <a:gd name="connsiteY61" fmla="*/ 3606800 h 3830320"/>
              <a:gd name="connsiteX62" fmla="*/ 9144000 w 9875520"/>
              <a:gd name="connsiteY62" fmla="*/ 3718560 h 3830320"/>
              <a:gd name="connsiteX63" fmla="*/ 9225280 w 9875520"/>
              <a:gd name="connsiteY63" fmla="*/ 3606800 h 3830320"/>
              <a:gd name="connsiteX64" fmla="*/ 9367520 w 9875520"/>
              <a:gd name="connsiteY64" fmla="*/ 3738880 h 3830320"/>
              <a:gd name="connsiteX65" fmla="*/ 9448800 w 9875520"/>
              <a:gd name="connsiteY65" fmla="*/ 3637280 h 3830320"/>
              <a:gd name="connsiteX66" fmla="*/ 9641840 w 9875520"/>
              <a:gd name="connsiteY66" fmla="*/ 3728720 h 3830320"/>
              <a:gd name="connsiteX67" fmla="*/ 9743440 w 9875520"/>
              <a:gd name="connsiteY67" fmla="*/ 3830320 h 3830320"/>
              <a:gd name="connsiteX68" fmla="*/ 9875520 w 9875520"/>
              <a:gd name="connsiteY68" fmla="*/ 3779520 h 3830320"/>
              <a:gd name="connsiteX69" fmla="*/ 9875520 w 9875520"/>
              <a:gd name="connsiteY69"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781040 w 9875520"/>
              <a:gd name="connsiteY24" fmla="*/ 152400 h 3830320"/>
              <a:gd name="connsiteX25" fmla="*/ 5882640 w 9875520"/>
              <a:gd name="connsiteY25" fmla="*/ 0 h 3830320"/>
              <a:gd name="connsiteX26" fmla="*/ 5943600 w 9875520"/>
              <a:gd name="connsiteY26" fmla="*/ 609600 h 3830320"/>
              <a:gd name="connsiteX27" fmla="*/ 6024880 w 9875520"/>
              <a:gd name="connsiteY27" fmla="*/ 650240 h 3830320"/>
              <a:gd name="connsiteX28" fmla="*/ 6045200 w 9875520"/>
              <a:gd name="connsiteY28" fmla="*/ 1341120 h 3830320"/>
              <a:gd name="connsiteX29" fmla="*/ 6197600 w 9875520"/>
              <a:gd name="connsiteY29" fmla="*/ 1615440 h 3830320"/>
              <a:gd name="connsiteX30" fmla="*/ 6350000 w 9875520"/>
              <a:gd name="connsiteY30" fmla="*/ 2092960 h 3830320"/>
              <a:gd name="connsiteX31" fmla="*/ 6451600 w 9875520"/>
              <a:gd name="connsiteY31" fmla="*/ 2204720 h 3830320"/>
              <a:gd name="connsiteX32" fmla="*/ 6522720 w 9875520"/>
              <a:gd name="connsiteY32" fmla="*/ 2397760 h 3830320"/>
              <a:gd name="connsiteX33" fmla="*/ 6614160 w 9875520"/>
              <a:gd name="connsiteY33" fmla="*/ 2428240 h 3830320"/>
              <a:gd name="connsiteX34" fmla="*/ 6766560 w 9875520"/>
              <a:gd name="connsiteY34" fmla="*/ 2600960 h 3830320"/>
              <a:gd name="connsiteX35" fmla="*/ 6837680 w 9875520"/>
              <a:gd name="connsiteY35" fmla="*/ 2743200 h 3830320"/>
              <a:gd name="connsiteX36" fmla="*/ 6918960 w 9875520"/>
              <a:gd name="connsiteY36" fmla="*/ 2489200 h 3830320"/>
              <a:gd name="connsiteX37" fmla="*/ 7030720 w 9875520"/>
              <a:gd name="connsiteY37" fmla="*/ 2743200 h 3830320"/>
              <a:gd name="connsiteX38" fmla="*/ 7101840 w 9875520"/>
              <a:gd name="connsiteY38" fmla="*/ 2804160 h 3830320"/>
              <a:gd name="connsiteX39" fmla="*/ 7142480 w 9875520"/>
              <a:gd name="connsiteY39" fmla="*/ 2804160 h 3830320"/>
              <a:gd name="connsiteX40" fmla="*/ 7305040 w 9875520"/>
              <a:gd name="connsiteY40" fmla="*/ 2865120 h 3830320"/>
              <a:gd name="connsiteX41" fmla="*/ 7396480 w 9875520"/>
              <a:gd name="connsiteY41" fmla="*/ 2915920 h 3830320"/>
              <a:gd name="connsiteX42" fmla="*/ 7508240 w 9875520"/>
              <a:gd name="connsiteY42" fmla="*/ 2804160 h 3830320"/>
              <a:gd name="connsiteX43" fmla="*/ 7589520 w 9875520"/>
              <a:gd name="connsiteY43" fmla="*/ 2946400 h 3830320"/>
              <a:gd name="connsiteX44" fmla="*/ 7630160 w 9875520"/>
              <a:gd name="connsiteY44" fmla="*/ 3108960 h 3830320"/>
              <a:gd name="connsiteX45" fmla="*/ 7731760 w 9875520"/>
              <a:gd name="connsiteY45" fmla="*/ 3139440 h 3830320"/>
              <a:gd name="connsiteX46" fmla="*/ 7813040 w 9875520"/>
              <a:gd name="connsiteY46" fmla="*/ 3210560 h 3830320"/>
              <a:gd name="connsiteX47" fmla="*/ 7884160 w 9875520"/>
              <a:gd name="connsiteY47" fmla="*/ 3261360 h 3830320"/>
              <a:gd name="connsiteX48" fmla="*/ 7945120 w 9875520"/>
              <a:gd name="connsiteY48" fmla="*/ 3352800 h 3830320"/>
              <a:gd name="connsiteX49" fmla="*/ 7985760 w 9875520"/>
              <a:gd name="connsiteY49" fmla="*/ 3261360 h 3830320"/>
              <a:gd name="connsiteX50" fmla="*/ 8016240 w 9875520"/>
              <a:gd name="connsiteY50" fmla="*/ 3281680 h 3830320"/>
              <a:gd name="connsiteX51" fmla="*/ 8087360 w 9875520"/>
              <a:gd name="connsiteY51" fmla="*/ 3068320 h 3830320"/>
              <a:gd name="connsiteX52" fmla="*/ 8280400 w 9875520"/>
              <a:gd name="connsiteY52" fmla="*/ 3434080 h 3830320"/>
              <a:gd name="connsiteX53" fmla="*/ 8382000 w 9875520"/>
              <a:gd name="connsiteY53" fmla="*/ 3413760 h 3830320"/>
              <a:gd name="connsiteX54" fmla="*/ 8453120 w 9875520"/>
              <a:gd name="connsiteY54" fmla="*/ 3495040 h 3830320"/>
              <a:gd name="connsiteX55" fmla="*/ 8554720 w 9875520"/>
              <a:gd name="connsiteY55" fmla="*/ 3393440 h 3830320"/>
              <a:gd name="connsiteX56" fmla="*/ 8646160 w 9875520"/>
              <a:gd name="connsiteY56" fmla="*/ 3505200 h 3830320"/>
              <a:gd name="connsiteX57" fmla="*/ 8798560 w 9875520"/>
              <a:gd name="connsiteY57" fmla="*/ 3474720 h 3830320"/>
              <a:gd name="connsiteX58" fmla="*/ 8869680 w 9875520"/>
              <a:gd name="connsiteY58" fmla="*/ 3616960 h 3830320"/>
              <a:gd name="connsiteX59" fmla="*/ 8950960 w 9875520"/>
              <a:gd name="connsiteY59" fmla="*/ 3495040 h 3830320"/>
              <a:gd name="connsiteX60" fmla="*/ 9093200 w 9875520"/>
              <a:gd name="connsiteY60" fmla="*/ 3606800 h 3830320"/>
              <a:gd name="connsiteX61" fmla="*/ 9144000 w 9875520"/>
              <a:gd name="connsiteY61" fmla="*/ 3718560 h 3830320"/>
              <a:gd name="connsiteX62" fmla="*/ 9225280 w 9875520"/>
              <a:gd name="connsiteY62" fmla="*/ 3606800 h 3830320"/>
              <a:gd name="connsiteX63" fmla="*/ 9367520 w 9875520"/>
              <a:gd name="connsiteY63" fmla="*/ 3738880 h 3830320"/>
              <a:gd name="connsiteX64" fmla="*/ 9448800 w 9875520"/>
              <a:gd name="connsiteY64" fmla="*/ 3637280 h 3830320"/>
              <a:gd name="connsiteX65" fmla="*/ 9641840 w 9875520"/>
              <a:gd name="connsiteY65" fmla="*/ 3728720 h 3830320"/>
              <a:gd name="connsiteX66" fmla="*/ 9743440 w 9875520"/>
              <a:gd name="connsiteY66" fmla="*/ 3830320 h 3830320"/>
              <a:gd name="connsiteX67" fmla="*/ 9875520 w 9875520"/>
              <a:gd name="connsiteY67" fmla="*/ 3779520 h 3830320"/>
              <a:gd name="connsiteX68" fmla="*/ 9875520 w 9875520"/>
              <a:gd name="connsiteY68" fmla="*/ 3779520 h 3830320"/>
              <a:gd name="connsiteX0" fmla="*/ 0 w 9875520"/>
              <a:gd name="connsiteY0" fmla="*/ 2854960 h 3830320"/>
              <a:gd name="connsiteX1" fmla="*/ 10160 w 9875520"/>
              <a:gd name="connsiteY1" fmla="*/ 2743200 h 3830320"/>
              <a:gd name="connsiteX2" fmla="*/ 162560 w 9875520"/>
              <a:gd name="connsiteY2" fmla="*/ 2580640 h 3830320"/>
              <a:gd name="connsiteX3" fmla="*/ 223520 w 9875520"/>
              <a:gd name="connsiteY3" fmla="*/ 2580640 h 3830320"/>
              <a:gd name="connsiteX4" fmla="*/ 284480 w 9875520"/>
              <a:gd name="connsiteY4" fmla="*/ 2651760 h 3830320"/>
              <a:gd name="connsiteX5" fmla="*/ 386080 w 9875520"/>
              <a:gd name="connsiteY5" fmla="*/ 2651760 h 3830320"/>
              <a:gd name="connsiteX6" fmla="*/ 477520 w 9875520"/>
              <a:gd name="connsiteY6" fmla="*/ 2865120 h 3830320"/>
              <a:gd name="connsiteX7" fmla="*/ 538480 w 9875520"/>
              <a:gd name="connsiteY7" fmla="*/ 2824480 h 3830320"/>
              <a:gd name="connsiteX8" fmla="*/ 619760 w 9875520"/>
              <a:gd name="connsiteY8" fmla="*/ 2651760 h 3830320"/>
              <a:gd name="connsiteX9" fmla="*/ 690880 w 9875520"/>
              <a:gd name="connsiteY9" fmla="*/ 2702560 h 3830320"/>
              <a:gd name="connsiteX10" fmla="*/ 741680 w 9875520"/>
              <a:gd name="connsiteY10" fmla="*/ 2641600 h 3830320"/>
              <a:gd name="connsiteX11" fmla="*/ 822960 w 9875520"/>
              <a:gd name="connsiteY11" fmla="*/ 2733040 h 3830320"/>
              <a:gd name="connsiteX12" fmla="*/ 904240 w 9875520"/>
              <a:gd name="connsiteY12" fmla="*/ 2672080 h 3830320"/>
              <a:gd name="connsiteX13" fmla="*/ 934720 w 9875520"/>
              <a:gd name="connsiteY13" fmla="*/ 2773680 h 3830320"/>
              <a:gd name="connsiteX14" fmla="*/ 1005840 w 9875520"/>
              <a:gd name="connsiteY14" fmla="*/ 2702560 h 3830320"/>
              <a:gd name="connsiteX15" fmla="*/ 1087120 w 9875520"/>
              <a:gd name="connsiteY15" fmla="*/ 2814320 h 3830320"/>
              <a:gd name="connsiteX16" fmla="*/ 1178560 w 9875520"/>
              <a:gd name="connsiteY16" fmla="*/ 2641600 h 3830320"/>
              <a:gd name="connsiteX17" fmla="*/ 1290320 w 9875520"/>
              <a:gd name="connsiteY17" fmla="*/ 2651760 h 3830320"/>
              <a:gd name="connsiteX18" fmla="*/ 1412240 w 9875520"/>
              <a:gd name="connsiteY18" fmla="*/ 2834640 h 3830320"/>
              <a:gd name="connsiteX19" fmla="*/ 1473200 w 9875520"/>
              <a:gd name="connsiteY19" fmla="*/ 2722880 h 3830320"/>
              <a:gd name="connsiteX20" fmla="*/ 1473200 w 9875520"/>
              <a:gd name="connsiteY20" fmla="*/ 2722880 h 3830320"/>
              <a:gd name="connsiteX21" fmla="*/ 1656080 w 9875520"/>
              <a:gd name="connsiteY21" fmla="*/ 2804160 h 3830320"/>
              <a:gd name="connsiteX22" fmla="*/ 1747520 w 9875520"/>
              <a:gd name="connsiteY22" fmla="*/ 2956560 h 3830320"/>
              <a:gd name="connsiteX23" fmla="*/ 1838960 w 9875520"/>
              <a:gd name="connsiteY23" fmla="*/ 3068320 h 3830320"/>
              <a:gd name="connsiteX24" fmla="*/ 5882640 w 9875520"/>
              <a:gd name="connsiteY24" fmla="*/ 0 h 3830320"/>
              <a:gd name="connsiteX25" fmla="*/ 5943600 w 9875520"/>
              <a:gd name="connsiteY25" fmla="*/ 609600 h 3830320"/>
              <a:gd name="connsiteX26" fmla="*/ 6024880 w 9875520"/>
              <a:gd name="connsiteY26" fmla="*/ 650240 h 3830320"/>
              <a:gd name="connsiteX27" fmla="*/ 6045200 w 9875520"/>
              <a:gd name="connsiteY27" fmla="*/ 1341120 h 3830320"/>
              <a:gd name="connsiteX28" fmla="*/ 6197600 w 9875520"/>
              <a:gd name="connsiteY28" fmla="*/ 1615440 h 3830320"/>
              <a:gd name="connsiteX29" fmla="*/ 6350000 w 9875520"/>
              <a:gd name="connsiteY29" fmla="*/ 2092960 h 3830320"/>
              <a:gd name="connsiteX30" fmla="*/ 6451600 w 9875520"/>
              <a:gd name="connsiteY30" fmla="*/ 2204720 h 3830320"/>
              <a:gd name="connsiteX31" fmla="*/ 6522720 w 9875520"/>
              <a:gd name="connsiteY31" fmla="*/ 2397760 h 3830320"/>
              <a:gd name="connsiteX32" fmla="*/ 6614160 w 9875520"/>
              <a:gd name="connsiteY32" fmla="*/ 2428240 h 3830320"/>
              <a:gd name="connsiteX33" fmla="*/ 6766560 w 9875520"/>
              <a:gd name="connsiteY33" fmla="*/ 2600960 h 3830320"/>
              <a:gd name="connsiteX34" fmla="*/ 6837680 w 9875520"/>
              <a:gd name="connsiteY34" fmla="*/ 2743200 h 3830320"/>
              <a:gd name="connsiteX35" fmla="*/ 6918960 w 9875520"/>
              <a:gd name="connsiteY35" fmla="*/ 2489200 h 3830320"/>
              <a:gd name="connsiteX36" fmla="*/ 7030720 w 9875520"/>
              <a:gd name="connsiteY36" fmla="*/ 2743200 h 3830320"/>
              <a:gd name="connsiteX37" fmla="*/ 7101840 w 9875520"/>
              <a:gd name="connsiteY37" fmla="*/ 2804160 h 3830320"/>
              <a:gd name="connsiteX38" fmla="*/ 7142480 w 9875520"/>
              <a:gd name="connsiteY38" fmla="*/ 2804160 h 3830320"/>
              <a:gd name="connsiteX39" fmla="*/ 7305040 w 9875520"/>
              <a:gd name="connsiteY39" fmla="*/ 2865120 h 3830320"/>
              <a:gd name="connsiteX40" fmla="*/ 7396480 w 9875520"/>
              <a:gd name="connsiteY40" fmla="*/ 2915920 h 3830320"/>
              <a:gd name="connsiteX41" fmla="*/ 7508240 w 9875520"/>
              <a:gd name="connsiteY41" fmla="*/ 2804160 h 3830320"/>
              <a:gd name="connsiteX42" fmla="*/ 7589520 w 9875520"/>
              <a:gd name="connsiteY42" fmla="*/ 2946400 h 3830320"/>
              <a:gd name="connsiteX43" fmla="*/ 7630160 w 9875520"/>
              <a:gd name="connsiteY43" fmla="*/ 3108960 h 3830320"/>
              <a:gd name="connsiteX44" fmla="*/ 7731760 w 9875520"/>
              <a:gd name="connsiteY44" fmla="*/ 3139440 h 3830320"/>
              <a:gd name="connsiteX45" fmla="*/ 7813040 w 9875520"/>
              <a:gd name="connsiteY45" fmla="*/ 3210560 h 3830320"/>
              <a:gd name="connsiteX46" fmla="*/ 7884160 w 9875520"/>
              <a:gd name="connsiteY46" fmla="*/ 3261360 h 3830320"/>
              <a:gd name="connsiteX47" fmla="*/ 7945120 w 9875520"/>
              <a:gd name="connsiteY47" fmla="*/ 3352800 h 3830320"/>
              <a:gd name="connsiteX48" fmla="*/ 7985760 w 9875520"/>
              <a:gd name="connsiteY48" fmla="*/ 3261360 h 3830320"/>
              <a:gd name="connsiteX49" fmla="*/ 8016240 w 9875520"/>
              <a:gd name="connsiteY49" fmla="*/ 3281680 h 3830320"/>
              <a:gd name="connsiteX50" fmla="*/ 8087360 w 9875520"/>
              <a:gd name="connsiteY50" fmla="*/ 3068320 h 3830320"/>
              <a:gd name="connsiteX51" fmla="*/ 8280400 w 9875520"/>
              <a:gd name="connsiteY51" fmla="*/ 3434080 h 3830320"/>
              <a:gd name="connsiteX52" fmla="*/ 8382000 w 9875520"/>
              <a:gd name="connsiteY52" fmla="*/ 3413760 h 3830320"/>
              <a:gd name="connsiteX53" fmla="*/ 8453120 w 9875520"/>
              <a:gd name="connsiteY53" fmla="*/ 3495040 h 3830320"/>
              <a:gd name="connsiteX54" fmla="*/ 8554720 w 9875520"/>
              <a:gd name="connsiteY54" fmla="*/ 3393440 h 3830320"/>
              <a:gd name="connsiteX55" fmla="*/ 8646160 w 9875520"/>
              <a:gd name="connsiteY55" fmla="*/ 3505200 h 3830320"/>
              <a:gd name="connsiteX56" fmla="*/ 8798560 w 9875520"/>
              <a:gd name="connsiteY56" fmla="*/ 3474720 h 3830320"/>
              <a:gd name="connsiteX57" fmla="*/ 8869680 w 9875520"/>
              <a:gd name="connsiteY57" fmla="*/ 3616960 h 3830320"/>
              <a:gd name="connsiteX58" fmla="*/ 8950960 w 9875520"/>
              <a:gd name="connsiteY58" fmla="*/ 3495040 h 3830320"/>
              <a:gd name="connsiteX59" fmla="*/ 9093200 w 9875520"/>
              <a:gd name="connsiteY59" fmla="*/ 3606800 h 3830320"/>
              <a:gd name="connsiteX60" fmla="*/ 9144000 w 9875520"/>
              <a:gd name="connsiteY60" fmla="*/ 3718560 h 3830320"/>
              <a:gd name="connsiteX61" fmla="*/ 9225280 w 9875520"/>
              <a:gd name="connsiteY61" fmla="*/ 3606800 h 3830320"/>
              <a:gd name="connsiteX62" fmla="*/ 9367520 w 9875520"/>
              <a:gd name="connsiteY62" fmla="*/ 3738880 h 3830320"/>
              <a:gd name="connsiteX63" fmla="*/ 9448800 w 9875520"/>
              <a:gd name="connsiteY63" fmla="*/ 3637280 h 3830320"/>
              <a:gd name="connsiteX64" fmla="*/ 9641840 w 9875520"/>
              <a:gd name="connsiteY64" fmla="*/ 3728720 h 3830320"/>
              <a:gd name="connsiteX65" fmla="*/ 9743440 w 9875520"/>
              <a:gd name="connsiteY65" fmla="*/ 3830320 h 3830320"/>
              <a:gd name="connsiteX66" fmla="*/ 9875520 w 9875520"/>
              <a:gd name="connsiteY66" fmla="*/ 3779520 h 3830320"/>
              <a:gd name="connsiteX67" fmla="*/ 9875520 w 9875520"/>
              <a:gd name="connsiteY67" fmla="*/ 3779520 h 3830320"/>
              <a:gd name="connsiteX0" fmla="*/ 0 w 9875520"/>
              <a:gd name="connsiteY0" fmla="*/ 2245359 h 3220719"/>
              <a:gd name="connsiteX1" fmla="*/ 10160 w 9875520"/>
              <a:gd name="connsiteY1" fmla="*/ 2133599 h 3220719"/>
              <a:gd name="connsiteX2" fmla="*/ 162560 w 9875520"/>
              <a:gd name="connsiteY2" fmla="*/ 1971039 h 3220719"/>
              <a:gd name="connsiteX3" fmla="*/ 223520 w 9875520"/>
              <a:gd name="connsiteY3" fmla="*/ 1971039 h 3220719"/>
              <a:gd name="connsiteX4" fmla="*/ 284480 w 9875520"/>
              <a:gd name="connsiteY4" fmla="*/ 2042159 h 3220719"/>
              <a:gd name="connsiteX5" fmla="*/ 386080 w 9875520"/>
              <a:gd name="connsiteY5" fmla="*/ 2042159 h 3220719"/>
              <a:gd name="connsiteX6" fmla="*/ 477520 w 9875520"/>
              <a:gd name="connsiteY6" fmla="*/ 2255519 h 3220719"/>
              <a:gd name="connsiteX7" fmla="*/ 538480 w 9875520"/>
              <a:gd name="connsiteY7" fmla="*/ 2214879 h 3220719"/>
              <a:gd name="connsiteX8" fmla="*/ 619760 w 9875520"/>
              <a:gd name="connsiteY8" fmla="*/ 2042159 h 3220719"/>
              <a:gd name="connsiteX9" fmla="*/ 690880 w 9875520"/>
              <a:gd name="connsiteY9" fmla="*/ 2092959 h 3220719"/>
              <a:gd name="connsiteX10" fmla="*/ 741680 w 9875520"/>
              <a:gd name="connsiteY10" fmla="*/ 2031999 h 3220719"/>
              <a:gd name="connsiteX11" fmla="*/ 822960 w 9875520"/>
              <a:gd name="connsiteY11" fmla="*/ 2123439 h 3220719"/>
              <a:gd name="connsiteX12" fmla="*/ 904240 w 9875520"/>
              <a:gd name="connsiteY12" fmla="*/ 2062479 h 3220719"/>
              <a:gd name="connsiteX13" fmla="*/ 934720 w 9875520"/>
              <a:gd name="connsiteY13" fmla="*/ 2164079 h 3220719"/>
              <a:gd name="connsiteX14" fmla="*/ 1005840 w 9875520"/>
              <a:gd name="connsiteY14" fmla="*/ 2092959 h 3220719"/>
              <a:gd name="connsiteX15" fmla="*/ 1087120 w 9875520"/>
              <a:gd name="connsiteY15" fmla="*/ 2204719 h 3220719"/>
              <a:gd name="connsiteX16" fmla="*/ 1178560 w 9875520"/>
              <a:gd name="connsiteY16" fmla="*/ 2031999 h 3220719"/>
              <a:gd name="connsiteX17" fmla="*/ 1290320 w 9875520"/>
              <a:gd name="connsiteY17" fmla="*/ 2042159 h 3220719"/>
              <a:gd name="connsiteX18" fmla="*/ 1412240 w 9875520"/>
              <a:gd name="connsiteY18" fmla="*/ 2225039 h 3220719"/>
              <a:gd name="connsiteX19" fmla="*/ 1473200 w 9875520"/>
              <a:gd name="connsiteY19" fmla="*/ 2113279 h 3220719"/>
              <a:gd name="connsiteX20" fmla="*/ 1473200 w 9875520"/>
              <a:gd name="connsiteY20" fmla="*/ 2113279 h 3220719"/>
              <a:gd name="connsiteX21" fmla="*/ 1656080 w 9875520"/>
              <a:gd name="connsiteY21" fmla="*/ 2194559 h 3220719"/>
              <a:gd name="connsiteX22" fmla="*/ 1747520 w 9875520"/>
              <a:gd name="connsiteY22" fmla="*/ 2346959 h 3220719"/>
              <a:gd name="connsiteX23" fmla="*/ 1838960 w 9875520"/>
              <a:gd name="connsiteY23" fmla="*/ 2458719 h 3220719"/>
              <a:gd name="connsiteX24" fmla="*/ 5943600 w 9875520"/>
              <a:gd name="connsiteY24" fmla="*/ -1 h 3220719"/>
              <a:gd name="connsiteX25" fmla="*/ 6024880 w 9875520"/>
              <a:gd name="connsiteY25" fmla="*/ 40639 h 3220719"/>
              <a:gd name="connsiteX26" fmla="*/ 6045200 w 9875520"/>
              <a:gd name="connsiteY26" fmla="*/ 731519 h 3220719"/>
              <a:gd name="connsiteX27" fmla="*/ 6197600 w 9875520"/>
              <a:gd name="connsiteY27" fmla="*/ 1005839 h 3220719"/>
              <a:gd name="connsiteX28" fmla="*/ 6350000 w 9875520"/>
              <a:gd name="connsiteY28" fmla="*/ 1483359 h 3220719"/>
              <a:gd name="connsiteX29" fmla="*/ 6451600 w 9875520"/>
              <a:gd name="connsiteY29" fmla="*/ 1595119 h 3220719"/>
              <a:gd name="connsiteX30" fmla="*/ 6522720 w 9875520"/>
              <a:gd name="connsiteY30" fmla="*/ 1788159 h 3220719"/>
              <a:gd name="connsiteX31" fmla="*/ 6614160 w 9875520"/>
              <a:gd name="connsiteY31" fmla="*/ 1818639 h 3220719"/>
              <a:gd name="connsiteX32" fmla="*/ 6766560 w 9875520"/>
              <a:gd name="connsiteY32" fmla="*/ 1991359 h 3220719"/>
              <a:gd name="connsiteX33" fmla="*/ 6837680 w 9875520"/>
              <a:gd name="connsiteY33" fmla="*/ 2133599 h 3220719"/>
              <a:gd name="connsiteX34" fmla="*/ 6918960 w 9875520"/>
              <a:gd name="connsiteY34" fmla="*/ 1879599 h 3220719"/>
              <a:gd name="connsiteX35" fmla="*/ 7030720 w 9875520"/>
              <a:gd name="connsiteY35" fmla="*/ 2133599 h 3220719"/>
              <a:gd name="connsiteX36" fmla="*/ 7101840 w 9875520"/>
              <a:gd name="connsiteY36" fmla="*/ 2194559 h 3220719"/>
              <a:gd name="connsiteX37" fmla="*/ 7142480 w 9875520"/>
              <a:gd name="connsiteY37" fmla="*/ 2194559 h 3220719"/>
              <a:gd name="connsiteX38" fmla="*/ 7305040 w 9875520"/>
              <a:gd name="connsiteY38" fmla="*/ 2255519 h 3220719"/>
              <a:gd name="connsiteX39" fmla="*/ 7396480 w 9875520"/>
              <a:gd name="connsiteY39" fmla="*/ 2306319 h 3220719"/>
              <a:gd name="connsiteX40" fmla="*/ 7508240 w 9875520"/>
              <a:gd name="connsiteY40" fmla="*/ 2194559 h 3220719"/>
              <a:gd name="connsiteX41" fmla="*/ 7589520 w 9875520"/>
              <a:gd name="connsiteY41" fmla="*/ 2336799 h 3220719"/>
              <a:gd name="connsiteX42" fmla="*/ 7630160 w 9875520"/>
              <a:gd name="connsiteY42" fmla="*/ 2499359 h 3220719"/>
              <a:gd name="connsiteX43" fmla="*/ 7731760 w 9875520"/>
              <a:gd name="connsiteY43" fmla="*/ 2529839 h 3220719"/>
              <a:gd name="connsiteX44" fmla="*/ 7813040 w 9875520"/>
              <a:gd name="connsiteY44" fmla="*/ 2600959 h 3220719"/>
              <a:gd name="connsiteX45" fmla="*/ 7884160 w 9875520"/>
              <a:gd name="connsiteY45" fmla="*/ 2651759 h 3220719"/>
              <a:gd name="connsiteX46" fmla="*/ 7945120 w 9875520"/>
              <a:gd name="connsiteY46" fmla="*/ 2743199 h 3220719"/>
              <a:gd name="connsiteX47" fmla="*/ 7985760 w 9875520"/>
              <a:gd name="connsiteY47" fmla="*/ 2651759 h 3220719"/>
              <a:gd name="connsiteX48" fmla="*/ 8016240 w 9875520"/>
              <a:gd name="connsiteY48" fmla="*/ 2672079 h 3220719"/>
              <a:gd name="connsiteX49" fmla="*/ 8087360 w 9875520"/>
              <a:gd name="connsiteY49" fmla="*/ 2458719 h 3220719"/>
              <a:gd name="connsiteX50" fmla="*/ 8280400 w 9875520"/>
              <a:gd name="connsiteY50" fmla="*/ 2824479 h 3220719"/>
              <a:gd name="connsiteX51" fmla="*/ 8382000 w 9875520"/>
              <a:gd name="connsiteY51" fmla="*/ 2804159 h 3220719"/>
              <a:gd name="connsiteX52" fmla="*/ 8453120 w 9875520"/>
              <a:gd name="connsiteY52" fmla="*/ 2885439 h 3220719"/>
              <a:gd name="connsiteX53" fmla="*/ 8554720 w 9875520"/>
              <a:gd name="connsiteY53" fmla="*/ 2783839 h 3220719"/>
              <a:gd name="connsiteX54" fmla="*/ 8646160 w 9875520"/>
              <a:gd name="connsiteY54" fmla="*/ 2895599 h 3220719"/>
              <a:gd name="connsiteX55" fmla="*/ 8798560 w 9875520"/>
              <a:gd name="connsiteY55" fmla="*/ 2865119 h 3220719"/>
              <a:gd name="connsiteX56" fmla="*/ 8869680 w 9875520"/>
              <a:gd name="connsiteY56" fmla="*/ 3007359 h 3220719"/>
              <a:gd name="connsiteX57" fmla="*/ 8950960 w 9875520"/>
              <a:gd name="connsiteY57" fmla="*/ 2885439 h 3220719"/>
              <a:gd name="connsiteX58" fmla="*/ 9093200 w 9875520"/>
              <a:gd name="connsiteY58" fmla="*/ 2997199 h 3220719"/>
              <a:gd name="connsiteX59" fmla="*/ 9144000 w 9875520"/>
              <a:gd name="connsiteY59" fmla="*/ 3108959 h 3220719"/>
              <a:gd name="connsiteX60" fmla="*/ 9225280 w 9875520"/>
              <a:gd name="connsiteY60" fmla="*/ 2997199 h 3220719"/>
              <a:gd name="connsiteX61" fmla="*/ 9367520 w 9875520"/>
              <a:gd name="connsiteY61" fmla="*/ 3129279 h 3220719"/>
              <a:gd name="connsiteX62" fmla="*/ 9448800 w 9875520"/>
              <a:gd name="connsiteY62" fmla="*/ 3027679 h 3220719"/>
              <a:gd name="connsiteX63" fmla="*/ 9641840 w 9875520"/>
              <a:gd name="connsiteY63" fmla="*/ 3119119 h 3220719"/>
              <a:gd name="connsiteX64" fmla="*/ 9743440 w 9875520"/>
              <a:gd name="connsiteY64" fmla="*/ 3220719 h 3220719"/>
              <a:gd name="connsiteX65" fmla="*/ 9875520 w 9875520"/>
              <a:gd name="connsiteY65" fmla="*/ 3169919 h 3220719"/>
              <a:gd name="connsiteX66" fmla="*/ 9875520 w 9875520"/>
              <a:gd name="connsiteY66" fmla="*/ 3169919 h 3220719"/>
              <a:gd name="connsiteX0" fmla="*/ 0 w 9875520"/>
              <a:gd name="connsiteY0" fmla="*/ 2204721 h 3180081"/>
              <a:gd name="connsiteX1" fmla="*/ 10160 w 9875520"/>
              <a:gd name="connsiteY1" fmla="*/ 2092961 h 3180081"/>
              <a:gd name="connsiteX2" fmla="*/ 162560 w 9875520"/>
              <a:gd name="connsiteY2" fmla="*/ 1930401 h 3180081"/>
              <a:gd name="connsiteX3" fmla="*/ 223520 w 9875520"/>
              <a:gd name="connsiteY3" fmla="*/ 1930401 h 3180081"/>
              <a:gd name="connsiteX4" fmla="*/ 284480 w 9875520"/>
              <a:gd name="connsiteY4" fmla="*/ 2001521 h 3180081"/>
              <a:gd name="connsiteX5" fmla="*/ 386080 w 9875520"/>
              <a:gd name="connsiteY5" fmla="*/ 2001521 h 3180081"/>
              <a:gd name="connsiteX6" fmla="*/ 477520 w 9875520"/>
              <a:gd name="connsiteY6" fmla="*/ 2214881 h 3180081"/>
              <a:gd name="connsiteX7" fmla="*/ 538480 w 9875520"/>
              <a:gd name="connsiteY7" fmla="*/ 2174241 h 3180081"/>
              <a:gd name="connsiteX8" fmla="*/ 619760 w 9875520"/>
              <a:gd name="connsiteY8" fmla="*/ 2001521 h 3180081"/>
              <a:gd name="connsiteX9" fmla="*/ 690880 w 9875520"/>
              <a:gd name="connsiteY9" fmla="*/ 2052321 h 3180081"/>
              <a:gd name="connsiteX10" fmla="*/ 741680 w 9875520"/>
              <a:gd name="connsiteY10" fmla="*/ 1991361 h 3180081"/>
              <a:gd name="connsiteX11" fmla="*/ 822960 w 9875520"/>
              <a:gd name="connsiteY11" fmla="*/ 2082801 h 3180081"/>
              <a:gd name="connsiteX12" fmla="*/ 904240 w 9875520"/>
              <a:gd name="connsiteY12" fmla="*/ 2021841 h 3180081"/>
              <a:gd name="connsiteX13" fmla="*/ 934720 w 9875520"/>
              <a:gd name="connsiteY13" fmla="*/ 2123441 h 3180081"/>
              <a:gd name="connsiteX14" fmla="*/ 1005840 w 9875520"/>
              <a:gd name="connsiteY14" fmla="*/ 2052321 h 3180081"/>
              <a:gd name="connsiteX15" fmla="*/ 1087120 w 9875520"/>
              <a:gd name="connsiteY15" fmla="*/ 2164081 h 3180081"/>
              <a:gd name="connsiteX16" fmla="*/ 1178560 w 9875520"/>
              <a:gd name="connsiteY16" fmla="*/ 1991361 h 3180081"/>
              <a:gd name="connsiteX17" fmla="*/ 1290320 w 9875520"/>
              <a:gd name="connsiteY17" fmla="*/ 2001521 h 3180081"/>
              <a:gd name="connsiteX18" fmla="*/ 1412240 w 9875520"/>
              <a:gd name="connsiteY18" fmla="*/ 2184401 h 3180081"/>
              <a:gd name="connsiteX19" fmla="*/ 1473200 w 9875520"/>
              <a:gd name="connsiteY19" fmla="*/ 2072641 h 3180081"/>
              <a:gd name="connsiteX20" fmla="*/ 1473200 w 9875520"/>
              <a:gd name="connsiteY20" fmla="*/ 2072641 h 3180081"/>
              <a:gd name="connsiteX21" fmla="*/ 1656080 w 9875520"/>
              <a:gd name="connsiteY21" fmla="*/ 2153921 h 3180081"/>
              <a:gd name="connsiteX22" fmla="*/ 1747520 w 9875520"/>
              <a:gd name="connsiteY22" fmla="*/ 2306321 h 3180081"/>
              <a:gd name="connsiteX23" fmla="*/ 1838960 w 9875520"/>
              <a:gd name="connsiteY23" fmla="*/ 2418081 h 3180081"/>
              <a:gd name="connsiteX24" fmla="*/ 6024880 w 9875520"/>
              <a:gd name="connsiteY24" fmla="*/ 1 h 3180081"/>
              <a:gd name="connsiteX25" fmla="*/ 6045200 w 9875520"/>
              <a:gd name="connsiteY25" fmla="*/ 690881 h 3180081"/>
              <a:gd name="connsiteX26" fmla="*/ 6197600 w 9875520"/>
              <a:gd name="connsiteY26" fmla="*/ 965201 h 3180081"/>
              <a:gd name="connsiteX27" fmla="*/ 6350000 w 9875520"/>
              <a:gd name="connsiteY27" fmla="*/ 1442721 h 3180081"/>
              <a:gd name="connsiteX28" fmla="*/ 6451600 w 9875520"/>
              <a:gd name="connsiteY28" fmla="*/ 1554481 h 3180081"/>
              <a:gd name="connsiteX29" fmla="*/ 6522720 w 9875520"/>
              <a:gd name="connsiteY29" fmla="*/ 1747521 h 3180081"/>
              <a:gd name="connsiteX30" fmla="*/ 6614160 w 9875520"/>
              <a:gd name="connsiteY30" fmla="*/ 1778001 h 3180081"/>
              <a:gd name="connsiteX31" fmla="*/ 6766560 w 9875520"/>
              <a:gd name="connsiteY31" fmla="*/ 1950721 h 3180081"/>
              <a:gd name="connsiteX32" fmla="*/ 6837680 w 9875520"/>
              <a:gd name="connsiteY32" fmla="*/ 2092961 h 3180081"/>
              <a:gd name="connsiteX33" fmla="*/ 6918960 w 9875520"/>
              <a:gd name="connsiteY33" fmla="*/ 1838961 h 3180081"/>
              <a:gd name="connsiteX34" fmla="*/ 7030720 w 9875520"/>
              <a:gd name="connsiteY34" fmla="*/ 2092961 h 3180081"/>
              <a:gd name="connsiteX35" fmla="*/ 7101840 w 9875520"/>
              <a:gd name="connsiteY35" fmla="*/ 2153921 h 3180081"/>
              <a:gd name="connsiteX36" fmla="*/ 7142480 w 9875520"/>
              <a:gd name="connsiteY36" fmla="*/ 2153921 h 3180081"/>
              <a:gd name="connsiteX37" fmla="*/ 7305040 w 9875520"/>
              <a:gd name="connsiteY37" fmla="*/ 2214881 h 3180081"/>
              <a:gd name="connsiteX38" fmla="*/ 7396480 w 9875520"/>
              <a:gd name="connsiteY38" fmla="*/ 2265681 h 3180081"/>
              <a:gd name="connsiteX39" fmla="*/ 7508240 w 9875520"/>
              <a:gd name="connsiteY39" fmla="*/ 2153921 h 3180081"/>
              <a:gd name="connsiteX40" fmla="*/ 7589520 w 9875520"/>
              <a:gd name="connsiteY40" fmla="*/ 2296161 h 3180081"/>
              <a:gd name="connsiteX41" fmla="*/ 7630160 w 9875520"/>
              <a:gd name="connsiteY41" fmla="*/ 2458721 h 3180081"/>
              <a:gd name="connsiteX42" fmla="*/ 7731760 w 9875520"/>
              <a:gd name="connsiteY42" fmla="*/ 2489201 h 3180081"/>
              <a:gd name="connsiteX43" fmla="*/ 7813040 w 9875520"/>
              <a:gd name="connsiteY43" fmla="*/ 2560321 h 3180081"/>
              <a:gd name="connsiteX44" fmla="*/ 7884160 w 9875520"/>
              <a:gd name="connsiteY44" fmla="*/ 2611121 h 3180081"/>
              <a:gd name="connsiteX45" fmla="*/ 7945120 w 9875520"/>
              <a:gd name="connsiteY45" fmla="*/ 2702561 h 3180081"/>
              <a:gd name="connsiteX46" fmla="*/ 7985760 w 9875520"/>
              <a:gd name="connsiteY46" fmla="*/ 2611121 h 3180081"/>
              <a:gd name="connsiteX47" fmla="*/ 8016240 w 9875520"/>
              <a:gd name="connsiteY47" fmla="*/ 2631441 h 3180081"/>
              <a:gd name="connsiteX48" fmla="*/ 8087360 w 9875520"/>
              <a:gd name="connsiteY48" fmla="*/ 2418081 h 3180081"/>
              <a:gd name="connsiteX49" fmla="*/ 8280400 w 9875520"/>
              <a:gd name="connsiteY49" fmla="*/ 2783841 h 3180081"/>
              <a:gd name="connsiteX50" fmla="*/ 8382000 w 9875520"/>
              <a:gd name="connsiteY50" fmla="*/ 2763521 h 3180081"/>
              <a:gd name="connsiteX51" fmla="*/ 8453120 w 9875520"/>
              <a:gd name="connsiteY51" fmla="*/ 2844801 h 3180081"/>
              <a:gd name="connsiteX52" fmla="*/ 8554720 w 9875520"/>
              <a:gd name="connsiteY52" fmla="*/ 2743201 h 3180081"/>
              <a:gd name="connsiteX53" fmla="*/ 8646160 w 9875520"/>
              <a:gd name="connsiteY53" fmla="*/ 2854961 h 3180081"/>
              <a:gd name="connsiteX54" fmla="*/ 8798560 w 9875520"/>
              <a:gd name="connsiteY54" fmla="*/ 2824481 h 3180081"/>
              <a:gd name="connsiteX55" fmla="*/ 8869680 w 9875520"/>
              <a:gd name="connsiteY55" fmla="*/ 2966721 h 3180081"/>
              <a:gd name="connsiteX56" fmla="*/ 8950960 w 9875520"/>
              <a:gd name="connsiteY56" fmla="*/ 2844801 h 3180081"/>
              <a:gd name="connsiteX57" fmla="*/ 9093200 w 9875520"/>
              <a:gd name="connsiteY57" fmla="*/ 2956561 h 3180081"/>
              <a:gd name="connsiteX58" fmla="*/ 9144000 w 9875520"/>
              <a:gd name="connsiteY58" fmla="*/ 3068321 h 3180081"/>
              <a:gd name="connsiteX59" fmla="*/ 9225280 w 9875520"/>
              <a:gd name="connsiteY59" fmla="*/ 2956561 h 3180081"/>
              <a:gd name="connsiteX60" fmla="*/ 9367520 w 9875520"/>
              <a:gd name="connsiteY60" fmla="*/ 3088641 h 3180081"/>
              <a:gd name="connsiteX61" fmla="*/ 9448800 w 9875520"/>
              <a:gd name="connsiteY61" fmla="*/ 2987041 h 3180081"/>
              <a:gd name="connsiteX62" fmla="*/ 9641840 w 9875520"/>
              <a:gd name="connsiteY62" fmla="*/ 3078481 h 3180081"/>
              <a:gd name="connsiteX63" fmla="*/ 9743440 w 9875520"/>
              <a:gd name="connsiteY63" fmla="*/ 3180081 h 3180081"/>
              <a:gd name="connsiteX64" fmla="*/ 9875520 w 9875520"/>
              <a:gd name="connsiteY64" fmla="*/ 3129281 h 3180081"/>
              <a:gd name="connsiteX65" fmla="*/ 9875520 w 9875520"/>
              <a:gd name="connsiteY65" fmla="*/ 3129281 h 3180081"/>
              <a:gd name="connsiteX0" fmla="*/ 0 w 9875520"/>
              <a:gd name="connsiteY0" fmla="*/ 1513840 h 2489200"/>
              <a:gd name="connsiteX1" fmla="*/ 10160 w 9875520"/>
              <a:gd name="connsiteY1" fmla="*/ 1402080 h 2489200"/>
              <a:gd name="connsiteX2" fmla="*/ 162560 w 9875520"/>
              <a:gd name="connsiteY2" fmla="*/ 1239520 h 2489200"/>
              <a:gd name="connsiteX3" fmla="*/ 223520 w 9875520"/>
              <a:gd name="connsiteY3" fmla="*/ 1239520 h 2489200"/>
              <a:gd name="connsiteX4" fmla="*/ 284480 w 9875520"/>
              <a:gd name="connsiteY4" fmla="*/ 1310640 h 2489200"/>
              <a:gd name="connsiteX5" fmla="*/ 386080 w 9875520"/>
              <a:gd name="connsiteY5" fmla="*/ 1310640 h 2489200"/>
              <a:gd name="connsiteX6" fmla="*/ 477520 w 9875520"/>
              <a:gd name="connsiteY6" fmla="*/ 1524000 h 2489200"/>
              <a:gd name="connsiteX7" fmla="*/ 538480 w 9875520"/>
              <a:gd name="connsiteY7" fmla="*/ 1483360 h 2489200"/>
              <a:gd name="connsiteX8" fmla="*/ 619760 w 9875520"/>
              <a:gd name="connsiteY8" fmla="*/ 1310640 h 2489200"/>
              <a:gd name="connsiteX9" fmla="*/ 690880 w 9875520"/>
              <a:gd name="connsiteY9" fmla="*/ 1361440 h 2489200"/>
              <a:gd name="connsiteX10" fmla="*/ 741680 w 9875520"/>
              <a:gd name="connsiteY10" fmla="*/ 1300480 h 2489200"/>
              <a:gd name="connsiteX11" fmla="*/ 822960 w 9875520"/>
              <a:gd name="connsiteY11" fmla="*/ 1391920 h 2489200"/>
              <a:gd name="connsiteX12" fmla="*/ 904240 w 9875520"/>
              <a:gd name="connsiteY12" fmla="*/ 1330960 h 2489200"/>
              <a:gd name="connsiteX13" fmla="*/ 934720 w 9875520"/>
              <a:gd name="connsiteY13" fmla="*/ 1432560 h 2489200"/>
              <a:gd name="connsiteX14" fmla="*/ 1005840 w 9875520"/>
              <a:gd name="connsiteY14" fmla="*/ 1361440 h 2489200"/>
              <a:gd name="connsiteX15" fmla="*/ 1087120 w 9875520"/>
              <a:gd name="connsiteY15" fmla="*/ 1473200 h 2489200"/>
              <a:gd name="connsiteX16" fmla="*/ 1178560 w 9875520"/>
              <a:gd name="connsiteY16" fmla="*/ 1300480 h 2489200"/>
              <a:gd name="connsiteX17" fmla="*/ 1290320 w 9875520"/>
              <a:gd name="connsiteY17" fmla="*/ 1310640 h 2489200"/>
              <a:gd name="connsiteX18" fmla="*/ 1412240 w 9875520"/>
              <a:gd name="connsiteY18" fmla="*/ 1493520 h 2489200"/>
              <a:gd name="connsiteX19" fmla="*/ 1473200 w 9875520"/>
              <a:gd name="connsiteY19" fmla="*/ 1381760 h 2489200"/>
              <a:gd name="connsiteX20" fmla="*/ 1473200 w 9875520"/>
              <a:gd name="connsiteY20" fmla="*/ 1381760 h 2489200"/>
              <a:gd name="connsiteX21" fmla="*/ 1656080 w 9875520"/>
              <a:gd name="connsiteY21" fmla="*/ 1463040 h 2489200"/>
              <a:gd name="connsiteX22" fmla="*/ 1747520 w 9875520"/>
              <a:gd name="connsiteY22" fmla="*/ 1615440 h 2489200"/>
              <a:gd name="connsiteX23" fmla="*/ 1838960 w 9875520"/>
              <a:gd name="connsiteY23" fmla="*/ 1727200 h 2489200"/>
              <a:gd name="connsiteX24" fmla="*/ 6045200 w 9875520"/>
              <a:gd name="connsiteY24" fmla="*/ 0 h 2489200"/>
              <a:gd name="connsiteX25" fmla="*/ 6197600 w 9875520"/>
              <a:gd name="connsiteY25" fmla="*/ 274320 h 2489200"/>
              <a:gd name="connsiteX26" fmla="*/ 6350000 w 9875520"/>
              <a:gd name="connsiteY26" fmla="*/ 751840 h 2489200"/>
              <a:gd name="connsiteX27" fmla="*/ 6451600 w 9875520"/>
              <a:gd name="connsiteY27" fmla="*/ 863600 h 2489200"/>
              <a:gd name="connsiteX28" fmla="*/ 6522720 w 9875520"/>
              <a:gd name="connsiteY28" fmla="*/ 1056640 h 2489200"/>
              <a:gd name="connsiteX29" fmla="*/ 6614160 w 9875520"/>
              <a:gd name="connsiteY29" fmla="*/ 1087120 h 2489200"/>
              <a:gd name="connsiteX30" fmla="*/ 6766560 w 9875520"/>
              <a:gd name="connsiteY30" fmla="*/ 1259840 h 2489200"/>
              <a:gd name="connsiteX31" fmla="*/ 6837680 w 9875520"/>
              <a:gd name="connsiteY31" fmla="*/ 1402080 h 2489200"/>
              <a:gd name="connsiteX32" fmla="*/ 6918960 w 9875520"/>
              <a:gd name="connsiteY32" fmla="*/ 1148080 h 2489200"/>
              <a:gd name="connsiteX33" fmla="*/ 7030720 w 9875520"/>
              <a:gd name="connsiteY33" fmla="*/ 1402080 h 2489200"/>
              <a:gd name="connsiteX34" fmla="*/ 7101840 w 9875520"/>
              <a:gd name="connsiteY34" fmla="*/ 1463040 h 2489200"/>
              <a:gd name="connsiteX35" fmla="*/ 7142480 w 9875520"/>
              <a:gd name="connsiteY35" fmla="*/ 1463040 h 2489200"/>
              <a:gd name="connsiteX36" fmla="*/ 7305040 w 9875520"/>
              <a:gd name="connsiteY36" fmla="*/ 1524000 h 2489200"/>
              <a:gd name="connsiteX37" fmla="*/ 7396480 w 9875520"/>
              <a:gd name="connsiteY37" fmla="*/ 1574800 h 2489200"/>
              <a:gd name="connsiteX38" fmla="*/ 7508240 w 9875520"/>
              <a:gd name="connsiteY38" fmla="*/ 1463040 h 2489200"/>
              <a:gd name="connsiteX39" fmla="*/ 7589520 w 9875520"/>
              <a:gd name="connsiteY39" fmla="*/ 1605280 h 2489200"/>
              <a:gd name="connsiteX40" fmla="*/ 7630160 w 9875520"/>
              <a:gd name="connsiteY40" fmla="*/ 1767840 h 2489200"/>
              <a:gd name="connsiteX41" fmla="*/ 7731760 w 9875520"/>
              <a:gd name="connsiteY41" fmla="*/ 1798320 h 2489200"/>
              <a:gd name="connsiteX42" fmla="*/ 7813040 w 9875520"/>
              <a:gd name="connsiteY42" fmla="*/ 1869440 h 2489200"/>
              <a:gd name="connsiteX43" fmla="*/ 7884160 w 9875520"/>
              <a:gd name="connsiteY43" fmla="*/ 1920240 h 2489200"/>
              <a:gd name="connsiteX44" fmla="*/ 7945120 w 9875520"/>
              <a:gd name="connsiteY44" fmla="*/ 2011680 h 2489200"/>
              <a:gd name="connsiteX45" fmla="*/ 7985760 w 9875520"/>
              <a:gd name="connsiteY45" fmla="*/ 1920240 h 2489200"/>
              <a:gd name="connsiteX46" fmla="*/ 8016240 w 9875520"/>
              <a:gd name="connsiteY46" fmla="*/ 1940560 h 2489200"/>
              <a:gd name="connsiteX47" fmla="*/ 8087360 w 9875520"/>
              <a:gd name="connsiteY47" fmla="*/ 1727200 h 2489200"/>
              <a:gd name="connsiteX48" fmla="*/ 8280400 w 9875520"/>
              <a:gd name="connsiteY48" fmla="*/ 2092960 h 2489200"/>
              <a:gd name="connsiteX49" fmla="*/ 8382000 w 9875520"/>
              <a:gd name="connsiteY49" fmla="*/ 2072640 h 2489200"/>
              <a:gd name="connsiteX50" fmla="*/ 8453120 w 9875520"/>
              <a:gd name="connsiteY50" fmla="*/ 2153920 h 2489200"/>
              <a:gd name="connsiteX51" fmla="*/ 8554720 w 9875520"/>
              <a:gd name="connsiteY51" fmla="*/ 2052320 h 2489200"/>
              <a:gd name="connsiteX52" fmla="*/ 8646160 w 9875520"/>
              <a:gd name="connsiteY52" fmla="*/ 2164080 h 2489200"/>
              <a:gd name="connsiteX53" fmla="*/ 8798560 w 9875520"/>
              <a:gd name="connsiteY53" fmla="*/ 2133600 h 2489200"/>
              <a:gd name="connsiteX54" fmla="*/ 8869680 w 9875520"/>
              <a:gd name="connsiteY54" fmla="*/ 2275840 h 2489200"/>
              <a:gd name="connsiteX55" fmla="*/ 8950960 w 9875520"/>
              <a:gd name="connsiteY55" fmla="*/ 2153920 h 2489200"/>
              <a:gd name="connsiteX56" fmla="*/ 9093200 w 9875520"/>
              <a:gd name="connsiteY56" fmla="*/ 2265680 h 2489200"/>
              <a:gd name="connsiteX57" fmla="*/ 9144000 w 9875520"/>
              <a:gd name="connsiteY57" fmla="*/ 2377440 h 2489200"/>
              <a:gd name="connsiteX58" fmla="*/ 9225280 w 9875520"/>
              <a:gd name="connsiteY58" fmla="*/ 2265680 h 2489200"/>
              <a:gd name="connsiteX59" fmla="*/ 9367520 w 9875520"/>
              <a:gd name="connsiteY59" fmla="*/ 2397760 h 2489200"/>
              <a:gd name="connsiteX60" fmla="*/ 9448800 w 9875520"/>
              <a:gd name="connsiteY60" fmla="*/ 2296160 h 2489200"/>
              <a:gd name="connsiteX61" fmla="*/ 9641840 w 9875520"/>
              <a:gd name="connsiteY61" fmla="*/ 2387600 h 2489200"/>
              <a:gd name="connsiteX62" fmla="*/ 9743440 w 9875520"/>
              <a:gd name="connsiteY62" fmla="*/ 2489200 h 2489200"/>
              <a:gd name="connsiteX63" fmla="*/ 9875520 w 9875520"/>
              <a:gd name="connsiteY63" fmla="*/ 2438400 h 2489200"/>
              <a:gd name="connsiteX64" fmla="*/ 9875520 w 9875520"/>
              <a:gd name="connsiteY64" fmla="*/ 2438400 h 2489200"/>
              <a:gd name="connsiteX0" fmla="*/ 0 w 9875520"/>
              <a:gd name="connsiteY0" fmla="*/ 1239520 h 2214880"/>
              <a:gd name="connsiteX1" fmla="*/ 10160 w 9875520"/>
              <a:gd name="connsiteY1" fmla="*/ 1127760 h 2214880"/>
              <a:gd name="connsiteX2" fmla="*/ 162560 w 9875520"/>
              <a:gd name="connsiteY2" fmla="*/ 965200 h 2214880"/>
              <a:gd name="connsiteX3" fmla="*/ 223520 w 9875520"/>
              <a:gd name="connsiteY3" fmla="*/ 965200 h 2214880"/>
              <a:gd name="connsiteX4" fmla="*/ 284480 w 9875520"/>
              <a:gd name="connsiteY4" fmla="*/ 1036320 h 2214880"/>
              <a:gd name="connsiteX5" fmla="*/ 386080 w 9875520"/>
              <a:gd name="connsiteY5" fmla="*/ 1036320 h 2214880"/>
              <a:gd name="connsiteX6" fmla="*/ 477520 w 9875520"/>
              <a:gd name="connsiteY6" fmla="*/ 1249680 h 2214880"/>
              <a:gd name="connsiteX7" fmla="*/ 538480 w 9875520"/>
              <a:gd name="connsiteY7" fmla="*/ 1209040 h 2214880"/>
              <a:gd name="connsiteX8" fmla="*/ 619760 w 9875520"/>
              <a:gd name="connsiteY8" fmla="*/ 1036320 h 2214880"/>
              <a:gd name="connsiteX9" fmla="*/ 690880 w 9875520"/>
              <a:gd name="connsiteY9" fmla="*/ 1087120 h 2214880"/>
              <a:gd name="connsiteX10" fmla="*/ 741680 w 9875520"/>
              <a:gd name="connsiteY10" fmla="*/ 1026160 h 2214880"/>
              <a:gd name="connsiteX11" fmla="*/ 822960 w 9875520"/>
              <a:gd name="connsiteY11" fmla="*/ 1117600 h 2214880"/>
              <a:gd name="connsiteX12" fmla="*/ 904240 w 9875520"/>
              <a:gd name="connsiteY12" fmla="*/ 1056640 h 2214880"/>
              <a:gd name="connsiteX13" fmla="*/ 934720 w 9875520"/>
              <a:gd name="connsiteY13" fmla="*/ 1158240 h 2214880"/>
              <a:gd name="connsiteX14" fmla="*/ 1005840 w 9875520"/>
              <a:gd name="connsiteY14" fmla="*/ 1087120 h 2214880"/>
              <a:gd name="connsiteX15" fmla="*/ 1087120 w 9875520"/>
              <a:gd name="connsiteY15" fmla="*/ 1198880 h 2214880"/>
              <a:gd name="connsiteX16" fmla="*/ 1178560 w 9875520"/>
              <a:gd name="connsiteY16" fmla="*/ 1026160 h 2214880"/>
              <a:gd name="connsiteX17" fmla="*/ 1290320 w 9875520"/>
              <a:gd name="connsiteY17" fmla="*/ 1036320 h 2214880"/>
              <a:gd name="connsiteX18" fmla="*/ 1412240 w 9875520"/>
              <a:gd name="connsiteY18" fmla="*/ 1219200 h 2214880"/>
              <a:gd name="connsiteX19" fmla="*/ 1473200 w 9875520"/>
              <a:gd name="connsiteY19" fmla="*/ 1107440 h 2214880"/>
              <a:gd name="connsiteX20" fmla="*/ 1473200 w 9875520"/>
              <a:gd name="connsiteY20" fmla="*/ 1107440 h 2214880"/>
              <a:gd name="connsiteX21" fmla="*/ 1656080 w 9875520"/>
              <a:gd name="connsiteY21" fmla="*/ 1188720 h 2214880"/>
              <a:gd name="connsiteX22" fmla="*/ 1747520 w 9875520"/>
              <a:gd name="connsiteY22" fmla="*/ 1341120 h 2214880"/>
              <a:gd name="connsiteX23" fmla="*/ 1838960 w 9875520"/>
              <a:gd name="connsiteY23" fmla="*/ 1452880 h 2214880"/>
              <a:gd name="connsiteX24" fmla="*/ 6197600 w 9875520"/>
              <a:gd name="connsiteY24" fmla="*/ 0 h 2214880"/>
              <a:gd name="connsiteX25" fmla="*/ 6350000 w 9875520"/>
              <a:gd name="connsiteY25" fmla="*/ 477520 h 2214880"/>
              <a:gd name="connsiteX26" fmla="*/ 6451600 w 9875520"/>
              <a:gd name="connsiteY26" fmla="*/ 589280 h 2214880"/>
              <a:gd name="connsiteX27" fmla="*/ 6522720 w 9875520"/>
              <a:gd name="connsiteY27" fmla="*/ 782320 h 2214880"/>
              <a:gd name="connsiteX28" fmla="*/ 6614160 w 9875520"/>
              <a:gd name="connsiteY28" fmla="*/ 812800 h 2214880"/>
              <a:gd name="connsiteX29" fmla="*/ 6766560 w 9875520"/>
              <a:gd name="connsiteY29" fmla="*/ 985520 h 2214880"/>
              <a:gd name="connsiteX30" fmla="*/ 6837680 w 9875520"/>
              <a:gd name="connsiteY30" fmla="*/ 1127760 h 2214880"/>
              <a:gd name="connsiteX31" fmla="*/ 6918960 w 9875520"/>
              <a:gd name="connsiteY31" fmla="*/ 873760 h 2214880"/>
              <a:gd name="connsiteX32" fmla="*/ 7030720 w 9875520"/>
              <a:gd name="connsiteY32" fmla="*/ 1127760 h 2214880"/>
              <a:gd name="connsiteX33" fmla="*/ 7101840 w 9875520"/>
              <a:gd name="connsiteY33" fmla="*/ 1188720 h 2214880"/>
              <a:gd name="connsiteX34" fmla="*/ 7142480 w 9875520"/>
              <a:gd name="connsiteY34" fmla="*/ 1188720 h 2214880"/>
              <a:gd name="connsiteX35" fmla="*/ 7305040 w 9875520"/>
              <a:gd name="connsiteY35" fmla="*/ 1249680 h 2214880"/>
              <a:gd name="connsiteX36" fmla="*/ 7396480 w 9875520"/>
              <a:gd name="connsiteY36" fmla="*/ 1300480 h 2214880"/>
              <a:gd name="connsiteX37" fmla="*/ 7508240 w 9875520"/>
              <a:gd name="connsiteY37" fmla="*/ 1188720 h 2214880"/>
              <a:gd name="connsiteX38" fmla="*/ 7589520 w 9875520"/>
              <a:gd name="connsiteY38" fmla="*/ 1330960 h 2214880"/>
              <a:gd name="connsiteX39" fmla="*/ 7630160 w 9875520"/>
              <a:gd name="connsiteY39" fmla="*/ 1493520 h 2214880"/>
              <a:gd name="connsiteX40" fmla="*/ 7731760 w 9875520"/>
              <a:gd name="connsiteY40" fmla="*/ 1524000 h 2214880"/>
              <a:gd name="connsiteX41" fmla="*/ 7813040 w 9875520"/>
              <a:gd name="connsiteY41" fmla="*/ 1595120 h 2214880"/>
              <a:gd name="connsiteX42" fmla="*/ 7884160 w 9875520"/>
              <a:gd name="connsiteY42" fmla="*/ 1645920 h 2214880"/>
              <a:gd name="connsiteX43" fmla="*/ 7945120 w 9875520"/>
              <a:gd name="connsiteY43" fmla="*/ 1737360 h 2214880"/>
              <a:gd name="connsiteX44" fmla="*/ 7985760 w 9875520"/>
              <a:gd name="connsiteY44" fmla="*/ 1645920 h 2214880"/>
              <a:gd name="connsiteX45" fmla="*/ 8016240 w 9875520"/>
              <a:gd name="connsiteY45" fmla="*/ 1666240 h 2214880"/>
              <a:gd name="connsiteX46" fmla="*/ 8087360 w 9875520"/>
              <a:gd name="connsiteY46" fmla="*/ 1452880 h 2214880"/>
              <a:gd name="connsiteX47" fmla="*/ 8280400 w 9875520"/>
              <a:gd name="connsiteY47" fmla="*/ 1818640 h 2214880"/>
              <a:gd name="connsiteX48" fmla="*/ 8382000 w 9875520"/>
              <a:gd name="connsiteY48" fmla="*/ 1798320 h 2214880"/>
              <a:gd name="connsiteX49" fmla="*/ 8453120 w 9875520"/>
              <a:gd name="connsiteY49" fmla="*/ 1879600 h 2214880"/>
              <a:gd name="connsiteX50" fmla="*/ 8554720 w 9875520"/>
              <a:gd name="connsiteY50" fmla="*/ 1778000 h 2214880"/>
              <a:gd name="connsiteX51" fmla="*/ 8646160 w 9875520"/>
              <a:gd name="connsiteY51" fmla="*/ 1889760 h 2214880"/>
              <a:gd name="connsiteX52" fmla="*/ 8798560 w 9875520"/>
              <a:gd name="connsiteY52" fmla="*/ 1859280 h 2214880"/>
              <a:gd name="connsiteX53" fmla="*/ 8869680 w 9875520"/>
              <a:gd name="connsiteY53" fmla="*/ 2001520 h 2214880"/>
              <a:gd name="connsiteX54" fmla="*/ 8950960 w 9875520"/>
              <a:gd name="connsiteY54" fmla="*/ 1879600 h 2214880"/>
              <a:gd name="connsiteX55" fmla="*/ 9093200 w 9875520"/>
              <a:gd name="connsiteY55" fmla="*/ 1991360 h 2214880"/>
              <a:gd name="connsiteX56" fmla="*/ 9144000 w 9875520"/>
              <a:gd name="connsiteY56" fmla="*/ 2103120 h 2214880"/>
              <a:gd name="connsiteX57" fmla="*/ 9225280 w 9875520"/>
              <a:gd name="connsiteY57" fmla="*/ 1991360 h 2214880"/>
              <a:gd name="connsiteX58" fmla="*/ 9367520 w 9875520"/>
              <a:gd name="connsiteY58" fmla="*/ 2123440 h 2214880"/>
              <a:gd name="connsiteX59" fmla="*/ 9448800 w 9875520"/>
              <a:gd name="connsiteY59" fmla="*/ 2021840 h 2214880"/>
              <a:gd name="connsiteX60" fmla="*/ 9641840 w 9875520"/>
              <a:gd name="connsiteY60" fmla="*/ 2113280 h 2214880"/>
              <a:gd name="connsiteX61" fmla="*/ 9743440 w 9875520"/>
              <a:gd name="connsiteY61" fmla="*/ 2214880 h 2214880"/>
              <a:gd name="connsiteX62" fmla="*/ 9875520 w 9875520"/>
              <a:gd name="connsiteY62" fmla="*/ 2164080 h 2214880"/>
              <a:gd name="connsiteX63" fmla="*/ 9875520 w 9875520"/>
              <a:gd name="connsiteY63" fmla="*/ 2164080 h 2214880"/>
              <a:gd name="connsiteX0" fmla="*/ 0 w 9875520"/>
              <a:gd name="connsiteY0" fmla="*/ 761999 h 1737359"/>
              <a:gd name="connsiteX1" fmla="*/ 10160 w 9875520"/>
              <a:gd name="connsiteY1" fmla="*/ 650239 h 1737359"/>
              <a:gd name="connsiteX2" fmla="*/ 162560 w 9875520"/>
              <a:gd name="connsiteY2" fmla="*/ 487679 h 1737359"/>
              <a:gd name="connsiteX3" fmla="*/ 223520 w 9875520"/>
              <a:gd name="connsiteY3" fmla="*/ 487679 h 1737359"/>
              <a:gd name="connsiteX4" fmla="*/ 284480 w 9875520"/>
              <a:gd name="connsiteY4" fmla="*/ 558799 h 1737359"/>
              <a:gd name="connsiteX5" fmla="*/ 386080 w 9875520"/>
              <a:gd name="connsiteY5" fmla="*/ 558799 h 1737359"/>
              <a:gd name="connsiteX6" fmla="*/ 477520 w 9875520"/>
              <a:gd name="connsiteY6" fmla="*/ 772159 h 1737359"/>
              <a:gd name="connsiteX7" fmla="*/ 538480 w 9875520"/>
              <a:gd name="connsiteY7" fmla="*/ 731519 h 1737359"/>
              <a:gd name="connsiteX8" fmla="*/ 619760 w 9875520"/>
              <a:gd name="connsiteY8" fmla="*/ 558799 h 1737359"/>
              <a:gd name="connsiteX9" fmla="*/ 690880 w 9875520"/>
              <a:gd name="connsiteY9" fmla="*/ 609599 h 1737359"/>
              <a:gd name="connsiteX10" fmla="*/ 741680 w 9875520"/>
              <a:gd name="connsiteY10" fmla="*/ 548639 h 1737359"/>
              <a:gd name="connsiteX11" fmla="*/ 822960 w 9875520"/>
              <a:gd name="connsiteY11" fmla="*/ 640079 h 1737359"/>
              <a:gd name="connsiteX12" fmla="*/ 904240 w 9875520"/>
              <a:gd name="connsiteY12" fmla="*/ 579119 h 1737359"/>
              <a:gd name="connsiteX13" fmla="*/ 934720 w 9875520"/>
              <a:gd name="connsiteY13" fmla="*/ 680719 h 1737359"/>
              <a:gd name="connsiteX14" fmla="*/ 1005840 w 9875520"/>
              <a:gd name="connsiteY14" fmla="*/ 609599 h 1737359"/>
              <a:gd name="connsiteX15" fmla="*/ 1087120 w 9875520"/>
              <a:gd name="connsiteY15" fmla="*/ 721359 h 1737359"/>
              <a:gd name="connsiteX16" fmla="*/ 1178560 w 9875520"/>
              <a:gd name="connsiteY16" fmla="*/ 548639 h 1737359"/>
              <a:gd name="connsiteX17" fmla="*/ 1290320 w 9875520"/>
              <a:gd name="connsiteY17" fmla="*/ 558799 h 1737359"/>
              <a:gd name="connsiteX18" fmla="*/ 1412240 w 9875520"/>
              <a:gd name="connsiteY18" fmla="*/ 741679 h 1737359"/>
              <a:gd name="connsiteX19" fmla="*/ 1473200 w 9875520"/>
              <a:gd name="connsiteY19" fmla="*/ 629919 h 1737359"/>
              <a:gd name="connsiteX20" fmla="*/ 1473200 w 9875520"/>
              <a:gd name="connsiteY20" fmla="*/ 629919 h 1737359"/>
              <a:gd name="connsiteX21" fmla="*/ 1656080 w 9875520"/>
              <a:gd name="connsiteY21" fmla="*/ 711199 h 1737359"/>
              <a:gd name="connsiteX22" fmla="*/ 1747520 w 9875520"/>
              <a:gd name="connsiteY22" fmla="*/ 863599 h 1737359"/>
              <a:gd name="connsiteX23" fmla="*/ 1838960 w 9875520"/>
              <a:gd name="connsiteY23" fmla="*/ 975359 h 1737359"/>
              <a:gd name="connsiteX24" fmla="*/ 6350000 w 9875520"/>
              <a:gd name="connsiteY24" fmla="*/ -1 h 1737359"/>
              <a:gd name="connsiteX25" fmla="*/ 6451600 w 9875520"/>
              <a:gd name="connsiteY25" fmla="*/ 111759 h 1737359"/>
              <a:gd name="connsiteX26" fmla="*/ 6522720 w 9875520"/>
              <a:gd name="connsiteY26" fmla="*/ 304799 h 1737359"/>
              <a:gd name="connsiteX27" fmla="*/ 6614160 w 9875520"/>
              <a:gd name="connsiteY27" fmla="*/ 335279 h 1737359"/>
              <a:gd name="connsiteX28" fmla="*/ 6766560 w 9875520"/>
              <a:gd name="connsiteY28" fmla="*/ 507999 h 1737359"/>
              <a:gd name="connsiteX29" fmla="*/ 6837680 w 9875520"/>
              <a:gd name="connsiteY29" fmla="*/ 650239 h 1737359"/>
              <a:gd name="connsiteX30" fmla="*/ 6918960 w 9875520"/>
              <a:gd name="connsiteY30" fmla="*/ 396239 h 1737359"/>
              <a:gd name="connsiteX31" fmla="*/ 7030720 w 9875520"/>
              <a:gd name="connsiteY31" fmla="*/ 650239 h 1737359"/>
              <a:gd name="connsiteX32" fmla="*/ 7101840 w 9875520"/>
              <a:gd name="connsiteY32" fmla="*/ 711199 h 1737359"/>
              <a:gd name="connsiteX33" fmla="*/ 7142480 w 9875520"/>
              <a:gd name="connsiteY33" fmla="*/ 711199 h 1737359"/>
              <a:gd name="connsiteX34" fmla="*/ 7305040 w 9875520"/>
              <a:gd name="connsiteY34" fmla="*/ 772159 h 1737359"/>
              <a:gd name="connsiteX35" fmla="*/ 7396480 w 9875520"/>
              <a:gd name="connsiteY35" fmla="*/ 822959 h 1737359"/>
              <a:gd name="connsiteX36" fmla="*/ 7508240 w 9875520"/>
              <a:gd name="connsiteY36" fmla="*/ 711199 h 1737359"/>
              <a:gd name="connsiteX37" fmla="*/ 7589520 w 9875520"/>
              <a:gd name="connsiteY37" fmla="*/ 853439 h 1737359"/>
              <a:gd name="connsiteX38" fmla="*/ 7630160 w 9875520"/>
              <a:gd name="connsiteY38" fmla="*/ 1015999 h 1737359"/>
              <a:gd name="connsiteX39" fmla="*/ 7731760 w 9875520"/>
              <a:gd name="connsiteY39" fmla="*/ 1046479 h 1737359"/>
              <a:gd name="connsiteX40" fmla="*/ 7813040 w 9875520"/>
              <a:gd name="connsiteY40" fmla="*/ 1117599 h 1737359"/>
              <a:gd name="connsiteX41" fmla="*/ 7884160 w 9875520"/>
              <a:gd name="connsiteY41" fmla="*/ 1168399 h 1737359"/>
              <a:gd name="connsiteX42" fmla="*/ 7945120 w 9875520"/>
              <a:gd name="connsiteY42" fmla="*/ 1259839 h 1737359"/>
              <a:gd name="connsiteX43" fmla="*/ 7985760 w 9875520"/>
              <a:gd name="connsiteY43" fmla="*/ 1168399 h 1737359"/>
              <a:gd name="connsiteX44" fmla="*/ 8016240 w 9875520"/>
              <a:gd name="connsiteY44" fmla="*/ 1188719 h 1737359"/>
              <a:gd name="connsiteX45" fmla="*/ 8087360 w 9875520"/>
              <a:gd name="connsiteY45" fmla="*/ 975359 h 1737359"/>
              <a:gd name="connsiteX46" fmla="*/ 8280400 w 9875520"/>
              <a:gd name="connsiteY46" fmla="*/ 1341119 h 1737359"/>
              <a:gd name="connsiteX47" fmla="*/ 8382000 w 9875520"/>
              <a:gd name="connsiteY47" fmla="*/ 1320799 h 1737359"/>
              <a:gd name="connsiteX48" fmla="*/ 8453120 w 9875520"/>
              <a:gd name="connsiteY48" fmla="*/ 1402079 h 1737359"/>
              <a:gd name="connsiteX49" fmla="*/ 8554720 w 9875520"/>
              <a:gd name="connsiteY49" fmla="*/ 1300479 h 1737359"/>
              <a:gd name="connsiteX50" fmla="*/ 8646160 w 9875520"/>
              <a:gd name="connsiteY50" fmla="*/ 1412239 h 1737359"/>
              <a:gd name="connsiteX51" fmla="*/ 8798560 w 9875520"/>
              <a:gd name="connsiteY51" fmla="*/ 1381759 h 1737359"/>
              <a:gd name="connsiteX52" fmla="*/ 8869680 w 9875520"/>
              <a:gd name="connsiteY52" fmla="*/ 1523999 h 1737359"/>
              <a:gd name="connsiteX53" fmla="*/ 8950960 w 9875520"/>
              <a:gd name="connsiteY53" fmla="*/ 1402079 h 1737359"/>
              <a:gd name="connsiteX54" fmla="*/ 9093200 w 9875520"/>
              <a:gd name="connsiteY54" fmla="*/ 1513839 h 1737359"/>
              <a:gd name="connsiteX55" fmla="*/ 9144000 w 9875520"/>
              <a:gd name="connsiteY55" fmla="*/ 1625599 h 1737359"/>
              <a:gd name="connsiteX56" fmla="*/ 9225280 w 9875520"/>
              <a:gd name="connsiteY56" fmla="*/ 1513839 h 1737359"/>
              <a:gd name="connsiteX57" fmla="*/ 9367520 w 9875520"/>
              <a:gd name="connsiteY57" fmla="*/ 1645919 h 1737359"/>
              <a:gd name="connsiteX58" fmla="*/ 9448800 w 9875520"/>
              <a:gd name="connsiteY58" fmla="*/ 1544319 h 1737359"/>
              <a:gd name="connsiteX59" fmla="*/ 9641840 w 9875520"/>
              <a:gd name="connsiteY59" fmla="*/ 1635759 h 1737359"/>
              <a:gd name="connsiteX60" fmla="*/ 9743440 w 9875520"/>
              <a:gd name="connsiteY60" fmla="*/ 1737359 h 1737359"/>
              <a:gd name="connsiteX61" fmla="*/ 9875520 w 9875520"/>
              <a:gd name="connsiteY61" fmla="*/ 1686559 h 1737359"/>
              <a:gd name="connsiteX62" fmla="*/ 9875520 w 9875520"/>
              <a:gd name="connsiteY62" fmla="*/ 1686559 h 173735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522720 w 9875520"/>
              <a:gd name="connsiteY25" fmla="*/ 193039 h 1625599"/>
              <a:gd name="connsiteX26" fmla="*/ 6614160 w 9875520"/>
              <a:gd name="connsiteY26" fmla="*/ 223519 h 1625599"/>
              <a:gd name="connsiteX27" fmla="*/ 6766560 w 9875520"/>
              <a:gd name="connsiteY27" fmla="*/ 396239 h 1625599"/>
              <a:gd name="connsiteX28" fmla="*/ 6837680 w 9875520"/>
              <a:gd name="connsiteY28" fmla="*/ 538479 h 1625599"/>
              <a:gd name="connsiteX29" fmla="*/ 6918960 w 9875520"/>
              <a:gd name="connsiteY29" fmla="*/ 284479 h 1625599"/>
              <a:gd name="connsiteX30" fmla="*/ 7030720 w 9875520"/>
              <a:gd name="connsiteY30" fmla="*/ 538479 h 1625599"/>
              <a:gd name="connsiteX31" fmla="*/ 7101840 w 9875520"/>
              <a:gd name="connsiteY31" fmla="*/ 599439 h 1625599"/>
              <a:gd name="connsiteX32" fmla="*/ 7142480 w 9875520"/>
              <a:gd name="connsiteY32" fmla="*/ 599439 h 1625599"/>
              <a:gd name="connsiteX33" fmla="*/ 7305040 w 9875520"/>
              <a:gd name="connsiteY33" fmla="*/ 660399 h 1625599"/>
              <a:gd name="connsiteX34" fmla="*/ 7396480 w 9875520"/>
              <a:gd name="connsiteY34" fmla="*/ 711199 h 1625599"/>
              <a:gd name="connsiteX35" fmla="*/ 7508240 w 9875520"/>
              <a:gd name="connsiteY35" fmla="*/ 599439 h 1625599"/>
              <a:gd name="connsiteX36" fmla="*/ 7589520 w 9875520"/>
              <a:gd name="connsiteY36" fmla="*/ 741679 h 1625599"/>
              <a:gd name="connsiteX37" fmla="*/ 7630160 w 9875520"/>
              <a:gd name="connsiteY37" fmla="*/ 904239 h 1625599"/>
              <a:gd name="connsiteX38" fmla="*/ 7731760 w 9875520"/>
              <a:gd name="connsiteY38" fmla="*/ 934719 h 1625599"/>
              <a:gd name="connsiteX39" fmla="*/ 7813040 w 9875520"/>
              <a:gd name="connsiteY39" fmla="*/ 1005839 h 1625599"/>
              <a:gd name="connsiteX40" fmla="*/ 7884160 w 9875520"/>
              <a:gd name="connsiteY40" fmla="*/ 1056639 h 1625599"/>
              <a:gd name="connsiteX41" fmla="*/ 7945120 w 9875520"/>
              <a:gd name="connsiteY41" fmla="*/ 1148079 h 1625599"/>
              <a:gd name="connsiteX42" fmla="*/ 7985760 w 9875520"/>
              <a:gd name="connsiteY42" fmla="*/ 1056639 h 1625599"/>
              <a:gd name="connsiteX43" fmla="*/ 8016240 w 9875520"/>
              <a:gd name="connsiteY43" fmla="*/ 1076959 h 1625599"/>
              <a:gd name="connsiteX44" fmla="*/ 8087360 w 9875520"/>
              <a:gd name="connsiteY44" fmla="*/ 863599 h 1625599"/>
              <a:gd name="connsiteX45" fmla="*/ 8280400 w 9875520"/>
              <a:gd name="connsiteY45" fmla="*/ 1229359 h 1625599"/>
              <a:gd name="connsiteX46" fmla="*/ 8382000 w 9875520"/>
              <a:gd name="connsiteY46" fmla="*/ 1209039 h 1625599"/>
              <a:gd name="connsiteX47" fmla="*/ 8453120 w 9875520"/>
              <a:gd name="connsiteY47" fmla="*/ 1290319 h 1625599"/>
              <a:gd name="connsiteX48" fmla="*/ 8554720 w 9875520"/>
              <a:gd name="connsiteY48" fmla="*/ 1188719 h 1625599"/>
              <a:gd name="connsiteX49" fmla="*/ 8646160 w 9875520"/>
              <a:gd name="connsiteY49" fmla="*/ 1300479 h 1625599"/>
              <a:gd name="connsiteX50" fmla="*/ 8798560 w 9875520"/>
              <a:gd name="connsiteY50" fmla="*/ 1269999 h 1625599"/>
              <a:gd name="connsiteX51" fmla="*/ 8869680 w 9875520"/>
              <a:gd name="connsiteY51" fmla="*/ 1412239 h 1625599"/>
              <a:gd name="connsiteX52" fmla="*/ 8950960 w 9875520"/>
              <a:gd name="connsiteY52" fmla="*/ 1290319 h 1625599"/>
              <a:gd name="connsiteX53" fmla="*/ 9093200 w 9875520"/>
              <a:gd name="connsiteY53" fmla="*/ 1402079 h 1625599"/>
              <a:gd name="connsiteX54" fmla="*/ 9144000 w 9875520"/>
              <a:gd name="connsiteY54" fmla="*/ 1513839 h 1625599"/>
              <a:gd name="connsiteX55" fmla="*/ 9225280 w 9875520"/>
              <a:gd name="connsiteY55" fmla="*/ 1402079 h 1625599"/>
              <a:gd name="connsiteX56" fmla="*/ 9367520 w 9875520"/>
              <a:gd name="connsiteY56" fmla="*/ 1534159 h 1625599"/>
              <a:gd name="connsiteX57" fmla="*/ 9448800 w 9875520"/>
              <a:gd name="connsiteY57" fmla="*/ 1432559 h 1625599"/>
              <a:gd name="connsiteX58" fmla="*/ 9641840 w 9875520"/>
              <a:gd name="connsiteY58" fmla="*/ 1523999 h 1625599"/>
              <a:gd name="connsiteX59" fmla="*/ 9743440 w 9875520"/>
              <a:gd name="connsiteY59" fmla="*/ 1625599 h 1625599"/>
              <a:gd name="connsiteX60" fmla="*/ 9875520 w 9875520"/>
              <a:gd name="connsiteY60" fmla="*/ 1574799 h 1625599"/>
              <a:gd name="connsiteX61" fmla="*/ 9875520 w 9875520"/>
              <a:gd name="connsiteY61" fmla="*/ 1574799 h 1625599"/>
              <a:gd name="connsiteX0" fmla="*/ 0 w 9875520"/>
              <a:gd name="connsiteY0" fmla="*/ 650239 h 1625599"/>
              <a:gd name="connsiteX1" fmla="*/ 10160 w 9875520"/>
              <a:gd name="connsiteY1" fmla="*/ 538479 h 1625599"/>
              <a:gd name="connsiteX2" fmla="*/ 162560 w 9875520"/>
              <a:gd name="connsiteY2" fmla="*/ 375919 h 1625599"/>
              <a:gd name="connsiteX3" fmla="*/ 223520 w 9875520"/>
              <a:gd name="connsiteY3" fmla="*/ 375919 h 1625599"/>
              <a:gd name="connsiteX4" fmla="*/ 284480 w 9875520"/>
              <a:gd name="connsiteY4" fmla="*/ 447039 h 1625599"/>
              <a:gd name="connsiteX5" fmla="*/ 386080 w 9875520"/>
              <a:gd name="connsiteY5" fmla="*/ 447039 h 1625599"/>
              <a:gd name="connsiteX6" fmla="*/ 477520 w 9875520"/>
              <a:gd name="connsiteY6" fmla="*/ 660399 h 1625599"/>
              <a:gd name="connsiteX7" fmla="*/ 538480 w 9875520"/>
              <a:gd name="connsiteY7" fmla="*/ 619759 h 1625599"/>
              <a:gd name="connsiteX8" fmla="*/ 619760 w 9875520"/>
              <a:gd name="connsiteY8" fmla="*/ 447039 h 1625599"/>
              <a:gd name="connsiteX9" fmla="*/ 690880 w 9875520"/>
              <a:gd name="connsiteY9" fmla="*/ 497839 h 1625599"/>
              <a:gd name="connsiteX10" fmla="*/ 741680 w 9875520"/>
              <a:gd name="connsiteY10" fmla="*/ 436879 h 1625599"/>
              <a:gd name="connsiteX11" fmla="*/ 822960 w 9875520"/>
              <a:gd name="connsiteY11" fmla="*/ 528319 h 1625599"/>
              <a:gd name="connsiteX12" fmla="*/ 904240 w 9875520"/>
              <a:gd name="connsiteY12" fmla="*/ 467359 h 1625599"/>
              <a:gd name="connsiteX13" fmla="*/ 934720 w 9875520"/>
              <a:gd name="connsiteY13" fmla="*/ 568959 h 1625599"/>
              <a:gd name="connsiteX14" fmla="*/ 1005840 w 9875520"/>
              <a:gd name="connsiteY14" fmla="*/ 497839 h 1625599"/>
              <a:gd name="connsiteX15" fmla="*/ 1087120 w 9875520"/>
              <a:gd name="connsiteY15" fmla="*/ 609599 h 1625599"/>
              <a:gd name="connsiteX16" fmla="*/ 1178560 w 9875520"/>
              <a:gd name="connsiteY16" fmla="*/ 436879 h 1625599"/>
              <a:gd name="connsiteX17" fmla="*/ 1290320 w 9875520"/>
              <a:gd name="connsiteY17" fmla="*/ 447039 h 1625599"/>
              <a:gd name="connsiteX18" fmla="*/ 1412240 w 9875520"/>
              <a:gd name="connsiteY18" fmla="*/ 629919 h 1625599"/>
              <a:gd name="connsiteX19" fmla="*/ 1473200 w 9875520"/>
              <a:gd name="connsiteY19" fmla="*/ 518159 h 1625599"/>
              <a:gd name="connsiteX20" fmla="*/ 1473200 w 9875520"/>
              <a:gd name="connsiteY20" fmla="*/ 518159 h 1625599"/>
              <a:gd name="connsiteX21" fmla="*/ 1656080 w 9875520"/>
              <a:gd name="connsiteY21" fmla="*/ 599439 h 1625599"/>
              <a:gd name="connsiteX22" fmla="*/ 1747520 w 9875520"/>
              <a:gd name="connsiteY22" fmla="*/ 751839 h 1625599"/>
              <a:gd name="connsiteX23" fmla="*/ 1838960 w 9875520"/>
              <a:gd name="connsiteY23" fmla="*/ 863599 h 1625599"/>
              <a:gd name="connsiteX24" fmla="*/ 6451600 w 9875520"/>
              <a:gd name="connsiteY24" fmla="*/ -1 h 1625599"/>
              <a:gd name="connsiteX25" fmla="*/ 6614160 w 9875520"/>
              <a:gd name="connsiteY25" fmla="*/ 223519 h 1625599"/>
              <a:gd name="connsiteX26" fmla="*/ 6766560 w 9875520"/>
              <a:gd name="connsiteY26" fmla="*/ 396239 h 1625599"/>
              <a:gd name="connsiteX27" fmla="*/ 6837680 w 9875520"/>
              <a:gd name="connsiteY27" fmla="*/ 538479 h 1625599"/>
              <a:gd name="connsiteX28" fmla="*/ 6918960 w 9875520"/>
              <a:gd name="connsiteY28" fmla="*/ 284479 h 1625599"/>
              <a:gd name="connsiteX29" fmla="*/ 7030720 w 9875520"/>
              <a:gd name="connsiteY29" fmla="*/ 538479 h 1625599"/>
              <a:gd name="connsiteX30" fmla="*/ 7101840 w 9875520"/>
              <a:gd name="connsiteY30" fmla="*/ 599439 h 1625599"/>
              <a:gd name="connsiteX31" fmla="*/ 7142480 w 9875520"/>
              <a:gd name="connsiteY31" fmla="*/ 599439 h 1625599"/>
              <a:gd name="connsiteX32" fmla="*/ 7305040 w 9875520"/>
              <a:gd name="connsiteY32" fmla="*/ 660399 h 1625599"/>
              <a:gd name="connsiteX33" fmla="*/ 7396480 w 9875520"/>
              <a:gd name="connsiteY33" fmla="*/ 711199 h 1625599"/>
              <a:gd name="connsiteX34" fmla="*/ 7508240 w 9875520"/>
              <a:gd name="connsiteY34" fmla="*/ 599439 h 1625599"/>
              <a:gd name="connsiteX35" fmla="*/ 7589520 w 9875520"/>
              <a:gd name="connsiteY35" fmla="*/ 741679 h 1625599"/>
              <a:gd name="connsiteX36" fmla="*/ 7630160 w 9875520"/>
              <a:gd name="connsiteY36" fmla="*/ 904239 h 1625599"/>
              <a:gd name="connsiteX37" fmla="*/ 7731760 w 9875520"/>
              <a:gd name="connsiteY37" fmla="*/ 934719 h 1625599"/>
              <a:gd name="connsiteX38" fmla="*/ 7813040 w 9875520"/>
              <a:gd name="connsiteY38" fmla="*/ 1005839 h 1625599"/>
              <a:gd name="connsiteX39" fmla="*/ 7884160 w 9875520"/>
              <a:gd name="connsiteY39" fmla="*/ 1056639 h 1625599"/>
              <a:gd name="connsiteX40" fmla="*/ 7945120 w 9875520"/>
              <a:gd name="connsiteY40" fmla="*/ 1148079 h 1625599"/>
              <a:gd name="connsiteX41" fmla="*/ 7985760 w 9875520"/>
              <a:gd name="connsiteY41" fmla="*/ 1056639 h 1625599"/>
              <a:gd name="connsiteX42" fmla="*/ 8016240 w 9875520"/>
              <a:gd name="connsiteY42" fmla="*/ 1076959 h 1625599"/>
              <a:gd name="connsiteX43" fmla="*/ 8087360 w 9875520"/>
              <a:gd name="connsiteY43" fmla="*/ 863599 h 1625599"/>
              <a:gd name="connsiteX44" fmla="*/ 8280400 w 9875520"/>
              <a:gd name="connsiteY44" fmla="*/ 1229359 h 1625599"/>
              <a:gd name="connsiteX45" fmla="*/ 8382000 w 9875520"/>
              <a:gd name="connsiteY45" fmla="*/ 1209039 h 1625599"/>
              <a:gd name="connsiteX46" fmla="*/ 8453120 w 9875520"/>
              <a:gd name="connsiteY46" fmla="*/ 1290319 h 1625599"/>
              <a:gd name="connsiteX47" fmla="*/ 8554720 w 9875520"/>
              <a:gd name="connsiteY47" fmla="*/ 1188719 h 1625599"/>
              <a:gd name="connsiteX48" fmla="*/ 8646160 w 9875520"/>
              <a:gd name="connsiteY48" fmla="*/ 1300479 h 1625599"/>
              <a:gd name="connsiteX49" fmla="*/ 8798560 w 9875520"/>
              <a:gd name="connsiteY49" fmla="*/ 1269999 h 1625599"/>
              <a:gd name="connsiteX50" fmla="*/ 8869680 w 9875520"/>
              <a:gd name="connsiteY50" fmla="*/ 1412239 h 1625599"/>
              <a:gd name="connsiteX51" fmla="*/ 8950960 w 9875520"/>
              <a:gd name="connsiteY51" fmla="*/ 1290319 h 1625599"/>
              <a:gd name="connsiteX52" fmla="*/ 9093200 w 9875520"/>
              <a:gd name="connsiteY52" fmla="*/ 1402079 h 1625599"/>
              <a:gd name="connsiteX53" fmla="*/ 9144000 w 9875520"/>
              <a:gd name="connsiteY53" fmla="*/ 1513839 h 1625599"/>
              <a:gd name="connsiteX54" fmla="*/ 9225280 w 9875520"/>
              <a:gd name="connsiteY54" fmla="*/ 1402079 h 1625599"/>
              <a:gd name="connsiteX55" fmla="*/ 9367520 w 9875520"/>
              <a:gd name="connsiteY55" fmla="*/ 1534159 h 1625599"/>
              <a:gd name="connsiteX56" fmla="*/ 9448800 w 9875520"/>
              <a:gd name="connsiteY56" fmla="*/ 1432559 h 1625599"/>
              <a:gd name="connsiteX57" fmla="*/ 9641840 w 9875520"/>
              <a:gd name="connsiteY57" fmla="*/ 1523999 h 1625599"/>
              <a:gd name="connsiteX58" fmla="*/ 9743440 w 9875520"/>
              <a:gd name="connsiteY58" fmla="*/ 1625599 h 1625599"/>
              <a:gd name="connsiteX59" fmla="*/ 9875520 w 9875520"/>
              <a:gd name="connsiteY59" fmla="*/ 1574799 h 1625599"/>
              <a:gd name="connsiteX60" fmla="*/ 9875520 w 9875520"/>
              <a:gd name="connsiteY60" fmla="*/ 1574799 h 1625599"/>
              <a:gd name="connsiteX0" fmla="*/ 0 w 9875520"/>
              <a:gd name="connsiteY0" fmla="*/ 426720 h 1402080"/>
              <a:gd name="connsiteX1" fmla="*/ 10160 w 9875520"/>
              <a:gd name="connsiteY1" fmla="*/ 314960 h 1402080"/>
              <a:gd name="connsiteX2" fmla="*/ 162560 w 9875520"/>
              <a:gd name="connsiteY2" fmla="*/ 152400 h 1402080"/>
              <a:gd name="connsiteX3" fmla="*/ 223520 w 9875520"/>
              <a:gd name="connsiteY3" fmla="*/ 152400 h 1402080"/>
              <a:gd name="connsiteX4" fmla="*/ 284480 w 9875520"/>
              <a:gd name="connsiteY4" fmla="*/ 223520 h 1402080"/>
              <a:gd name="connsiteX5" fmla="*/ 386080 w 9875520"/>
              <a:gd name="connsiteY5" fmla="*/ 223520 h 1402080"/>
              <a:gd name="connsiteX6" fmla="*/ 477520 w 9875520"/>
              <a:gd name="connsiteY6" fmla="*/ 436880 h 1402080"/>
              <a:gd name="connsiteX7" fmla="*/ 538480 w 9875520"/>
              <a:gd name="connsiteY7" fmla="*/ 396240 h 1402080"/>
              <a:gd name="connsiteX8" fmla="*/ 619760 w 9875520"/>
              <a:gd name="connsiteY8" fmla="*/ 223520 h 1402080"/>
              <a:gd name="connsiteX9" fmla="*/ 690880 w 9875520"/>
              <a:gd name="connsiteY9" fmla="*/ 274320 h 1402080"/>
              <a:gd name="connsiteX10" fmla="*/ 741680 w 9875520"/>
              <a:gd name="connsiteY10" fmla="*/ 213360 h 1402080"/>
              <a:gd name="connsiteX11" fmla="*/ 822960 w 9875520"/>
              <a:gd name="connsiteY11" fmla="*/ 304800 h 1402080"/>
              <a:gd name="connsiteX12" fmla="*/ 904240 w 9875520"/>
              <a:gd name="connsiteY12" fmla="*/ 243840 h 1402080"/>
              <a:gd name="connsiteX13" fmla="*/ 934720 w 9875520"/>
              <a:gd name="connsiteY13" fmla="*/ 345440 h 1402080"/>
              <a:gd name="connsiteX14" fmla="*/ 1005840 w 9875520"/>
              <a:gd name="connsiteY14" fmla="*/ 274320 h 1402080"/>
              <a:gd name="connsiteX15" fmla="*/ 1087120 w 9875520"/>
              <a:gd name="connsiteY15" fmla="*/ 386080 h 1402080"/>
              <a:gd name="connsiteX16" fmla="*/ 1178560 w 9875520"/>
              <a:gd name="connsiteY16" fmla="*/ 213360 h 1402080"/>
              <a:gd name="connsiteX17" fmla="*/ 1290320 w 9875520"/>
              <a:gd name="connsiteY17" fmla="*/ 223520 h 1402080"/>
              <a:gd name="connsiteX18" fmla="*/ 1412240 w 9875520"/>
              <a:gd name="connsiteY18" fmla="*/ 406400 h 1402080"/>
              <a:gd name="connsiteX19" fmla="*/ 1473200 w 9875520"/>
              <a:gd name="connsiteY19" fmla="*/ 294640 h 1402080"/>
              <a:gd name="connsiteX20" fmla="*/ 1473200 w 9875520"/>
              <a:gd name="connsiteY20" fmla="*/ 294640 h 1402080"/>
              <a:gd name="connsiteX21" fmla="*/ 1656080 w 9875520"/>
              <a:gd name="connsiteY21" fmla="*/ 375920 h 1402080"/>
              <a:gd name="connsiteX22" fmla="*/ 1747520 w 9875520"/>
              <a:gd name="connsiteY22" fmla="*/ 528320 h 1402080"/>
              <a:gd name="connsiteX23" fmla="*/ 1838960 w 9875520"/>
              <a:gd name="connsiteY23" fmla="*/ 640080 h 1402080"/>
              <a:gd name="connsiteX24" fmla="*/ 6614160 w 9875520"/>
              <a:gd name="connsiteY24" fmla="*/ 0 h 1402080"/>
              <a:gd name="connsiteX25" fmla="*/ 6766560 w 9875520"/>
              <a:gd name="connsiteY25" fmla="*/ 172720 h 1402080"/>
              <a:gd name="connsiteX26" fmla="*/ 6837680 w 9875520"/>
              <a:gd name="connsiteY26" fmla="*/ 314960 h 1402080"/>
              <a:gd name="connsiteX27" fmla="*/ 6918960 w 9875520"/>
              <a:gd name="connsiteY27" fmla="*/ 60960 h 1402080"/>
              <a:gd name="connsiteX28" fmla="*/ 7030720 w 9875520"/>
              <a:gd name="connsiteY28" fmla="*/ 314960 h 1402080"/>
              <a:gd name="connsiteX29" fmla="*/ 7101840 w 9875520"/>
              <a:gd name="connsiteY29" fmla="*/ 375920 h 1402080"/>
              <a:gd name="connsiteX30" fmla="*/ 7142480 w 9875520"/>
              <a:gd name="connsiteY30" fmla="*/ 375920 h 1402080"/>
              <a:gd name="connsiteX31" fmla="*/ 7305040 w 9875520"/>
              <a:gd name="connsiteY31" fmla="*/ 436880 h 1402080"/>
              <a:gd name="connsiteX32" fmla="*/ 7396480 w 9875520"/>
              <a:gd name="connsiteY32" fmla="*/ 487680 h 1402080"/>
              <a:gd name="connsiteX33" fmla="*/ 7508240 w 9875520"/>
              <a:gd name="connsiteY33" fmla="*/ 375920 h 1402080"/>
              <a:gd name="connsiteX34" fmla="*/ 7589520 w 9875520"/>
              <a:gd name="connsiteY34" fmla="*/ 518160 h 1402080"/>
              <a:gd name="connsiteX35" fmla="*/ 7630160 w 9875520"/>
              <a:gd name="connsiteY35" fmla="*/ 680720 h 1402080"/>
              <a:gd name="connsiteX36" fmla="*/ 7731760 w 9875520"/>
              <a:gd name="connsiteY36" fmla="*/ 711200 h 1402080"/>
              <a:gd name="connsiteX37" fmla="*/ 7813040 w 9875520"/>
              <a:gd name="connsiteY37" fmla="*/ 782320 h 1402080"/>
              <a:gd name="connsiteX38" fmla="*/ 7884160 w 9875520"/>
              <a:gd name="connsiteY38" fmla="*/ 833120 h 1402080"/>
              <a:gd name="connsiteX39" fmla="*/ 7945120 w 9875520"/>
              <a:gd name="connsiteY39" fmla="*/ 924560 h 1402080"/>
              <a:gd name="connsiteX40" fmla="*/ 7985760 w 9875520"/>
              <a:gd name="connsiteY40" fmla="*/ 833120 h 1402080"/>
              <a:gd name="connsiteX41" fmla="*/ 8016240 w 9875520"/>
              <a:gd name="connsiteY41" fmla="*/ 853440 h 1402080"/>
              <a:gd name="connsiteX42" fmla="*/ 8087360 w 9875520"/>
              <a:gd name="connsiteY42" fmla="*/ 640080 h 1402080"/>
              <a:gd name="connsiteX43" fmla="*/ 8280400 w 9875520"/>
              <a:gd name="connsiteY43" fmla="*/ 1005840 h 1402080"/>
              <a:gd name="connsiteX44" fmla="*/ 8382000 w 9875520"/>
              <a:gd name="connsiteY44" fmla="*/ 985520 h 1402080"/>
              <a:gd name="connsiteX45" fmla="*/ 8453120 w 9875520"/>
              <a:gd name="connsiteY45" fmla="*/ 1066800 h 1402080"/>
              <a:gd name="connsiteX46" fmla="*/ 8554720 w 9875520"/>
              <a:gd name="connsiteY46" fmla="*/ 965200 h 1402080"/>
              <a:gd name="connsiteX47" fmla="*/ 8646160 w 9875520"/>
              <a:gd name="connsiteY47" fmla="*/ 1076960 h 1402080"/>
              <a:gd name="connsiteX48" fmla="*/ 8798560 w 9875520"/>
              <a:gd name="connsiteY48" fmla="*/ 1046480 h 1402080"/>
              <a:gd name="connsiteX49" fmla="*/ 8869680 w 9875520"/>
              <a:gd name="connsiteY49" fmla="*/ 1188720 h 1402080"/>
              <a:gd name="connsiteX50" fmla="*/ 8950960 w 9875520"/>
              <a:gd name="connsiteY50" fmla="*/ 1066800 h 1402080"/>
              <a:gd name="connsiteX51" fmla="*/ 9093200 w 9875520"/>
              <a:gd name="connsiteY51" fmla="*/ 1178560 h 1402080"/>
              <a:gd name="connsiteX52" fmla="*/ 9144000 w 9875520"/>
              <a:gd name="connsiteY52" fmla="*/ 1290320 h 1402080"/>
              <a:gd name="connsiteX53" fmla="*/ 9225280 w 9875520"/>
              <a:gd name="connsiteY53" fmla="*/ 1178560 h 1402080"/>
              <a:gd name="connsiteX54" fmla="*/ 9367520 w 9875520"/>
              <a:gd name="connsiteY54" fmla="*/ 1310640 h 1402080"/>
              <a:gd name="connsiteX55" fmla="*/ 9448800 w 9875520"/>
              <a:gd name="connsiteY55" fmla="*/ 1209040 h 1402080"/>
              <a:gd name="connsiteX56" fmla="*/ 9641840 w 9875520"/>
              <a:gd name="connsiteY56" fmla="*/ 1300480 h 1402080"/>
              <a:gd name="connsiteX57" fmla="*/ 9743440 w 9875520"/>
              <a:gd name="connsiteY57" fmla="*/ 1402080 h 1402080"/>
              <a:gd name="connsiteX58" fmla="*/ 9875520 w 9875520"/>
              <a:gd name="connsiteY58" fmla="*/ 1351280 h 1402080"/>
              <a:gd name="connsiteX59" fmla="*/ 9875520 w 9875520"/>
              <a:gd name="connsiteY59" fmla="*/ 1351280 h 1402080"/>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837680 w 9875520"/>
              <a:gd name="connsiteY25" fmla="*/ 254001 h 1341121"/>
              <a:gd name="connsiteX26" fmla="*/ 6918960 w 9875520"/>
              <a:gd name="connsiteY26" fmla="*/ 1 h 1341121"/>
              <a:gd name="connsiteX27" fmla="*/ 7030720 w 9875520"/>
              <a:gd name="connsiteY27" fmla="*/ 254001 h 1341121"/>
              <a:gd name="connsiteX28" fmla="*/ 7101840 w 9875520"/>
              <a:gd name="connsiteY28" fmla="*/ 314961 h 1341121"/>
              <a:gd name="connsiteX29" fmla="*/ 7142480 w 9875520"/>
              <a:gd name="connsiteY29" fmla="*/ 314961 h 1341121"/>
              <a:gd name="connsiteX30" fmla="*/ 7305040 w 9875520"/>
              <a:gd name="connsiteY30" fmla="*/ 375921 h 1341121"/>
              <a:gd name="connsiteX31" fmla="*/ 7396480 w 9875520"/>
              <a:gd name="connsiteY31" fmla="*/ 426721 h 1341121"/>
              <a:gd name="connsiteX32" fmla="*/ 7508240 w 9875520"/>
              <a:gd name="connsiteY32" fmla="*/ 314961 h 1341121"/>
              <a:gd name="connsiteX33" fmla="*/ 7589520 w 9875520"/>
              <a:gd name="connsiteY33" fmla="*/ 457201 h 1341121"/>
              <a:gd name="connsiteX34" fmla="*/ 7630160 w 9875520"/>
              <a:gd name="connsiteY34" fmla="*/ 619761 h 1341121"/>
              <a:gd name="connsiteX35" fmla="*/ 7731760 w 9875520"/>
              <a:gd name="connsiteY35" fmla="*/ 650241 h 1341121"/>
              <a:gd name="connsiteX36" fmla="*/ 7813040 w 9875520"/>
              <a:gd name="connsiteY36" fmla="*/ 721361 h 1341121"/>
              <a:gd name="connsiteX37" fmla="*/ 7884160 w 9875520"/>
              <a:gd name="connsiteY37" fmla="*/ 772161 h 1341121"/>
              <a:gd name="connsiteX38" fmla="*/ 7945120 w 9875520"/>
              <a:gd name="connsiteY38" fmla="*/ 863601 h 1341121"/>
              <a:gd name="connsiteX39" fmla="*/ 7985760 w 9875520"/>
              <a:gd name="connsiteY39" fmla="*/ 772161 h 1341121"/>
              <a:gd name="connsiteX40" fmla="*/ 8016240 w 9875520"/>
              <a:gd name="connsiteY40" fmla="*/ 792481 h 1341121"/>
              <a:gd name="connsiteX41" fmla="*/ 8087360 w 9875520"/>
              <a:gd name="connsiteY41" fmla="*/ 579121 h 1341121"/>
              <a:gd name="connsiteX42" fmla="*/ 8280400 w 9875520"/>
              <a:gd name="connsiteY42" fmla="*/ 944881 h 1341121"/>
              <a:gd name="connsiteX43" fmla="*/ 8382000 w 9875520"/>
              <a:gd name="connsiteY43" fmla="*/ 924561 h 1341121"/>
              <a:gd name="connsiteX44" fmla="*/ 8453120 w 9875520"/>
              <a:gd name="connsiteY44" fmla="*/ 1005841 h 1341121"/>
              <a:gd name="connsiteX45" fmla="*/ 8554720 w 9875520"/>
              <a:gd name="connsiteY45" fmla="*/ 904241 h 1341121"/>
              <a:gd name="connsiteX46" fmla="*/ 8646160 w 9875520"/>
              <a:gd name="connsiteY46" fmla="*/ 1016001 h 1341121"/>
              <a:gd name="connsiteX47" fmla="*/ 8798560 w 9875520"/>
              <a:gd name="connsiteY47" fmla="*/ 985521 h 1341121"/>
              <a:gd name="connsiteX48" fmla="*/ 8869680 w 9875520"/>
              <a:gd name="connsiteY48" fmla="*/ 1127761 h 1341121"/>
              <a:gd name="connsiteX49" fmla="*/ 8950960 w 9875520"/>
              <a:gd name="connsiteY49" fmla="*/ 1005841 h 1341121"/>
              <a:gd name="connsiteX50" fmla="*/ 9093200 w 9875520"/>
              <a:gd name="connsiteY50" fmla="*/ 1117601 h 1341121"/>
              <a:gd name="connsiteX51" fmla="*/ 9144000 w 9875520"/>
              <a:gd name="connsiteY51" fmla="*/ 1229361 h 1341121"/>
              <a:gd name="connsiteX52" fmla="*/ 9225280 w 9875520"/>
              <a:gd name="connsiteY52" fmla="*/ 1117601 h 1341121"/>
              <a:gd name="connsiteX53" fmla="*/ 9367520 w 9875520"/>
              <a:gd name="connsiteY53" fmla="*/ 1249681 h 1341121"/>
              <a:gd name="connsiteX54" fmla="*/ 9448800 w 9875520"/>
              <a:gd name="connsiteY54" fmla="*/ 1148081 h 1341121"/>
              <a:gd name="connsiteX55" fmla="*/ 9641840 w 9875520"/>
              <a:gd name="connsiteY55" fmla="*/ 1239521 h 1341121"/>
              <a:gd name="connsiteX56" fmla="*/ 9743440 w 9875520"/>
              <a:gd name="connsiteY56" fmla="*/ 1341121 h 1341121"/>
              <a:gd name="connsiteX57" fmla="*/ 9875520 w 9875520"/>
              <a:gd name="connsiteY57" fmla="*/ 1290321 h 1341121"/>
              <a:gd name="connsiteX58" fmla="*/ 9875520 w 9875520"/>
              <a:gd name="connsiteY58"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766560 w 9875520"/>
              <a:gd name="connsiteY24" fmla="*/ 111761 h 1341121"/>
              <a:gd name="connsiteX25" fmla="*/ 6918960 w 9875520"/>
              <a:gd name="connsiteY25" fmla="*/ 1 h 1341121"/>
              <a:gd name="connsiteX26" fmla="*/ 7030720 w 9875520"/>
              <a:gd name="connsiteY26" fmla="*/ 254001 h 1341121"/>
              <a:gd name="connsiteX27" fmla="*/ 7101840 w 9875520"/>
              <a:gd name="connsiteY27" fmla="*/ 314961 h 1341121"/>
              <a:gd name="connsiteX28" fmla="*/ 7142480 w 9875520"/>
              <a:gd name="connsiteY28" fmla="*/ 314961 h 1341121"/>
              <a:gd name="connsiteX29" fmla="*/ 7305040 w 9875520"/>
              <a:gd name="connsiteY29" fmla="*/ 375921 h 1341121"/>
              <a:gd name="connsiteX30" fmla="*/ 7396480 w 9875520"/>
              <a:gd name="connsiteY30" fmla="*/ 426721 h 1341121"/>
              <a:gd name="connsiteX31" fmla="*/ 7508240 w 9875520"/>
              <a:gd name="connsiteY31" fmla="*/ 314961 h 1341121"/>
              <a:gd name="connsiteX32" fmla="*/ 7589520 w 9875520"/>
              <a:gd name="connsiteY32" fmla="*/ 457201 h 1341121"/>
              <a:gd name="connsiteX33" fmla="*/ 7630160 w 9875520"/>
              <a:gd name="connsiteY33" fmla="*/ 619761 h 1341121"/>
              <a:gd name="connsiteX34" fmla="*/ 7731760 w 9875520"/>
              <a:gd name="connsiteY34" fmla="*/ 650241 h 1341121"/>
              <a:gd name="connsiteX35" fmla="*/ 7813040 w 9875520"/>
              <a:gd name="connsiteY35" fmla="*/ 721361 h 1341121"/>
              <a:gd name="connsiteX36" fmla="*/ 7884160 w 9875520"/>
              <a:gd name="connsiteY36" fmla="*/ 772161 h 1341121"/>
              <a:gd name="connsiteX37" fmla="*/ 7945120 w 9875520"/>
              <a:gd name="connsiteY37" fmla="*/ 863601 h 1341121"/>
              <a:gd name="connsiteX38" fmla="*/ 7985760 w 9875520"/>
              <a:gd name="connsiteY38" fmla="*/ 772161 h 1341121"/>
              <a:gd name="connsiteX39" fmla="*/ 8016240 w 9875520"/>
              <a:gd name="connsiteY39" fmla="*/ 792481 h 1341121"/>
              <a:gd name="connsiteX40" fmla="*/ 8087360 w 9875520"/>
              <a:gd name="connsiteY40" fmla="*/ 579121 h 1341121"/>
              <a:gd name="connsiteX41" fmla="*/ 8280400 w 9875520"/>
              <a:gd name="connsiteY41" fmla="*/ 944881 h 1341121"/>
              <a:gd name="connsiteX42" fmla="*/ 8382000 w 9875520"/>
              <a:gd name="connsiteY42" fmla="*/ 924561 h 1341121"/>
              <a:gd name="connsiteX43" fmla="*/ 8453120 w 9875520"/>
              <a:gd name="connsiteY43" fmla="*/ 1005841 h 1341121"/>
              <a:gd name="connsiteX44" fmla="*/ 8554720 w 9875520"/>
              <a:gd name="connsiteY44" fmla="*/ 904241 h 1341121"/>
              <a:gd name="connsiteX45" fmla="*/ 8646160 w 9875520"/>
              <a:gd name="connsiteY45" fmla="*/ 1016001 h 1341121"/>
              <a:gd name="connsiteX46" fmla="*/ 8798560 w 9875520"/>
              <a:gd name="connsiteY46" fmla="*/ 985521 h 1341121"/>
              <a:gd name="connsiteX47" fmla="*/ 8869680 w 9875520"/>
              <a:gd name="connsiteY47" fmla="*/ 1127761 h 1341121"/>
              <a:gd name="connsiteX48" fmla="*/ 8950960 w 9875520"/>
              <a:gd name="connsiteY48" fmla="*/ 1005841 h 1341121"/>
              <a:gd name="connsiteX49" fmla="*/ 9093200 w 9875520"/>
              <a:gd name="connsiteY49" fmla="*/ 1117601 h 1341121"/>
              <a:gd name="connsiteX50" fmla="*/ 9144000 w 9875520"/>
              <a:gd name="connsiteY50" fmla="*/ 1229361 h 1341121"/>
              <a:gd name="connsiteX51" fmla="*/ 9225280 w 9875520"/>
              <a:gd name="connsiteY51" fmla="*/ 1117601 h 1341121"/>
              <a:gd name="connsiteX52" fmla="*/ 9367520 w 9875520"/>
              <a:gd name="connsiteY52" fmla="*/ 1249681 h 1341121"/>
              <a:gd name="connsiteX53" fmla="*/ 9448800 w 9875520"/>
              <a:gd name="connsiteY53" fmla="*/ 1148081 h 1341121"/>
              <a:gd name="connsiteX54" fmla="*/ 9641840 w 9875520"/>
              <a:gd name="connsiteY54" fmla="*/ 1239521 h 1341121"/>
              <a:gd name="connsiteX55" fmla="*/ 9743440 w 9875520"/>
              <a:gd name="connsiteY55" fmla="*/ 1341121 h 1341121"/>
              <a:gd name="connsiteX56" fmla="*/ 9875520 w 9875520"/>
              <a:gd name="connsiteY56" fmla="*/ 1290321 h 1341121"/>
              <a:gd name="connsiteX57" fmla="*/ 9875520 w 9875520"/>
              <a:gd name="connsiteY57" fmla="*/ 1290321 h 1341121"/>
              <a:gd name="connsiteX0" fmla="*/ 0 w 9875520"/>
              <a:gd name="connsiteY0" fmla="*/ 365761 h 1341121"/>
              <a:gd name="connsiteX1" fmla="*/ 10160 w 9875520"/>
              <a:gd name="connsiteY1" fmla="*/ 254001 h 1341121"/>
              <a:gd name="connsiteX2" fmla="*/ 162560 w 9875520"/>
              <a:gd name="connsiteY2" fmla="*/ 91441 h 1341121"/>
              <a:gd name="connsiteX3" fmla="*/ 223520 w 9875520"/>
              <a:gd name="connsiteY3" fmla="*/ 91441 h 1341121"/>
              <a:gd name="connsiteX4" fmla="*/ 284480 w 9875520"/>
              <a:gd name="connsiteY4" fmla="*/ 162561 h 1341121"/>
              <a:gd name="connsiteX5" fmla="*/ 386080 w 9875520"/>
              <a:gd name="connsiteY5" fmla="*/ 162561 h 1341121"/>
              <a:gd name="connsiteX6" fmla="*/ 477520 w 9875520"/>
              <a:gd name="connsiteY6" fmla="*/ 375921 h 1341121"/>
              <a:gd name="connsiteX7" fmla="*/ 538480 w 9875520"/>
              <a:gd name="connsiteY7" fmla="*/ 335281 h 1341121"/>
              <a:gd name="connsiteX8" fmla="*/ 619760 w 9875520"/>
              <a:gd name="connsiteY8" fmla="*/ 162561 h 1341121"/>
              <a:gd name="connsiteX9" fmla="*/ 690880 w 9875520"/>
              <a:gd name="connsiteY9" fmla="*/ 213361 h 1341121"/>
              <a:gd name="connsiteX10" fmla="*/ 741680 w 9875520"/>
              <a:gd name="connsiteY10" fmla="*/ 152401 h 1341121"/>
              <a:gd name="connsiteX11" fmla="*/ 822960 w 9875520"/>
              <a:gd name="connsiteY11" fmla="*/ 243841 h 1341121"/>
              <a:gd name="connsiteX12" fmla="*/ 904240 w 9875520"/>
              <a:gd name="connsiteY12" fmla="*/ 182881 h 1341121"/>
              <a:gd name="connsiteX13" fmla="*/ 934720 w 9875520"/>
              <a:gd name="connsiteY13" fmla="*/ 284481 h 1341121"/>
              <a:gd name="connsiteX14" fmla="*/ 1005840 w 9875520"/>
              <a:gd name="connsiteY14" fmla="*/ 213361 h 1341121"/>
              <a:gd name="connsiteX15" fmla="*/ 1087120 w 9875520"/>
              <a:gd name="connsiteY15" fmla="*/ 325121 h 1341121"/>
              <a:gd name="connsiteX16" fmla="*/ 1178560 w 9875520"/>
              <a:gd name="connsiteY16" fmla="*/ 152401 h 1341121"/>
              <a:gd name="connsiteX17" fmla="*/ 1290320 w 9875520"/>
              <a:gd name="connsiteY17" fmla="*/ 162561 h 1341121"/>
              <a:gd name="connsiteX18" fmla="*/ 1412240 w 9875520"/>
              <a:gd name="connsiteY18" fmla="*/ 345441 h 1341121"/>
              <a:gd name="connsiteX19" fmla="*/ 1473200 w 9875520"/>
              <a:gd name="connsiteY19" fmla="*/ 233681 h 1341121"/>
              <a:gd name="connsiteX20" fmla="*/ 1473200 w 9875520"/>
              <a:gd name="connsiteY20" fmla="*/ 233681 h 1341121"/>
              <a:gd name="connsiteX21" fmla="*/ 1656080 w 9875520"/>
              <a:gd name="connsiteY21" fmla="*/ 314961 h 1341121"/>
              <a:gd name="connsiteX22" fmla="*/ 1747520 w 9875520"/>
              <a:gd name="connsiteY22" fmla="*/ 467361 h 1341121"/>
              <a:gd name="connsiteX23" fmla="*/ 1838960 w 9875520"/>
              <a:gd name="connsiteY23" fmla="*/ 579121 h 1341121"/>
              <a:gd name="connsiteX24" fmla="*/ 6918960 w 9875520"/>
              <a:gd name="connsiteY24" fmla="*/ 1 h 1341121"/>
              <a:gd name="connsiteX25" fmla="*/ 7030720 w 9875520"/>
              <a:gd name="connsiteY25" fmla="*/ 254001 h 1341121"/>
              <a:gd name="connsiteX26" fmla="*/ 7101840 w 9875520"/>
              <a:gd name="connsiteY26" fmla="*/ 314961 h 1341121"/>
              <a:gd name="connsiteX27" fmla="*/ 7142480 w 9875520"/>
              <a:gd name="connsiteY27" fmla="*/ 314961 h 1341121"/>
              <a:gd name="connsiteX28" fmla="*/ 7305040 w 9875520"/>
              <a:gd name="connsiteY28" fmla="*/ 375921 h 1341121"/>
              <a:gd name="connsiteX29" fmla="*/ 7396480 w 9875520"/>
              <a:gd name="connsiteY29" fmla="*/ 426721 h 1341121"/>
              <a:gd name="connsiteX30" fmla="*/ 7508240 w 9875520"/>
              <a:gd name="connsiteY30" fmla="*/ 314961 h 1341121"/>
              <a:gd name="connsiteX31" fmla="*/ 7589520 w 9875520"/>
              <a:gd name="connsiteY31" fmla="*/ 457201 h 1341121"/>
              <a:gd name="connsiteX32" fmla="*/ 7630160 w 9875520"/>
              <a:gd name="connsiteY32" fmla="*/ 619761 h 1341121"/>
              <a:gd name="connsiteX33" fmla="*/ 7731760 w 9875520"/>
              <a:gd name="connsiteY33" fmla="*/ 650241 h 1341121"/>
              <a:gd name="connsiteX34" fmla="*/ 7813040 w 9875520"/>
              <a:gd name="connsiteY34" fmla="*/ 721361 h 1341121"/>
              <a:gd name="connsiteX35" fmla="*/ 7884160 w 9875520"/>
              <a:gd name="connsiteY35" fmla="*/ 772161 h 1341121"/>
              <a:gd name="connsiteX36" fmla="*/ 7945120 w 9875520"/>
              <a:gd name="connsiteY36" fmla="*/ 863601 h 1341121"/>
              <a:gd name="connsiteX37" fmla="*/ 7985760 w 9875520"/>
              <a:gd name="connsiteY37" fmla="*/ 772161 h 1341121"/>
              <a:gd name="connsiteX38" fmla="*/ 8016240 w 9875520"/>
              <a:gd name="connsiteY38" fmla="*/ 792481 h 1341121"/>
              <a:gd name="connsiteX39" fmla="*/ 8087360 w 9875520"/>
              <a:gd name="connsiteY39" fmla="*/ 579121 h 1341121"/>
              <a:gd name="connsiteX40" fmla="*/ 8280400 w 9875520"/>
              <a:gd name="connsiteY40" fmla="*/ 944881 h 1341121"/>
              <a:gd name="connsiteX41" fmla="*/ 8382000 w 9875520"/>
              <a:gd name="connsiteY41" fmla="*/ 924561 h 1341121"/>
              <a:gd name="connsiteX42" fmla="*/ 8453120 w 9875520"/>
              <a:gd name="connsiteY42" fmla="*/ 1005841 h 1341121"/>
              <a:gd name="connsiteX43" fmla="*/ 8554720 w 9875520"/>
              <a:gd name="connsiteY43" fmla="*/ 904241 h 1341121"/>
              <a:gd name="connsiteX44" fmla="*/ 8646160 w 9875520"/>
              <a:gd name="connsiteY44" fmla="*/ 1016001 h 1341121"/>
              <a:gd name="connsiteX45" fmla="*/ 8798560 w 9875520"/>
              <a:gd name="connsiteY45" fmla="*/ 985521 h 1341121"/>
              <a:gd name="connsiteX46" fmla="*/ 8869680 w 9875520"/>
              <a:gd name="connsiteY46" fmla="*/ 1127761 h 1341121"/>
              <a:gd name="connsiteX47" fmla="*/ 8950960 w 9875520"/>
              <a:gd name="connsiteY47" fmla="*/ 1005841 h 1341121"/>
              <a:gd name="connsiteX48" fmla="*/ 9093200 w 9875520"/>
              <a:gd name="connsiteY48" fmla="*/ 1117601 h 1341121"/>
              <a:gd name="connsiteX49" fmla="*/ 9144000 w 9875520"/>
              <a:gd name="connsiteY49" fmla="*/ 1229361 h 1341121"/>
              <a:gd name="connsiteX50" fmla="*/ 9225280 w 9875520"/>
              <a:gd name="connsiteY50" fmla="*/ 1117601 h 1341121"/>
              <a:gd name="connsiteX51" fmla="*/ 9367520 w 9875520"/>
              <a:gd name="connsiteY51" fmla="*/ 1249681 h 1341121"/>
              <a:gd name="connsiteX52" fmla="*/ 9448800 w 9875520"/>
              <a:gd name="connsiteY52" fmla="*/ 1148081 h 1341121"/>
              <a:gd name="connsiteX53" fmla="*/ 9641840 w 9875520"/>
              <a:gd name="connsiteY53" fmla="*/ 1239521 h 1341121"/>
              <a:gd name="connsiteX54" fmla="*/ 9743440 w 9875520"/>
              <a:gd name="connsiteY54" fmla="*/ 1341121 h 1341121"/>
              <a:gd name="connsiteX55" fmla="*/ 9875520 w 9875520"/>
              <a:gd name="connsiteY55" fmla="*/ 1290321 h 1341121"/>
              <a:gd name="connsiteX56" fmla="*/ 9875520 w 9875520"/>
              <a:gd name="connsiteY56" fmla="*/ 1290321 h 1341121"/>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030720 w 9875520"/>
              <a:gd name="connsiteY24" fmla="*/ 162559 h 1249679"/>
              <a:gd name="connsiteX25" fmla="*/ 7101840 w 9875520"/>
              <a:gd name="connsiteY25" fmla="*/ 223519 h 1249679"/>
              <a:gd name="connsiteX26" fmla="*/ 7142480 w 9875520"/>
              <a:gd name="connsiteY26" fmla="*/ 223519 h 1249679"/>
              <a:gd name="connsiteX27" fmla="*/ 7305040 w 9875520"/>
              <a:gd name="connsiteY27" fmla="*/ 284479 h 1249679"/>
              <a:gd name="connsiteX28" fmla="*/ 7396480 w 9875520"/>
              <a:gd name="connsiteY28" fmla="*/ 335279 h 1249679"/>
              <a:gd name="connsiteX29" fmla="*/ 7508240 w 9875520"/>
              <a:gd name="connsiteY29" fmla="*/ 223519 h 1249679"/>
              <a:gd name="connsiteX30" fmla="*/ 7589520 w 9875520"/>
              <a:gd name="connsiteY30" fmla="*/ 365759 h 1249679"/>
              <a:gd name="connsiteX31" fmla="*/ 7630160 w 9875520"/>
              <a:gd name="connsiteY31" fmla="*/ 528319 h 1249679"/>
              <a:gd name="connsiteX32" fmla="*/ 7731760 w 9875520"/>
              <a:gd name="connsiteY32" fmla="*/ 558799 h 1249679"/>
              <a:gd name="connsiteX33" fmla="*/ 7813040 w 9875520"/>
              <a:gd name="connsiteY33" fmla="*/ 629919 h 1249679"/>
              <a:gd name="connsiteX34" fmla="*/ 7884160 w 9875520"/>
              <a:gd name="connsiteY34" fmla="*/ 680719 h 1249679"/>
              <a:gd name="connsiteX35" fmla="*/ 7945120 w 9875520"/>
              <a:gd name="connsiteY35" fmla="*/ 772159 h 1249679"/>
              <a:gd name="connsiteX36" fmla="*/ 7985760 w 9875520"/>
              <a:gd name="connsiteY36" fmla="*/ 680719 h 1249679"/>
              <a:gd name="connsiteX37" fmla="*/ 8016240 w 9875520"/>
              <a:gd name="connsiteY37" fmla="*/ 701039 h 1249679"/>
              <a:gd name="connsiteX38" fmla="*/ 8087360 w 9875520"/>
              <a:gd name="connsiteY38" fmla="*/ 487679 h 1249679"/>
              <a:gd name="connsiteX39" fmla="*/ 8280400 w 9875520"/>
              <a:gd name="connsiteY39" fmla="*/ 853439 h 1249679"/>
              <a:gd name="connsiteX40" fmla="*/ 8382000 w 9875520"/>
              <a:gd name="connsiteY40" fmla="*/ 833119 h 1249679"/>
              <a:gd name="connsiteX41" fmla="*/ 8453120 w 9875520"/>
              <a:gd name="connsiteY41" fmla="*/ 914399 h 1249679"/>
              <a:gd name="connsiteX42" fmla="*/ 8554720 w 9875520"/>
              <a:gd name="connsiteY42" fmla="*/ 812799 h 1249679"/>
              <a:gd name="connsiteX43" fmla="*/ 8646160 w 9875520"/>
              <a:gd name="connsiteY43" fmla="*/ 924559 h 1249679"/>
              <a:gd name="connsiteX44" fmla="*/ 8798560 w 9875520"/>
              <a:gd name="connsiteY44" fmla="*/ 894079 h 1249679"/>
              <a:gd name="connsiteX45" fmla="*/ 8869680 w 9875520"/>
              <a:gd name="connsiteY45" fmla="*/ 1036319 h 1249679"/>
              <a:gd name="connsiteX46" fmla="*/ 8950960 w 9875520"/>
              <a:gd name="connsiteY46" fmla="*/ 914399 h 1249679"/>
              <a:gd name="connsiteX47" fmla="*/ 9093200 w 9875520"/>
              <a:gd name="connsiteY47" fmla="*/ 1026159 h 1249679"/>
              <a:gd name="connsiteX48" fmla="*/ 9144000 w 9875520"/>
              <a:gd name="connsiteY48" fmla="*/ 1137919 h 1249679"/>
              <a:gd name="connsiteX49" fmla="*/ 9225280 w 9875520"/>
              <a:gd name="connsiteY49" fmla="*/ 1026159 h 1249679"/>
              <a:gd name="connsiteX50" fmla="*/ 9367520 w 9875520"/>
              <a:gd name="connsiteY50" fmla="*/ 1158239 h 1249679"/>
              <a:gd name="connsiteX51" fmla="*/ 9448800 w 9875520"/>
              <a:gd name="connsiteY51" fmla="*/ 1056639 h 1249679"/>
              <a:gd name="connsiteX52" fmla="*/ 9641840 w 9875520"/>
              <a:gd name="connsiteY52" fmla="*/ 1148079 h 1249679"/>
              <a:gd name="connsiteX53" fmla="*/ 9743440 w 9875520"/>
              <a:gd name="connsiteY53" fmla="*/ 1249679 h 1249679"/>
              <a:gd name="connsiteX54" fmla="*/ 9875520 w 9875520"/>
              <a:gd name="connsiteY54" fmla="*/ 1198879 h 1249679"/>
              <a:gd name="connsiteX55" fmla="*/ 9875520 w 9875520"/>
              <a:gd name="connsiteY5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142480 w 9875520"/>
              <a:gd name="connsiteY25" fmla="*/ 223519 h 1249679"/>
              <a:gd name="connsiteX26" fmla="*/ 7305040 w 9875520"/>
              <a:gd name="connsiteY26" fmla="*/ 284479 h 1249679"/>
              <a:gd name="connsiteX27" fmla="*/ 7396480 w 9875520"/>
              <a:gd name="connsiteY27" fmla="*/ 335279 h 1249679"/>
              <a:gd name="connsiteX28" fmla="*/ 7508240 w 9875520"/>
              <a:gd name="connsiteY28" fmla="*/ 223519 h 1249679"/>
              <a:gd name="connsiteX29" fmla="*/ 7589520 w 9875520"/>
              <a:gd name="connsiteY29" fmla="*/ 365759 h 1249679"/>
              <a:gd name="connsiteX30" fmla="*/ 7630160 w 9875520"/>
              <a:gd name="connsiteY30" fmla="*/ 528319 h 1249679"/>
              <a:gd name="connsiteX31" fmla="*/ 7731760 w 9875520"/>
              <a:gd name="connsiteY31" fmla="*/ 558799 h 1249679"/>
              <a:gd name="connsiteX32" fmla="*/ 7813040 w 9875520"/>
              <a:gd name="connsiteY32" fmla="*/ 629919 h 1249679"/>
              <a:gd name="connsiteX33" fmla="*/ 7884160 w 9875520"/>
              <a:gd name="connsiteY33" fmla="*/ 680719 h 1249679"/>
              <a:gd name="connsiteX34" fmla="*/ 7945120 w 9875520"/>
              <a:gd name="connsiteY34" fmla="*/ 772159 h 1249679"/>
              <a:gd name="connsiteX35" fmla="*/ 7985760 w 9875520"/>
              <a:gd name="connsiteY35" fmla="*/ 680719 h 1249679"/>
              <a:gd name="connsiteX36" fmla="*/ 8016240 w 9875520"/>
              <a:gd name="connsiteY36" fmla="*/ 701039 h 1249679"/>
              <a:gd name="connsiteX37" fmla="*/ 8087360 w 9875520"/>
              <a:gd name="connsiteY37" fmla="*/ 487679 h 1249679"/>
              <a:gd name="connsiteX38" fmla="*/ 8280400 w 9875520"/>
              <a:gd name="connsiteY38" fmla="*/ 853439 h 1249679"/>
              <a:gd name="connsiteX39" fmla="*/ 8382000 w 9875520"/>
              <a:gd name="connsiteY39" fmla="*/ 833119 h 1249679"/>
              <a:gd name="connsiteX40" fmla="*/ 8453120 w 9875520"/>
              <a:gd name="connsiteY40" fmla="*/ 914399 h 1249679"/>
              <a:gd name="connsiteX41" fmla="*/ 8554720 w 9875520"/>
              <a:gd name="connsiteY41" fmla="*/ 812799 h 1249679"/>
              <a:gd name="connsiteX42" fmla="*/ 8646160 w 9875520"/>
              <a:gd name="connsiteY42" fmla="*/ 924559 h 1249679"/>
              <a:gd name="connsiteX43" fmla="*/ 8798560 w 9875520"/>
              <a:gd name="connsiteY43" fmla="*/ 894079 h 1249679"/>
              <a:gd name="connsiteX44" fmla="*/ 8869680 w 9875520"/>
              <a:gd name="connsiteY44" fmla="*/ 1036319 h 1249679"/>
              <a:gd name="connsiteX45" fmla="*/ 8950960 w 9875520"/>
              <a:gd name="connsiteY45" fmla="*/ 914399 h 1249679"/>
              <a:gd name="connsiteX46" fmla="*/ 9093200 w 9875520"/>
              <a:gd name="connsiteY46" fmla="*/ 1026159 h 1249679"/>
              <a:gd name="connsiteX47" fmla="*/ 9144000 w 9875520"/>
              <a:gd name="connsiteY47" fmla="*/ 1137919 h 1249679"/>
              <a:gd name="connsiteX48" fmla="*/ 9225280 w 9875520"/>
              <a:gd name="connsiteY48" fmla="*/ 1026159 h 1249679"/>
              <a:gd name="connsiteX49" fmla="*/ 9367520 w 9875520"/>
              <a:gd name="connsiteY49" fmla="*/ 1158239 h 1249679"/>
              <a:gd name="connsiteX50" fmla="*/ 9448800 w 9875520"/>
              <a:gd name="connsiteY50" fmla="*/ 1056639 h 1249679"/>
              <a:gd name="connsiteX51" fmla="*/ 9641840 w 9875520"/>
              <a:gd name="connsiteY51" fmla="*/ 1148079 h 1249679"/>
              <a:gd name="connsiteX52" fmla="*/ 9743440 w 9875520"/>
              <a:gd name="connsiteY52" fmla="*/ 1249679 h 1249679"/>
              <a:gd name="connsiteX53" fmla="*/ 9875520 w 9875520"/>
              <a:gd name="connsiteY53" fmla="*/ 1198879 h 1249679"/>
              <a:gd name="connsiteX54" fmla="*/ 9875520 w 9875520"/>
              <a:gd name="connsiteY5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101840 w 9875520"/>
              <a:gd name="connsiteY24" fmla="*/ 223519 h 1249679"/>
              <a:gd name="connsiteX25" fmla="*/ 7305040 w 9875520"/>
              <a:gd name="connsiteY25" fmla="*/ 284479 h 1249679"/>
              <a:gd name="connsiteX26" fmla="*/ 7396480 w 9875520"/>
              <a:gd name="connsiteY26" fmla="*/ 335279 h 1249679"/>
              <a:gd name="connsiteX27" fmla="*/ 7508240 w 9875520"/>
              <a:gd name="connsiteY27" fmla="*/ 223519 h 1249679"/>
              <a:gd name="connsiteX28" fmla="*/ 7589520 w 9875520"/>
              <a:gd name="connsiteY28" fmla="*/ 365759 h 1249679"/>
              <a:gd name="connsiteX29" fmla="*/ 7630160 w 9875520"/>
              <a:gd name="connsiteY29" fmla="*/ 528319 h 1249679"/>
              <a:gd name="connsiteX30" fmla="*/ 7731760 w 9875520"/>
              <a:gd name="connsiteY30" fmla="*/ 558799 h 1249679"/>
              <a:gd name="connsiteX31" fmla="*/ 7813040 w 9875520"/>
              <a:gd name="connsiteY31" fmla="*/ 629919 h 1249679"/>
              <a:gd name="connsiteX32" fmla="*/ 7884160 w 9875520"/>
              <a:gd name="connsiteY32" fmla="*/ 680719 h 1249679"/>
              <a:gd name="connsiteX33" fmla="*/ 7945120 w 9875520"/>
              <a:gd name="connsiteY33" fmla="*/ 772159 h 1249679"/>
              <a:gd name="connsiteX34" fmla="*/ 7985760 w 9875520"/>
              <a:gd name="connsiteY34" fmla="*/ 680719 h 1249679"/>
              <a:gd name="connsiteX35" fmla="*/ 8016240 w 9875520"/>
              <a:gd name="connsiteY35" fmla="*/ 701039 h 1249679"/>
              <a:gd name="connsiteX36" fmla="*/ 8087360 w 9875520"/>
              <a:gd name="connsiteY36" fmla="*/ 487679 h 1249679"/>
              <a:gd name="connsiteX37" fmla="*/ 8280400 w 9875520"/>
              <a:gd name="connsiteY37" fmla="*/ 853439 h 1249679"/>
              <a:gd name="connsiteX38" fmla="*/ 8382000 w 9875520"/>
              <a:gd name="connsiteY38" fmla="*/ 833119 h 1249679"/>
              <a:gd name="connsiteX39" fmla="*/ 8453120 w 9875520"/>
              <a:gd name="connsiteY39" fmla="*/ 914399 h 1249679"/>
              <a:gd name="connsiteX40" fmla="*/ 8554720 w 9875520"/>
              <a:gd name="connsiteY40" fmla="*/ 812799 h 1249679"/>
              <a:gd name="connsiteX41" fmla="*/ 8646160 w 9875520"/>
              <a:gd name="connsiteY41" fmla="*/ 924559 h 1249679"/>
              <a:gd name="connsiteX42" fmla="*/ 8798560 w 9875520"/>
              <a:gd name="connsiteY42" fmla="*/ 894079 h 1249679"/>
              <a:gd name="connsiteX43" fmla="*/ 8869680 w 9875520"/>
              <a:gd name="connsiteY43" fmla="*/ 1036319 h 1249679"/>
              <a:gd name="connsiteX44" fmla="*/ 8950960 w 9875520"/>
              <a:gd name="connsiteY44" fmla="*/ 914399 h 1249679"/>
              <a:gd name="connsiteX45" fmla="*/ 9093200 w 9875520"/>
              <a:gd name="connsiteY45" fmla="*/ 1026159 h 1249679"/>
              <a:gd name="connsiteX46" fmla="*/ 9144000 w 9875520"/>
              <a:gd name="connsiteY46" fmla="*/ 1137919 h 1249679"/>
              <a:gd name="connsiteX47" fmla="*/ 9225280 w 9875520"/>
              <a:gd name="connsiteY47" fmla="*/ 1026159 h 1249679"/>
              <a:gd name="connsiteX48" fmla="*/ 9367520 w 9875520"/>
              <a:gd name="connsiteY48" fmla="*/ 1158239 h 1249679"/>
              <a:gd name="connsiteX49" fmla="*/ 9448800 w 9875520"/>
              <a:gd name="connsiteY49" fmla="*/ 1056639 h 1249679"/>
              <a:gd name="connsiteX50" fmla="*/ 9641840 w 9875520"/>
              <a:gd name="connsiteY50" fmla="*/ 1148079 h 1249679"/>
              <a:gd name="connsiteX51" fmla="*/ 9743440 w 9875520"/>
              <a:gd name="connsiteY51" fmla="*/ 1249679 h 1249679"/>
              <a:gd name="connsiteX52" fmla="*/ 9875520 w 9875520"/>
              <a:gd name="connsiteY52" fmla="*/ 1198879 h 1249679"/>
              <a:gd name="connsiteX53" fmla="*/ 9875520 w 9875520"/>
              <a:gd name="connsiteY5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05040 w 9875520"/>
              <a:gd name="connsiteY24" fmla="*/ 284479 h 1249679"/>
              <a:gd name="connsiteX25" fmla="*/ 7396480 w 9875520"/>
              <a:gd name="connsiteY25" fmla="*/ 335279 h 1249679"/>
              <a:gd name="connsiteX26" fmla="*/ 7508240 w 9875520"/>
              <a:gd name="connsiteY26" fmla="*/ 223519 h 1249679"/>
              <a:gd name="connsiteX27" fmla="*/ 7589520 w 9875520"/>
              <a:gd name="connsiteY27" fmla="*/ 365759 h 1249679"/>
              <a:gd name="connsiteX28" fmla="*/ 7630160 w 9875520"/>
              <a:gd name="connsiteY28" fmla="*/ 528319 h 1249679"/>
              <a:gd name="connsiteX29" fmla="*/ 7731760 w 9875520"/>
              <a:gd name="connsiteY29" fmla="*/ 558799 h 1249679"/>
              <a:gd name="connsiteX30" fmla="*/ 7813040 w 9875520"/>
              <a:gd name="connsiteY30" fmla="*/ 629919 h 1249679"/>
              <a:gd name="connsiteX31" fmla="*/ 7884160 w 9875520"/>
              <a:gd name="connsiteY31" fmla="*/ 680719 h 1249679"/>
              <a:gd name="connsiteX32" fmla="*/ 7945120 w 9875520"/>
              <a:gd name="connsiteY32" fmla="*/ 772159 h 1249679"/>
              <a:gd name="connsiteX33" fmla="*/ 7985760 w 9875520"/>
              <a:gd name="connsiteY33" fmla="*/ 680719 h 1249679"/>
              <a:gd name="connsiteX34" fmla="*/ 8016240 w 9875520"/>
              <a:gd name="connsiteY34" fmla="*/ 701039 h 1249679"/>
              <a:gd name="connsiteX35" fmla="*/ 8087360 w 9875520"/>
              <a:gd name="connsiteY35" fmla="*/ 487679 h 1249679"/>
              <a:gd name="connsiteX36" fmla="*/ 8280400 w 9875520"/>
              <a:gd name="connsiteY36" fmla="*/ 853439 h 1249679"/>
              <a:gd name="connsiteX37" fmla="*/ 8382000 w 9875520"/>
              <a:gd name="connsiteY37" fmla="*/ 833119 h 1249679"/>
              <a:gd name="connsiteX38" fmla="*/ 8453120 w 9875520"/>
              <a:gd name="connsiteY38" fmla="*/ 914399 h 1249679"/>
              <a:gd name="connsiteX39" fmla="*/ 8554720 w 9875520"/>
              <a:gd name="connsiteY39" fmla="*/ 812799 h 1249679"/>
              <a:gd name="connsiteX40" fmla="*/ 8646160 w 9875520"/>
              <a:gd name="connsiteY40" fmla="*/ 924559 h 1249679"/>
              <a:gd name="connsiteX41" fmla="*/ 8798560 w 9875520"/>
              <a:gd name="connsiteY41" fmla="*/ 894079 h 1249679"/>
              <a:gd name="connsiteX42" fmla="*/ 8869680 w 9875520"/>
              <a:gd name="connsiteY42" fmla="*/ 1036319 h 1249679"/>
              <a:gd name="connsiteX43" fmla="*/ 8950960 w 9875520"/>
              <a:gd name="connsiteY43" fmla="*/ 914399 h 1249679"/>
              <a:gd name="connsiteX44" fmla="*/ 9093200 w 9875520"/>
              <a:gd name="connsiteY44" fmla="*/ 1026159 h 1249679"/>
              <a:gd name="connsiteX45" fmla="*/ 9144000 w 9875520"/>
              <a:gd name="connsiteY45" fmla="*/ 1137919 h 1249679"/>
              <a:gd name="connsiteX46" fmla="*/ 9225280 w 9875520"/>
              <a:gd name="connsiteY46" fmla="*/ 1026159 h 1249679"/>
              <a:gd name="connsiteX47" fmla="*/ 9367520 w 9875520"/>
              <a:gd name="connsiteY47" fmla="*/ 1158239 h 1249679"/>
              <a:gd name="connsiteX48" fmla="*/ 9448800 w 9875520"/>
              <a:gd name="connsiteY48" fmla="*/ 1056639 h 1249679"/>
              <a:gd name="connsiteX49" fmla="*/ 9641840 w 9875520"/>
              <a:gd name="connsiteY49" fmla="*/ 1148079 h 1249679"/>
              <a:gd name="connsiteX50" fmla="*/ 9743440 w 9875520"/>
              <a:gd name="connsiteY50" fmla="*/ 1249679 h 1249679"/>
              <a:gd name="connsiteX51" fmla="*/ 9875520 w 9875520"/>
              <a:gd name="connsiteY51" fmla="*/ 1198879 h 1249679"/>
              <a:gd name="connsiteX52" fmla="*/ 9875520 w 9875520"/>
              <a:gd name="connsiteY5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396480 w 9875520"/>
              <a:gd name="connsiteY24" fmla="*/ 335279 h 1249679"/>
              <a:gd name="connsiteX25" fmla="*/ 7508240 w 9875520"/>
              <a:gd name="connsiteY25" fmla="*/ 223519 h 1249679"/>
              <a:gd name="connsiteX26" fmla="*/ 7589520 w 9875520"/>
              <a:gd name="connsiteY26" fmla="*/ 365759 h 1249679"/>
              <a:gd name="connsiteX27" fmla="*/ 7630160 w 9875520"/>
              <a:gd name="connsiteY27" fmla="*/ 528319 h 1249679"/>
              <a:gd name="connsiteX28" fmla="*/ 7731760 w 9875520"/>
              <a:gd name="connsiteY28" fmla="*/ 558799 h 1249679"/>
              <a:gd name="connsiteX29" fmla="*/ 7813040 w 9875520"/>
              <a:gd name="connsiteY29" fmla="*/ 629919 h 1249679"/>
              <a:gd name="connsiteX30" fmla="*/ 7884160 w 9875520"/>
              <a:gd name="connsiteY30" fmla="*/ 680719 h 1249679"/>
              <a:gd name="connsiteX31" fmla="*/ 7945120 w 9875520"/>
              <a:gd name="connsiteY31" fmla="*/ 772159 h 1249679"/>
              <a:gd name="connsiteX32" fmla="*/ 7985760 w 9875520"/>
              <a:gd name="connsiteY32" fmla="*/ 680719 h 1249679"/>
              <a:gd name="connsiteX33" fmla="*/ 8016240 w 9875520"/>
              <a:gd name="connsiteY33" fmla="*/ 701039 h 1249679"/>
              <a:gd name="connsiteX34" fmla="*/ 8087360 w 9875520"/>
              <a:gd name="connsiteY34" fmla="*/ 487679 h 1249679"/>
              <a:gd name="connsiteX35" fmla="*/ 8280400 w 9875520"/>
              <a:gd name="connsiteY35" fmla="*/ 853439 h 1249679"/>
              <a:gd name="connsiteX36" fmla="*/ 8382000 w 9875520"/>
              <a:gd name="connsiteY36" fmla="*/ 833119 h 1249679"/>
              <a:gd name="connsiteX37" fmla="*/ 8453120 w 9875520"/>
              <a:gd name="connsiteY37" fmla="*/ 914399 h 1249679"/>
              <a:gd name="connsiteX38" fmla="*/ 8554720 w 9875520"/>
              <a:gd name="connsiteY38" fmla="*/ 812799 h 1249679"/>
              <a:gd name="connsiteX39" fmla="*/ 8646160 w 9875520"/>
              <a:gd name="connsiteY39" fmla="*/ 924559 h 1249679"/>
              <a:gd name="connsiteX40" fmla="*/ 8798560 w 9875520"/>
              <a:gd name="connsiteY40" fmla="*/ 894079 h 1249679"/>
              <a:gd name="connsiteX41" fmla="*/ 8869680 w 9875520"/>
              <a:gd name="connsiteY41" fmla="*/ 1036319 h 1249679"/>
              <a:gd name="connsiteX42" fmla="*/ 8950960 w 9875520"/>
              <a:gd name="connsiteY42" fmla="*/ 914399 h 1249679"/>
              <a:gd name="connsiteX43" fmla="*/ 9093200 w 9875520"/>
              <a:gd name="connsiteY43" fmla="*/ 1026159 h 1249679"/>
              <a:gd name="connsiteX44" fmla="*/ 9144000 w 9875520"/>
              <a:gd name="connsiteY44" fmla="*/ 1137919 h 1249679"/>
              <a:gd name="connsiteX45" fmla="*/ 9225280 w 9875520"/>
              <a:gd name="connsiteY45" fmla="*/ 1026159 h 1249679"/>
              <a:gd name="connsiteX46" fmla="*/ 9367520 w 9875520"/>
              <a:gd name="connsiteY46" fmla="*/ 1158239 h 1249679"/>
              <a:gd name="connsiteX47" fmla="*/ 9448800 w 9875520"/>
              <a:gd name="connsiteY47" fmla="*/ 1056639 h 1249679"/>
              <a:gd name="connsiteX48" fmla="*/ 9641840 w 9875520"/>
              <a:gd name="connsiteY48" fmla="*/ 1148079 h 1249679"/>
              <a:gd name="connsiteX49" fmla="*/ 9743440 w 9875520"/>
              <a:gd name="connsiteY49" fmla="*/ 1249679 h 1249679"/>
              <a:gd name="connsiteX50" fmla="*/ 9875520 w 9875520"/>
              <a:gd name="connsiteY50" fmla="*/ 1198879 h 1249679"/>
              <a:gd name="connsiteX51" fmla="*/ 9875520 w 9875520"/>
              <a:gd name="connsiteY5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08240 w 9875520"/>
              <a:gd name="connsiteY24" fmla="*/ 223519 h 1249679"/>
              <a:gd name="connsiteX25" fmla="*/ 7589520 w 9875520"/>
              <a:gd name="connsiteY25" fmla="*/ 365759 h 1249679"/>
              <a:gd name="connsiteX26" fmla="*/ 7630160 w 9875520"/>
              <a:gd name="connsiteY26" fmla="*/ 528319 h 1249679"/>
              <a:gd name="connsiteX27" fmla="*/ 7731760 w 9875520"/>
              <a:gd name="connsiteY27" fmla="*/ 558799 h 1249679"/>
              <a:gd name="connsiteX28" fmla="*/ 7813040 w 9875520"/>
              <a:gd name="connsiteY28" fmla="*/ 629919 h 1249679"/>
              <a:gd name="connsiteX29" fmla="*/ 7884160 w 9875520"/>
              <a:gd name="connsiteY29" fmla="*/ 680719 h 1249679"/>
              <a:gd name="connsiteX30" fmla="*/ 7945120 w 9875520"/>
              <a:gd name="connsiteY30" fmla="*/ 772159 h 1249679"/>
              <a:gd name="connsiteX31" fmla="*/ 7985760 w 9875520"/>
              <a:gd name="connsiteY31" fmla="*/ 680719 h 1249679"/>
              <a:gd name="connsiteX32" fmla="*/ 8016240 w 9875520"/>
              <a:gd name="connsiteY32" fmla="*/ 701039 h 1249679"/>
              <a:gd name="connsiteX33" fmla="*/ 8087360 w 9875520"/>
              <a:gd name="connsiteY33" fmla="*/ 487679 h 1249679"/>
              <a:gd name="connsiteX34" fmla="*/ 8280400 w 9875520"/>
              <a:gd name="connsiteY34" fmla="*/ 853439 h 1249679"/>
              <a:gd name="connsiteX35" fmla="*/ 8382000 w 9875520"/>
              <a:gd name="connsiteY35" fmla="*/ 833119 h 1249679"/>
              <a:gd name="connsiteX36" fmla="*/ 8453120 w 9875520"/>
              <a:gd name="connsiteY36" fmla="*/ 914399 h 1249679"/>
              <a:gd name="connsiteX37" fmla="*/ 8554720 w 9875520"/>
              <a:gd name="connsiteY37" fmla="*/ 812799 h 1249679"/>
              <a:gd name="connsiteX38" fmla="*/ 8646160 w 9875520"/>
              <a:gd name="connsiteY38" fmla="*/ 924559 h 1249679"/>
              <a:gd name="connsiteX39" fmla="*/ 8798560 w 9875520"/>
              <a:gd name="connsiteY39" fmla="*/ 894079 h 1249679"/>
              <a:gd name="connsiteX40" fmla="*/ 8869680 w 9875520"/>
              <a:gd name="connsiteY40" fmla="*/ 1036319 h 1249679"/>
              <a:gd name="connsiteX41" fmla="*/ 8950960 w 9875520"/>
              <a:gd name="connsiteY41" fmla="*/ 914399 h 1249679"/>
              <a:gd name="connsiteX42" fmla="*/ 9093200 w 9875520"/>
              <a:gd name="connsiteY42" fmla="*/ 1026159 h 1249679"/>
              <a:gd name="connsiteX43" fmla="*/ 9144000 w 9875520"/>
              <a:gd name="connsiteY43" fmla="*/ 1137919 h 1249679"/>
              <a:gd name="connsiteX44" fmla="*/ 9225280 w 9875520"/>
              <a:gd name="connsiteY44" fmla="*/ 1026159 h 1249679"/>
              <a:gd name="connsiteX45" fmla="*/ 9367520 w 9875520"/>
              <a:gd name="connsiteY45" fmla="*/ 1158239 h 1249679"/>
              <a:gd name="connsiteX46" fmla="*/ 9448800 w 9875520"/>
              <a:gd name="connsiteY46" fmla="*/ 1056639 h 1249679"/>
              <a:gd name="connsiteX47" fmla="*/ 9641840 w 9875520"/>
              <a:gd name="connsiteY47" fmla="*/ 1148079 h 1249679"/>
              <a:gd name="connsiteX48" fmla="*/ 9743440 w 9875520"/>
              <a:gd name="connsiteY48" fmla="*/ 1249679 h 1249679"/>
              <a:gd name="connsiteX49" fmla="*/ 9875520 w 9875520"/>
              <a:gd name="connsiteY49" fmla="*/ 1198879 h 1249679"/>
              <a:gd name="connsiteX50" fmla="*/ 9875520 w 9875520"/>
              <a:gd name="connsiteY5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589520 w 9875520"/>
              <a:gd name="connsiteY24" fmla="*/ 365759 h 1249679"/>
              <a:gd name="connsiteX25" fmla="*/ 7630160 w 9875520"/>
              <a:gd name="connsiteY25" fmla="*/ 528319 h 1249679"/>
              <a:gd name="connsiteX26" fmla="*/ 7731760 w 9875520"/>
              <a:gd name="connsiteY26" fmla="*/ 558799 h 1249679"/>
              <a:gd name="connsiteX27" fmla="*/ 7813040 w 9875520"/>
              <a:gd name="connsiteY27" fmla="*/ 629919 h 1249679"/>
              <a:gd name="connsiteX28" fmla="*/ 7884160 w 9875520"/>
              <a:gd name="connsiteY28" fmla="*/ 680719 h 1249679"/>
              <a:gd name="connsiteX29" fmla="*/ 7945120 w 9875520"/>
              <a:gd name="connsiteY29" fmla="*/ 772159 h 1249679"/>
              <a:gd name="connsiteX30" fmla="*/ 7985760 w 9875520"/>
              <a:gd name="connsiteY30" fmla="*/ 680719 h 1249679"/>
              <a:gd name="connsiteX31" fmla="*/ 8016240 w 9875520"/>
              <a:gd name="connsiteY31" fmla="*/ 701039 h 1249679"/>
              <a:gd name="connsiteX32" fmla="*/ 8087360 w 9875520"/>
              <a:gd name="connsiteY32" fmla="*/ 487679 h 1249679"/>
              <a:gd name="connsiteX33" fmla="*/ 8280400 w 9875520"/>
              <a:gd name="connsiteY33" fmla="*/ 853439 h 1249679"/>
              <a:gd name="connsiteX34" fmla="*/ 8382000 w 9875520"/>
              <a:gd name="connsiteY34" fmla="*/ 833119 h 1249679"/>
              <a:gd name="connsiteX35" fmla="*/ 8453120 w 9875520"/>
              <a:gd name="connsiteY35" fmla="*/ 914399 h 1249679"/>
              <a:gd name="connsiteX36" fmla="*/ 8554720 w 9875520"/>
              <a:gd name="connsiteY36" fmla="*/ 812799 h 1249679"/>
              <a:gd name="connsiteX37" fmla="*/ 8646160 w 9875520"/>
              <a:gd name="connsiteY37" fmla="*/ 924559 h 1249679"/>
              <a:gd name="connsiteX38" fmla="*/ 8798560 w 9875520"/>
              <a:gd name="connsiteY38" fmla="*/ 894079 h 1249679"/>
              <a:gd name="connsiteX39" fmla="*/ 8869680 w 9875520"/>
              <a:gd name="connsiteY39" fmla="*/ 1036319 h 1249679"/>
              <a:gd name="connsiteX40" fmla="*/ 8950960 w 9875520"/>
              <a:gd name="connsiteY40" fmla="*/ 914399 h 1249679"/>
              <a:gd name="connsiteX41" fmla="*/ 9093200 w 9875520"/>
              <a:gd name="connsiteY41" fmla="*/ 1026159 h 1249679"/>
              <a:gd name="connsiteX42" fmla="*/ 9144000 w 9875520"/>
              <a:gd name="connsiteY42" fmla="*/ 1137919 h 1249679"/>
              <a:gd name="connsiteX43" fmla="*/ 9225280 w 9875520"/>
              <a:gd name="connsiteY43" fmla="*/ 1026159 h 1249679"/>
              <a:gd name="connsiteX44" fmla="*/ 9367520 w 9875520"/>
              <a:gd name="connsiteY44" fmla="*/ 1158239 h 1249679"/>
              <a:gd name="connsiteX45" fmla="*/ 9448800 w 9875520"/>
              <a:gd name="connsiteY45" fmla="*/ 1056639 h 1249679"/>
              <a:gd name="connsiteX46" fmla="*/ 9641840 w 9875520"/>
              <a:gd name="connsiteY46" fmla="*/ 1148079 h 1249679"/>
              <a:gd name="connsiteX47" fmla="*/ 9743440 w 9875520"/>
              <a:gd name="connsiteY47" fmla="*/ 1249679 h 1249679"/>
              <a:gd name="connsiteX48" fmla="*/ 9875520 w 9875520"/>
              <a:gd name="connsiteY48" fmla="*/ 1198879 h 1249679"/>
              <a:gd name="connsiteX49" fmla="*/ 9875520 w 9875520"/>
              <a:gd name="connsiteY4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630160 w 9875520"/>
              <a:gd name="connsiteY24" fmla="*/ 528319 h 1249679"/>
              <a:gd name="connsiteX25" fmla="*/ 7731760 w 9875520"/>
              <a:gd name="connsiteY25" fmla="*/ 558799 h 1249679"/>
              <a:gd name="connsiteX26" fmla="*/ 7813040 w 9875520"/>
              <a:gd name="connsiteY26" fmla="*/ 629919 h 1249679"/>
              <a:gd name="connsiteX27" fmla="*/ 7884160 w 9875520"/>
              <a:gd name="connsiteY27" fmla="*/ 680719 h 1249679"/>
              <a:gd name="connsiteX28" fmla="*/ 7945120 w 9875520"/>
              <a:gd name="connsiteY28" fmla="*/ 772159 h 1249679"/>
              <a:gd name="connsiteX29" fmla="*/ 7985760 w 9875520"/>
              <a:gd name="connsiteY29" fmla="*/ 680719 h 1249679"/>
              <a:gd name="connsiteX30" fmla="*/ 8016240 w 9875520"/>
              <a:gd name="connsiteY30" fmla="*/ 701039 h 1249679"/>
              <a:gd name="connsiteX31" fmla="*/ 8087360 w 9875520"/>
              <a:gd name="connsiteY31" fmla="*/ 487679 h 1249679"/>
              <a:gd name="connsiteX32" fmla="*/ 8280400 w 9875520"/>
              <a:gd name="connsiteY32" fmla="*/ 853439 h 1249679"/>
              <a:gd name="connsiteX33" fmla="*/ 8382000 w 9875520"/>
              <a:gd name="connsiteY33" fmla="*/ 833119 h 1249679"/>
              <a:gd name="connsiteX34" fmla="*/ 8453120 w 9875520"/>
              <a:gd name="connsiteY34" fmla="*/ 914399 h 1249679"/>
              <a:gd name="connsiteX35" fmla="*/ 8554720 w 9875520"/>
              <a:gd name="connsiteY35" fmla="*/ 812799 h 1249679"/>
              <a:gd name="connsiteX36" fmla="*/ 8646160 w 9875520"/>
              <a:gd name="connsiteY36" fmla="*/ 924559 h 1249679"/>
              <a:gd name="connsiteX37" fmla="*/ 8798560 w 9875520"/>
              <a:gd name="connsiteY37" fmla="*/ 894079 h 1249679"/>
              <a:gd name="connsiteX38" fmla="*/ 8869680 w 9875520"/>
              <a:gd name="connsiteY38" fmla="*/ 1036319 h 1249679"/>
              <a:gd name="connsiteX39" fmla="*/ 8950960 w 9875520"/>
              <a:gd name="connsiteY39" fmla="*/ 914399 h 1249679"/>
              <a:gd name="connsiteX40" fmla="*/ 9093200 w 9875520"/>
              <a:gd name="connsiteY40" fmla="*/ 1026159 h 1249679"/>
              <a:gd name="connsiteX41" fmla="*/ 9144000 w 9875520"/>
              <a:gd name="connsiteY41" fmla="*/ 1137919 h 1249679"/>
              <a:gd name="connsiteX42" fmla="*/ 9225280 w 9875520"/>
              <a:gd name="connsiteY42" fmla="*/ 1026159 h 1249679"/>
              <a:gd name="connsiteX43" fmla="*/ 9367520 w 9875520"/>
              <a:gd name="connsiteY43" fmla="*/ 1158239 h 1249679"/>
              <a:gd name="connsiteX44" fmla="*/ 9448800 w 9875520"/>
              <a:gd name="connsiteY44" fmla="*/ 1056639 h 1249679"/>
              <a:gd name="connsiteX45" fmla="*/ 9641840 w 9875520"/>
              <a:gd name="connsiteY45" fmla="*/ 1148079 h 1249679"/>
              <a:gd name="connsiteX46" fmla="*/ 9743440 w 9875520"/>
              <a:gd name="connsiteY46" fmla="*/ 1249679 h 1249679"/>
              <a:gd name="connsiteX47" fmla="*/ 9875520 w 9875520"/>
              <a:gd name="connsiteY47" fmla="*/ 1198879 h 1249679"/>
              <a:gd name="connsiteX48" fmla="*/ 9875520 w 9875520"/>
              <a:gd name="connsiteY4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731760 w 9875520"/>
              <a:gd name="connsiteY24" fmla="*/ 558799 h 1249679"/>
              <a:gd name="connsiteX25" fmla="*/ 7813040 w 9875520"/>
              <a:gd name="connsiteY25" fmla="*/ 629919 h 1249679"/>
              <a:gd name="connsiteX26" fmla="*/ 7884160 w 9875520"/>
              <a:gd name="connsiteY26" fmla="*/ 680719 h 1249679"/>
              <a:gd name="connsiteX27" fmla="*/ 7945120 w 9875520"/>
              <a:gd name="connsiteY27" fmla="*/ 772159 h 1249679"/>
              <a:gd name="connsiteX28" fmla="*/ 7985760 w 9875520"/>
              <a:gd name="connsiteY28" fmla="*/ 680719 h 1249679"/>
              <a:gd name="connsiteX29" fmla="*/ 8016240 w 9875520"/>
              <a:gd name="connsiteY29" fmla="*/ 701039 h 1249679"/>
              <a:gd name="connsiteX30" fmla="*/ 8087360 w 9875520"/>
              <a:gd name="connsiteY30" fmla="*/ 487679 h 1249679"/>
              <a:gd name="connsiteX31" fmla="*/ 8280400 w 9875520"/>
              <a:gd name="connsiteY31" fmla="*/ 853439 h 1249679"/>
              <a:gd name="connsiteX32" fmla="*/ 8382000 w 9875520"/>
              <a:gd name="connsiteY32" fmla="*/ 833119 h 1249679"/>
              <a:gd name="connsiteX33" fmla="*/ 8453120 w 9875520"/>
              <a:gd name="connsiteY33" fmla="*/ 914399 h 1249679"/>
              <a:gd name="connsiteX34" fmla="*/ 8554720 w 9875520"/>
              <a:gd name="connsiteY34" fmla="*/ 812799 h 1249679"/>
              <a:gd name="connsiteX35" fmla="*/ 8646160 w 9875520"/>
              <a:gd name="connsiteY35" fmla="*/ 924559 h 1249679"/>
              <a:gd name="connsiteX36" fmla="*/ 8798560 w 9875520"/>
              <a:gd name="connsiteY36" fmla="*/ 894079 h 1249679"/>
              <a:gd name="connsiteX37" fmla="*/ 8869680 w 9875520"/>
              <a:gd name="connsiteY37" fmla="*/ 1036319 h 1249679"/>
              <a:gd name="connsiteX38" fmla="*/ 8950960 w 9875520"/>
              <a:gd name="connsiteY38" fmla="*/ 914399 h 1249679"/>
              <a:gd name="connsiteX39" fmla="*/ 9093200 w 9875520"/>
              <a:gd name="connsiteY39" fmla="*/ 1026159 h 1249679"/>
              <a:gd name="connsiteX40" fmla="*/ 9144000 w 9875520"/>
              <a:gd name="connsiteY40" fmla="*/ 1137919 h 1249679"/>
              <a:gd name="connsiteX41" fmla="*/ 9225280 w 9875520"/>
              <a:gd name="connsiteY41" fmla="*/ 1026159 h 1249679"/>
              <a:gd name="connsiteX42" fmla="*/ 9367520 w 9875520"/>
              <a:gd name="connsiteY42" fmla="*/ 1158239 h 1249679"/>
              <a:gd name="connsiteX43" fmla="*/ 9448800 w 9875520"/>
              <a:gd name="connsiteY43" fmla="*/ 1056639 h 1249679"/>
              <a:gd name="connsiteX44" fmla="*/ 9641840 w 9875520"/>
              <a:gd name="connsiteY44" fmla="*/ 1148079 h 1249679"/>
              <a:gd name="connsiteX45" fmla="*/ 9743440 w 9875520"/>
              <a:gd name="connsiteY45" fmla="*/ 1249679 h 1249679"/>
              <a:gd name="connsiteX46" fmla="*/ 9875520 w 9875520"/>
              <a:gd name="connsiteY46" fmla="*/ 1198879 h 1249679"/>
              <a:gd name="connsiteX47" fmla="*/ 9875520 w 9875520"/>
              <a:gd name="connsiteY4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884160 w 9875520"/>
              <a:gd name="connsiteY25" fmla="*/ 680719 h 1249679"/>
              <a:gd name="connsiteX26" fmla="*/ 7945120 w 9875520"/>
              <a:gd name="connsiteY26" fmla="*/ 772159 h 1249679"/>
              <a:gd name="connsiteX27" fmla="*/ 7985760 w 9875520"/>
              <a:gd name="connsiteY27" fmla="*/ 680719 h 1249679"/>
              <a:gd name="connsiteX28" fmla="*/ 8016240 w 9875520"/>
              <a:gd name="connsiteY28" fmla="*/ 701039 h 1249679"/>
              <a:gd name="connsiteX29" fmla="*/ 8087360 w 9875520"/>
              <a:gd name="connsiteY29" fmla="*/ 487679 h 1249679"/>
              <a:gd name="connsiteX30" fmla="*/ 8280400 w 9875520"/>
              <a:gd name="connsiteY30" fmla="*/ 853439 h 1249679"/>
              <a:gd name="connsiteX31" fmla="*/ 8382000 w 9875520"/>
              <a:gd name="connsiteY31" fmla="*/ 833119 h 1249679"/>
              <a:gd name="connsiteX32" fmla="*/ 8453120 w 9875520"/>
              <a:gd name="connsiteY32" fmla="*/ 914399 h 1249679"/>
              <a:gd name="connsiteX33" fmla="*/ 8554720 w 9875520"/>
              <a:gd name="connsiteY33" fmla="*/ 812799 h 1249679"/>
              <a:gd name="connsiteX34" fmla="*/ 8646160 w 9875520"/>
              <a:gd name="connsiteY34" fmla="*/ 924559 h 1249679"/>
              <a:gd name="connsiteX35" fmla="*/ 8798560 w 9875520"/>
              <a:gd name="connsiteY35" fmla="*/ 894079 h 1249679"/>
              <a:gd name="connsiteX36" fmla="*/ 8869680 w 9875520"/>
              <a:gd name="connsiteY36" fmla="*/ 1036319 h 1249679"/>
              <a:gd name="connsiteX37" fmla="*/ 8950960 w 9875520"/>
              <a:gd name="connsiteY37" fmla="*/ 914399 h 1249679"/>
              <a:gd name="connsiteX38" fmla="*/ 9093200 w 9875520"/>
              <a:gd name="connsiteY38" fmla="*/ 1026159 h 1249679"/>
              <a:gd name="connsiteX39" fmla="*/ 9144000 w 9875520"/>
              <a:gd name="connsiteY39" fmla="*/ 1137919 h 1249679"/>
              <a:gd name="connsiteX40" fmla="*/ 9225280 w 9875520"/>
              <a:gd name="connsiteY40" fmla="*/ 1026159 h 1249679"/>
              <a:gd name="connsiteX41" fmla="*/ 9367520 w 9875520"/>
              <a:gd name="connsiteY41" fmla="*/ 1158239 h 1249679"/>
              <a:gd name="connsiteX42" fmla="*/ 9448800 w 9875520"/>
              <a:gd name="connsiteY42" fmla="*/ 1056639 h 1249679"/>
              <a:gd name="connsiteX43" fmla="*/ 9641840 w 9875520"/>
              <a:gd name="connsiteY43" fmla="*/ 1148079 h 1249679"/>
              <a:gd name="connsiteX44" fmla="*/ 9743440 w 9875520"/>
              <a:gd name="connsiteY44" fmla="*/ 1249679 h 1249679"/>
              <a:gd name="connsiteX45" fmla="*/ 9875520 w 9875520"/>
              <a:gd name="connsiteY45" fmla="*/ 1198879 h 1249679"/>
              <a:gd name="connsiteX46" fmla="*/ 9875520 w 9875520"/>
              <a:gd name="connsiteY4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45120 w 9875520"/>
              <a:gd name="connsiteY25" fmla="*/ 772159 h 1249679"/>
              <a:gd name="connsiteX26" fmla="*/ 7985760 w 9875520"/>
              <a:gd name="connsiteY26" fmla="*/ 680719 h 1249679"/>
              <a:gd name="connsiteX27" fmla="*/ 8016240 w 9875520"/>
              <a:gd name="connsiteY27" fmla="*/ 701039 h 1249679"/>
              <a:gd name="connsiteX28" fmla="*/ 8087360 w 9875520"/>
              <a:gd name="connsiteY28" fmla="*/ 487679 h 1249679"/>
              <a:gd name="connsiteX29" fmla="*/ 8280400 w 9875520"/>
              <a:gd name="connsiteY29" fmla="*/ 853439 h 1249679"/>
              <a:gd name="connsiteX30" fmla="*/ 8382000 w 9875520"/>
              <a:gd name="connsiteY30" fmla="*/ 833119 h 1249679"/>
              <a:gd name="connsiteX31" fmla="*/ 8453120 w 9875520"/>
              <a:gd name="connsiteY31" fmla="*/ 914399 h 1249679"/>
              <a:gd name="connsiteX32" fmla="*/ 8554720 w 9875520"/>
              <a:gd name="connsiteY32" fmla="*/ 812799 h 1249679"/>
              <a:gd name="connsiteX33" fmla="*/ 8646160 w 9875520"/>
              <a:gd name="connsiteY33" fmla="*/ 924559 h 1249679"/>
              <a:gd name="connsiteX34" fmla="*/ 8798560 w 9875520"/>
              <a:gd name="connsiteY34" fmla="*/ 894079 h 1249679"/>
              <a:gd name="connsiteX35" fmla="*/ 8869680 w 9875520"/>
              <a:gd name="connsiteY35" fmla="*/ 1036319 h 1249679"/>
              <a:gd name="connsiteX36" fmla="*/ 8950960 w 9875520"/>
              <a:gd name="connsiteY36" fmla="*/ 914399 h 1249679"/>
              <a:gd name="connsiteX37" fmla="*/ 9093200 w 9875520"/>
              <a:gd name="connsiteY37" fmla="*/ 1026159 h 1249679"/>
              <a:gd name="connsiteX38" fmla="*/ 9144000 w 9875520"/>
              <a:gd name="connsiteY38" fmla="*/ 1137919 h 1249679"/>
              <a:gd name="connsiteX39" fmla="*/ 9225280 w 9875520"/>
              <a:gd name="connsiteY39" fmla="*/ 1026159 h 1249679"/>
              <a:gd name="connsiteX40" fmla="*/ 9367520 w 9875520"/>
              <a:gd name="connsiteY40" fmla="*/ 1158239 h 1249679"/>
              <a:gd name="connsiteX41" fmla="*/ 9448800 w 9875520"/>
              <a:gd name="connsiteY41" fmla="*/ 1056639 h 1249679"/>
              <a:gd name="connsiteX42" fmla="*/ 9641840 w 9875520"/>
              <a:gd name="connsiteY42" fmla="*/ 1148079 h 1249679"/>
              <a:gd name="connsiteX43" fmla="*/ 9743440 w 9875520"/>
              <a:gd name="connsiteY43" fmla="*/ 1249679 h 1249679"/>
              <a:gd name="connsiteX44" fmla="*/ 9875520 w 9875520"/>
              <a:gd name="connsiteY44" fmla="*/ 1198879 h 1249679"/>
              <a:gd name="connsiteX45" fmla="*/ 9875520 w 9875520"/>
              <a:gd name="connsiteY4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16240 w 9875520"/>
              <a:gd name="connsiteY26" fmla="*/ 701039 h 1249679"/>
              <a:gd name="connsiteX27" fmla="*/ 8087360 w 9875520"/>
              <a:gd name="connsiteY27" fmla="*/ 487679 h 1249679"/>
              <a:gd name="connsiteX28" fmla="*/ 8280400 w 9875520"/>
              <a:gd name="connsiteY28" fmla="*/ 853439 h 1249679"/>
              <a:gd name="connsiteX29" fmla="*/ 8382000 w 9875520"/>
              <a:gd name="connsiteY29" fmla="*/ 833119 h 1249679"/>
              <a:gd name="connsiteX30" fmla="*/ 8453120 w 9875520"/>
              <a:gd name="connsiteY30" fmla="*/ 914399 h 1249679"/>
              <a:gd name="connsiteX31" fmla="*/ 8554720 w 9875520"/>
              <a:gd name="connsiteY31" fmla="*/ 812799 h 1249679"/>
              <a:gd name="connsiteX32" fmla="*/ 8646160 w 9875520"/>
              <a:gd name="connsiteY32" fmla="*/ 924559 h 1249679"/>
              <a:gd name="connsiteX33" fmla="*/ 8798560 w 9875520"/>
              <a:gd name="connsiteY33" fmla="*/ 894079 h 1249679"/>
              <a:gd name="connsiteX34" fmla="*/ 8869680 w 9875520"/>
              <a:gd name="connsiteY34" fmla="*/ 1036319 h 1249679"/>
              <a:gd name="connsiteX35" fmla="*/ 8950960 w 9875520"/>
              <a:gd name="connsiteY35" fmla="*/ 914399 h 1249679"/>
              <a:gd name="connsiteX36" fmla="*/ 9093200 w 9875520"/>
              <a:gd name="connsiteY36" fmla="*/ 1026159 h 1249679"/>
              <a:gd name="connsiteX37" fmla="*/ 9144000 w 9875520"/>
              <a:gd name="connsiteY37" fmla="*/ 1137919 h 1249679"/>
              <a:gd name="connsiteX38" fmla="*/ 9225280 w 9875520"/>
              <a:gd name="connsiteY38" fmla="*/ 1026159 h 1249679"/>
              <a:gd name="connsiteX39" fmla="*/ 9367520 w 9875520"/>
              <a:gd name="connsiteY39" fmla="*/ 1158239 h 1249679"/>
              <a:gd name="connsiteX40" fmla="*/ 9448800 w 9875520"/>
              <a:gd name="connsiteY40" fmla="*/ 1056639 h 1249679"/>
              <a:gd name="connsiteX41" fmla="*/ 9641840 w 9875520"/>
              <a:gd name="connsiteY41" fmla="*/ 1148079 h 1249679"/>
              <a:gd name="connsiteX42" fmla="*/ 9743440 w 9875520"/>
              <a:gd name="connsiteY42" fmla="*/ 1249679 h 1249679"/>
              <a:gd name="connsiteX43" fmla="*/ 9875520 w 9875520"/>
              <a:gd name="connsiteY43" fmla="*/ 1198879 h 1249679"/>
              <a:gd name="connsiteX44" fmla="*/ 9875520 w 9875520"/>
              <a:gd name="connsiteY4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087360 w 9875520"/>
              <a:gd name="connsiteY26" fmla="*/ 487679 h 1249679"/>
              <a:gd name="connsiteX27" fmla="*/ 8280400 w 9875520"/>
              <a:gd name="connsiteY27" fmla="*/ 853439 h 1249679"/>
              <a:gd name="connsiteX28" fmla="*/ 8382000 w 9875520"/>
              <a:gd name="connsiteY28" fmla="*/ 833119 h 1249679"/>
              <a:gd name="connsiteX29" fmla="*/ 8453120 w 9875520"/>
              <a:gd name="connsiteY29" fmla="*/ 914399 h 1249679"/>
              <a:gd name="connsiteX30" fmla="*/ 8554720 w 9875520"/>
              <a:gd name="connsiteY30" fmla="*/ 812799 h 1249679"/>
              <a:gd name="connsiteX31" fmla="*/ 8646160 w 9875520"/>
              <a:gd name="connsiteY31" fmla="*/ 924559 h 1249679"/>
              <a:gd name="connsiteX32" fmla="*/ 8798560 w 9875520"/>
              <a:gd name="connsiteY32" fmla="*/ 894079 h 1249679"/>
              <a:gd name="connsiteX33" fmla="*/ 8869680 w 9875520"/>
              <a:gd name="connsiteY33" fmla="*/ 1036319 h 1249679"/>
              <a:gd name="connsiteX34" fmla="*/ 8950960 w 9875520"/>
              <a:gd name="connsiteY34" fmla="*/ 914399 h 1249679"/>
              <a:gd name="connsiteX35" fmla="*/ 9093200 w 9875520"/>
              <a:gd name="connsiteY35" fmla="*/ 1026159 h 1249679"/>
              <a:gd name="connsiteX36" fmla="*/ 9144000 w 9875520"/>
              <a:gd name="connsiteY36" fmla="*/ 1137919 h 1249679"/>
              <a:gd name="connsiteX37" fmla="*/ 9225280 w 9875520"/>
              <a:gd name="connsiteY37" fmla="*/ 1026159 h 1249679"/>
              <a:gd name="connsiteX38" fmla="*/ 9367520 w 9875520"/>
              <a:gd name="connsiteY38" fmla="*/ 1158239 h 1249679"/>
              <a:gd name="connsiteX39" fmla="*/ 9448800 w 9875520"/>
              <a:gd name="connsiteY39" fmla="*/ 1056639 h 1249679"/>
              <a:gd name="connsiteX40" fmla="*/ 9641840 w 9875520"/>
              <a:gd name="connsiteY40" fmla="*/ 1148079 h 1249679"/>
              <a:gd name="connsiteX41" fmla="*/ 9743440 w 9875520"/>
              <a:gd name="connsiteY41" fmla="*/ 1249679 h 1249679"/>
              <a:gd name="connsiteX42" fmla="*/ 9875520 w 9875520"/>
              <a:gd name="connsiteY42" fmla="*/ 1198879 h 1249679"/>
              <a:gd name="connsiteX43" fmla="*/ 9875520 w 9875520"/>
              <a:gd name="connsiteY4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280400 w 9875520"/>
              <a:gd name="connsiteY26" fmla="*/ 853439 h 1249679"/>
              <a:gd name="connsiteX27" fmla="*/ 8382000 w 9875520"/>
              <a:gd name="connsiteY27" fmla="*/ 833119 h 1249679"/>
              <a:gd name="connsiteX28" fmla="*/ 8453120 w 9875520"/>
              <a:gd name="connsiteY28" fmla="*/ 914399 h 1249679"/>
              <a:gd name="connsiteX29" fmla="*/ 8554720 w 9875520"/>
              <a:gd name="connsiteY29" fmla="*/ 812799 h 1249679"/>
              <a:gd name="connsiteX30" fmla="*/ 8646160 w 9875520"/>
              <a:gd name="connsiteY30" fmla="*/ 924559 h 1249679"/>
              <a:gd name="connsiteX31" fmla="*/ 8798560 w 9875520"/>
              <a:gd name="connsiteY31" fmla="*/ 894079 h 1249679"/>
              <a:gd name="connsiteX32" fmla="*/ 8869680 w 9875520"/>
              <a:gd name="connsiteY32" fmla="*/ 1036319 h 1249679"/>
              <a:gd name="connsiteX33" fmla="*/ 8950960 w 9875520"/>
              <a:gd name="connsiteY33" fmla="*/ 914399 h 1249679"/>
              <a:gd name="connsiteX34" fmla="*/ 9093200 w 9875520"/>
              <a:gd name="connsiteY34" fmla="*/ 1026159 h 1249679"/>
              <a:gd name="connsiteX35" fmla="*/ 9144000 w 9875520"/>
              <a:gd name="connsiteY35" fmla="*/ 1137919 h 1249679"/>
              <a:gd name="connsiteX36" fmla="*/ 9225280 w 9875520"/>
              <a:gd name="connsiteY36" fmla="*/ 1026159 h 1249679"/>
              <a:gd name="connsiteX37" fmla="*/ 9367520 w 9875520"/>
              <a:gd name="connsiteY37" fmla="*/ 1158239 h 1249679"/>
              <a:gd name="connsiteX38" fmla="*/ 9448800 w 9875520"/>
              <a:gd name="connsiteY38" fmla="*/ 1056639 h 1249679"/>
              <a:gd name="connsiteX39" fmla="*/ 9641840 w 9875520"/>
              <a:gd name="connsiteY39" fmla="*/ 1148079 h 1249679"/>
              <a:gd name="connsiteX40" fmla="*/ 9743440 w 9875520"/>
              <a:gd name="connsiteY40" fmla="*/ 1249679 h 1249679"/>
              <a:gd name="connsiteX41" fmla="*/ 9875520 w 9875520"/>
              <a:gd name="connsiteY41" fmla="*/ 1198879 h 1249679"/>
              <a:gd name="connsiteX42" fmla="*/ 9875520 w 9875520"/>
              <a:gd name="connsiteY4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382000 w 9875520"/>
              <a:gd name="connsiteY26" fmla="*/ 833119 h 1249679"/>
              <a:gd name="connsiteX27" fmla="*/ 8453120 w 9875520"/>
              <a:gd name="connsiteY27" fmla="*/ 914399 h 1249679"/>
              <a:gd name="connsiteX28" fmla="*/ 8554720 w 9875520"/>
              <a:gd name="connsiteY28" fmla="*/ 812799 h 1249679"/>
              <a:gd name="connsiteX29" fmla="*/ 8646160 w 9875520"/>
              <a:gd name="connsiteY29" fmla="*/ 924559 h 1249679"/>
              <a:gd name="connsiteX30" fmla="*/ 8798560 w 9875520"/>
              <a:gd name="connsiteY30" fmla="*/ 894079 h 1249679"/>
              <a:gd name="connsiteX31" fmla="*/ 8869680 w 9875520"/>
              <a:gd name="connsiteY31" fmla="*/ 1036319 h 1249679"/>
              <a:gd name="connsiteX32" fmla="*/ 8950960 w 9875520"/>
              <a:gd name="connsiteY32" fmla="*/ 914399 h 1249679"/>
              <a:gd name="connsiteX33" fmla="*/ 9093200 w 9875520"/>
              <a:gd name="connsiteY33" fmla="*/ 1026159 h 1249679"/>
              <a:gd name="connsiteX34" fmla="*/ 9144000 w 9875520"/>
              <a:gd name="connsiteY34" fmla="*/ 1137919 h 1249679"/>
              <a:gd name="connsiteX35" fmla="*/ 9225280 w 9875520"/>
              <a:gd name="connsiteY35" fmla="*/ 1026159 h 1249679"/>
              <a:gd name="connsiteX36" fmla="*/ 9367520 w 9875520"/>
              <a:gd name="connsiteY36" fmla="*/ 1158239 h 1249679"/>
              <a:gd name="connsiteX37" fmla="*/ 9448800 w 9875520"/>
              <a:gd name="connsiteY37" fmla="*/ 1056639 h 1249679"/>
              <a:gd name="connsiteX38" fmla="*/ 9641840 w 9875520"/>
              <a:gd name="connsiteY38" fmla="*/ 1148079 h 1249679"/>
              <a:gd name="connsiteX39" fmla="*/ 9743440 w 9875520"/>
              <a:gd name="connsiteY39" fmla="*/ 1249679 h 1249679"/>
              <a:gd name="connsiteX40" fmla="*/ 9875520 w 9875520"/>
              <a:gd name="connsiteY40" fmla="*/ 1198879 h 1249679"/>
              <a:gd name="connsiteX41" fmla="*/ 9875520 w 9875520"/>
              <a:gd name="connsiteY4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453120 w 9875520"/>
              <a:gd name="connsiteY26" fmla="*/ 914399 h 1249679"/>
              <a:gd name="connsiteX27" fmla="*/ 8554720 w 9875520"/>
              <a:gd name="connsiteY27" fmla="*/ 812799 h 1249679"/>
              <a:gd name="connsiteX28" fmla="*/ 8646160 w 9875520"/>
              <a:gd name="connsiteY28" fmla="*/ 924559 h 1249679"/>
              <a:gd name="connsiteX29" fmla="*/ 8798560 w 9875520"/>
              <a:gd name="connsiteY29" fmla="*/ 894079 h 1249679"/>
              <a:gd name="connsiteX30" fmla="*/ 8869680 w 9875520"/>
              <a:gd name="connsiteY30" fmla="*/ 1036319 h 1249679"/>
              <a:gd name="connsiteX31" fmla="*/ 8950960 w 9875520"/>
              <a:gd name="connsiteY31" fmla="*/ 914399 h 1249679"/>
              <a:gd name="connsiteX32" fmla="*/ 9093200 w 9875520"/>
              <a:gd name="connsiteY32" fmla="*/ 1026159 h 1249679"/>
              <a:gd name="connsiteX33" fmla="*/ 9144000 w 9875520"/>
              <a:gd name="connsiteY33" fmla="*/ 1137919 h 1249679"/>
              <a:gd name="connsiteX34" fmla="*/ 9225280 w 9875520"/>
              <a:gd name="connsiteY34" fmla="*/ 1026159 h 1249679"/>
              <a:gd name="connsiteX35" fmla="*/ 9367520 w 9875520"/>
              <a:gd name="connsiteY35" fmla="*/ 1158239 h 1249679"/>
              <a:gd name="connsiteX36" fmla="*/ 9448800 w 9875520"/>
              <a:gd name="connsiteY36" fmla="*/ 1056639 h 1249679"/>
              <a:gd name="connsiteX37" fmla="*/ 9641840 w 9875520"/>
              <a:gd name="connsiteY37" fmla="*/ 1148079 h 1249679"/>
              <a:gd name="connsiteX38" fmla="*/ 9743440 w 9875520"/>
              <a:gd name="connsiteY38" fmla="*/ 1249679 h 1249679"/>
              <a:gd name="connsiteX39" fmla="*/ 9875520 w 9875520"/>
              <a:gd name="connsiteY39" fmla="*/ 1198879 h 1249679"/>
              <a:gd name="connsiteX40" fmla="*/ 9875520 w 9875520"/>
              <a:gd name="connsiteY40"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554720 w 9875520"/>
              <a:gd name="connsiteY26" fmla="*/ 812799 h 1249679"/>
              <a:gd name="connsiteX27" fmla="*/ 8646160 w 9875520"/>
              <a:gd name="connsiteY27" fmla="*/ 924559 h 1249679"/>
              <a:gd name="connsiteX28" fmla="*/ 8798560 w 9875520"/>
              <a:gd name="connsiteY28" fmla="*/ 894079 h 1249679"/>
              <a:gd name="connsiteX29" fmla="*/ 8869680 w 9875520"/>
              <a:gd name="connsiteY29" fmla="*/ 1036319 h 1249679"/>
              <a:gd name="connsiteX30" fmla="*/ 8950960 w 9875520"/>
              <a:gd name="connsiteY30" fmla="*/ 914399 h 1249679"/>
              <a:gd name="connsiteX31" fmla="*/ 9093200 w 9875520"/>
              <a:gd name="connsiteY31" fmla="*/ 1026159 h 1249679"/>
              <a:gd name="connsiteX32" fmla="*/ 9144000 w 9875520"/>
              <a:gd name="connsiteY32" fmla="*/ 1137919 h 1249679"/>
              <a:gd name="connsiteX33" fmla="*/ 9225280 w 9875520"/>
              <a:gd name="connsiteY33" fmla="*/ 1026159 h 1249679"/>
              <a:gd name="connsiteX34" fmla="*/ 9367520 w 9875520"/>
              <a:gd name="connsiteY34" fmla="*/ 1158239 h 1249679"/>
              <a:gd name="connsiteX35" fmla="*/ 9448800 w 9875520"/>
              <a:gd name="connsiteY35" fmla="*/ 1056639 h 1249679"/>
              <a:gd name="connsiteX36" fmla="*/ 9641840 w 9875520"/>
              <a:gd name="connsiteY36" fmla="*/ 1148079 h 1249679"/>
              <a:gd name="connsiteX37" fmla="*/ 9743440 w 9875520"/>
              <a:gd name="connsiteY37" fmla="*/ 1249679 h 1249679"/>
              <a:gd name="connsiteX38" fmla="*/ 9875520 w 9875520"/>
              <a:gd name="connsiteY38" fmla="*/ 1198879 h 1249679"/>
              <a:gd name="connsiteX39" fmla="*/ 9875520 w 9875520"/>
              <a:gd name="connsiteY39"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646160 w 9875520"/>
              <a:gd name="connsiteY26" fmla="*/ 924559 h 1249679"/>
              <a:gd name="connsiteX27" fmla="*/ 8798560 w 9875520"/>
              <a:gd name="connsiteY27" fmla="*/ 894079 h 1249679"/>
              <a:gd name="connsiteX28" fmla="*/ 8869680 w 9875520"/>
              <a:gd name="connsiteY28" fmla="*/ 1036319 h 1249679"/>
              <a:gd name="connsiteX29" fmla="*/ 8950960 w 9875520"/>
              <a:gd name="connsiteY29" fmla="*/ 914399 h 1249679"/>
              <a:gd name="connsiteX30" fmla="*/ 9093200 w 9875520"/>
              <a:gd name="connsiteY30" fmla="*/ 1026159 h 1249679"/>
              <a:gd name="connsiteX31" fmla="*/ 9144000 w 9875520"/>
              <a:gd name="connsiteY31" fmla="*/ 1137919 h 1249679"/>
              <a:gd name="connsiteX32" fmla="*/ 9225280 w 9875520"/>
              <a:gd name="connsiteY32" fmla="*/ 1026159 h 1249679"/>
              <a:gd name="connsiteX33" fmla="*/ 9367520 w 9875520"/>
              <a:gd name="connsiteY33" fmla="*/ 1158239 h 1249679"/>
              <a:gd name="connsiteX34" fmla="*/ 9448800 w 9875520"/>
              <a:gd name="connsiteY34" fmla="*/ 1056639 h 1249679"/>
              <a:gd name="connsiteX35" fmla="*/ 9641840 w 9875520"/>
              <a:gd name="connsiteY35" fmla="*/ 1148079 h 1249679"/>
              <a:gd name="connsiteX36" fmla="*/ 9743440 w 9875520"/>
              <a:gd name="connsiteY36" fmla="*/ 1249679 h 1249679"/>
              <a:gd name="connsiteX37" fmla="*/ 9875520 w 9875520"/>
              <a:gd name="connsiteY37" fmla="*/ 1198879 h 1249679"/>
              <a:gd name="connsiteX38" fmla="*/ 9875520 w 9875520"/>
              <a:gd name="connsiteY38"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869680 w 9875520"/>
              <a:gd name="connsiteY27" fmla="*/ 1036319 h 1249679"/>
              <a:gd name="connsiteX28" fmla="*/ 8950960 w 9875520"/>
              <a:gd name="connsiteY28" fmla="*/ 914399 h 1249679"/>
              <a:gd name="connsiteX29" fmla="*/ 9093200 w 9875520"/>
              <a:gd name="connsiteY29" fmla="*/ 1026159 h 1249679"/>
              <a:gd name="connsiteX30" fmla="*/ 9144000 w 9875520"/>
              <a:gd name="connsiteY30" fmla="*/ 1137919 h 1249679"/>
              <a:gd name="connsiteX31" fmla="*/ 9225280 w 9875520"/>
              <a:gd name="connsiteY31" fmla="*/ 1026159 h 1249679"/>
              <a:gd name="connsiteX32" fmla="*/ 9367520 w 9875520"/>
              <a:gd name="connsiteY32" fmla="*/ 1158239 h 1249679"/>
              <a:gd name="connsiteX33" fmla="*/ 9448800 w 9875520"/>
              <a:gd name="connsiteY33" fmla="*/ 1056639 h 1249679"/>
              <a:gd name="connsiteX34" fmla="*/ 9641840 w 9875520"/>
              <a:gd name="connsiteY34" fmla="*/ 1148079 h 1249679"/>
              <a:gd name="connsiteX35" fmla="*/ 9743440 w 9875520"/>
              <a:gd name="connsiteY35" fmla="*/ 1249679 h 1249679"/>
              <a:gd name="connsiteX36" fmla="*/ 9875520 w 9875520"/>
              <a:gd name="connsiteY36" fmla="*/ 1198879 h 1249679"/>
              <a:gd name="connsiteX37" fmla="*/ 9875520 w 9875520"/>
              <a:gd name="connsiteY37"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8950960 w 9875520"/>
              <a:gd name="connsiteY27" fmla="*/ 914399 h 1249679"/>
              <a:gd name="connsiteX28" fmla="*/ 9093200 w 9875520"/>
              <a:gd name="connsiteY28" fmla="*/ 1026159 h 1249679"/>
              <a:gd name="connsiteX29" fmla="*/ 9144000 w 9875520"/>
              <a:gd name="connsiteY29" fmla="*/ 1137919 h 1249679"/>
              <a:gd name="connsiteX30" fmla="*/ 9225280 w 9875520"/>
              <a:gd name="connsiteY30" fmla="*/ 1026159 h 1249679"/>
              <a:gd name="connsiteX31" fmla="*/ 9367520 w 9875520"/>
              <a:gd name="connsiteY31" fmla="*/ 1158239 h 1249679"/>
              <a:gd name="connsiteX32" fmla="*/ 9448800 w 9875520"/>
              <a:gd name="connsiteY32" fmla="*/ 1056639 h 1249679"/>
              <a:gd name="connsiteX33" fmla="*/ 9641840 w 9875520"/>
              <a:gd name="connsiteY33" fmla="*/ 1148079 h 1249679"/>
              <a:gd name="connsiteX34" fmla="*/ 9743440 w 9875520"/>
              <a:gd name="connsiteY34" fmla="*/ 1249679 h 1249679"/>
              <a:gd name="connsiteX35" fmla="*/ 9875520 w 9875520"/>
              <a:gd name="connsiteY35" fmla="*/ 1198879 h 1249679"/>
              <a:gd name="connsiteX36" fmla="*/ 9875520 w 9875520"/>
              <a:gd name="connsiteY36"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144000 w 9875520"/>
              <a:gd name="connsiteY28" fmla="*/ 1137919 h 1249679"/>
              <a:gd name="connsiteX29" fmla="*/ 9225280 w 9875520"/>
              <a:gd name="connsiteY29" fmla="*/ 1026159 h 1249679"/>
              <a:gd name="connsiteX30" fmla="*/ 9367520 w 9875520"/>
              <a:gd name="connsiteY30" fmla="*/ 1158239 h 1249679"/>
              <a:gd name="connsiteX31" fmla="*/ 9448800 w 9875520"/>
              <a:gd name="connsiteY31" fmla="*/ 1056639 h 1249679"/>
              <a:gd name="connsiteX32" fmla="*/ 9641840 w 9875520"/>
              <a:gd name="connsiteY32" fmla="*/ 1148079 h 1249679"/>
              <a:gd name="connsiteX33" fmla="*/ 9743440 w 9875520"/>
              <a:gd name="connsiteY33" fmla="*/ 1249679 h 1249679"/>
              <a:gd name="connsiteX34" fmla="*/ 9875520 w 9875520"/>
              <a:gd name="connsiteY34" fmla="*/ 1198879 h 1249679"/>
              <a:gd name="connsiteX35" fmla="*/ 9875520 w 9875520"/>
              <a:gd name="connsiteY35"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225280 w 9875520"/>
              <a:gd name="connsiteY28" fmla="*/ 1026159 h 1249679"/>
              <a:gd name="connsiteX29" fmla="*/ 9367520 w 9875520"/>
              <a:gd name="connsiteY29" fmla="*/ 1158239 h 1249679"/>
              <a:gd name="connsiteX30" fmla="*/ 9448800 w 9875520"/>
              <a:gd name="connsiteY30" fmla="*/ 1056639 h 1249679"/>
              <a:gd name="connsiteX31" fmla="*/ 9641840 w 9875520"/>
              <a:gd name="connsiteY31" fmla="*/ 1148079 h 1249679"/>
              <a:gd name="connsiteX32" fmla="*/ 9743440 w 9875520"/>
              <a:gd name="connsiteY32" fmla="*/ 1249679 h 1249679"/>
              <a:gd name="connsiteX33" fmla="*/ 9875520 w 9875520"/>
              <a:gd name="connsiteY33" fmla="*/ 1198879 h 1249679"/>
              <a:gd name="connsiteX34" fmla="*/ 9875520 w 9875520"/>
              <a:gd name="connsiteY34"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448800 w 9875520"/>
              <a:gd name="connsiteY29" fmla="*/ 1056639 h 1249679"/>
              <a:gd name="connsiteX30" fmla="*/ 9641840 w 9875520"/>
              <a:gd name="connsiteY30" fmla="*/ 1148079 h 1249679"/>
              <a:gd name="connsiteX31" fmla="*/ 9743440 w 9875520"/>
              <a:gd name="connsiteY31" fmla="*/ 1249679 h 1249679"/>
              <a:gd name="connsiteX32" fmla="*/ 9875520 w 9875520"/>
              <a:gd name="connsiteY32" fmla="*/ 1198879 h 1249679"/>
              <a:gd name="connsiteX33" fmla="*/ 9875520 w 9875520"/>
              <a:gd name="connsiteY33"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367520 w 9875520"/>
              <a:gd name="connsiteY28" fmla="*/ 1158239 h 1249679"/>
              <a:gd name="connsiteX29" fmla="*/ 9641840 w 9875520"/>
              <a:gd name="connsiteY29" fmla="*/ 1148079 h 1249679"/>
              <a:gd name="connsiteX30" fmla="*/ 9743440 w 9875520"/>
              <a:gd name="connsiteY30" fmla="*/ 1249679 h 1249679"/>
              <a:gd name="connsiteX31" fmla="*/ 9875520 w 9875520"/>
              <a:gd name="connsiteY31" fmla="*/ 1198879 h 1249679"/>
              <a:gd name="connsiteX32" fmla="*/ 9875520 w 9875520"/>
              <a:gd name="connsiteY32"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641840 w 9875520"/>
              <a:gd name="connsiteY28" fmla="*/ 1148079 h 1249679"/>
              <a:gd name="connsiteX29" fmla="*/ 9743440 w 9875520"/>
              <a:gd name="connsiteY29" fmla="*/ 1249679 h 1249679"/>
              <a:gd name="connsiteX30" fmla="*/ 9875520 w 9875520"/>
              <a:gd name="connsiteY30" fmla="*/ 1198879 h 1249679"/>
              <a:gd name="connsiteX31" fmla="*/ 9875520 w 9875520"/>
              <a:gd name="connsiteY31" fmla="*/ 1198879 h 1249679"/>
              <a:gd name="connsiteX0" fmla="*/ 0 w 9875520"/>
              <a:gd name="connsiteY0" fmla="*/ 274319 h 1249679"/>
              <a:gd name="connsiteX1" fmla="*/ 10160 w 9875520"/>
              <a:gd name="connsiteY1" fmla="*/ 162559 h 1249679"/>
              <a:gd name="connsiteX2" fmla="*/ 162560 w 9875520"/>
              <a:gd name="connsiteY2" fmla="*/ -1 h 1249679"/>
              <a:gd name="connsiteX3" fmla="*/ 223520 w 9875520"/>
              <a:gd name="connsiteY3" fmla="*/ -1 h 1249679"/>
              <a:gd name="connsiteX4" fmla="*/ 284480 w 9875520"/>
              <a:gd name="connsiteY4" fmla="*/ 71119 h 1249679"/>
              <a:gd name="connsiteX5" fmla="*/ 386080 w 9875520"/>
              <a:gd name="connsiteY5" fmla="*/ 71119 h 1249679"/>
              <a:gd name="connsiteX6" fmla="*/ 477520 w 9875520"/>
              <a:gd name="connsiteY6" fmla="*/ 284479 h 1249679"/>
              <a:gd name="connsiteX7" fmla="*/ 538480 w 9875520"/>
              <a:gd name="connsiteY7" fmla="*/ 243839 h 1249679"/>
              <a:gd name="connsiteX8" fmla="*/ 619760 w 9875520"/>
              <a:gd name="connsiteY8" fmla="*/ 71119 h 1249679"/>
              <a:gd name="connsiteX9" fmla="*/ 690880 w 9875520"/>
              <a:gd name="connsiteY9" fmla="*/ 121919 h 1249679"/>
              <a:gd name="connsiteX10" fmla="*/ 741680 w 9875520"/>
              <a:gd name="connsiteY10" fmla="*/ 60959 h 1249679"/>
              <a:gd name="connsiteX11" fmla="*/ 822960 w 9875520"/>
              <a:gd name="connsiteY11" fmla="*/ 152399 h 1249679"/>
              <a:gd name="connsiteX12" fmla="*/ 904240 w 9875520"/>
              <a:gd name="connsiteY12" fmla="*/ 91439 h 1249679"/>
              <a:gd name="connsiteX13" fmla="*/ 934720 w 9875520"/>
              <a:gd name="connsiteY13" fmla="*/ 193039 h 1249679"/>
              <a:gd name="connsiteX14" fmla="*/ 1005840 w 9875520"/>
              <a:gd name="connsiteY14" fmla="*/ 121919 h 1249679"/>
              <a:gd name="connsiteX15" fmla="*/ 1087120 w 9875520"/>
              <a:gd name="connsiteY15" fmla="*/ 233679 h 1249679"/>
              <a:gd name="connsiteX16" fmla="*/ 1178560 w 9875520"/>
              <a:gd name="connsiteY16" fmla="*/ 60959 h 1249679"/>
              <a:gd name="connsiteX17" fmla="*/ 1290320 w 9875520"/>
              <a:gd name="connsiteY17" fmla="*/ 71119 h 1249679"/>
              <a:gd name="connsiteX18" fmla="*/ 1412240 w 9875520"/>
              <a:gd name="connsiteY18" fmla="*/ 253999 h 1249679"/>
              <a:gd name="connsiteX19" fmla="*/ 1473200 w 9875520"/>
              <a:gd name="connsiteY19" fmla="*/ 142239 h 1249679"/>
              <a:gd name="connsiteX20" fmla="*/ 1473200 w 9875520"/>
              <a:gd name="connsiteY20" fmla="*/ 142239 h 1249679"/>
              <a:gd name="connsiteX21" fmla="*/ 1656080 w 9875520"/>
              <a:gd name="connsiteY21" fmla="*/ 223519 h 1249679"/>
              <a:gd name="connsiteX22" fmla="*/ 1747520 w 9875520"/>
              <a:gd name="connsiteY22" fmla="*/ 375919 h 1249679"/>
              <a:gd name="connsiteX23" fmla="*/ 1838960 w 9875520"/>
              <a:gd name="connsiteY23" fmla="*/ 487679 h 1249679"/>
              <a:gd name="connsiteX24" fmla="*/ 7813040 w 9875520"/>
              <a:gd name="connsiteY24" fmla="*/ 629919 h 1249679"/>
              <a:gd name="connsiteX25" fmla="*/ 7985760 w 9875520"/>
              <a:gd name="connsiteY25" fmla="*/ 680719 h 1249679"/>
              <a:gd name="connsiteX26" fmla="*/ 8798560 w 9875520"/>
              <a:gd name="connsiteY26" fmla="*/ 894079 h 1249679"/>
              <a:gd name="connsiteX27" fmla="*/ 9093200 w 9875520"/>
              <a:gd name="connsiteY27" fmla="*/ 1026159 h 1249679"/>
              <a:gd name="connsiteX28" fmla="*/ 9743440 w 9875520"/>
              <a:gd name="connsiteY28" fmla="*/ 1249679 h 1249679"/>
              <a:gd name="connsiteX29" fmla="*/ 9875520 w 9875520"/>
              <a:gd name="connsiteY29" fmla="*/ 1198879 h 1249679"/>
              <a:gd name="connsiteX30" fmla="*/ 9875520 w 9875520"/>
              <a:gd name="connsiteY30" fmla="*/ 1198879 h 12496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29" fmla="*/ 9875520 w 9875520"/>
              <a:gd name="connsiteY29"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093200 w 9875520"/>
              <a:gd name="connsiteY27" fmla="*/ 1026159 h 1198879"/>
              <a:gd name="connsiteX28" fmla="*/ 9875520 w 9875520"/>
              <a:gd name="connsiteY28" fmla="*/ 1198879 h 1198879"/>
              <a:gd name="connsiteX0" fmla="*/ 0 w 9875520"/>
              <a:gd name="connsiteY0" fmla="*/ 274319 h 1198879"/>
              <a:gd name="connsiteX1" fmla="*/ 10160 w 9875520"/>
              <a:gd name="connsiteY1" fmla="*/ 162559 h 1198879"/>
              <a:gd name="connsiteX2" fmla="*/ 162560 w 9875520"/>
              <a:gd name="connsiteY2" fmla="*/ -1 h 1198879"/>
              <a:gd name="connsiteX3" fmla="*/ 223520 w 9875520"/>
              <a:gd name="connsiteY3" fmla="*/ -1 h 1198879"/>
              <a:gd name="connsiteX4" fmla="*/ 284480 w 9875520"/>
              <a:gd name="connsiteY4" fmla="*/ 71119 h 1198879"/>
              <a:gd name="connsiteX5" fmla="*/ 386080 w 9875520"/>
              <a:gd name="connsiteY5" fmla="*/ 71119 h 1198879"/>
              <a:gd name="connsiteX6" fmla="*/ 477520 w 9875520"/>
              <a:gd name="connsiteY6" fmla="*/ 284479 h 1198879"/>
              <a:gd name="connsiteX7" fmla="*/ 538480 w 9875520"/>
              <a:gd name="connsiteY7" fmla="*/ 243839 h 1198879"/>
              <a:gd name="connsiteX8" fmla="*/ 619760 w 9875520"/>
              <a:gd name="connsiteY8" fmla="*/ 71119 h 1198879"/>
              <a:gd name="connsiteX9" fmla="*/ 690880 w 9875520"/>
              <a:gd name="connsiteY9" fmla="*/ 121919 h 1198879"/>
              <a:gd name="connsiteX10" fmla="*/ 741680 w 9875520"/>
              <a:gd name="connsiteY10" fmla="*/ 60959 h 1198879"/>
              <a:gd name="connsiteX11" fmla="*/ 822960 w 9875520"/>
              <a:gd name="connsiteY11" fmla="*/ 152399 h 1198879"/>
              <a:gd name="connsiteX12" fmla="*/ 904240 w 9875520"/>
              <a:gd name="connsiteY12" fmla="*/ 91439 h 1198879"/>
              <a:gd name="connsiteX13" fmla="*/ 934720 w 9875520"/>
              <a:gd name="connsiteY13" fmla="*/ 193039 h 1198879"/>
              <a:gd name="connsiteX14" fmla="*/ 1005840 w 9875520"/>
              <a:gd name="connsiteY14" fmla="*/ 121919 h 1198879"/>
              <a:gd name="connsiteX15" fmla="*/ 1087120 w 9875520"/>
              <a:gd name="connsiteY15" fmla="*/ 233679 h 1198879"/>
              <a:gd name="connsiteX16" fmla="*/ 1178560 w 9875520"/>
              <a:gd name="connsiteY16" fmla="*/ 60959 h 1198879"/>
              <a:gd name="connsiteX17" fmla="*/ 1290320 w 9875520"/>
              <a:gd name="connsiteY17" fmla="*/ 71119 h 1198879"/>
              <a:gd name="connsiteX18" fmla="*/ 1412240 w 9875520"/>
              <a:gd name="connsiteY18" fmla="*/ 253999 h 1198879"/>
              <a:gd name="connsiteX19" fmla="*/ 1473200 w 9875520"/>
              <a:gd name="connsiteY19" fmla="*/ 142239 h 1198879"/>
              <a:gd name="connsiteX20" fmla="*/ 1473200 w 9875520"/>
              <a:gd name="connsiteY20" fmla="*/ 142239 h 1198879"/>
              <a:gd name="connsiteX21" fmla="*/ 1656080 w 9875520"/>
              <a:gd name="connsiteY21" fmla="*/ 223519 h 1198879"/>
              <a:gd name="connsiteX22" fmla="*/ 1747520 w 9875520"/>
              <a:gd name="connsiteY22" fmla="*/ 375919 h 1198879"/>
              <a:gd name="connsiteX23" fmla="*/ 1838960 w 9875520"/>
              <a:gd name="connsiteY23" fmla="*/ 487679 h 1198879"/>
              <a:gd name="connsiteX24" fmla="*/ 7813040 w 9875520"/>
              <a:gd name="connsiteY24" fmla="*/ 629919 h 1198879"/>
              <a:gd name="connsiteX25" fmla="*/ 7985760 w 9875520"/>
              <a:gd name="connsiteY25" fmla="*/ 680719 h 1198879"/>
              <a:gd name="connsiteX26" fmla="*/ 8798560 w 9875520"/>
              <a:gd name="connsiteY26" fmla="*/ 894079 h 1198879"/>
              <a:gd name="connsiteX27" fmla="*/ 9875520 w 9875520"/>
              <a:gd name="connsiteY27" fmla="*/ 1198879 h 1198879"/>
              <a:gd name="connsiteX0" fmla="*/ 0 w 8798560"/>
              <a:gd name="connsiteY0" fmla="*/ 274319 h 894080"/>
              <a:gd name="connsiteX1" fmla="*/ 10160 w 8798560"/>
              <a:gd name="connsiteY1" fmla="*/ 162559 h 894080"/>
              <a:gd name="connsiteX2" fmla="*/ 162560 w 8798560"/>
              <a:gd name="connsiteY2" fmla="*/ -1 h 894080"/>
              <a:gd name="connsiteX3" fmla="*/ 223520 w 8798560"/>
              <a:gd name="connsiteY3" fmla="*/ -1 h 894080"/>
              <a:gd name="connsiteX4" fmla="*/ 284480 w 8798560"/>
              <a:gd name="connsiteY4" fmla="*/ 71119 h 894080"/>
              <a:gd name="connsiteX5" fmla="*/ 386080 w 8798560"/>
              <a:gd name="connsiteY5" fmla="*/ 71119 h 894080"/>
              <a:gd name="connsiteX6" fmla="*/ 477520 w 8798560"/>
              <a:gd name="connsiteY6" fmla="*/ 284479 h 894080"/>
              <a:gd name="connsiteX7" fmla="*/ 538480 w 8798560"/>
              <a:gd name="connsiteY7" fmla="*/ 243839 h 894080"/>
              <a:gd name="connsiteX8" fmla="*/ 619760 w 8798560"/>
              <a:gd name="connsiteY8" fmla="*/ 71119 h 894080"/>
              <a:gd name="connsiteX9" fmla="*/ 690880 w 8798560"/>
              <a:gd name="connsiteY9" fmla="*/ 121919 h 894080"/>
              <a:gd name="connsiteX10" fmla="*/ 741680 w 8798560"/>
              <a:gd name="connsiteY10" fmla="*/ 60959 h 894080"/>
              <a:gd name="connsiteX11" fmla="*/ 822960 w 8798560"/>
              <a:gd name="connsiteY11" fmla="*/ 152399 h 894080"/>
              <a:gd name="connsiteX12" fmla="*/ 904240 w 8798560"/>
              <a:gd name="connsiteY12" fmla="*/ 91439 h 894080"/>
              <a:gd name="connsiteX13" fmla="*/ 934720 w 8798560"/>
              <a:gd name="connsiteY13" fmla="*/ 193039 h 894080"/>
              <a:gd name="connsiteX14" fmla="*/ 1005840 w 8798560"/>
              <a:gd name="connsiteY14" fmla="*/ 121919 h 894080"/>
              <a:gd name="connsiteX15" fmla="*/ 1087120 w 8798560"/>
              <a:gd name="connsiteY15" fmla="*/ 233679 h 894080"/>
              <a:gd name="connsiteX16" fmla="*/ 1178560 w 8798560"/>
              <a:gd name="connsiteY16" fmla="*/ 60959 h 894080"/>
              <a:gd name="connsiteX17" fmla="*/ 1290320 w 8798560"/>
              <a:gd name="connsiteY17" fmla="*/ 71119 h 894080"/>
              <a:gd name="connsiteX18" fmla="*/ 1412240 w 8798560"/>
              <a:gd name="connsiteY18" fmla="*/ 253999 h 894080"/>
              <a:gd name="connsiteX19" fmla="*/ 1473200 w 8798560"/>
              <a:gd name="connsiteY19" fmla="*/ 142239 h 894080"/>
              <a:gd name="connsiteX20" fmla="*/ 1473200 w 8798560"/>
              <a:gd name="connsiteY20" fmla="*/ 142239 h 894080"/>
              <a:gd name="connsiteX21" fmla="*/ 1656080 w 8798560"/>
              <a:gd name="connsiteY21" fmla="*/ 223519 h 894080"/>
              <a:gd name="connsiteX22" fmla="*/ 1747520 w 8798560"/>
              <a:gd name="connsiteY22" fmla="*/ 375919 h 894080"/>
              <a:gd name="connsiteX23" fmla="*/ 1838960 w 8798560"/>
              <a:gd name="connsiteY23" fmla="*/ 487679 h 894080"/>
              <a:gd name="connsiteX24" fmla="*/ 7813040 w 8798560"/>
              <a:gd name="connsiteY24" fmla="*/ 629919 h 894080"/>
              <a:gd name="connsiteX25" fmla="*/ 7985760 w 8798560"/>
              <a:gd name="connsiteY25" fmla="*/ 680719 h 894080"/>
              <a:gd name="connsiteX26" fmla="*/ 8798560 w 8798560"/>
              <a:gd name="connsiteY26" fmla="*/ 894079 h 894080"/>
              <a:gd name="connsiteX0" fmla="*/ 0 w 7985760"/>
              <a:gd name="connsiteY0" fmla="*/ 274319 h 680720"/>
              <a:gd name="connsiteX1" fmla="*/ 10160 w 7985760"/>
              <a:gd name="connsiteY1" fmla="*/ 162559 h 680720"/>
              <a:gd name="connsiteX2" fmla="*/ 162560 w 7985760"/>
              <a:gd name="connsiteY2" fmla="*/ -1 h 680720"/>
              <a:gd name="connsiteX3" fmla="*/ 223520 w 7985760"/>
              <a:gd name="connsiteY3" fmla="*/ -1 h 680720"/>
              <a:gd name="connsiteX4" fmla="*/ 284480 w 7985760"/>
              <a:gd name="connsiteY4" fmla="*/ 71119 h 680720"/>
              <a:gd name="connsiteX5" fmla="*/ 386080 w 7985760"/>
              <a:gd name="connsiteY5" fmla="*/ 71119 h 680720"/>
              <a:gd name="connsiteX6" fmla="*/ 477520 w 7985760"/>
              <a:gd name="connsiteY6" fmla="*/ 284479 h 680720"/>
              <a:gd name="connsiteX7" fmla="*/ 538480 w 7985760"/>
              <a:gd name="connsiteY7" fmla="*/ 243839 h 680720"/>
              <a:gd name="connsiteX8" fmla="*/ 619760 w 7985760"/>
              <a:gd name="connsiteY8" fmla="*/ 71119 h 680720"/>
              <a:gd name="connsiteX9" fmla="*/ 690880 w 7985760"/>
              <a:gd name="connsiteY9" fmla="*/ 121919 h 680720"/>
              <a:gd name="connsiteX10" fmla="*/ 741680 w 7985760"/>
              <a:gd name="connsiteY10" fmla="*/ 60959 h 680720"/>
              <a:gd name="connsiteX11" fmla="*/ 822960 w 7985760"/>
              <a:gd name="connsiteY11" fmla="*/ 152399 h 680720"/>
              <a:gd name="connsiteX12" fmla="*/ 904240 w 7985760"/>
              <a:gd name="connsiteY12" fmla="*/ 91439 h 680720"/>
              <a:gd name="connsiteX13" fmla="*/ 934720 w 7985760"/>
              <a:gd name="connsiteY13" fmla="*/ 193039 h 680720"/>
              <a:gd name="connsiteX14" fmla="*/ 1005840 w 7985760"/>
              <a:gd name="connsiteY14" fmla="*/ 121919 h 680720"/>
              <a:gd name="connsiteX15" fmla="*/ 1087120 w 7985760"/>
              <a:gd name="connsiteY15" fmla="*/ 233679 h 680720"/>
              <a:gd name="connsiteX16" fmla="*/ 1178560 w 7985760"/>
              <a:gd name="connsiteY16" fmla="*/ 60959 h 680720"/>
              <a:gd name="connsiteX17" fmla="*/ 1290320 w 7985760"/>
              <a:gd name="connsiteY17" fmla="*/ 71119 h 680720"/>
              <a:gd name="connsiteX18" fmla="*/ 1412240 w 7985760"/>
              <a:gd name="connsiteY18" fmla="*/ 253999 h 680720"/>
              <a:gd name="connsiteX19" fmla="*/ 1473200 w 7985760"/>
              <a:gd name="connsiteY19" fmla="*/ 142239 h 680720"/>
              <a:gd name="connsiteX20" fmla="*/ 1473200 w 7985760"/>
              <a:gd name="connsiteY20" fmla="*/ 142239 h 680720"/>
              <a:gd name="connsiteX21" fmla="*/ 1656080 w 7985760"/>
              <a:gd name="connsiteY21" fmla="*/ 223519 h 680720"/>
              <a:gd name="connsiteX22" fmla="*/ 1747520 w 7985760"/>
              <a:gd name="connsiteY22" fmla="*/ 375919 h 680720"/>
              <a:gd name="connsiteX23" fmla="*/ 1838960 w 7985760"/>
              <a:gd name="connsiteY23" fmla="*/ 487679 h 680720"/>
              <a:gd name="connsiteX24" fmla="*/ 7813040 w 7985760"/>
              <a:gd name="connsiteY24" fmla="*/ 629919 h 680720"/>
              <a:gd name="connsiteX25" fmla="*/ 7985760 w 7985760"/>
              <a:gd name="connsiteY25" fmla="*/ 680719 h 680720"/>
              <a:gd name="connsiteX0" fmla="*/ 0 w 7813040"/>
              <a:gd name="connsiteY0" fmla="*/ 274319 h 629920"/>
              <a:gd name="connsiteX1" fmla="*/ 10160 w 7813040"/>
              <a:gd name="connsiteY1" fmla="*/ 162559 h 629920"/>
              <a:gd name="connsiteX2" fmla="*/ 162560 w 7813040"/>
              <a:gd name="connsiteY2" fmla="*/ -1 h 629920"/>
              <a:gd name="connsiteX3" fmla="*/ 223520 w 7813040"/>
              <a:gd name="connsiteY3" fmla="*/ -1 h 629920"/>
              <a:gd name="connsiteX4" fmla="*/ 284480 w 7813040"/>
              <a:gd name="connsiteY4" fmla="*/ 71119 h 629920"/>
              <a:gd name="connsiteX5" fmla="*/ 386080 w 7813040"/>
              <a:gd name="connsiteY5" fmla="*/ 71119 h 629920"/>
              <a:gd name="connsiteX6" fmla="*/ 477520 w 7813040"/>
              <a:gd name="connsiteY6" fmla="*/ 284479 h 629920"/>
              <a:gd name="connsiteX7" fmla="*/ 538480 w 7813040"/>
              <a:gd name="connsiteY7" fmla="*/ 243839 h 629920"/>
              <a:gd name="connsiteX8" fmla="*/ 619760 w 7813040"/>
              <a:gd name="connsiteY8" fmla="*/ 71119 h 629920"/>
              <a:gd name="connsiteX9" fmla="*/ 690880 w 7813040"/>
              <a:gd name="connsiteY9" fmla="*/ 121919 h 629920"/>
              <a:gd name="connsiteX10" fmla="*/ 741680 w 7813040"/>
              <a:gd name="connsiteY10" fmla="*/ 60959 h 629920"/>
              <a:gd name="connsiteX11" fmla="*/ 822960 w 7813040"/>
              <a:gd name="connsiteY11" fmla="*/ 152399 h 629920"/>
              <a:gd name="connsiteX12" fmla="*/ 904240 w 7813040"/>
              <a:gd name="connsiteY12" fmla="*/ 91439 h 629920"/>
              <a:gd name="connsiteX13" fmla="*/ 934720 w 7813040"/>
              <a:gd name="connsiteY13" fmla="*/ 193039 h 629920"/>
              <a:gd name="connsiteX14" fmla="*/ 1005840 w 7813040"/>
              <a:gd name="connsiteY14" fmla="*/ 121919 h 629920"/>
              <a:gd name="connsiteX15" fmla="*/ 1087120 w 7813040"/>
              <a:gd name="connsiteY15" fmla="*/ 233679 h 629920"/>
              <a:gd name="connsiteX16" fmla="*/ 1178560 w 7813040"/>
              <a:gd name="connsiteY16" fmla="*/ 60959 h 629920"/>
              <a:gd name="connsiteX17" fmla="*/ 1290320 w 7813040"/>
              <a:gd name="connsiteY17" fmla="*/ 71119 h 629920"/>
              <a:gd name="connsiteX18" fmla="*/ 1412240 w 7813040"/>
              <a:gd name="connsiteY18" fmla="*/ 253999 h 629920"/>
              <a:gd name="connsiteX19" fmla="*/ 1473200 w 7813040"/>
              <a:gd name="connsiteY19" fmla="*/ 142239 h 629920"/>
              <a:gd name="connsiteX20" fmla="*/ 1473200 w 7813040"/>
              <a:gd name="connsiteY20" fmla="*/ 142239 h 629920"/>
              <a:gd name="connsiteX21" fmla="*/ 1656080 w 7813040"/>
              <a:gd name="connsiteY21" fmla="*/ 223519 h 629920"/>
              <a:gd name="connsiteX22" fmla="*/ 1747520 w 7813040"/>
              <a:gd name="connsiteY22" fmla="*/ 375919 h 629920"/>
              <a:gd name="connsiteX23" fmla="*/ 1838960 w 7813040"/>
              <a:gd name="connsiteY23" fmla="*/ 487679 h 629920"/>
              <a:gd name="connsiteX24" fmla="*/ 7813040 w 7813040"/>
              <a:gd name="connsiteY24" fmla="*/ 629919 h 629920"/>
              <a:gd name="connsiteX0" fmla="*/ 0 w 1838960"/>
              <a:gd name="connsiteY0" fmla="*/ 274319 h 487678"/>
              <a:gd name="connsiteX1" fmla="*/ 10160 w 1838960"/>
              <a:gd name="connsiteY1" fmla="*/ 162559 h 487678"/>
              <a:gd name="connsiteX2" fmla="*/ 162560 w 1838960"/>
              <a:gd name="connsiteY2" fmla="*/ -1 h 487678"/>
              <a:gd name="connsiteX3" fmla="*/ 223520 w 1838960"/>
              <a:gd name="connsiteY3" fmla="*/ -1 h 487678"/>
              <a:gd name="connsiteX4" fmla="*/ 284480 w 1838960"/>
              <a:gd name="connsiteY4" fmla="*/ 71119 h 487678"/>
              <a:gd name="connsiteX5" fmla="*/ 386080 w 1838960"/>
              <a:gd name="connsiteY5" fmla="*/ 71119 h 487678"/>
              <a:gd name="connsiteX6" fmla="*/ 477520 w 1838960"/>
              <a:gd name="connsiteY6" fmla="*/ 284479 h 487678"/>
              <a:gd name="connsiteX7" fmla="*/ 538480 w 1838960"/>
              <a:gd name="connsiteY7" fmla="*/ 243839 h 487678"/>
              <a:gd name="connsiteX8" fmla="*/ 619760 w 1838960"/>
              <a:gd name="connsiteY8" fmla="*/ 71119 h 487678"/>
              <a:gd name="connsiteX9" fmla="*/ 690880 w 1838960"/>
              <a:gd name="connsiteY9" fmla="*/ 121919 h 487678"/>
              <a:gd name="connsiteX10" fmla="*/ 741680 w 1838960"/>
              <a:gd name="connsiteY10" fmla="*/ 60959 h 487678"/>
              <a:gd name="connsiteX11" fmla="*/ 822960 w 1838960"/>
              <a:gd name="connsiteY11" fmla="*/ 152399 h 487678"/>
              <a:gd name="connsiteX12" fmla="*/ 904240 w 1838960"/>
              <a:gd name="connsiteY12" fmla="*/ 91439 h 487678"/>
              <a:gd name="connsiteX13" fmla="*/ 934720 w 1838960"/>
              <a:gd name="connsiteY13" fmla="*/ 193039 h 487678"/>
              <a:gd name="connsiteX14" fmla="*/ 1005840 w 1838960"/>
              <a:gd name="connsiteY14" fmla="*/ 121919 h 487678"/>
              <a:gd name="connsiteX15" fmla="*/ 1087120 w 1838960"/>
              <a:gd name="connsiteY15" fmla="*/ 233679 h 487678"/>
              <a:gd name="connsiteX16" fmla="*/ 1178560 w 1838960"/>
              <a:gd name="connsiteY16" fmla="*/ 60959 h 487678"/>
              <a:gd name="connsiteX17" fmla="*/ 1290320 w 1838960"/>
              <a:gd name="connsiteY17" fmla="*/ 71119 h 487678"/>
              <a:gd name="connsiteX18" fmla="*/ 1412240 w 1838960"/>
              <a:gd name="connsiteY18" fmla="*/ 253999 h 487678"/>
              <a:gd name="connsiteX19" fmla="*/ 1473200 w 1838960"/>
              <a:gd name="connsiteY19" fmla="*/ 142239 h 487678"/>
              <a:gd name="connsiteX20" fmla="*/ 1473200 w 1838960"/>
              <a:gd name="connsiteY20" fmla="*/ 142239 h 487678"/>
              <a:gd name="connsiteX21" fmla="*/ 1656080 w 1838960"/>
              <a:gd name="connsiteY21" fmla="*/ 223519 h 487678"/>
              <a:gd name="connsiteX22" fmla="*/ 1747520 w 1838960"/>
              <a:gd name="connsiteY22" fmla="*/ 375919 h 487678"/>
              <a:gd name="connsiteX23" fmla="*/ 1838960 w 1838960"/>
              <a:gd name="connsiteY23" fmla="*/ 487679 h 487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838960" h="487678">
                <a:moveTo>
                  <a:pt x="0" y="274319"/>
                </a:moveTo>
                <a:lnTo>
                  <a:pt x="10160" y="162559"/>
                </a:lnTo>
                <a:lnTo>
                  <a:pt x="162560" y="-1"/>
                </a:lnTo>
                <a:lnTo>
                  <a:pt x="223520" y="-1"/>
                </a:lnTo>
                <a:lnTo>
                  <a:pt x="284480" y="71119"/>
                </a:lnTo>
                <a:lnTo>
                  <a:pt x="386080" y="71119"/>
                </a:lnTo>
                <a:lnTo>
                  <a:pt x="477520" y="284479"/>
                </a:lnTo>
                <a:lnTo>
                  <a:pt x="538480" y="243839"/>
                </a:lnTo>
                <a:lnTo>
                  <a:pt x="619760" y="71119"/>
                </a:lnTo>
                <a:lnTo>
                  <a:pt x="690880" y="121919"/>
                </a:lnTo>
                <a:lnTo>
                  <a:pt x="741680" y="60959"/>
                </a:lnTo>
                <a:lnTo>
                  <a:pt x="822960" y="152399"/>
                </a:lnTo>
                <a:lnTo>
                  <a:pt x="904240" y="91439"/>
                </a:lnTo>
                <a:lnTo>
                  <a:pt x="934720" y="193039"/>
                </a:lnTo>
                <a:lnTo>
                  <a:pt x="1005840" y="121919"/>
                </a:lnTo>
                <a:lnTo>
                  <a:pt x="1087120" y="233679"/>
                </a:lnTo>
                <a:lnTo>
                  <a:pt x="1178560" y="60959"/>
                </a:lnTo>
                <a:lnTo>
                  <a:pt x="1290320" y="71119"/>
                </a:lnTo>
                <a:lnTo>
                  <a:pt x="1412240" y="253999"/>
                </a:lnTo>
                <a:lnTo>
                  <a:pt x="1473200" y="142239"/>
                </a:lnTo>
                <a:lnTo>
                  <a:pt x="1473200" y="142239"/>
                </a:lnTo>
                <a:lnTo>
                  <a:pt x="1656080" y="223519"/>
                </a:lnTo>
                <a:lnTo>
                  <a:pt x="1747520" y="375919"/>
                </a:lnTo>
                <a:lnTo>
                  <a:pt x="1838960" y="487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7" name="Freeform 536"/>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537"/>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538"/>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Freeform 53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1" name="Freeform 540"/>
          <p:cNvSpPr/>
          <p:nvPr/>
        </p:nvSpPr>
        <p:spPr>
          <a:xfrm>
            <a:off x="8890000" y="3149600"/>
            <a:ext cx="1452880" cy="243840"/>
          </a:xfrm>
          <a:custGeom>
            <a:avLst/>
            <a:gdLst>
              <a:gd name="connsiteX0" fmla="*/ 0 w 1452880"/>
              <a:gd name="connsiteY0" fmla="*/ 20320 h 243840"/>
              <a:gd name="connsiteX1" fmla="*/ 91440 w 1452880"/>
              <a:gd name="connsiteY1" fmla="*/ 40640 h 243840"/>
              <a:gd name="connsiteX2" fmla="*/ 182880 w 1452880"/>
              <a:gd name="connsiteY2" fmla="*/ 0 h 243840"/>
              <a:gd name="connsiteX3" fmla="*/ 294640 w 1452880"/>
              <a:gd name="connsiteY3" fmla="*/ 50800 h 243840"/>
              <a:gd name="connsiteX4" fmla="*/ 294640 w 1452880"/>
              <a:gd name="connsiteY4" fmla="*/ 50800 h 243840"/>
              <a:gd name="connsiteX5" fmla="*/ 497840 w 1452880"/>
              <a:gd name="connsiteY5" fmla="*/ 132080 h 243840"/>
              <a:gd name="connsiteX6" fmla="*/ 619760 w 1452880"/>
              <a:gd name="connsiteY6" fmla="*/ 193040 h 243840"/>
              <a:gd name="connsiteX7" fmla="*/ 680720 w 1452880"/>
              <a:gd name="connsiteY7" fmla="*/ 142240 h 243840"/>
              <a:gd name="connsiteX8" fmla="*/ 782320 w 1452880"/>
              <a:gd name="connsiteY8" fmla="*/ 121920 h 243840"/>
              <a:gd name="connsiteX9" fmla="*/ 944880 w 1452880"/>
              <a:gd name="connsiteY9" fmla="*/ 213360 h 243840"/>
              <a:gd name="connsiteX10" fmla="*/ 1056640 w 1452880"/>
              <a:gd name="connsiteY10" fmla="*/ 213360 h 243840"/>
              <a:gd name="connsiteX11" fmla="*/ 1117600 w 1452880"/>
              <a:gd name="connsiteY11" fmla="*/ 223520 h 243840"/>
              <a:gd name="connsiteX12" fmla="*/ 1249680 w 1452880"/>
              <a:gd name="connsiteY12" fmla="*/ 193040 h 243840"/>
              <a:gd name="connsiteX13" fmla="*/ 1320800 w 1452880"/>
              <a:gd name="connsiteY13" fmla="*/ 243840 h 243840"/>
              <a:gd name="connsiteX14" fmla="*/ 1452880 w 1452880"/>
              <a:gd name="connsiteY14" fmla="*/ 21336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52880" h="243840">
                <a:moveTo>
                  <a:pt x="0" y="20320"/>
                </a:moveTo>
                <a:lnTo>
                  <a:pt x="91440" y="40640"/>
                </a:lnTo>
                <a:lnTo>
                  <a:pt x="182880" y="0"/>
                </a:lnTo>
                <a:lnTo>
                  <a:pt x="294640" y="50800"/>
                </a:lnTo>
                <a:lnTo>
                  <a:pt x="294640" y="50800"/>
                </a:lnTo>
                <a:lnTo>
                  <a:pt x="497840" y="132080"/>
                </a:lnTo>
                <a:lnTo>
                  <a:pt x="619760" y="193040"/>
                </a:lnTo>
                <a:lnTo>
                  <a:pt x="680720" y="142240"/>
                </a:lnTo>
                <a:lnTo>
                  <a:pt x="782320" y="121920"/>
                </a:lnTo>
                <a:lnTo>
                  <a:pt x="944880" y="213360"/>
                </a:lnTo>
                <a:lnTo>
                  <a:pt x="1056640" y="213360"/>
                </a:lnTo>
                <a:lnTo>
                  <a:pt x="1117600" y="223520"/>
                </a:lnTo>
                <a:lnTo>
                  <a:pt x="1249680" y="193040"/>
                </a:lnTo>
                <a:lnTo>
                  <a:pt x="1320800" y="243840"/>
                </a:lnTo>
                <a:lnTo>
                  <a:pt x="1452880" y="21336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 name="Group 16"/>
          <p:cNvGrpSpPr/>
          <p:nvPr/>
        </p:nvGrpSpPr>
        <p:grpSpPr>
          <a:xfrm>
            <a:off x="219720" y="1509125"/>
            <a:ext cx="11684603" cy="431859"/>
            <a:chOff x="219720" y="1271000"/>
            <a:chExt cx="11684603" cy="431859"/>
          </a:xfrm>
        </p:grpSpPr>
        <p:sp>
          <p:nvSpPr>
            <p:cNvPr id="3" name="Freeform 2"/>
            <p:cNvSpPr/>
            <p:nvPr/>
          </p:nvSpPr>
          <p:spPr>
            <a:xfrm>
              <a:off x="853440" y="1516846"/>
              <a:ext cx="9791700" cy="98594"/>
            </a:xfrm>
            <a:custGeom>
              <a:avLst/>
              <a:gdLst>
                <a:gd name="connsiteX0" fmla="*/ 7620 w 9791700"/>
                <a:gd name="connsiteY0" fmla="*/ 121920 h 137160"/>
                <a:gd name="connsiteX1" fmla="*/ 9791700 w 9791700"/>
                <a:gd name="connsiteY1" fmla="*/ 137160 h 137160"/>
                <a:gd name="connsiteX2" fmla="*/ 9791700 w 9791700"/>
                <a:gd name="connsiteY2" fmla="*/ 53340 h 137160"/>
                <a:gd name="connsiteX3" fmla="*/ 9250680 w 9791700"/>
                <a:gd name="connsiteY3" fmla="*/ 38100 h 137160"/>
                <a:gd name="connsiteX4" fmla="*/ 8244840 w 9791700"/>
                <a:gd name="connsiteY4" fmla="*/ 60960 h 137160"/>
                <a:gd name="connsiteX5" fmla="*/ 7147560 w 9791700"/>
                <a:gd name="connsiteY5" fmla="*/ 60960 h 137160"/>
                <a:gd name="connsiteX6" fmla="*/ 6469380 w 9791700"/>
                <a:gd name="connsiteY6" fmla="*/ 30480 h 137160"/>
                <a:gd name="connsiteX7" fmla="*/ 5905500 w 9791700"/>
                <a:gd name="connsiteY7" fmla="*/ 45720 h 137160"/>
                <a:gd name="connsiteX8" fmla="*/ 5120640 w 9791700"/>
                <a:gd name="connsiteY8" fmla="*/ 45720 h 137160"/>
                <a:gd name="connsiteX9" fmla="*/ 4602480 w 9791700"/>
                <a:gd name="connsiteY9" fmla="*/ 7620 h 137160"/>
                <a:gd name="connsiteX10" fmla="*/ 3695700 w 9791700"/>
                <a:gd name="connsiteY10" fmla="*/ 60960 h 137160"/>
                <a:gd name="connsiteX11" fmla="*/ 2834640 w 9791700"/>
                <a:gd name="connsiteY11" fmla="*/ 60960 h 137160"/>
                <a:gd name="connsiteX12" fmla="*/ 1722120 w 9791700"/>
                <a:gd name="connsiteY12" fmla="*/ 30480 h 137160"/>
                <a:gd name="connsiteX13" fmla="*/ 746760 w 9791700"/>
                <a:gd name="connsiteY13" fmla="*/ 0 h 137160"/>
                <a:gd name="connsiteX14" fmla="*/ 0 w 9791700"/>
                <a:gd name="connsiteY14" fmla="*/ 30480 h 137160"/>
                <a:gd name="connsiteX15" fmla="*/ 7620 w 9791700"/>
                <a:gd name="connsiteY15" fmla="*/ 12192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91700" h="137160">
                  <a:moveTo>
                    <a:pt x="7620" y="121920"/>
                  </a:moveTo>
                  <a:lnTo>
                    <a:pt x="9791700" y="137160"/>
                  </a:lnTo>
                  <a:lnTo>
                    <a:pt x="9791700" y="53340"/>
                  </a:lnTo>
                  <a:lnTo>
                    <a:pt x="9250680" y="38100"/>
                  </a:lnTo>
                  <a:lnTo>
                    <a:pt x="8244840" y="60960"/>
                  </a:lnTo>
                  <a:lnTo>
                    <a:pt x="7147560" y="60960"/>
                  </a:lnTo>
                  <a:lnTo>
                    <a:pt x="6469380" y="30480"/>
                  </a:lnTo>
                  <a:lnTo>
                    <a:pt x="5905500" y="45720"/>
                  </a:lnTo>
                  <a:lnTo>
                    <a:pt x="5120640" y="45720"/>
                  </a:lnTo>
                  <a:lnTo>
                    <a:pt x="4602480" y="7620"/>
                  </a:lnTo>
                  <a:lnTo>
                    <a:pt x="3695700" y="60960"/>
                  </a:lnTo>
                  <a:lnTo>
                    <a:pt x="2834640" y="60960"/>
                  </a:lnTo>
                  <a:lnTo>
                    <a:pt x="1722120" y="30480"/>
                  </a:lnTo>
                  <a:lnTo>
                    <a:pt x="746760" y="0"/>
                  </a:lnTo>
                  <a:lnTo>
                    <a:pt x="0" y="30480"/>
                  </a:lnTo>
                  <a:lnTo>
                    <a:pt x="7620" y="121920"/>
                  </a:lnTo>
                  <a:close/>
                </a:path>
              </a:pathLst>
            </a:custGeom>
            <a:solidFill>
              <a:srgbClr val="BF95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TextBox 516"/>
            <p:cNvSpPr txBox="1"/>
            <p:nvPr/>
          </p:nvSpPr>
          <p:spPr>
            <a:xfrm>
              <a:off x="219720" y="1271000"/>
              <a:ext cx="889859" cy="307777"/>
            </a:xfrm>
            <a:prstGeom prst="rect">
              <a:avLst/>
            </a:prstGeom>
            <a:noFill/>
          </p:spPr>
          <p:txBody>
            <a:bodyPr wrap="none" rtlCol="0">
              <a:spAutoFit/>
            </a:bodyPr>
            <a:lstStyle/>
            <a:p>
              <a:r>
                <a:rPr lang="en-US" sz="1400" b="1" dirty="0">
                  <a:solidFill>
                    <a:srgbClr val="7030A0"/>
                  </a:solidFill>
                </a:rPr>
                <a:t>Facebook</a:t>
              </a:r>
            </a:p>
          </p:txBody>
        </p:sp>
        <p:sp>
          <p:nvSpPr>
            <p:cNvPr id="515" name="TextBox 514"/>
            <p:cNvSpPr txBox="1"/>
            <p:nvPr/>
          </p:nvSpPr>
          <p:spPr>
            <a:xfrm>
              <a:off x="10662123" y="1395082"/>
              <a:ext cx="1242200" cy="307777"/>
            </a:xfrm>
            <a:prstGeom prst="rect">
              <a:avLst/>
            </a:prstGeom>
            <a:noFill/>
            <a:effectLst>
              <a:softEdge rad="12700"/>
            </a:effectLst>
          </p:spPr>
          <p:txBody>
            <a:bodyPr wrap="none" rtlCol="0">
              <a:spAutoFit/>
            </a:bodyPr>
            <a:lstStyle/>
            <a:p>
              <a:r>
                <a:rPr lang="en-US" sz="1400" b="1" dirty="0">
                  <a:solidFill>
                    <a:srgbClr val="7030A0"/>
                  </a:solidFill>
                </a:rPr>
                <a:t>300,000 views</a:t>
              </a:r>
            </a:p>
          </p:txBody>
        </p:sp>
      </p:grpSp>
      <p:grpSp>
        <p:nvGrpSpPr>
          <p:cNvPr id="18" name="Group 17"/>
          <p:cNvGrpSpPr/>
          <p:nvPr/>
        </p:nvGrpSpPr>
        <p:grpSpPr>
          <a:xfrm>
            <a:off x="-61119" y="684040"/>
            <a:ext cx="11435820" cy="761075"/>
            <a:chOff x="-61119" y="684040"/>
            <a:chExt cx="11435820" cy="761075"/>
          </a:xfrm>
        </p:grpSpPr>
        <p:sp>
          <p:nvSpPr>
            <p:cNvPr id="707" name="TextBox 706"/>
            <p:cNvSpPr txBox="1"/>
            <p:nvPr/>
          </p:nvSpPr>
          <p:spPr>
            <a:xfrm>
              <a:off x="-61119" y="765152"/>
              <a:ext cx="1675202" cy="276999"/>
            </a:xfrm>
            <a:prstGeom prst="rect">
              <a:avLst/>
            </a:prstGeom>
            <a:noFill/>
          </p:spPr>
          <p:txBody>
            <a:bodyPr wrap="none" rtlCol="0">
              <a:spAutoFit/>
            </a:bodyPr>
            <a:lstStyle/>
            <a:p>
              <a:pPr algn="r"/>
              <a:r>
                <a:rPr lang="en-US" sz="1200" b="1" dirty="0">
                  <a:solidFill>
                    <a:srgbClr val="C00000"/>
                  </a:solidFill>
                </a:rPr>
                <a:t>CBC RADIO ONE + TWO</a:t>
              </a:r>
            </a:p>
          </p:txBody>
        </p:sp>
        <p:sp>
          <p:nvSpPr>
            <p:cNvPr id="708" name="TextBox 707"/>
            <p:cNvSpPr txBox="1"/>
            <p:nvPr/>
          </p:nvSpPr>
          <p:spPr>
            <a:xfrm>
              <a:off x="492042" y="1229671"/>
              <a:ext cx="235962" cy="215444"/>
            </a:xfrm>
            <a:prstGeom prst="rect">
              <a:avLst/>
            </a:prstGeom>
            <a:noFill/>
          </p:spPr>
          <p:txBody>
            <a:bodyPr wrap="none" rtlCol="0">
              <a:spAutoFit/>
            </a:bodyPr>
            <a:lstStyle/>
            <a:p>
              <a:pPr algn="r"/>
              <a:r>
                <a:rPr lang="en-US" sz="800" dirty="0">
                  <a:solidFill>
                    <a:srgbClr val="C00000"/>
                  </a:solidFill>
                </a:rPr>
                <a:t>0</a:t>
              </a:r>
            </a:p>
          </p:txBody>
        </p:sp>
        <p:sp>
          <p:nvSpPr>
            <p:cNvPr id="709" name="TextBox 708"/>
            <p:cNvSpPr txBox="1"/>
            <p:nvPr/>
          </p:nvSpPr>
          <p:spPr>
            <a:xfrm>
              <a:off x="419074" y="977181"/>
              <a:ext cx="338555" cy="215444"/>
            </a:xfrm>
            <a:prstGeom prst="rect">
              <a:avLst/>
            </a:prstGeom>
            <a:noFill/>
          </p:spPr>
          <p:txBody>
            <a:bodyPr wrap="none" rtlCol="0">
              <a:spAutoFit/>
            </a:bodyPr>
            <a:lstStyle/>
            <a:p>
              <a:pPr algn="r"/>
              <a:r>
                <a:rPr lang="en-US" sz="800" dirty="0">
                  <a:solidFill>
                    <a:srgbClr val="C00000"/>
                  </a:solidFill>
                </a:rPr>
                <a:t>500</a:t>
              </a:r>
            </a:p>
          </p:txBody>
        </p:sp>
        <p:grpSp>
          <p:nvGrpSpPr>
            <p:cNvPr id="710" name="Group 709"/>
            <p:cNvGrpSpPr/>
            <p:nvPr/>
          </p:nvGrpSpPr>
          <p:grpSpPr>
            <a:xfrm>
              <a:off x="809358" y="1246741"/>
              <a:ext cx="9772534" cy="124105"/>
              <a:chOff x="866085" y="6043400"/>
              <a:chExt cx="9772534" cy="322253"/>
            </a:xfrm>
          </p:grpSpPr>
          <p:cxnSp>
            <p:nvCxnSpPr>
              <p:cNvPr id="718" name="Straight Connector 717"/>
              <p:cNvCxnSpPr/>
              <p:nvPr/>
            </p:nvCxnSpPr>
            <p:spPr>
              <a:xfrm flipV="1">
                <a:off x="866085"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9" name="Straight Connector 718"/>
              <p:cNvCxnSpPr/>
              <p:nvPr/>
            </p:nvCxnSpPr>
            <p:spPr>
              <a:xfrm flipV="1">
                <a:off x="985868"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0" name="Straight Connector 719"/>
              <p:cNvCxnSpPr/>
              <p:nvPr/>
            </p:nvCxnSpPr>
            <p:spPr>
              <a:xfrm flipV="1">
                <a:off x="1105652"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1" name="Straight Connector 720"/>
              <p:cNvCxnSpPr/>
              <p:nvPr/>
            </p:nvCxnSpPr>
            <p:spPr>
              <a:xfrm flipV="1">
                <a:off x="1225435"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2" name="Straight Connector 721"/>
              <p:cNvCxnSpPr/>
              <p:nvPr/>
            </p:nvCxnSpPr>
            <p:spPr>
              <a:xfrm flipV="1">
                <a:off x="1341829"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3" name="Straight Connector 722"/>
              <p:cNvCxnSpPr/>
              <p:nvPr/>
            </p:nvCxnSpPr>
            <p:spPr>
              <a:xfrm flipV="1">
                <a:off x="1458223"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4" name="Straight Connector 723"/>
              <p:cNvCxnSpPr/>
              <p:nvPr/>
            </p:nvCxnSpPr>
            <p:spPr>
              <a:xfrm flipV="1">
                <a:off x="1574616" y="6043400"/>
                <a:ext cx="0" cy="2896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5" name="Straight Connector 724"/>
              <p:cNvCxnSpPr/>
              <p:nvPr/>
            </p:nvCxnSpPr>
            <p:spPr>
              <a:xfrm flipV="1">
                <a:off x="1691010" y="6069810"/>
                <a:ext cx="0" cy="2632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6" name="Straight Connector 725"/>
              <p:cNvCxnSpPr/>
              <p:nvPr/>
            </p:nvCxnSpPr>
            <p:spPr>
              <a:xfrm flipV="1">
                <a:off x="1807403"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7" name="Straight Connector 726"/>
              <p:cNvCxnSpPr/>
              <p:nvPr/>
            </p:nvCxnSpPr>
            <p:spPr>
              <a:xfrm flipV="1">
                <a:off x="1927186"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8" name="Straight Connector 727"/>
              <p:cNvCxnSpPr/>
              <p:nvPr/>
            </p:nvCxnSpPr>
            <p:spPr>
              <a:xfrm flipV="1">
                <a:off x="2043580"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9" name="Straight Connector 728"/>
              <p:cNvCxnSpPr/>
              <p:nvPr/>
            </p:nvCxnSpPr>
            <p:spPr>
              <a:xfrm flipV="1">
                <a:off x="2163364"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0" name="Straight Connector 729"/>
              <p:cNvCxnSpPr/>
              <p:nvPr/>
            </p:nvCxnSpPr>
            <p:spPr>
              <a:xfrm flipV="1">
                <a:off x="2283147" y="6099405"/>
                <a:ext cx="0" cy="2336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1" name="Straight Connector 730"/>
              <p:cNvCxnSpPr/>
              <p:nvPr/>
            </p:nvCxnSpPr>
            <p:spPr>
              <a:xfrm flipV="1">
                <a:off x="2399541"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2" name="Straight Connector 731"/>
              <p:cNvCxnSpPr/>
              <p:nvPr/>
            </p:nvCxnSpPr>
            <p:spPr>
              <a:xfrm flipV="1">
                <a:off x="2515934" y="6109522"/>
                <a:ext cx="0" cy="2235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3" name="Straight Connector 732"/>
              <p:cNvCxnSpPr/>
              <p:nvPr/>
            </p:nvCxnSpPr>
            <p:spPr>
              <a:xfrm flipV="1">
                <a:off x="2632328"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4" name="Straight Connector 733"/>
              <p:cNvCxnSpPr/>
              <p:nvPr/>
            </p:nvCxnSpPr>
            <p:spPr>
              <a:xfrm flipV="1">
                <a:off x="2748722" y="6051366"/>
                <a:ext cx="0" cy="28167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5" name="Straight Connector 734"/>
              <p:cNvCxnSpPr/>
              <p:nvPr/>
            </p:nvCxnSpPr>
            <p:spPr>
              <a:xfrm flipV="1">
                <a:off x="2868505" y="6097206"/>
                <a:ext cx="0" cy="23583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6" name="Straight Connector 735"/>
              <p:cNvCxnSpPr/>
              <p:nvPr/>
            </p:nvCxnSpPr>
            <p:spPr>
              <a:xfrm flipV="1">
                <a:off x="925750"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7" name="Straight Connector 736"/>
              <p:cNvCxnSpPr/>
              <p:nvPr/>
            </p:nvCxnSpPr>
            <p:spPr>
              <a:xfrm flipV="1">
                <a:off x="1045534"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8" name="Straight Connector 737"/>
              <p:cNvCxnSpPr/>
              <p:nvPr/>
            </p:nvCxnSpPr>
            <p:spPr>
              <a:xfrm flipV="1">
                <a:off x="1165317"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9" name="Straight Connector 738"/>
              <p:cNvCxnSpPr/>
              <p:nvPr/>
            </p:nvCxnSpPr>
            <p:spPr>
              <a:xfrm flipV="1">
                <a:off x="1285102"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0" name="Straight Connector 739"/>
              <p:cNvCxnSpPr/>
              <p:nvPr/>
            </p:nvCxnSpPr>
            <p:spPr>
              <a:xfrm flipV="1">
                <a:off x="1401495"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1" name="Straight Connector 740"/>
              <p:cNvCxnSpPr/>
              <p:nvPr/>
            </p:nvCxnSpPr>
            <p:spPr>
              <a:xfrm flipV="1">
                <a:off x="1517889" y="6058047"/>
                <a:ext cx="0" cy="2749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2" name="Straight Connector 741"/>
              <p:cNvCxnSpPr/>
              <p:nvPr/>
            </p:nvCxnSpPr>
            <p:spPr>
              <a:xfrm flipH="1" flipV="1">
                <a:off x="1633072" y="6043692"/>
                <a:ext cx="13909" cy="2950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3" name="Straight Connector 742"/>
              <p:cNvCxnSpPr/>
              <p:nvPr/>
            </p:nvCxnSpPr>
            <p:spPr>
              <a:xfrm flipV="1">
                <a:off x="1750675" y="6069904"/>
                <a:ext cx="0" cy="2631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4" name="Straight Connector 743"/>
              <p:cNvCxnSpPr/>
              <p:nvPr/>
            </p:nvCxnSpPr>
            <p:spPr>
              <a:xfrm flipV="1">
                <a:off x="1867068"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5" name="Straight Connector 744"/>
              <p:cNvCxnSpPr/>
              <p:nvPr/>
            </p:nvCxnSpPr>
            <p:spPr>
              <a:xfrm flipV="1">
                <a:off x="1986853" y="6056130"/>
                <a:ext cx="0" cy="27691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6" name="Straight Connector 745"/>
              <p:cNvCxnSpPr/>
              <p:nvPr/>
            </p:nvCxnSpPr>
            <p:spPr>
              <a:xfrm flipV="1">
                <a:off x="2103246" y="6092126"/>
                <a:ext cx="0" cy="2409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7" name="Straight Connector 746"/>
              <p:cNvCxnSpPr/>
              <p:nvPr/>
            </p:nvCxnSpPr>
            <p:spPr>
              <a:xfrm flipV="1">
                <a:off x="2223029"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8" name="Straight Connector 747"/>
              <p:cNvCxnSpPr/>
              <p:nvPr/>
            </p:nvCxnSpPr>
            <p:spPr>
              <a:xfrm flipV="1">
                <a:off x="2342814"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9" name="Straight Connector 748"/>
              <p:cNvCxnSpPr/>
              <p:nvPr/>
            </p:nvCxnSpPr>
            <p:spPr>
              <a:xfrm flipV="1">
                <a:off x="2459207" y="6117908"/>
                <a:ext cx="0" cy="2151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0" name="Straight Connector 749"/>
              <p:cNvCxnSpPr/>
              <p:nvPr/>
            </p:nvCxnSpPr>
            <p:spPr>
              <a:xfrm flipV="1">
                <a:off x="2575601" y="6097205"/>
                <a:ext cx="0" cy="2358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1" name="Straight Connector 750"/>
              <p:cNvCxnSpPr/>
              <p:nvPr/>
            </p:nvCxnSpPr>
            <p:spPr>
              <a:xfrm flipV="1">
                <a:off x="2691993" y="6056300"/>
                <a:ext cx="0" cy="276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2" name="Straight Connector 751"/>
              <p:cNvCxnSpPr/>
              <p:nvPr/>
            </p:nvCxnSpPr>
            <p:spPr>
              <a:xfrm flipV="1">
                <a:off x="2808387"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3" name="Straight Connector 752"/>
              <p:cNvCxnSpPr/>
              <p:nvPr/>
            </p:nvCxnSpPr>
            <p:spPr>
              <a:xfrm flipV="1">
                <a:off x="29281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4" name="Straight Connector 753"/>
              <p:cNvCxnSpPr/>
              <p:nvPr/>
            </p:nvCxnSpPr>
            <p:spPr>
              <a:xfrm flipV="1">
                <a:off x="5750560"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5" name="Straight Connector 754"/>
              <p:cNvCxnSpPr/>
              <p:nvPr/>
            </p:nvCxnSpPr>
            <p:spPr>
              <a:xfrm flipV="1">
                <a:off x="2988289"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6" name="Straight Connector 755"/>
              <p:cNvCxnSpPr/>
              <p:nvPr/>
            </p:nvCxnSpPr>
            <p:spPr>
              <a:xfrm flipV="1">
                <a:off x="3104683" y="6113779"/>
                <a:ext cx="0" cy="21926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7" name="Straight Connector 756"/>
              <p:cNvCxnSpPr/>
              <p:nvPr/>
            </p:nvCxnSpPr>
            <p:spPr>
              <a:xfrm flipV="1">
                <a:off x="3221076"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8" name="Straight Connector 757"/>
              <p:cNvCxnSpPr/>
              <p:nvPr/>
            </p:nvCxnSpPr>
            <p:spPr>
              <a:xfrm flipV="1">
                <a:off x="3337470" y="6166109"/>
                <a:ext cx="0" cy="1669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9" name="Straight Connector 758"/>
              <p:cNvCxnSpPr/>
              <p:nvPr/>
            </p:nvCxnSpPr>
            <p:spPr>
              <a:xfrm flipV="1">
                <a:off x="3457253"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0" name="Straight Connector 759"/>
              <p:cNvCxnSpPr/>
              <p:nvPr/>
            </p:nvCxnSpPr>
            <p:spPr>
              <a:xfrm flipV="1">
                <a:off x="357364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1" name="Straight Connector 760"/>
              <p:cNvCxnSpPr/>
              <p:nvPr/>
            </p:nvCxnSpPr>
            <p:spPr>
              <a:xfrm flipV="1">
                <a:off x="3690040" y="6118041"/>
                <a:ext cx="0" cy="2150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2" name="Straight Connector 761"/>
              <p:cNvCxnSpPr/>
              <p:nvPr/>
            </p:nvCxnSpPr>
            <p:spPr>
              <a:xfrm flipV="1">
                <a:off x="380643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3" name="Straight Connector 762"/>
              <p:cNvCxnSpPr/>
              <p:nvPr/>
            </p:nvCxnSpPr>
            <p:spPr>
              <a:xfrm flipV="1">
                <a:off x="3926217"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flipV="1">
                <a:off x="4046001"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5" name="Straight Connector 764"/>
              <p:cNvCxnSpPr/>
              <p:nvPr/>
            </p:nvCxnSpPr>
            <p:spPr>
              <a:xfrm flipV="1">
                <a:off x="416578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6" name="Straight Connector 765"/>
              <p:cNvCxnSpPr/>
              <p:nvPr/>
            </p:nvCxnSpPr>
            <p:spPr>
              <a:xfrm flipV="1">
                <a:off x="4282178"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7" name="Straight Connector 766"/>
              <p:cNvCxnSpPr/>
              <p:nvPr/>
            </p:nvCxnSpPr>
            <p:spPr>
              <a:xfrm flipV="1">
                <a:off x="43985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flipV="1">
                <a:off x="4514965" y="6078929"/>
                <a:ext cx="0" cy="25411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9" name="Straight Connector 768"/>
              <p:cNvCxnSpPr/>
              <p:nvPr/>
            </p:nvCxnSpPr>
            <p:spPr>
              <a:xfrm flipV="1">
                <a:off x="4631358"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0" name="Straight Connector 769"/>
              <p:cNvCxnSpPr/>
              <p:nvPr/>
            </p:nvCxnSpPr>
            <p:spPr>
              <a:xfrm flipV="1">
                <a:off x="4747752" y="6058247"/>
                <a:ext cx="0" cy="2747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1" name="Straight Connector 770"/>
              <p:cNvCxnSpPr/>
              <p:nvPr/>
            </p:nvCxnSpPr>
            <p:spPr>
              <a:xfrm flipV="1">
                <a:off x="4867535" y="6095612"/>
                <a:ext cx="0" cy="23743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2" name="Straight Connector 771"/>
              <p:cNvCxnSpPr/>
              <p:nvPr/>
            </p:nvCxnSpPr>
            <p:spPr>
              <a:xfrm flipV="1">
                <a:off x="4987319" y="6043760"/>
                <a:ext cx="0" cy="28928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3" name="Straight Connector 772"/>
              <p:cNvCxnSpPr/>
              <p:nvPr/>
            </p:nvCxnSpPr>
            <p:spPr>
              <a:xfrm flipV="1">
                <a:off x="5107102"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flipV="1">
                <a:off x="5226886" y="6065520"/>
                <a:ext cx="0" cy="2675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5" name="Straight Connector 774"/>
              <p:cNvCxnSpPr/>
              <p:nvPr/>
            </p:nvCxnSpPr>
            <p:spPr>
              <a:xfrm flipV="1">
                <a:off x="53466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6" name="Straight Connector 775"/>
              <p:cNvCxnSpPr/>
              <p:nvPr/>
            </p:nvCxnSpPr>
            <p:spPr>
              <a:xfrm flipV="1">
                <a:off x="5463063" y="6125739"/>
                <a:ext cx="0" cy="20730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7" name="Straight Connector 776"/>
              <p:cNvCxnSpPr/>
              <p:nvPr/>
            </p:nvCxnSpPr>
            <p:spPr>
              <a:xfrm flipV="1">
                <a:off x="5576066"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8" name="Straight Connector 777"/>
              <p:cNvCxnSpPr/>
              <p:nvPr/>
            </p:nvCxnSpPr>
            <p:spPr>
              <a:xfrm flipV="1">
                <a:off x="56890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9" name="Straight Connector 778"/>
              <p:cNvCxnSpPr/>
              <p:nvPr/>
            </p:nvCxnSpPr>
            <p:spPr>
              <a:xfrm flipV="1">
                <a:off x="5805464"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0" name="Straight Connector 779"/>
              <p:cNvCxnSpPr/>
              <p:nvPr/>
            </p:nvCxnSpPr>
            <p:spPr>
              <a:xfrm flipV="1">
                <a:off x="5921857"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1" name="Straight Connector 780"/>
              <p:cNvCxnSpPr/>
              <p:nvPr/>
            </p:nvCxnSpPr>
            <p:spPr>
              <a:xfrm flipV="1">
                <a:off x="6038251" y="6165981"/>
                <a:ext cx="0" cy="1670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2" name="Straight Connector 781"/>
              <p:cNvCxnSpPr/>
              <p:nvPr/>
            </p:nvCxnSpPr>
            <p:spPr>
              <a:xfrm flipV="1">
                <a:off x="6158034" y="6131634"/>
                <a:ext cx="0" cy="2014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3" name="Straight Connector 782"/>
              <p:cNvCxnSpPr/>
              <p:nvPr/>
            </p:nvCxnSpPr>
            <p:spPr>
              <a:xfrm flipV="1">
                <a:off x="6277817" y="6125284"/>
                <a:ext cx="0" cy="2077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4" name="Straight Connector 783"/>
              <p:cNvCxnSpPr/>
              <p:nvPr/>
            </p:nvCxnSpPr>
            <p:spPr>
              <a:xfrm flipV="1">
                <a:off x="639760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5" name="Straight Connector 784"/>
              <p:cNvCxnSpPr/>
              <p:nvPr/>
            </p:nvCxnSpPr>
            <p:spPr>
              <a:xfrm flipV="1">
                <a:off x="6517385"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6" name="Straight Connector 785"/>
              <p:cNvCxnSpPr/>
              <p:nvPr/>
            </p:nvCxnSpPr>
            <p:spPr>
              <a:xfrm flipV="1">
                <a:off x="6633778"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7" name="Straight Connector 786"/>
              <p:cNvCxnSpPr/>
              <p:nvPr/>
            </p:nvCxnSpPr>
            <p:spPr>
              <a:xfrm flipV="1">
                <a:off x="6750172"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8" name="Straight Connector 787"/>
              <p:cNvCxnSpPr/>
              <p:nvPr/>
            </p:nvCxnSpPr>
            <p:spPr>
              <a:xfrm flipV="1">
                <a:off x="686656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9" name="Straight Connector 788"/>
              <p:cNvCxnSpPr/>
              <p:nvPr/>
            </p:nvCxnSpPr>
            <p:spPr>
              <a:xfrm flipV="1">
                <a:off x="6982959" y="6116323"/>
                <a:ext cx="0" cy="2167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0" name="Straight Connector 789"/>
              <p:cNvCxnSpPr/>
              <p:nvPr/>
            </p:nvCxnSpPr>
            <p:spPr>
              <a:xfrm flipV="1">
                <a:off x="7099352" y="6117172"/>
                <a:ext cx="0" cy="21587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1" name="Straight Connector 790"/>
              <p:cNvCxnSpPr/>
              <p:nvPr/>
            </p:nvCxnSpPr>
            <p:spPr>
              <a:xfrm flipV="1">
                <a:off x="7219136"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2" name="Straight Connector 791"/>
              <p:cNvCxnSpPr/>
              <p:nvPr/>
            </p:nvCxnSpPr>
            <p:spPr>
              <a:xfrm flipV="1">
                <a:off x="7338920"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3" name="Straight Connector 792"/>
              <p:cNvCxnSpPr/>
              <p:nvPr/>
            </p:nvCxnSpPr>
            <p:spPr>
              <a:xfrm flipV="1">
                <a:off x="7458703"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4" name="Straight Connector 793"/>
              <p:cNvCxnSpPr/>
              <p:nvPr/>
            </p:nvCxnSpPr>
            <p:spPr>
              <a:xfrm flipV="1">
                <a:off x="7575097"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5" name="Straight Connector 794"/>
              <p:cNvCxnSpPr/>
              <p:nvPr/>
            </p:nvCxnSpPr>
            <p:spPr>
              <a:xfrm flipV="1">
                <a:off x="7691490"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6" name="Straight Connector 795"/>
              <p:cNvCxnSpPr/>
              <p:nvPr/>
            </p:nvCxnSpPr>
            <p:spPr>
              <a:xfrm flipV="1">
                <a:off x="781127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7" name="Straight Connector 796"/>
              <p:cNvCxnSpPr/>
              <p:nvPr/>
            </p:nvCxnSpPr>
            <p:spPr>
              <a:xfrm flipV="1">
                <a:off x="7931057"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8" name="Straight Connector 797"/>
              <p:cNvCxnSpPr/>
              <p:nvPr/>
            </p:nvCxnSpPr>
            <p:spPr>
              <a:xfrm flipV="1">
                <a:off x="8047451"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99" name="Straight Connector 798"/>
              <p:cNvCxnSpPr/>
              <p:nvPr/>
            </p:nvCxnSpPr>
            <p:spPr>
              <a:xfrm flipV="1">
                <a:off x="8163845" y="6125740"/>
                <a:ext cx="0" cy="20730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0" name="Straight Connector 799"/>
              <p:cNvCxnSpPr/>
              <p:nvPr/>
            </p:nvCxnSpPr>
            <p:spPr>
              <a:xfrm flipV="1">
                <a:off x="8283628"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1" name="Straight Connector 800"/>
              <p:cNvCxnSpPr/>
              <p:nvPr/>
            </p:nvCxnSpPr>
            <p:spPr>
              <a:xfrm flipV="1">
                <a:off x="840002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2" name="Straight Connector 801"/>
              <p:cNvCxnSpPr/>
              <p:nvPr/>
            </p:nvCxnSpPr>
            <p:spPr>
              <a:xfrm flipV="1">
                <a:off x="8516415" y="6153714"/>
                <a:ext cx="0" cy="1793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3" name="Straight Connector 802"/>
              <p:cNvCxnSpPr/>
              <p:nvPr/>
            </p:nvCxnSpPr>
            <p:spPr>
              <a:xfrm flipV="1">
                <a:off x="8636199"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4" name="Straight Connector 803"/>
              <p:cNvCxnSpPr/>
              <p:nvPr/>
            </p:nvCxnSpPr>
            <p:spPr>
              <a:xfrm flipV="1">
                <a:off x="8755982" y="6191189"/>
                <a:ext cx="0" cy="14185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5" name="Straight Connector 804"/>
              <p:cNvCxnSpPr/>
              <p:nvPr/>
            </p:nvCxnSpPr>
            <p:spPr>
              <a:xfrm flipV="1">
                <a:off x="8872376" y="6178478"/>
                <a:ext cx="0" cy="15456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6" name="Straight Connector 805"/>
              <p:cNvCxnSpPr/>
              <p:nvPr/>
            </p:nvCxnSpPr>
            <p:spPr>
              <a:xfrm flipV="1">
                <a:off x="89887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7" name="Straight Connector 806"/>
              <p:cNvCxnSpPr/>
              <p:nvPr/>
            </p:nvCxnSpPr>
            <p:spPr>
              <a:xfrm flipV="1">
                <a:off x="9105163"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flipV="1">
                <a:off x="9221556" y="6192093"/>
                <a:ext cx="0" cy="14094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09" name="Straight Connector 808"/>
              <p:cNvCxnSpPr/>
              <p:nvPr/>
            </p:nvCxnSpPr>
            <p:spPr>
              <a:xfrm flipV="1">
                <a:off x="9341340" y="6118300"/>
                <a:ext cx="0" cy="214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0" name="Straight Connector 809"/>
              <p:cNvCxnSpPr/>
              <p:nvPr/>
            </p:nvCxnSpPr>
            <p:spPr>
              <a:xfrm flipV="1">
                <a:off x="9461124"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flipV="1">
                <a:off x="9577517"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2" name="Straight Connector 811"/>
              <p:cNvCxnSpPr/>
              <p:nvPr/>
            </p:nvCxnSpPr>
            <p:spPr>
              <a:xfrm flipV="1">
                <a:off x="9693911"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3" name="Straight Connector 812"/>
              <p:cNvCxnSpPr/>
              <p:nvPr/>
            </p:nvCxnSpPr>
            <p:spPr>
              <a:xfrm flipV="1">
                <a:off x="981030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4" name="Straight Connector 813"/>
              <p:cNvCxnSpPr/>
              <p:nvPr/>
            </p:nvCxnSpPr>
            <p:spPr>
              <a:xfrm flipV="1">
                <a:off x="9926697"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5" name="Straight Connector 814"/>
              <p:cNvCxnSpPr/>
              <p:nvPr/>
            </p:nvCxnSpPr>
            <p:spPr>
              <a:xfrm flipV="1">
                <a:off x="10046481" y="6181246"/>
                <a:ext cx="0" cy="15179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6" name="Straight Connector 815"/>
              <p:cNvCxnSpPr/>
              <p:nvPr/>
            </p:nvCxnSpPr>
            <p:spPr>
              <a:xfrm flipV="1">
                <a:off x="10166264"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7" name="Straight Connector 816"/>
              <p:cNvCxnSpPr/>
              <p:nvPr/>
            </p:nvCxnSpPr>
            <p:spPr>
              <a:xfrm flipV="1">
                <a:off x="1028604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8" name="Straight Connector 817"/>
              <p:cNvCxnSpPr/>
              <p:nvPr/>
            </p:nvCxnSpPr>
            <p:spPr>
              <a:xfrm flipV="1">
                <a:off x="10405832"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19" name="Straight Connector 818"/>
              <p:cNvCxnSpPr/>
              <p:nvPr/>
            </p:nvCxnSpPr>
            <p:spPr>
              <a:xfrm flipV="1">
                <a:off x="10522225" y="6181245"/>
                <a:ext cx="0" cy="15179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0" name="Straight Connector 819"/>
              <p:cNvCxnSpPr/>
              <p:nvPr/>
            </p:nvCxnSpPr>
            <p:spPr>
              <a:xfrm flipV="1">
                <a:off x="10638619"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1" name="Straight Connector 820"/>
              <p:cNvCxnSpPr/>
              <p:nvPr/>
            </p:nvCxnSpPr>
            <p:spPr>
              <a:xfrm flipV="1">
                <a:off x="304795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2" name="Straight Connector 821"/>
              <p:cNvCxnSpPr/>
              <p:nvPr/>
            </p:nvCxnSpPr>
            <p:spPr>
              <a:xfrm flipV="1">
                <a:off x="3164348"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3" name="Straight Connector 822"/>
              <p:cNvCxnSpPr/>
              <p:nvPr/>
            </p:nvCxnSpPr>
            <p:spPr>
              <a:xfrm flipV="1">
                <a:off x="3280741" y="6153407"/>
                <a:ext cx="0" cy="1796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4" name="Straight Connector 823"/>
              <p:cNvCxnSpPr/>
              <p:nvPr/>
            </p:nvCxnSpPr>
            <p:spPr>
              <a:xfrm flipV="1">
                <a:off x="339713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5" name="Straight Connector 824"/>
              <p:cNvCxnSpPr/>
              <p:nvPr/>
            </p:nvCxnSpPr>
            <p:spPr>
              <a:xfrm flipV="1">
                <a:off x="3516918"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6" name="Straight Connector 825"/>
              <p:cNvCxnSpPr/>
              <p:nvPr/>
            </p:nvCxnSpPr>
            <p:spPr>
              <a:xfrm flipV="1">
                <a:off x="3633312"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7" name="Straight Connector 826"/>
              <p:cNvCxnSpPr/>
              <p:nvPr/>
            </p:nvCxnSpPr>
            <p:spPr>
              <a:xfrm flipV="1">
                <a:off x="3749705"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8" name="Straight Connector 827"/>
              <p:cNvCxnSpPr/>
              <p:nvPr/>
            </p:nvCxnSpPr>
            <p:spPr>
              <a:xfrm flipV="1">
                <a:off x="3866099"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29" name="Straight Connector 828"/>
              <p:cNvCxnSpPr/>
              <p:nvPr/>
            </p:nvCxnSpPr>
            <p:spPr>
              <a:xfrm flipV="1">
                <a:off x="3985883" y="6111584"/>
                <a:ext cx="0" cy="25406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0" name="Straight Connector 829"/>
              <p:cNvCxnSpPr/>
              <p:nvPr/>
            </p:nvCxnSpPr>
            <p:spPr>
              <a:xfrm flipV="1">
                <a:off x="410566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1" name="Straight Connector 830"/>
              <p:cNvCxnSpPr/>
              <p:nvPr/>
            </p:nvCxnSpPr>
            <p:spPr>
              <a:xfrm flipV="1">
                <a:off x="4225450"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2" name="Straight Connector 831"/>
              <p:cNvCxnSpPr/>
              <p:nvPr/>
            </p:nvCxnSpPr>
            <p:spPr>
              <a:xfrm flipV="1">
                <a:off x="4341844"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3" name="Straight Connector 832"/>
              <p:cNvCxnSpPr/>
              <p:nvPr/>
            </p:nvCxnSpPr>
            <p:spPr>
              <a:xfrm flipV="1">
                <a:off x="4458236"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4" name="Straight Connector 833"/>
              <p:cNvCxnSpPr/>
              <p:nvPr/>
            </p:nvCxnSpPr>
            <p:spPr>
              <a:xfrm flipV="1">
                <a:off x="4574630" y="6085308"/>
                <a:ext cx="0" cy="2477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5" name="Straight Connector 834"/>
              <p:cNvCxnSpPr/>
              <p:nvPr/>
            </p:nvCxnSpPr>
            <p:spPr>
              <a:xfrm flipV="1">
                <a:off x="4691023" y="6071567"/>
                <a:ext cx="0" cy="26147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6" name="Straight Connector 835"/>
              <p:cNvCxnSpPr/>
              <p:nvPr/>
            </p:nvCxnSpPr>
            <p:spPr>
              <a:xfrm flipV="1">
                <a:off x="4807417"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7" name="Straight Connector 836"/>
              <p:cNvCxnSpPr/>
              <p:nvPr/>
            </p:nvCxnSpPr>
            <p:spPr>
              <a:xfrm flipV="1">
                <a:off x="4927201" y="6072607"/>
                <a:ext cx="0" cy="2604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8" name="Straight Connector 837"/>
              <p:cNvCxnSpPr/>
              <p:nvPr/>
            </p:nvCxnSpPr>
            <p:spPr>
              <a:xfrm flipV="1">
                <a:off x="5046984" y="6049781"/>
                <a:ext cx="0" cy="2832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39" name="Straight Connector 838"/>
              <p:cNvCxnSpPr/>
              <p:nvPr/>
            </p:nvCxnSpPr>
            <p:spPr>
              <a:xfrm flipV="1">
                <a:off x="5166769"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0" name="Straight Connector 839"/>
              <p:cNvCxnSpPr/>
              <p:nvPr/>
            </p:nvCxnSpPr>
            <p:spPr>
              <a:xfrm flipV="1">
                <a:off x="528655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1" name="Straight Connector 840"/>
              <p:cNvCxnSpPr/>
              <p:nvPr/>
            </p:nvCxnSpPr>
            <p:spPr>
              <a:xfrm flipV="1">
                <a:off x="5406335"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2" name="Straight Connector 841"/>
              <p:cNvCxnSpPr/>
              <p:nvPr/>
            </p:nvCxnSpPr>
            <p:spPr>
              <a:xfrm flipV="1">
                <a:off x="552272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3" name="Straight Connector 842"/>
              <p:cNvCxnSpPr/>
              <p:nvPr/>
            </p:nvCxnSpPr>
            <p:spPr>
              <a:xfrm flipV="1">
                <a:off x="563573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4" name="Straight Connector 843"/>
              <p:cNvCxnSpPr/>
              <p:nvPr/>
            </p:nvCxnSpPr>
            <p:spPr>
              <a:xfrm flipV="1">
                <a:off x="5865129" y="6098413"/>
                <a:ext cx="0" cy="234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5" name="Straight Connector 844"/>
              <p:cNvCxnSpPr/>
              <p:nvPr/>
            </p:nvCxnSpPr>
            <p:spPr>
              <a:xfrm flipV="1">
                <a:off x="598152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6" name="Straight Connector 845"/>
              <p:cNvCxnSpPr/>
              <p:nvPr/>
            </p:nvCxnSpPr>
            <p:spPr>
              <a:xfrm flipV="1">
                <a:off x="6097916"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7" name="Straight Connector 846"/>
              <p:cNvCxnSpPr/>
              <p:nvPr/>
            </p:nvCxnSpPr>
            <p:spPr>
              <a:xfrm flipV="1">
                <a:off x="6217700" y="6114602"/>
                <a:ext cx="0" cy="2184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8" name="Straight Connector 847"/>
              <p:cNvCxnSpPr/>
              <p:nvPr/>
            </p:nvCxnSpPr>
            <p:spPr>
              <a:xfrm flipV="1">
                <a:off x="6337483"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49" name="Straight Connector 848"/>
              <p:cNvCxnSpPr/>
              <p:nvPr/>
            </p:nvCxnSpPr>
            <p:spPr>
              <a:xfrm flipV="1">
                <a:off x="6457267" y="6092771"/>
                <a:ext cx="0" cy="2402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0" name="Straight Connector 849"/>
              <p:cNvCxnSpPr/>
              <p:nvPr/>
            </p:nvCxnSpPr>
            <p:spPr>
              <a:xfrm flipV="1">
                <a:off x="657705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1" name="Straight Connector 850"/>
              <p:cNvCxnSpPr/>
              <p:nvPr/>
            </p:nvCxnSpPr>
            <p:spPr>
              <a:xfrm flipV="1">
                <a:off x="6693444"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2" name="Straight Connector 851"/>
              <p:cNvCxnSpPr/>
              <p:nvPr/>
            </p:nvCxnSpPr>
            <p:spPr>
              <a:xfrm flipV="1">
                <a:off x="6809838"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3" name="Straight Connector 852"/>
              <p:cNvCxnSpPr/>
              <p:nvPr/>
            </p:nvCxnSpPr>
            <p:spPr>
              <a:xfrm flipV="1">
                <a:off x="6926231" y="6116322"/>
                <a:ext cx="0" cy="2167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4" name="Straight Connector 853"/>
              <p:cNvCxnSpPr/>
              <p:nvPr/>
            </p:nvCxnSpPr>
            <p:spPr>
              <a:xfrm flipV="1">
                <a:off x="7042625" y="6124526"/>
                <a:ext cx="0" cy="2085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5" name="Straight Connector 854"/>
              <p:cNvCxnSpPr/>
              <p:nvPr/>
            </p:nvCxnSpPr>
            <p:spPr>
              <a:xfrm flipV="1">
                <a:off x="715901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6" name="Straight Connector 855"/>
              <p:cNvCxnSpPr/>
              <p:nvPr/>
            </p:nvCxnSpPr>
            <p:spPr>
              <a:xfrm flipV="1">
                <a:off x="7278802" y="6164255"/>
                <a:ext cx="0" cy="16878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7" name="Straight Connector 856"/>
              <p:cNvCxnSpPr/>
              <p:nvPr/>
            </p:nvCxnSpPr>
            <p:spPr>
              <a:xfrm flipV="1">
                <a:off x="7398585"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8" name="Straight Connector 857"/>
              <p:cNvCxnSpPr/>
              <p:nvPr/>
            </p:nvCxnSpPr>
            <p:spPr>
              <a:xfrm flipV="1">
                <a:off x="75183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59" name="Straight Connector 858"/>
              <p:cNvCxnSpPr/>
              <p:nvPr/>
            </p:nvCxnSpPr>
            <p:spPr>
              <a:xfrm flipV="1">
                <a:off x="7634763"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0" name="Straight Connector 859"/>
              <p:cNvCxnSpPr/>
              <p:nvPr/>
            </p:nvCxnSpPr>
            <p:spPr>
              <a:xfrm flipV="1">
                <a:off x="7751156"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1" name="Straight Connector 860"/>
              <p:cNvCxnSpPr/>
              <p:nvPr/>
            </p:nvCxnSpPr>
            <p:spPr>
              <a:xfrm flipV="1">
                <a:off x="787093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2" name="Straight Connector 861"/>
              <p:cNvCxnSpPr/>
              <p:nvPr/>
            </p:nvCxnSpPr>
            <p:spPr>
              <a:xfrm flipV="1">
                <a:off x="7990724" y="6158624"/>
                <a:ext cx="0" cy="17441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3" name="Straight Connector 862"/>
              <p:cNvCxnSpPr/>
              <p:nvPr/>
            </p:nvCxnSpPr>
            <p:spPr>
              <a:xfrm flipV="1">
                <a:off x="810711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4" name="Straight Connector 863"/>
              <p:cNvCxnSpPr/>
              <p:nvPr/>
            </p:nvCxnSpPr>
            <p:spPr>
              <a:xfrm flipV="1">
                <a:off x="8223510"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5" name="Straight Connector 864"/>
              <p:cNvCxnSpPr/>
              <p:nvPr/>
            </p:nvCxnSpPr>
            <p:spPr>
              <a:xfrm flipV="1">
                <a:off x="834329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6" name="Straight Connector 865"/>
              <p:cNvCxnSpPr/>
              <p:nvPr/>
            </p:nvCxnSpPr>
            <p:spPr>
              <a:xfrm flipV="1">
                <a:off x="8459688"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7" name="Straight Connector 866"/>
              <p:cNvCxnSpPr/>
              <p:nvPr/>
            </p:nvCxnSpPr>
            <p:spPr>
              <a:xfrm flipV="1">
                <a:off x="8576081"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8" name="Straight Connector 867"/>
              <p:cNvCxnSpPr/>
              <p:nvPr/>
            </p:nvCxnSpPr>
            <p:spPr>
              <a:xfrm flipV="1">
                <a:off x="8695864"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69" name="Straight Connector 868"/>
              <p:cNvCxnSpPr/>
              <p:nvPr/>
            </p:nvCxnSpPr>
            <p:spPr>
              <a:xfrm flipV="1">
                <a:off x="8815648"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0" name="Straight Connector 869"/>
              <p:cNvCxnSpPr/>
              <p:nvPr/>
            </p:nvCxnSpPr>
            <p:spPr>
              <a:xfrm flipV="1">
                <a:off x="8932042" y="6163659"/>
                <a:ext cx="0" cy="16938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1" name="Straight Connector 870"/>
              <p:cNvCxnSpPr/>
              <p:nvPr/>
            </p:nvCxnSpPr>
            <p:spPr>
              <a:xfrm flipV="1">
                <a:off x="9048435" y="6152097"/>
                <a:ext cx="0" cy="18094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2" name="Straight Connector 871"/>
              <p:cNvCxnSpPr/>
              <p:nvPr/>
            </p:nvCxnSpPr>
            <p:spPr>
              <a:xfrm flipV="1">
                <a:off x="9164828" y="6155587"/>
                <a:ext cx="0" cy="17745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3" name="Straight Connector 872"/>
              <p:cNvCxnSpPr/>
              <p:nvPr/>
            </p:nvCxnSpPr>
            <p:spPr>
              <a:xfrm flipV="1">
                <a:off x="9281222" y="6157064"/>
                <a:ext cx="0" cy="17597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4" name="Straight Connector 873"/>
              <p:cNvCxnSpPr/>
              <p:nvPr/>
            </p:nvCxnSpPr>
            <p:spPr>
              <a:xfrm flipV="1">
                <a:off x="9401006"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5" name="Straight Connector 874"/>
              <p:cNvCxnSpPr/>
              <p:nvPr/>
            </p:nvCxnSpPr>
            <p:spPr>
              <a:xfrm flipV="1">
                <a:off x="9520789" y="6171149"/>
                <a:ext cx="0" cy="16189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6" name="Straight Connector 875"/>
              <p:cNvCxnSpPr/>
              <p:nvPr/>
            </p:nvCxnSpPr>
            <p:spPr>
              <a:xfrm flipV="1">
                <a:off x="9637183" y="6170605"/>
                <a:ext cx="0" cy="1624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7" name="Straight Connector 876"/>
              <p:cNvCxnSpPr/>
              <p:nvPr/>
            </p:nvCxnSpPr>
            <p:spPr>
              <a:xfrm flipV="1">
                <a:off x="9753576"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8" name="Straight Connector 877"/>
              <p:cNvCxnSpPr/>
              <p:nvPr/>
            </p:nvCxnSpPr>
            <p:spPr>
              <a:xfrm flipV="1">
                <a:off x="9869970"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79" name="Straight Connector 878"/>
              <p:cNvCxnSpPr/>
              <p:nvPr/>
            </p:nvCxnSpPr>
            <p:spPr>
              <a:xfrm flipV="1">
                <a:off x="9986363" y="6137057"/>
                <a:ext cx="0" cy="19598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0" name="Straight Connector 879"/>
              <p:cNvCxnSpPr/>
              <p:nvPr/>
            </p:nvCxnSpPr>
            <p:spPr>
              <a:xfrm flipV="1">
                <a:off x="1010614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1" name="Straight Connector 880"/>
              <p:cNvCxnSpPr/>
              <p:nvPr/>
            </p:nvCxnSpPr>
            <p:spPr>
              <a:xfrm flipV="1">
                <a:off x="1022593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2" name="Straight Connector 881"/>
              <p:cNvCxnSpPr/>
              <p:nvPr/>
            </p:nvCxnSpPr>
            <p:spPr>
              <a:xfrm flipV="1">
                <a:off x="1034571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3" name="Straight Connector 882"/>
              <p:cNvCxnSpPr/>
              <p:nvPr/>
            </p:nvCxnSpPr>
            <p:spPr>
              <a:xfrm flipV="1">
                <a:off x="10465498"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884" name="Straight Connector 883"/>
              <p:cNvCxnSpPr/>
              <p:nvPr/>
            </p:nvCxnSpPr>
            <p:spPr>
              <a:xfrm flipV="1">
                <a:off x="10581892"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711" name="Straight Connector 710"/>
            <p:cNvCxnSpPr/>
            <p:nvPr/>
          </p:nvCxnSpPr>
          <p:spPr>
            <a:xfrm>
              <a:off x="776962" y="1358146"/>
              <a:ext cx="9905439" cy="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12" name="Straight Connector 711"/>
            <p:cNvCxnSpPr/>
            <p:nvPr/>
          </p:nvCxnSpPr>
          <p:spPr>
            <a:xfrm>
              <a:off x="776962" y="1091769"/>
              <a:ext cx="9905439" cy="0"/>
            </a:xfrm>
            <a:prstGeom prst="line">
              <a:avLst/>
            </a:prstGeom>
            <a:ln w="3175">
              <a:solidFill>
                <a:srgbClr val="FFA3A3"/>
              </a:solidFill>
            </a:ln>
          </p:spPr>
          <p:style>
            <a:lnRef idx="1">
              <a:schemeClr val="accent1"/>
            </a:lnRef>
            <a:fillRef idx="0">
              <a:schemeClr val="accent1"/>
            </a:fillRef>
            <a:effectRef idx="0">
              <a:schemeClr val="accent1"/>
            </a:effectRef>
            <a:fontRef idx="minor">
              <a:schemeClr val="tx1"/>
            </a:fontRef>
          </p:style>
        </p:cxnSp>
        <p:grpSp>
          <p:nvGrpSpPr>
            <p:cNvPr id="713" name="Group 712"/>
            <p:cNvGrpSpPr/>
            <p:nvPr/>
          </p:nvGrpSpPr>
          <p:grpSpPr>
            <a:xfrm>
              <a:off x="10654949" y="684040"/>
              <a:ext cx="719752" cy="674539"/>
              <a:chOff x="10900831" y="2482017"/>
              <a:chExt cx="719752" cy="674539"/>
            </a:xfrm>
          </p:grpSpPr>
          <p:sp>
            <p:nvSpPr>
              <p:cNvPr id="714" name="TextBox 713"/>
              <p:cNvSpPr txBox="1"/>
              <p:nvPr/>
            </p:nvSpPr>
            <p:spPr>
              <a:xfrm>
                <a:off x="10900831" y="2482017"/>
                <a:ext cx="719752" cy="276999"/>
              </a:xfrm>
              <a:prstGeom prst="rect">
                <a:avLst/>
              </a:prstGeom>
              <a:noFill/>
              <a:ln>
                <a:noFill/>
                <a:prstDash val="sysDot"/>
              </a:ln>
            </p:spPr>
            <p:txBody>
              <a:bodyPr wrap="square" rtlCol="0">
                <a:spAutoFit/>
              </a:bodyPr>
              <a:lstStyle/>
              <a:p>
                <a:pPr algn="ctr"/>
                <a:r>
                  <a:rPr lang="en-US" sz="1200" dirty="0">
                    <a:solidFill>
                      <a:srgbClr val="C00000"/>
                    </a:solidFill>
                  </a:rPr>
                  <a:t>RADIO</a:t>
                </a:r>
              </a:p>
            </p:txBody>
          </p:sp>
          <p:sp>
            <p:nvSpPr>
              <p:cNvPr id="715" name="TextBox 714"/>
              <p:cNvSpPr txBox="1"/>
              <p:nvPr/>
            </p:nvSpPr>
            <p:spPr>
              <a:xfrm>
                <a:off x="11032005" y="2647795"/>
                <a:ext cx="457404" cy="276999"/>
              </a:xfrm>
              <a:prstGeom prst="rect">
                <a:avLst/>
              </a:prstGeom>
              <a:noFill/>
            </p:spPr>
            <p:txBody>
              <a:bodyPr wrap="square" rtlCol="0">
                <a:spAutoFit/>
              </a:bodyPr>
              <a:lstStyle/>
              <a:p>
                <a:pPr algn="ctr"/>
                <a:r>
                  <a:rPr lang="en-US" sz="1200" dirty="0">
                    <a:solidFill>
                      <a:srgbClr val="C00000"/>
                    </a:solidFill>
                  </a:rPr>
                  <a:t>3%</a:t>
                </a:r>
              </a:p>
            </p:txBody>
          </p:sp>
          <p:cxnSp>
            <p:nvCxnSpPr>
              <p:cNvPr id="716" name="Straight Connector 715"/>
              <p:cNvCxnSpPr/>
              <p:nvPr/>
            </p:nvCxnSpPr>
            <p:spPr>
              <a:xfrm>
                <a:off x="11273018" y="2966028"/>
                <a:ext cx="0" cy="190528"/>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17" name="Straight Connector 716"/>
              <p:cNvCxnSpPr/>
              <p:nvPr/>
            </p:nvCxnSpPr>
            <p:spPr>
              <a:xfrm flipH="1">
                <a:off x="11119116" y="3155639"/>
                <a:ext cx="307805" cy="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grpSp>
      <p:sp>
        <p:nvSpPr>
          <p:cNvPr id="599" name="TextBox 598"/>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1651627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2000" fill="hold"/>
                                        <p:tgtEl>
                                          <p:spTgt spid="20"/>
                                        </p:tgtEl>
                                        <p:attrNameLst>
                                          <p:attrName>ppt_x</p:attrName>
                                        </p:attrNameLst>
                                      </p:cBhvr>
                                      <p:tavLst>
                                        <p:tav tm="0">
                                          <p:val>
                                            <p:strVal val="0-#ppt_w/2"/>
                                          </p:val>
                                        </p:tav>
                                        <p:tav tm="100000">
                                          <p:val>
                                            <p:strVal val="#ppt_x"/>
                                          </p:val>
                                        </p:tav>
                                      </p:tavLst>
                                    </p:anim>
                                    <p:anim calcmode="lin" valueType="num">
                                      <p:cBhvr additive="base">
                                        <p:cTn id="8" dur="2000" fill="hold"/>
                                        <p:tgtEl>
                                          <p:spTgt spid="20"/>
                                        </p:tgtEl>
                                        <p:attrNameLst>
                                          <p:attrName>ppt_y</p:attrName>
                                        </p:attrNameLst>
                                      </p:cBhvr>
                                      <p:tavLst>
                                        <p:tav tm="0">
                                          <p:val>
                                            <p:strVal val="#ppt_y"/>
                                          </p:val>
                                        </p:tav>
                                        <p:tav tm="100000">
                                          <p:val>
                                            <p:strVal val="#ppt_y"/>
                                          </p:val>
                                        </p:tav>
                                      </p:tavLst>
                                    </p:anim>
                                  </p:childTnLst>
                                </p:cTn>
                              </p:par>
                            </p:childTnLst>
                          </p:cTn>
                        </p:par>
                        <p:par>
                          <p:cTn id="9" fill="hold">
                            <p:stCondLst>
                              <p:cond delay="2000"/>
                            </p:stCondLst>
                            <p:childTnLst>
                              <p:par>
                                <p:cTn id="10" presetID="2" presetClass="entr" presetSubtype="8"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2000" fill="hold"/>
                                        <p:tgtEl>
                                          <p:spTgt spid="17"/>
                                        </p:tgtEl>
                                        <p:attrNameLst>
                                          <p:attrName>ppt_x</p:attrName>
                                        </p:attrNameLst>
                                      </p:cBhvr>
                                      <p:tavLst>
                                        <p:tav tm="0">
                                          <p:val>
                                            <p:strVal val="0-#ppt_w/2"/>
                                          </p:val>
                                        </p:tav>
                                        <p:tav tm="100000">
                                          <p:val>
                                            <p:strVal val="#ppt_x"/>
                                          </p:val>
                                        </p:tav>
                                      </p:tavLst>
                                    </p:anim>
                                    <p:anim calcmode="lin" valueType="num">
                                      <p:cBhvr additive="base">
                                        <p:cTn id="13" dur="2000" fill="hold"/>
                                        <p:tgtEl>
                                          <p:spTgt spid="17"/>
                                        </p:tgtEl>
                                        <p:attrNameLst>
                                          <p:attrName>ppt_y</p:attrName>
                                        </p:attrNameLst>
                                      </p:cBhvr>
                                      <p:tavLst>
                                        <p:tav tm="0">
                                          <p:val>
                                            <p:strVal val="#ppt_y"/>
                                          </p:val>
                                        </p:tav>
                                        <p:tav tm="100000">
                                          <p:val>
                                            <p:strVal val="#ppt_y"/>
                                          </p:val>
                                        </p:tav>
                                      </p:tavLst>
                                    </p:anim>
                                  </p:childTnLst>
                                </p:cTn>
                              </p:par>
                            </p:childTnLst>
                          </p:cTn>
                        </p:par>
                        <p:par>
                          <p:cTn id="14" fill="hold">
                            <p:stCondLst>
                              <p:cond delay="4000"/>
                            </p:stCondLst>
                            <p:childTnLst>
                              <p:par>
                                <p:cTn id="15" presetID="2" presetClass="entr" presetSubtype="8" fill="hold" nodeType="after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2000" fill="hold"/>
                                        <p:tgtEl>
                                          <p:spTgt spid="18"/>
                                        </p:tgtEl>
                                        <p:attrNameLst>
                                          <p:attrName>ppt_x</p:attrName>
                                        </p:attrNameLst>
                                      </p:cBhvr>
                                      <p:tavLst>
                                        <p:tav tm="0">
                                          <p:val>
                                            <p:strVal val="0-#ppt_w/2"/>
                                          </p:val>
                                        </p:tav>
                                        <p:tav tm="100000">
                                          <p:val>
                                            <p:strVal val="#ppt_x"/>
                                          </p:val>
                                        </p:tav>
                                      </p:tavLst>
                                    </p:anim>
                                    <p:anim calcmode="lin" valueType="num">
                                      <p:cBhvr additive="base">
                                        <p:cTn id="18" dur="2000" fill="hold"/>
                                        <p:tgtEl>
                                          <p:spTgt spid="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p:cNvSpPr txBox="1"/>
          <p:nvPr/>
        </p:nvSpPr>
        <p:spPr>
          <a:xfrm>
            <a:off x="3557484" y="379394"/>
            <a:ext cx="5077032"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r>
              <a:rPr lang="en-US" sz="7200" b="1" dirty="0" err="1">
                <a:latin typeface="Century Gothic" panose="020B0502020202020204" pitchFamily="34" charset="0"/>
              </a:rPr>
              <a:t>ra</a:t>
            </a:r>
            <a:r>
              <a:rPr lang="en-US" sz="7200" b="1" dirty="0" err="1">
                <a:solidFill>
                  <a:srgbClr val="FF0000"/>
                </a:solidFill>
                <a:latin typeface="Century Gothic" panose="020B0502020202020204" pitchFamily="34" charset="0"/>
              </a:rPr>
              <a:t>media</a:t>
            </a:r>
            <a:endParaRPr lang="en-US" sz="7200" b="1" dirty="0">
              <a:solidFill>
                <a:srgbClr val="FF0000"/>
              </a:solidFill>
              <a:latin typeface="Century Gothic" panose="020B0502020202020204" pitchFamily="34" charset="0"/>
            </a:endParaRPr>
          </a:p>
        </p:txBody>
      </p:sp>
      <p:grpSp>
        <p:nvGrpSpPr>
          <p:cNvPr id="9" name="Group 8"/>
          <p:cNvGrpSpPr/>
          <p:nvPr/>
        </p:nvGrpSpPr>
        <p:grpSpPr>
          <a:xfrm>
            <a:off x="8276839" y="2747099"/>
            <a:ext cx="3746323" cy="3671988"/>
            <a:chOff x="4318782" y="2655660"/>
            <a:chExt cx="3746323" cy="3671988"/>
          </a:xfrm>
        </p:grpSpPr>
        <p:sp>
          <p:nvSpPr>
            <p:cNvPr id="10" name="Oval 9"/>
            <p:cNvSpPr/>
            <p:nvPr/>
          </p:nvSpPr>
          <p:spPr>
            <a:xfrm>
              <a:off x="4318782" y="2655660"/>
              <a:ext cx="3746323" cy="3671988"/>
            </a:xfrm>
            <a:prstGeom prst="ellipse">
              <a:avLst/>
            </a:prstGeom>
            <a:noFill/>
            <a:ln w="285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p:cNvSpPr txBox="1"/>
            <p:nvPr/>
          </p:nvSpPr>
          <p:spPr>
            <a:xfrm>
              <a:off x="5723425" y="4440145"/>
              <a:ext cx="1059906" cy="369332"/>
            </a:xfrm>
            <a:prstGeom prst="rect">
              <a:avLst/>
            </a:prstGeom>
            <a:noFill/>
            <a:ln w="12700">
              <a:noFill/>
            </a:ln>
          </p:spPr>
          <p:txBody>
            <a:bodyPr wrap="none" rtlCol="0">
              <a:spAutoFit/>
            </a:bodyPr>
            <a:lstStyle/>
            <a:p>
              <a:r>
                <a:rPr lang="en-US" spc="-100" dirty="0">
                  <a:solidFill>
                    <a:srgbClr val="00B050"/>
                  </a:solidFill>
                  <a:latin typeface="Century Gothic" panose="020B0502020202020204" pitchFamily="34" charset="0"/>
                </a:rPr>
                <a:t>INTERNET</a:t>
              </a:r>
            </a:p>
          </p:txBody>
        </p:sp>
      </p:grpSp>
      <p:grpSp>
        <p:nvGrpSpPr>
          <p:cNvPr id="12" name="Group 11"/>
          <p:cNvGrpSpPr/>
          <p:nvPr/>
        </p:nvGrpSpPr>
        <p:grpSpPr>
          <a:xfrm>
            <a:off x="4781472" y="2899959"/>
            <a:ext cx="3366267" cy="3366268"/>
            <a:chOff x="4126896" y="2884910"/>
            <a:chExt cx="3116959" cy="3116956"/>
          </a:xfrm>
        </p:grpSpPr>
        <p:sp>
          <p:nvSpPr>
            <p:cNvPr id="13" name="TextBox 12"/>
            <p:cNvSpPr txBox="1"/>
            <p:nvPr/>
          </p:nvSpPr>
          <p:spPr>
            <a:xfrm>
              <a:off x="5257155" y="4271469"/>
              <a:ext cx="958161" cy="286959"/>
            </a:xfrm>
            <a:prstGeom prst="rect">
              <a:avLst/>
            </a:prstGeom>
            <a:noFill/>
            <a:ln w="12700">
              <a:noFill/>
            </a:ln>
          </p:spPr>
          <p:txBody>
            <a:bodyPr wrap="none" rtlCol="0">
              <a:spAutoFit/>
            </a:bodyPr>
            <a:lstStyle/>
            <a:p>
              <a:r>
                <a:rPr lang="en-US" sz="1600" spc="-100" dirty="0">
                  <a:solidFill>
                    <a:srgbClr val="FF0000"/>
                  </a:solidFill>
                  <a:latin typeface="Century Gothic" panose="020B0502020202020204" pitchFamily="34" charset="0"/>
                </a:rPr>
                <a:t>TELEVISION</a:t>
              </a:r>
            </a:p>
          </p:txBody>
        </p:sp>
        <p:sp>
          <p:nvSpPr>
            <p:cNvPr id="14" name="Oval 13"/>
            <p:cNvSpPr/>
            <p:nvPr/>
          </p:nvSpPr>
          <p:spPr>
            <a:xfrm>
              <a:off x="4126896" y="2884910"/>
              <a:ext cx="3116959" cy="3116956"/>
            </a:xfrm>
            <a:prstGeom prst="ellipse">
              <a:avLst/>
            </a:prstGeom>
            <a:noFill/>
            <a:ln w="1270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 name="Group 14"/>
          <p:cNvGrpSpPr/>
          <p:nvPr/>
        </p:nvGrpSpPr>
        <p:grpSpPr>
          <a:xfrm>
            <a:off x="2645106" y="3573357"/>
            <a:ext cx="2019471" cy="2019472"/>
            <a:chOff x="4248065" y="3002655"/>
            <a:chExt cx="1687390" cy="1687389"/>
          </a:xfrm>
        </p:grpSpPr>
        <p:sp>
          <p:nvSpPr>
            <p:cNvPr id="16" name="Oval 15"/>
            <p:cNvSpPr/>
            <p:nvPr/>
          </p:nvSpPr>
          <p:spPr>
            <a:xfrm>
              <a:off x="4248065" y="3002655"/>
              <a:ext cx="1687390" cy="1687389"/>
            </a:xfrm>
            <a:prstGeom prst="ellipse">
              <a:avLst/>
            </a:prstGeom>
            <a:noFill/>
            <a:ln w="38100">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p:cNvSpPr txBox="1"/>
            <p:nvPr/>
          </p:nvSpPr>
          <p:spPr>
            <a:xfrm>
              <a:off x="4726374" y="3648474"/>
              <a:ext cx="647201" cy="282882"/>
            </a:xfrm>
            <a:prstGeom prst="rect">
              <a:avLst/>
            </a:prstGeom>
            <a:noFill/>
            <a:ln w="12700">
              <a:noFill/>
            </a:ln>
          </p:spPr>
          <p:txBody>
            <a:bodyPr wrap="none" rtlCol="0">
              <a:spAutoFit/>
            </a:bodyPr>
            <a:lstStyle/>
            <a:p>
              <a:r>
                <a:rPr lang="en-US" sz="1600" spc="-100" dirty="0">
                  <a:solidFill>
                    <a:srgbClr val="7030A0"/>
                  </a:solidFill>
                  <a:latin typeface="Century Gothic" panose="020B0502020202020204" pitchFamily="34" charset="0"/>
                </a:rPr>
                <a:t>RADIO</a:t>
              </a:r>
            </a:p>
          </p:txBody>
        </p:sp>
      </p:grpSp>
      <p:grpSp>
        <p:nvGrpSpPr>
          <p:cNvPr id="18" name="Group 17"/>
          <p:cNvGrpSpPr/>
          <p:nvPr/>
        </p:nvGrpSpPr>
        <p:grpSpPr>
          <a:xfrm>
            <a:off x="1127347" y="3882474"/>
            <a:ext cx="1401238" cy="1401238"/>
            <a:chOff x="4132782" y="4466868"/>
            <a:chExt cx="1085778" cy="1085777"/>
          </a:xfrm>
        </p:grpSpPr>
        <p:sp>
          <p:nvSpPr>
            <p:cNvPr id="19" name="Oval 18"/>
            <p:cNvSpPr/>
            <p:nvPr/>
          </p:nvSpPr>
          <p:spPr>
            <a:xfrm>
              <a:off x="4132782" y="4466868"/>
              <a:ext cx="1085778" cy="1085777"/>
            </a:xfrm>
            <a:prstGeom prst="ellipse">
              <a:avLst/>
            </a:prstGeom>
            <a:noFill/>
            <a:ln w="127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p:cNvSpPr txBox="1"/>
            <p:nvPr/>
          </p:nvSpPr>
          <p:spPr>
            <a:xfrm>
              <a:off x="4235851" y="4941153"/>
              <a:ext cx="861037" cy="238487"/>
            </a:xfrm>
            <a:prstGeom prst="rect">
              <a:avLst/>
            </a:prstGeom>
            <a:noFill/>
            <a:ln w="12700">
              <a:noFill/>
            </a:ln>
          </p:spPr>
          <p:txBody>
            <a:bodyPr wrap="none" rtlCol="0">
              <a:spAutoFit/>
            </a:bodyPr>
            <a:lstStyle/>
            <a:p>
              <a:r>
                <a:rPr lang="en-US" sz="1400" spc="-100" dirty="0">
                  <a:solidFill>
                    <a:srgbClr val="0070C0"/>
                  </a:solidFill>
                  <a:latin typeface="Century Gothic" panose="020B0502020202020204" pitchFamily="34" charset="0"/>
                </a:rPr>
                <a:t>NEWSPAPER</a:t>
              </a:r>
            </a:p>
          </p:txBody>
        </p:sp>
      </p:grpSp>
      <p:grpSp>
        <p:nvGrpSpPr>
          <p:cNvPr id="21" name="Group 20"/>
          <p:cNvGrpSpPr/>
          <p:nvPr/>
        </p:nvGrpSpPr>
        <p:grpSpPr>
          <a:xfrm>
            <a:off x="85817" y="4102471"/>
            <a:ext cx="961244" cy="961244"/>
            <a:chOff x="5314023" y="2535847"/>
            <a:chExt cx="1085778" cy="1085777"/>
          </a:xfrm>
        </p:grpSpPr>
        <p:sp>
          <p:nvSpPr>
            <p:cNvPr id="22" name="Oval 21"/>
            <p:cNvSpPr/>
            <p:nvPr/>
          </p:nvSpPr>
          <p:spPr>
            <a:xfrm>
              <a:off x="5314023" y="2535847"/>
              <a:ext cx="1085778" cy="1085777"/>
            </a:xfrm>
            <a:prstGeom prst="ellipse">
              <a:avLst/>
            </a:prstGeom>
            <a:noFill/>
            <a:ln w="190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p:cNvSpPr txBox="1"/>
            <p:nvPr/>
          </p:nvSpPr>
          <p:spPr>
            <a:xfrm>
              <a:off x="5433772" y="2894069"/>
              <a:ext cx="929241" cy="295503"/>
            </a:xfrm>
            <a:prstGeom prst="rect">
              <a:avLst/>
            </a:prstGeom>
            <a:noFill/>
            <a:ln w="12700">
              <a:noFill/>
            </a:ln>
          </p:spPr>
          <p:txBody>
            <a:bodyPr wrap="none" rtlCol="0">
              <a:spAutoFit/>
            </a:bodyPr>
            <a:lstStyle/>
            <a:p>
              <a:r>
                <a:rPr lang="en-US" sz="1100" spc="-100" dirty="0">
                  <a:solidFill>
                    <a:schemeClr val="accent4">
                      <a:lumMod val="75000"/>
                    </a:schemeClr>
                  </a:solidFill>
                  <a:latin typeface="Century Gothic" panose="020B0502020202020204" pitchFamily="34" charset="0"/>
                  <a:ea typeface="Segoe UI" panose="020B0502040204020203" pitchFamily="34" charset="0"/>
                  <a:cs typeface="Segoe UI" panose="020B0502040204020203" pitchFamily="34" charset="0"/>
                </a:rPr>
                <a:t>MAGAZINE</a:t>
              </a:r>
            </a:p>
          </p:txBody>
        </p:sp>
      </p:grpSp>
      <p:sp>
        <p:nvSpPr>
          <p:cNvPr id="24" name="TextBox 23"/>
          <p:cNvSpPr txBox="1"/>
          <p:nvPr/>
        </p:nvSpPr>
        <p:spPr>
          <a:xfrm>
            <a:off x="3566301" y="1357083"/>
            <a:ext cx="5059398"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Int</a:t>
            </a:r>
            <a:r>
              <a:rPr lang="en-US" sz="7200" b="1" dirty="0">
                <a:latin typeface="Century Gothic" panose="020B0502020202020204" pitchFamily="34" charset="0"/>
              </a:rPr>
              <a:t>er</a:t>
            </a:r>
            <a:r>
              <a:rPr lang="en-US" sz="7200" b="1" dirty="0">
                <a:solidFill>
                  <a:srgbClr val="FF0000"/>
                </a:solidFill>
                <a:latin typeface="Century Gothic" panose="020B0502020202020204" pitchFamily="34" charset="0"/>
              </a:rPr>
              <a:t>media</a:t>
            </a:r>
          </a:p>
        </p:txBody>
      </p:sp>
      <p:sp>
        <p:nvSpPr>
          <p:cNvPr id="2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48377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childTnLst>
                                    </p:cTn>
                                  </p:par>
                                  <p:par>
                                    <p:cTn id="8" presetID="35" presetClass="path" presetSubtype="0" accel="50000" fill="hold" nodeType="withEffect" p14:presetBounceEnd="35000">
                                      <p:stCondLst>
                                        <p:cond delay="0"/>
                                      </p:stCondLst>
                                      <p:childTnLst>
                                        <p:animMotion origin="layout" path="M -2.08333E-6 2.96296E-6 L -0.3026 2.96296E-6 " pathEditMode="relative" rAng="0" ptsTypes="AA" p14:bounceEnd="35000">
                                          <p:cBhvr>
                                            <p:cTn id="9" dur="1000" fill="hold"/>
                                            <p:tgtEl>
                                              <p:spTgt spid="9"/>
                                            </p:tgtEl>
                                            <p:attrNameLst>
                                              <p:attrName>ppt_x</p:attrName>
                                              <p:attrName>ppt_y</p:attrName>
                                            </p:attrNameLst>
                                          </p:cBhvr>
                                          <p:rCtr x="-14258" y="0"/>
                                        </p:animMotion>
                                      </p:childTnLst>
                                    </p:cTn>
                                  </p:par>
                                  <p:par>
                                    <p:cTn id="10" presetID="35" presetClass="path" presetSubtype="0" accel="50000" fill="hold" nodeType="withEffect" p14:presetBounceEnd="35000">
                                      <p:stCondLst>
                                        <p:cond delay="0"/>
                                      </p:stCondLst>
                                      <p:childTnLst>
                                        <p:animMotion origin="layout" path="M -0.00026 2.96296E-6 L -0.04844 -0.02709 " pathEditMode="relative" rAng="0" ptsTypes="AA" p14:bounceEnd="35000">
                                          <p:cBhvr>
                                            <p:cTn id="11" dur="1000" fill="hold"/>
                                            <p:tgtEl>
                                              <p:spTgt spid="12"/>
                                            </p:tgtEl>
                                            <p:attrNameLst>
                                              <p:attrName>ppt_x</p:attrName>
                                              <p:attrName>ppt_y</p:attrName>
                                            </p:attrNameLst>
                                          </p:cBhvr>
                                          <p:rCtr x="-2409" y="-1366"/>
                                        </p:animMotion>
                                      </p:childTnLst>
                                    </p:cTn>
                                  </p:par>
                                  <p:par>
                                    <p:cTn id="12" presetID="56" presetClass="path" presetSubtype="0" accel="50000" fill="hold" nodeType="withEffect" p14:presetBounceEnd="35000">
                                      <p:stCondLst>
                                        <p:cond delay="0"/>
                                      </p:stCondLst>
                                      <p:childTnLst>
                                        <p:animMotion origin="layout" path="M 4.16667E-7 2.96296E-6 L 0.14297 -0.14723 " pathEditMode="relative" rAng="0" ptsTypes="AA" p14:bounceEnd="35000">
                                          <p:cBhvr>
                                            <p:cTn id="13" dur="1000" fill="hold"/>
                                            <p:tgtEl>
                                              <p:spTgt spid="15"/>
                                            </p:tgtEl>
                                            <p:attrNameLst>
                                              <p:attrName>ppt_x</p:attrName>
                                              <p:attrName>ppt_y</p:attrName>
                                            </p:attrNameLst>
                                          </p:cBhvr>
                                          <p:rCtr x="7148" y="-7361"/>
                                        </p:animMotion>
                                      </p:childTnLst>
                                    </p:cTn>
                                  </p:par>
                                  <p:par>
                                    <p:cTn id="14" presetID="63" presetClass="path" presetSubtype="0" accel="50000" fill="hold" nodeType="withEffect" p14:presetBounceEnd="35000">
                                      <p:stCondLst>
                                        <p:cond delay="0"/>
                                      </p:stCondLst>
                                      <p:childTnLst>
                                        <p:animMotion origin="layout" path="M 2.08333E-7 2.96296E-6 L 0.30651 0.12754 " pathEditMode="relative" rAng="0" ptsTypes="AA" p14:bounceEnd="35000">
                                          <p:cBhvr>
                                            <p:cTn id="15" dur="1000" fill="hold"/>
                                            <p:tgtEl>
                                              <p:spTgt spid="18"/>
                                            </p:tgtEl>
                                            <p:attrNameLst>
                                              <p:attrName>ppt_x</p:attrName>
                                              <p:attrName>ppt_y</p:attrName>
                                            </p:attrNameLst>
                                          </p:cBhvr>
                                          <p:rCtr x="15326" y="6366"/>
                                        </p:animMotion>
                                      </p:childTnLst>
                                    </p:cTn>
                                  </p:par>
                                  <p:par>
                                    <p:cTn id="16" presetID="56" presetClass="path" presetSubtype="0" accel="50000" fill="hold" nodeType="withEffect" p14:presetBounceEnd="35000">
                                      <p:stCondLst>
                                        <p:cond delay="0"/>
                                      </p:stCondLst>
                                      <p:childTnLst>
                                        <p:animMotion origin="layout" path="M -4.375E-6 2.96296E-6 L 0.46133 -0.20602 " pathEditMode="relative" rAng="0" ptsTypes="AA" p14:bounceEnd="35000">
                                          <p:cBhvr>
                                            <p:cTn id="17" dur="1000" fill="hold"/>
                                            <p:tgtEl>
                                              <p:spTgt spid="21"/>
                                            </p:tgtEl>
                                            <p:attrNameLst>
                                              <p:attrName>ppt_x</p:attrName>
                                              <p:attrName>ppt_y</p:attrName>
                                            </p:attrNameLst>
                                          </p:cBhvr>
                                          <p:rCtr x="23060" y="-10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1000"/>
                                            <p:tgtEl>
                                              <p:spTgt spid="24"/>
                                            </p:tgtEl>
                                          </p:cBhvr>
                                        </p:animEffect>
                                      </p:childTnLst>
                                    </p:cTn>
                                  </p:par>
                                  <p:par>
                                    <p:cTn id="8" presetID="35" presetClass="path" presetSubtype="0" accel="50000" fill="hold" nodeType="withEffect">
                                      <p:stCondLst>
                                        <p:cond delay="0"/>
                                      </p:stCondLst>
                                      <p:childTnLst>
                                        <p:animMotion origin="layout" path="M -2.08333E-6 2.96296E-6 L -0.3026 2.96296E-6 " pathEditMode="relative" rAng="0" ptsTypes="AA">
                                          <p:cBhvr>
                                            <p:cTn id="9" dur="1000" fill="hold"/>
                                            <p:tgtEl>
                                              <p:spTgt spid="9"/>
                                            </p:tgtEl>
                                            <p:attrNameLst>
                                              <p:attrName>ppt_x</p:attrName>
                                              <p:attrName>ppt_y</p:attrName>
                                            </p:attrNameLst>
                                          </p:cBhvr>
                                          <p:rCtr x="-14258" y="0"/>
                                        </p:animMotion>
                                      </p:childTnLst>
                                    </p:cTn>
                                  </p:par>
                                  <p:par>
                                    <p:cTn id="10" presetID="35" presetClass="path" presetSubtype="0" accel="50000" fill="hold" nodeType="withEffect">
                                      <p:stCondLst>
                                        <p:cond delay="0"/>
                                      </p:stCondLst>
                                      <p:childTnLst>
                                        <p:animMotion origin="layout" path="M -0.00026 2.96296E-6 L -0.04844 -0.02709 " pathEditMode="relative" rAng="0" ptsTypes="AA">
                                          <p:cBhvr>
                                            <p:cTn id="11" dur="1000" fill="hold"/>
                                            <p:tgtEl>
                                              <p:spTgt spid="12"/>
                                            </p:tgtEl>
                                            <p:attrNameLst>
                                              <p:attrName>ppt_x</p:attrName>
                                              <p:attrName>ppt_y</p:attrName>
                                            </p:attrNameLst>
                                          </p:cBhvr>
                                          <p:rCtr x="-2409" y="-1366"/>
                                        </p:animMotion>
                                      </p:childTnLst>
                                    </p:cTn>
                                  </p:par>
                                  <p:par>
                                    <p:cTn id="12" presetID="56" presetClass="path" presetSubtype="0" accel="50000" fill="hold" nodeType="withEffect">
                                      <p:stCondLst>
                                        <p:cond delay="0"/>
                                      </p:stCondLst>
                                      <p:childTnLst>
                                        <p:animMotion origin="layout" path="M 4.16667E-7 2.96296E-6 L 0.14297 -0.14723 " pathEditMode="relative" rAng="0" ptsTypes="AA">
                                          <p:cBhvr>
                                            <p:cTn id="13" dur="1000" fill="hold"/>
                                            <p:tgtEl>
                                              <p:spTgt spid="15"/>
                                            </p:tgtEl>
                                            <p:attrNameLst>
                                              <p:attrName>ppt_x</p:attrName>
                                              <p:attrName>ppt_y</p:attrName>
                                            </p:attrNameLst>
                                          </p:cBhvr>
                                          <p:rCtr x="7148" y="-7361"/>
                                        </p:animMotion>
                                      </p:childTnLst>
                                    </p:cTn>
                                  </p:par>
                                  <p:par>
                                    <p:cTn id="14" presetID="63" presetClass="path" presetSubtype="0" accel="50000" fill="hold" nodeType="withEffect">
                                      <p:stCondLst>
                                        <p:cond delay="0"/>
                                      </p:stCondLst>
                                      <p:childTnLst>
                                        <p:animMotion origin="layout" path="M 2.08333E-7 2.96296E-6 L 0.30651 0.12754 " pathEditMode="relative" rAng="0" ptsTypes="AA">
                                          <p:cBhvr>
                                            <p:cTn id="15" dur="1000" fill="hold"/>
                                            <p:tgtEl>
                                              <p:spTgt spid="18"/>
                                            </p:tgtEl>
                                            <p:attrNameLst>
                                              <p:attrName>ppt_x</p:attrName>
                                              <p:attrName>ppt_y</p:attrName>
                                            </p:attrNameLst>
                                          </p:cBhvr>
                                          <p:rCtr x="15326" y="6366"/>
                                        </p:animMotion>
                                      </p:childTnLst>
                                    </p:cTn>
                                  </p:par>
                                  <p:par>
                                    <p:cTn id="16" presetID="56" presetClass="path" presetSubtype="0" accel="50000" fill="hold" nodeType="withEffect">
                                      <p:stCondLst>
                                        <p:cond delay="0"/>
                                      </p:stCondLst>
                                      <p:childTnLst>
                                        <p:animMotion origin="layout" path="M -4.375E-6 2.96296E-6 L 0.46133 -0.20602 " pathEditMode="relative" rAng="0" ptsTypes="AA">
                                          <p:cBhvr>
                                            <p:cTn id="17" dur="1000" fill="hold"/>
                                            <p:tgtEl>
                                              <p:spTgt spid="21"/>
                                            </p:tgtEl>
                                            <p:attrNameLst>
                                              <p:attrName>ppt_x</p:attrName>
                                              <p:attrName>ppt_y</p:attrName>
                                            </p:attrNameLst>
                                          </p:cBhvr>
                                          <p:rCtr x="23060" y="-1030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689" name="Group 688"/>
            <p:cNvGrpSpPr/>
            <p:nvPr/>
          </p:nvGrpSpPr>
          <p:grpSpPr>
            <a:xfrm>
              <a:off x="754987" y="2237943"/>
              <a:ext cx="9910371" cy="1205771"/>
              <a:chOff x="-11669486" y="-1545133"/>
              <a:chExt cx="2993572" cy="4438942"/>
            </a:xfrm>
          </p:grpSpPr>
          <p:cxnSp>
            <p:nvCxnSpPr>
              <p:cNvPr id="691" name="Straight Connector 69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692" name="Straight Connector 69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3" name="Straight Connector 69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4" name="Straight Connector 69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5" name="Straight Connector 69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6" name="Straight Connector 69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97" name="TextBox 696"/>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698" name="TextBox 697"/>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V="1">
            <a:off x="10638619" y="4185732"/>
            <a:ext cx="0" cy="238017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94" name="Group 93"/>
          <p:cNvGrpSpPr/>
          <p:nvPr/>
        </p:nvGrpSpPr>
        <p:grpSpPr>
          <a:xfrm>
            <a:off x="1634281" y="3691924"/>
            <a:ext cx="1057712" cy="2873982"/>
            <a:chOff x="1634281" y="3691924"/>
            <a:chExt cx="1057712" cy="2873982"/>
          </a:xfrm>
        </p:grpSpPr>
        <p:cxnSp>
          <p:nvCxnSpPr>
            <p:cNvPr id="95" name="Straight Connector 94"/>
            <p:cNvCxnSpPr/>
            <p:nvPr/>
          </p:nvCxnSpPr>
          <p:spPr>
            <a:xfrm flipV="1">
              <a:off x="2632328" y="4142654"/>
              <a:ext cx="0" cy="2423252"/>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flipV="1">
              <a:off x="1691010"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flipV="1">
              <a:off x="1807403"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flipV="1">
              <a:off x="1927186"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flipV="1">
              <a:off x="204358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flipV="1">
              <a:off x="2163364" y="3857700"/>
              <a:ext cx="0" cy="24626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flipV="1">
              <a:off x="228314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239954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251593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flipV="1">
              <a:off x="1634281"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flipV="1">
              <a:off x="175067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flipV="1">
              <a:off x="1867068"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flipV="1">
              <a:off x="198685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flipV="1">
              <a:off x="210324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flipV="1">
              <a:off x="2223029"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0" name="Straight Connector 109"/>
            <p:cNvCxnSpPr/>
            <p:nvPr/>
          </p:nvCxnSpPr>
          <p:spPr>
            <a:xfrm flipV="1">
              <a:off x="234281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1" name="Straight Connector 110"/>
            <p:cNvCxnSpPr/>
            <p:nvPr/>
          </p:nvCxnSpPr>
          <p:spPr>
            <a:xfrm flipV="1">
              <a:off x="2459207"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V="1">
              <a:off x="257560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flipV="1">
              <a:off x="2691993"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grpSp>
        <p:nvGrpSpPr>
          <p:cNvPr id="122" name="Group 121"/>
          <p:cNvGrpSpPr/>
          <p:nvPr/>
        </p:nvGrpSpPr>
        <p:grpSpPr>
          <a:xfrm>
            <a:off x="2748722" y="4110726"/>
            <a:ext cx="648413" cy="2209615"/>
            <a:chOff x="2748722" y="4110726"/>
            <a:chExt cx="648413" cy="2209615"/>
          </a:xfrm>
        </p:grpSpPr>
        <p:cxnSp>
          <p:nvCxnSpPr>
            <p:cNvPr id="123" name="Straight Connector 122"/>
            <p:cNvCxnSpPr/>
            <p:nvPr/>
          </p:nvCxnSpPr>
          <p:spPr>
            <a:xfrm flipV="1">
              <a:off x="2868505"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V="1">
              <a:off x="2988289"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V="1">
              <a:off x="3104683"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p:nvPr/>
          </p:nvCxnSpPr>
          <p:spPr>
            <a:xfrm flipV="1">
              <a:off x="3221076"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p:nvPr/>
          </p:nvCxnSpPr>
          <p:spPr>
            <a:xfrm flipV="1">
              <a:off x="33374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V="1">
              <a:off x="274872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p:nvPr/>
          </p:nvCxnSpPr>
          <p:spPr>
            <a:xfrm flipV="1">
              <a:off x="2808387"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928171"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1" name="Straight Connector 130"/>
            <p:cNvCxnSpPr/>
            <p:nvPr/>
          </p:nvCxnSpPr>
          <p:spPr>
            <a:xfrm flipV="1">
              <a:off x="3047954"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2" name="Straight Connector 131"/>
            <p:cNvCxnSpPr/>
            <p:nvPr/>
          </p:nvCxnSpPr>
          <p:spPr>
            <a:xfrm flipV="1">
              <a:off x="3164348"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3" name="Straight Connector 132"/>
            <p:cNvCxnSpPr/>
            <p:nvPr/>
          </p:nvCxnSpPr>
          <p:spPr>
            <a:xfrm flipV="1">
              <a:off x="3280741"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35" name="Straight Connector 134"/>
            <p:cNvCxnSpPr/>
            <p:nvPr/>
          </p:nvCxnSpPr>
          <p:spPr>
            <a:xfrm flipV="1">
              <a:off x="339713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9" name="Group 168"/>
          <p:cNvGrpSpPr/>
          <p:nvPr/>
        </p:nvGrpSpPr>
        <p:grpSpPr>
          <a:xfrm>
            <a:off x="3457253" y="4093276"/>
            <a:ext cx="1290499" cy="2472630"/>
            <a:chOff x="3457253" y="4093276"/>
            <a:chExt cx="1290499" cy="2472630"/>
          </a:xfrm>
        </p:grpSpPr>
        <p:cxnSp>
          <p:nvCxnSpPr>
            <p:cNvPr id="170" name="Straight Connector 169"/>
            <p:cNvCxnSpPr/>
            <p:nvPr/>
          </p:nvCxnSpPr>
          <p:spPr>
            <a:xfrm flipV="1">
              <a:off x="345725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flipV="1">
              <a:off x="3573646"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2" name="Straight Connector 171"/>
            <p:cNvCxnSpPr/>
            <p:nvPr/>
          </p:nvCxnSpPr>
          <p:spPr>
            <a:xfrm flipV="1">
              <a:off x="369004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flipV="1">
              <a:off x="380643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4" name="Straight Connector 173"/>
            <p:cNvCxnSpPr/>
            <p:nvPr/>
          </p:nvCxnSpPr>
          <p:spPr>
            <a:xfrm flipV="1">
              <a:off x="39262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5" name="Straight Connector 174"/>
            <p:cNvCxnSpPr/>
            <p:nvPr/>
          </p:nvCxnSpPr>
          <p:spPr>
            <a:xfrm flipV="1">
              <a:off x="40460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6" name="Straight Connector 175"/>
            <p:cNvCxnSpPr/>
            <p:nvPr/>
          </p:nvCxnSpPr>
          <p:spPr>
            <a:xfrm flipV="1">
              <a:off x="416578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7" name="Straight Connector 176"/>
            <p:cNvCxnSpPr/>
            <p:nvPr/>
          </p:nvCxnSpPr>
          <p:spPr>
            <a:xfrm flipV="1">
              <a:off x="4282178"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8" name="Straight Connector 177"/>
            <p:cNvCxnSpPr/>
            <p:nvPr/>
          </p:nvCxnSpPr>
          <p:spPr>
            <a:xfrm flipV="1">
              <a:off x="4514965"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79" name="Straight Connector 178"/>
            <p:cNvCxnSpPr/>
            <p:nvPr/>
          </p:nvCxnSpPr>
          <p:spPr>
            <a:xfrm flipV="1">
              <a:off x="463135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0" name="Straight Connector 179"/>
            <p:cNvCxnSpPr/>
            <p:nvPr/>
          </p:nvCxnSpPr>
          <p:spPr>
            <a:xfrm flipV="1">
              <a:off x="474775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1" name="Straight Connector 180"/>
            <p:cNvCxnSpPr/>
            <p:nvPr/>
          </p:nvCxnSpPr>
          <p:spPr>
            <a:xfrm flipV="1">
              <a:off x="4398571"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182" name="Straight Connector 181"/>
            <p:cNvCxnSpPr/>
            <p:nvPr/>
          </p:nvCxnSpPr>
          <p:spPr>
            <a:xfrm flipV="1">
              <a:off x="3516918"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flipV="1">
              <a:off x="3633312"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4" name="Straight Connector 183"/>
            <p:cNvCxnSpPr/>
            <p:nvPr/>
          </p:nvCxnSpPr>
          <p:spPr>
            <a:xfrm flipV="1">
              <a:off x="374970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flipV="1">
              <a:off x="386609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flipV="1">
              <a:off x="39858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7" name="Straight Connector 186"/>
            <p:cNvCxnSpPr/>
            <p:nvPr/>
          </p:nvCxnSpPr>
          <p:spPr>
            <a:xfrm flipV="1">
              <a:off x="410566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flipV="1">
              <a:off x="4225450"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flipV="1">
              <a:off x="43418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flipV="1">
              <a:off x="445823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1" name="Straight Connector 190"/>
            <p:cNvCxnSpPr/>
            <p:nvPr/>
          </p:nvCxnSpPr>
          <p:spPr>
            <a:xfrm flipV="1">
              <a:off x="457463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2" name="Straight Connector 191"/>
            <p:cNvCxnSpPr/>
            <p:nvPr/>
          </p:nvCxnSpPr>
          <p:spPr>
            <a:xfrm flipV="1">
              <a:off x="46910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grpSp>
        <p:nvGrpSpPr>
          <p:cNvPr id="153" name="Group 152"/>
          <p:cNvGrpSpPr/>
          <p:nvPr/>
        </p:nvGrpSpPr>
        <p:grpSpPr>
          <a:xfrm>
            <a:off x="4807417" y="4341939"/>
            <a:ext cx="119784" cy="1978402"/>
            <a:chOff x="4807417" y="4341939"/>
            <a:chExt cx="119784" cy="1978402"/>
          </a:xfrm>
        </p:grpSpPr>
        <p:cxnSp>
          <p:nvCxnSpPr>
            <p:cNvPr id="154" name="Straight Connector 153"/>
            <p:cNvCxnSpPr/>
            <p:nvPr/>
          </p:nvCxnSpPr>
          <p:spPr>
            <a:xfrm flipV="1">
              <a:off x="4867535"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flipV="1">
              <a:off x="480741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flipV="1">
              <a:off x="4927201"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oup 165"/>
          <p:cNvGrpSpPr/>
          <p:nvPr/>
        </p:nvGrpSpPr>
        <p:grpSpPr>
          <a:xfrm>
            <a:off x="4987319" y="4259860"/>
            <a:ext cx="1646459" cy="2306046"/>
            <a:chOff x="4987319" y="4259860"/>
            <a:chExt cx="1646459" cy="2306046"/>
          </a:xfrm>
        </p:grpSpPr>
        <p:cxnSp>
          <p:nvCxnSpPr>
            <p:cNvPr id="167" name="Straight Connector 166"/>
            <p:cNvCxnSpPr/>
            <p:nvPr/>
          </p:nvCxnSpPr>
          <p:spPr>
            <a:xfrm flipV="1">
              <a:off x="4987319" y="4437915"/>
              <a:ext cx="0" cy="188242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V="1">
              <a:off x="5107102"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3" name="Straight Connector 192"/>
            <p:cNvCxnSpPr/>
            <p:nvPr/>
          </p:nvCxnSpPr>
          <p:spPr>
            <a:xfrm flipV="1">
              <a:off x="522688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4" name="Straight Connector 193"/>
            <p:cNvCxnSpPr/>
            <p:nvPr/>
          </p:nvCxnSpPr>
          <p:spPr>
            <a:xfrm flipV="1">
              <a:off x="53466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5" name="Straight Connector 194"/>
            <p:cNvCxnSpPr/>
            <p:nvPr/>
          </p:nvCxnSpPr>
          <p:spPr>
            <a:xfrm flipV="1">
              <a:off x="5463063"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6" name="Straight Connector 195"/>
            <p:cNvCxnSpPr/>
            <p:nvPr/>
          </p:nvCxnSpPr>
          <p:spPr>
            <a:xfrm flipV="1">
              <a:off x="5576066"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7" name="Straight Connector 196"/>
            <p:cNvCxnSpPr/>
            <p:nvPr/>
          </p:nvCxnSpPr>
          <p:spPr>
            <a:xfrm flipV="1">
              <a:off x="568907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flipV="1">
              <a:off x="5805464"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flipV="1">
              <a:off x="592185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flipV="1">
              <a:off x="60382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flipV="1">
              <a:off x="6277817"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flipV="1">
              <a:off x="639760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flipV="1">
              <a:off x="651738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V="1">
              <a:off x="6633778"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V="1">
              <a:off x="6158034" y="4259860"/>
              <a:ext cx="0" cy="2306046"/>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V="1">
              <a:off x="5046984" y="4394289"/>
              <a:ext cx="0" cy="19260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V="1">
              <a:off x="516676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V="1">
              <a:off x="528655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V="1">
              <a:off x="5406335"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V="1">
              <a:off x="55227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V="1">
              <a:off x="5635732"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V="1">
              <a:off x="5748735"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5865129"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598152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V="1">
              <a:off x="6097916"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V="1">
              <a:off x="6217700"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V="1">
              <a:off x="6337483"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6457267"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5" name="Straight Connector 224"/>
            <p:cNvCxnSpPr/>
            <p:nvPr/>
          </p:nvCxnSpPr>
          <p:spPr>
            <a:xfrm flipV="1">
              <a:off x="6577051" y="4341939"/>
              <a:ext cx="0" cy="197840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grpSp>
        <p:nvGrpSpPr>
          <p:cNvPr id="236" name="Group 235"/>
          <p:cNvGrpSpPr/>
          <p:nvPr/>
        </p:nvGrpSpPr>
        <p:grpSpPr>
          <a:xfrm>
            <a:off x="6693444" y="4093276"/>
            <a:ext cx="232787" cy="2227065"/>
            <a:chOff x="6693444" y="4093276"/>
            <a:chExt cx="232787" cy="2227065"/>
          </a:xfrm>
        </p:grpSpPr>
        <p:cxnSp>
          <p:nvCxnSpPr>
            <p:cNvPr id="237" name="Straight Connector 236"/>
            <p:cNvCxnSpPr/>
            <p:nvPr/>
          </p:nvCxnSpPr>
          <p:spPr>
            <a:xfrm flipV="1">
              <a:off x="675017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flipV="1">
              <a:off x="6866565" y="4158713"/>
              <a:ext cx="0" cy="216162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flipV="1">
              <a:off x="6693444" y="4289271"/>
              <a:ext cx="0" cy="203107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0" name="Straight Connector 239"/>
            <p:cNvCxnSpPr/>
            <p:nvPr/>
          </p:nvCxnSpPr>
          <p:spPr>
            <a:xfrm flipV="1">
              <a:off x="6809838" y="4206701"/>
              <a:ext cx="0" cy="21136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6926231"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50" name="Group 249"/>
          <p:cNvGrpSpPr/>
          <p:nvPr/>
        </p:nvGrpSpPr>
        <p:grpSpPr>
          <a:xfrm>
            <a:off x="6982959" y="3944950"/>
            <a:ext cx="1007765" cy="2620956"/>
            <a:chOff x="6982959" y="3944950"/>
            <a:chExt cx="1007765" cy="2620956"/>
          </a:xfrm>
        </p:grpSpPr>
        <p:cxnSp>
          <p:nvCxnSpPr>
            <p:cNvPr id="251" name="Straight Connector 250"/>
            <p:cNvCxnSpPr/>
            <p:nvPr/>
          </p:nvCxnSpPr>
          <p:spPr>
            <a:xfrm flipV="1">
              <a:off x="6982959" y="4102001"/>
              <a:ext cx="0" cy="221834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V="1">
              <a:off x="709935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V="1">
              <a:off x="7219136"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V="1">
              <a:off x="733892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V="1">
              <a:off x="7458703"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V="1">
              <a:off x="7575097" y="4037990"/>
              <a:ext cx="0" cy="228235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V="1">
              <a:off x="7691490"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V="1">
              <a:off x="7811274"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V="1">
              <a:off x="7931057"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V="1">
              <a:off x="704262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V="1">
              <a:off x="7159019" y="4001663"/>
              <a:ext cx="0" cy="2318679"/>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V="1">
              <a:off x="7278802" y="3973830"/>
              <a:ext cx="0" cy="234651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V="1">
              <a:off x="7398585"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V="1">
              <a:off x="7518369" y="4060049"/>
              <a:ext cx="0" cy="226029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V="1">
              <a:off x="7634763"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V="1">
              <a:off x="7751156"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787093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V="1">
              <a:off x="79907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cxnSp>
        <p:nvCxnSpPr>
          <p:cNvPr id="235" name="Straight Connector 234"/>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nvGrpSpPr>
          <p:cNvPr id="271" name="Group 270"/>
          <p:cNvGrpSpPr/>
          <p:nvPr/>
        </p:nvGrpSpPr>
        <p:grpSpPr>
          <a:xfrm>
            <a:off x="8047451" y="3944950"/>
            <a:ext cx="824925" cy="2375391"/>
            <a:chOff x="8047451" y="3944950"/>
            <a:chExt cx="824925" cy="2375391"/>
          </a:xfrm>
        </p:grpSpPr>
        <p:cxnSp>
          <p:nvCxnSpPr>
            <p:cNvPr id="272" name="Straight Connector 271"/>
            <p:cNvCxnSpPr/>
            <p:nvPr/>
          </p:nvCxnSpPr>
          <p:spPr>
            <a:xfrm flipV="1">
              <a:off x="8047451"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3" name="Straight Connector 272"/>
            <p:cNvCxnSpPr/>
            <p:nvPr/>
          </p:nvCxnSpPr>
          <p:spPr>
            <a:xfrm flipV="1">
              <a:off x="816384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4" name="Straight Connector 273"/>
            <p:cNvCxnSpPr/>
            <p:nvPr/>
          </p:nvCxnSpPr>
          <p:spPr>
            <a:xfrm flipV="1">
              <a:off x="8283628"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5" name="Straight Connector 274"/>
            <p:cNvCxnSpPr/>
            <p:nvPr/>
          </p:nvCxnSpPr>
          <p:spPr>
            <a:xfrm flipV="1">
              <a:off x="8400021"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6" name="Straight Connector 275"/>
            <p:cNvCxnSpPr/>
            <p:nvPr/>
          </p:nvCxnSpPr>
          <p:spPr>
            <a:xfrm flipV="1">
              <a:off x="8516415"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flipV="1">
              <a:off x="8636199"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flipV="1">
              <a:off x="8755982"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flipV="1">
              <a:off x="8872376"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flipV="1">
              <a:off x="8107116"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flipV="1">
              <a:off x="822351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V="1">
              <a:off x="834329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V="1">
              <a:off x="8459688"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V="1">
              <a:off x="8576081"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V="1">
              <a:off x="8695864"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V="1">
              <a:off x="881564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42" name="Group 241"/>
          <p:cNvGrpSpPr/>
          <p:nvPr/>
        </p:nvGrpSpPr>
        <p:grpSpPr>
          <a:xfrm>
            <a:off x="8932042" y="3840250"/>
            <a:ext cx="1413672" cy="2725656"/>
            <a:chOff x="8932042" y="3840250"/>
            <a:chExt cx="1413672" cy="2725656"/>
          </a:xfrm>
        </p:grpSpPr>
        <p:cxnSp>
          <p:nvCxnSpPr>
            <p:cNvPr id="288" name="Straight Connector 287"/>
            <p:cNvCxnSpPr/>
            <p:nvPr/>
          </p:nvCxnSpPr>
          <p:spPr>
            <a:xfrm flipV="1">
              <a:off x="9693911" y="4001663"/>
              <a:ext cx="0" cy="2564243"/>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289" name="Group 288"/>
            <p:cNvGrpSpPr/>
            <p:nvPr/>
          </p:nvGrpSpPr>
          <p:grpSpPr>
            <a:xfrm>
              <a:off x="8932042" y="3840250"/>
              <a:ext cx="1413672" cy="2480091"/>
              <a:chOff x="8932042" y="3840250"/>
              <a:chExt cx="1413672" cy="2480091"/>
            </a:xfrm>
          </p:grpSpPr>
          <p:cxnSp>
            <p:nvCxnSpPr>
              <p:cNvPr id="290" name="Straight Connector 289"/>
              <p:cNvCxnSpPr/>
              <p:nvPr/>
            </p:nvCxnSpPr>
            <p:spPr>
              <a:xfrm flipV="1">
                <a:off x="8988769"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V="1">
                <a:off x="9105163"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V="1">
                <a:off x="9221556" y="3840250"/>
                <a:ext cx="0" cy="24800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V="1">
                <a:off x="9341340"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V="1">
                <a:off x="9461124"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V="1">
                <a:off x="95775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V="1">
                <a:off x="9810304" y="4097638"/>
                <a:ext cx="0" cy="22227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V="1">
                <a:off x="9926697" y="4106363"/>
                <a:ext cx="0" cy="22139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V="1">
                <a:off x="10046481" y="4084551"/>
                <a:ext cx="0" cy="223579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V="1">
                <a:off x="10166264"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0286049"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8932042"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flipV="1">
                <a:off x="9048435"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flipV="1">
                <a:off x="9164828"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flipV="1">
                <a:off x="9281222"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flipV="1">
                <a:off x="9401006"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flipV="1">
                <a:off x="9520789" y="3944950"/>
                <a:ext cx="0" cy="237539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flipV="1">
                <a:off x="9637183" y="3888138"/>
                <a:ext cx="0" cy="2432203"/>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flipV="1">
                <a:off x="975357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flipV="1">
                <a:off x="9869970" y="4110726"/>
                <a:ext cx="0" cy="22096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flipV="1">
                <a:off x="9986363" y="4093276"/>
                <a:ext cx="0" cy="222706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flipV="1">
                <a:off x="10106146"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flipV="1">
                <a:off x="10225931" y="4075826"/>
                <a:ext cx="0" cy="2244515"/>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flipV="1">
                <a:off x="10345714"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grpSp>
        <p:nvGrpSpPr>
          <p:cNvPr id="327" name="Group 326"/>
          <p:cNvGrpSpPr/>
          <p:nvPr/>
        </p:nvGrpSpPr>
        <p:grpSpPr>
          <a:xfrm>
            <a:off x="10405832" y="4001663"/>
            <a:ext cx="59666" cy="2318678"/>
            <a:chOff x="10405832" y="4001663"/>
            <a:chExt cx="59666" cy="2318678"/>
          </a:xfrm>
        </p:grpSpPr>
        <p:cxnSp>
          <p:nvCxnSpPr>
            <p:cNvPr id="328" name="Straight Connector 327"/>
            <p:cNvCxnSpPr/>
            <p:nvPr/>
          </p:nvCxnSpPr>
          <p:spPr>
            <a:xfrm flipV="1">
              <a:off x="10405832"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29" name="Straight Connector 328"/>
            <p:cNvCxnSpPr/>
            <p:nvPr/>
          </p:nvCxnSpPr>
          <p:spPr>
            <a:xfrm flipV="1">
              <a:off x="10465498"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337" name="Group 336"/>
          <p:cNvGrpSpPr/>
          <p:nvPr/>
        </p:nvGrpSpPr>
        <p:grpSpPr>
          <a:xfrm>
            <a:off x="10522225" y="4001663"/>
            <a:ext cx="116394" cy="2564242"/>
            <a:chOff x="10522225" y="4001663"/>
            <a:chExt cx="116394" cy="2564242"/>
          </a:xfrm>
        </p:grpSpPr>
        <p:cxnSp>
          <p:nvCxnSpPr>
            <p:cNvPr id="338" name="Straight Connector 337"/>
            <p:cNvCxnSpPr/>
            <p:nvPr/>
          </p:nvCxnSpPr>
          <p:spPr>
            <a:xfrm flipV="1">
              <a:off x="10522225" y="4001663"/>
              <a:ext cx="0" cy="231867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39" name="Straight Connector 338"/>
            <p:cNvCxnSpPr/>
            <p:nvPr/>
          </p:nvCxnSpPr>
          <p:spPr>
            <a:xfrm flipV="1">
              <a:off x="10638619" y="4185732"/>
              <a:ext cx="0" cy="2380173"/>
            </a:xfrm>
            <a:prstGeom prst="line">
              <a:avLst/>
            </a:prstGeom>
            <a:ln w="12700">
              <a:solidFill>
                <a:srgbClr val="1F4E79"/>
              </a:solidFill>
              <a:prstDash val="solid"/>
            </a:ln>
          </p:spPr>
          <p:style>
            <a:lnRef idx="1">
              <a:schemeClr val="accent1"/>
            </a:lnRef>
            <a:fillRef idx="0">
              <a:schemeClr val="accent1"/>
            </a:fillRef>
            <a:effectRef idx="0">
              <a:schemeClr val="accent1"/>
            </a:effectRef>
            <a:fontRef idx="minor">
              <a:schemeClr val="tx1"/>
            </a:fontRef>
          </p:style>
        </p:cxnSp>
        <p:cxnSp>
          <p:nvCxnSpPr>
            <p:cNvPr id="340" name="Straight Connector 339"/>
            <p:cNvCxnSpPr/>
            <p:nvPr/>
          </p:nvCxnSpPr>
          <p:spPr>
            <a:xfrm flipV="1">
              <a:off x="10581892" y="4037990"/>
              <a:ext cx="0" cy="228235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249" name="TextBox 248"/>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324" name="TextBox 323"/>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325" name="Picture 324"/>
          <p:cNvPicPr>
            <a:picLocks noChangeAspect="1"/>
          </p:cNvPicPr>
          <p:nvPr/>
        </p:nvPicPr>
        <p:blipFill>
          <a:blip r:embed="rId2"/>
          <a:stretch>
            <a:fillRect/>
          </a:stretch>
        </p:blipFill>
        <p:spPr>
          <a:xfrm>
            <a:off x="19250" y="0"/>
            <a:ext cx="1690410" cy="390930"/>
          </a:xfrm>
          <a:prstGeom prst="rect">
            <a:avLst/>
          </a:prstGeom>
        </p:spPr>
      </p:pic>
      <p:grpSp>
        <p:nvGrpSpPr>
          <p:cNvPr id="226" name="Group 225"/>
          <p:cNvGrpSpPr/>
          <p:nvPr/>
        </p:nvGrpSpPr>
        <p:grpSpPr>
          <a:xfrm>
            <a:off x="10888451" y="4042752"/>
            <a:ext cx="457404" cy="2224037"/>
            <a:chOff x="11044316" y="4042752"/>
            <a:chExt cx="457404" cy="2224037"/>
          </a:xfrm>
        </p:grpSpPr>
        <p:cxnSp>
          <p:nvCxnSpPr>
            <p:cNvPr id="227" name="Straight Connector 226"/>
            <p:cNvCxnSpPr/>
            <p:nvPr/>
          </p:nvCxnSpPr>
          <p:spPr>
            <a:xfrm flipH="1">
              <a:off x="11119116" y="6265502"/>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flipH="1">
              <a:off x="11119116" y="5716494"/>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29" name="Straight Connector 228"/>
            <p:cNvCxnSpPr/>
            <p:nvPr/>
          </p:nvCxnSpPr>
          <p:spPr>
            <a:xfrm flipH="1">
              <a:off x="11119116" y="5167485"/>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flipH="1">
              <a:off x="11119116" y="4618477"/>
              <a:ext cx="307805"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sp>
          <p:nvSpPr>
            <p:cNvPr id="231" name="TextBox 230"/>
            <p:cNvSpPr txBox="1"/>
            <p:nvPr/>
          </p:nvSpPr>
          <p:spPr>
            <a:xfrm>
              <a:off x="11044316" y="4042752"/>
              <a:ext cx="457404" cy="276999"/>
            </a:xfrm>
            <a:prstGeom prst="rect">
              <a:avLst/>
            </a:prstGeom>
            <a:noFill/>
            <a:ln>
              <a:noFill/>
              <a:prstDash val="sysDot"/>
            </a:ln>
          </p:spPr>
          <p:txBody>
            <a:bodyPr wrap="square" rtlCol="0">
              <a:spAutoFit/>
            </a:bodyPr>
            <a:lstStyle/>
            <a:p>
              <a:pPr algn="ctr"/>
              <a:r>
                <a:rPr lang="en-US" sz="1200" dirty="0">
                  <a:solidFill>
                    <a:srgbClr val="0070C0"/>
                  </a:solidFill>
                </a:rPr>
                <a:t>TV</a:t>
              </a:r>
            </a:p>
          </p:txBody>
        </p:sp>
        <p:sp>
          <p:nvSpPr>
            <p:cNvPr id="232" name="TextBox 231"/>
            <p:cNvSpPr txBox="1"/>
            <p:nvPr/>
          </p:nvSpPr>
          <p:spPr>
            <a:xfrm>
              <a:off x="11044316" y="4272211"/>
              <a:ext cx="457404" cy="276999"/>
            </a:xfrm>
            <a:prstGeom prst="rect">
              <a:avLst/>
            </a:prstGeom>
            <a:noFill/>
          </p:spPr>
          <p:txBody>
            <a:bodyPr wrap="square" rtlCol="0">
              <a:spAutoFit/>
            </a:bodyPr>
            <a:lstStyle/>
            <a:p>
              <a:pPr algn="ctr"/>
              <a:r>
                <a:rPr lang="en-US" sz="1200" dirty="0">
                  <a:solidFill>
                    <a:srgbClr val="0070C0"/>
                  </a:solidFill>
                </a:rPr>
                <a:t>33%</a:t>
              </a:r>
            </a:p>
          </p:txBody>
        </p:sp>
        <p:cxnSp>
          <p:nvCxnSpPr>
            <p:cNvPr id="234" name="Straight Connector 233"/>
            <p:cNvCxnSpPr/>
            <p:nvPr/>
          </p:nvCxnSpPr>
          <p:spPr>
            <a:xfrm flipH="1">
              <a:off x="11271284" y="4534986"/>
              <a:ext cx="3469" cy="1731803"/>
            </a:xfrm>
            <a:prstGeom prst="line">
              <a:avLst/>
            </a:prstGeom>
            <a:ln w="38100">
              <a:solidFill>
                <a:srgbClr val="0070C0"/>
              </a:solidFill>
            </a:ln>
          </p:spPr>
          <p:style>
            <a:lnRef idx="1">
              <a:schemeClr val="accent1"/>
            </a:lnRef>
            <a:fillRef idx="0">
              <a:schemeClr val="accent1"/>
            </a:fillRef>
            <a:effectRef idx="0">
              <a:schemeClr val="accent1"/>
            </a:effectRef>
            <a:fontRef idx="minor">
              <a:schemeClr val="tx1"/>
            </a:fontRef>
          </p:style>
        </p:cxnSp>
      </p:grpSp>
      <p:sp>
        <p:nvSpPr>
          <p:cNvPr id="243" name="TextBox 242"/>
          <p:cNvSpPr txBox="1"/>
          <p:nvPr/>
        </p:nvSpPr>
        <p:spPr>
          <a:xfrm>
            <a:off x="10631424" y="351730"/>
            <a:ext cx="1580872" cy="276999"/>
          </a:xfrm>
          <a:prstGeom prst="rect">
            <a:avLst/>
          </a:prstGeom>
          <a:noFill/>
        </p:spPr>
        <p:txBody>
          <a:bodyPr wrap="square" rtlCol="0">
            <a:spAutoFit/>
          </a:bodyPr>
          <a:lstStyle/>
          <a:p>
            <a:pPr algn="r"/>
            <a:r>
              <a:rPr lang="en-US" sz="1200" u="sng" dirty="0">
                <a:solidFill>
                  <a:srgbClr val="0070C0"/>
                </a:solidFill>
              </a:rPr>
              <a:t>2+ NATIONAL  REACH</a:t>
            </a:r>
          </a:p>
        </p:txBody>
      </p:sp>
      <p:sp>
        <p:nvSpPr>
          <p:cNvPr id="244"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513" name="Group 512"/>
          <p:cNvGrpSpPr/>
          <p:nvPr/>
        </p:nvGrpSpPr>
        <p:grpSpPr>
          <a:xfrm>
            <a:off x="-10530" y="6062624"/>
            <a:ext cx="10645649" cy="307777"/>
            <a:chOff x="-10530" y="5994876"/>
            <a:chExt cx="10645649" cy="400145"/>
          </a:xfrm>
        </p:grpSpPr>
        <p:grpSp>
          <p:nvGrpSpPr>
            <p:cNvPr id="515" name="Group 514"/>
            <p:cNvGrpSpPr/>
            <p:nvPr/>
          </p:nvGrpSpPr>
          <p:grpSpPr>
            <a:xfrm>
              <a:off x="862585" y="6043298"/>
              <a:ext cx="9772534" cy="245054"/>
              <a:chOff x="866085" y="6043400"/>
              <a:chExt cx="9772534" cy="322253"/>
            </a:xfrm>
          </p:grpSpPr>
          <p:cxnSp>
            <p:nvCxnSpPr>
              <p:cNvPr id="517" name="Straight Connector 516"/>
              <p:cNvCxnSpPr/>
              <p:nvPr/>
            </p:nvCxnSpPr>
            <p:spPr>
              <a:xfrm flipV="1">
                <a:off x="866085"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8" name="Straight Connector 517"/>
              <p:cNvCxnSpPr/>
              <p:nvPr/>
            </p:nvCxnSpPr>
            <p:spPr>
              <a:xfrm flipV="1">
                <a:off x="985868"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9" name="Straight Connector 518"/>
              <p:cNvCxnSpPr/>
              <p:nvPr/>
            </p:nvCxnSpPr>
            <p:spPr>
              <a:xfrm flipV="1">
                <a:off x="1105652"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0" name="Straight Connector 519"/>
              <p:cNvCxnSpPr/>
              <p:nvPr/>
            </p:nvCxnSpPr>
            <p:spPr>
              <a:xfrm flipV="1">
                <a:off x="1225435" y="6091658"/>
                <a:ext cx="0" cy="24138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1" name="Straight Connector 520"/>
              <p:cNvCxnSpPr/>
              <p:nvPr/>
            </p:nvCxnSpPr>
            <p:spPr>
              <a:xfrm flipV="1">
                <a:off x="1341829"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2" name="Straight Connector 521"/>
              <p:cNvCxnSpPr/>
              <p:nvPr/>
            </p:nvCxnSpPr>
            <p:spPr>
              <a:xfrm flipV="1">
                <a:off x="1458223"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3" name="Straight Connector 522"/>
              <p:cNvCxnSpPr/>
              <p:nvPr/>
            </p:nvCxnSpPr>
            <p:spPr>
              <a:xfrm flipV="1">
                <a:off x="1574616" y="6043400"/>
                <a:ext cx="0" cy="2896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4" name="Straight Connector 523"/>
              <p:cNvCxnSpPr/>
              <p:nvPr/>
            </p:nvCxnSpPr>
            <p:spPr>
              <a:xfrm flipV="1">
                <a:off x="1691010" y="6069810"/>
                <a:ext cx="0" cy="2632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5" name="Straight Connector 524"/>
              <p:cNvCxnSpPr/>
              <p:nvPr/>
            </p:nvCxnSpPr>
            <p:spPr>
              <a:xfrm flipV="1">
                <a:off x="1807403"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6" name="Straight Connector 525"/>
              <p:cNvCxnSpPr/>
              <p:nvPr/>
            </p:nvCxnSpPr>
            <p:spPr>
              <a:xfrm flipV="1">
                <a:off x="1927186"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7" name="Straight Connector 526"/>
              <p:cNvCxnSpPr/>
              <p:nvPr/>
            </p:nvCxnSpPr>
            <p:spPr>
              <a:xfrm flipV="1">
                <a:off x="2043580" y="6079808"/>
                <a:ext cx="0" cy="2532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8" name="Straight Connector 527"/>
              <p:cNvCxnSpPr/>
              <p:nvPr/>
            </p:nvCxnSpPr>
            <p:spPr>
              <a:xfrm flipV="1">
                <a:off x="2163364"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9" name="Straight Connector 528"/>
              <p:cNvCxnSpPr/>
              <p:nvPr/>
            </p:nvCxnSpPr>
            <p:spPr>
              <a:xfrm flipV="1">
                <a:off x="2283147" y="6099405"/>
                <a:ext cx="0" cy="2336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0" name="Straight Connector 529"/>
              <p:cNvCxnSpPr/>
              <p:nvPr/>
            </p:nvCxnSpPr>
            <p:spPr>
              <a:xfrm flipV="1">
                <a:off x="2399541"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1" name="Straight Connector 530"/>
              <p:cNvCxnSpPr/>
              <p:nvPr/>
            </p:nvCxnSpPr>
            <p:spPr>
              <a:xfrm flipV="1">
                <a:off x="2515934" y="6109522"/>
                <a:ext cx="0" cy="2235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2" name="Straight Connector 531"/>
              <p:cNvCxnSpPr/>
              <p:nvPr/>
            </p:nvCxnSpPr>
            <p:spPr>
              <a:xfrm flipV="1">
                <a:off x="2632328"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3" name="Straight Connector 532"/>
              <p:cNvCxnSpPr/>
              <p:nvPr/>
            </p:nvCxnSpPr>
            <p:spPr>
              <a:xfrm flipV="1">
                <a:off x="2748722" y="6051366"/>
                <a:ext cx="0" cy="28167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4" name="Straight Connector 533"/>
              <p:cNvCxnSpPr/>
              <p:nvPr/>
            </p:nvCxnSpPr>
            <p:spPr>
              <a:xfrm flipV="1">
                <a:off x="2868505" y="6097206"/>
                <a:ext cx="0" cy="23583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5" name="Straight Connector 534"/>
              <p:cNvCxnSpPr/>
              <p:nvPr/>
            </p:nvCxnSpPr>
            <p:spPr>
              <a:xfrm flipV="1">
                <a:off x="925750"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6" name="Straight Connector 535"/>
              <p:cNvCxnSpPr/>
              <p:nvPr/>
            </p:nvCxnSpPr>
            <p:spPr>
              <a:xfrm flipV="1">
                <a:off x="1045534"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7" name="Straight Connector 536"/>
              <p:cNvCxnSpPr/>
              <p:nvPr/>
            </p:nvCxnSpPr>
            <p:spPr>
              <a:xfrm flipV="1">
                <a:off x="1165317"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8" name="Straight Connector 537"/>
              <p:cNvCxnSpPr/>
              <p:nvPr/>
            </p:nvCxnSpPr>
            <p:spPr>
              <a:xfrm flipV="1">
                <a:off x="1285102"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39" name="Straight Connector 538"/>
              <p:cNvCxnSpPr/>
              <p:nvPr/>
            </p:nvCxnSpPr>
            <p:spPr>
              <a:xfrm flipV="1">
                <a:off x="1401495"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0" name="Straight Connector 539"/>
              <p:cNvCxnSpPr/>
              <p:nvPr/>
            </p:nvCxnSpPr>
            <p:spPr>
              <a:xfrm flipV="1">
                <a:off x="1517889" y="6058047"/>
                <a:ext cx="0" cy="2749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1" name="Straight Connector 540"/>
              <p:cNvCxnSpPr/>
              <p:nvPr/>
            </p:nvCxnSpPr>
            <p:spPr>
              <a:xfrm flipV="1">
                <a:off x="1631343" y="6043691"/>
                <a:ext cx="1730" cy="31805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p:nvCxnSpPr>
            <p:spPr>
              <a:xfrm flipV="1">
                <a:off x="1750675" y="6069904"/>
                <a:ext cx="0" cy="26313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p:nvCxnSpPr>
            <p:spPr>
              <a:xfrm flipV="1">
                <a:off x="1867068"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p:nvCxnSpPr>
            <p:spPr>
              <a:xfrm flipV="1">
                <a:off x="1986853" y="6056130"/>
                <a:ext cx="0" cy="27691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p:nvCxnSpPr>
            <p:spPr>
              <a:xfrm flipV="1">
                <a:off x="2103246" y="6092126"/>
                <a:ext cx="0" cy="2409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6" name="Straight Connector 545"/>
              <p:cNvCxnSpPr/>
              <p:nvPr/>
            </p:nvCxnSpPr>
            <p:spPr>
              <a:xfrm flipV="1">
                <a:off x="2223029" y="6089202"/>
                <a:ext cx="0" cy="2438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7" name="Straight Connector 546"/>
              <p:cNvCxnSpPr/>
              <p:nvPr/>
            </p:nvCxnSpPr>
            <p:spPr>
              <a:xfrm flipV="1">
                <a:off x="2342814" y="6126111"/>
                <a:ext cx="0" cy="2069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8" name="Straight Connector 547"/>
              <p:cNvCxnSpPr/>
              <p:nvPr/>
            </p:nvCxnSpPr>
            <p:spPr>
              <a:xfrm flipV="1">
                <a:off x="2459207" y="6117908"/>
                <a:ext cx="0" cy="2151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9" name="Straight Connector 548"/>
              <p:cNvCxnSpPr/>
              <p:nvPr/>
            </p:nvCxnSpPr>
            <p:spPr>
              <a:xfrm flipV="1">
                <a:off x="2575601" y="6097205"/>
                <a:ext cx="0" cy="2358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0" name="Straight Connector 549"/>
              <p:cNvCxnSpPr/>
              <p:nvPr/>
            </p:nvCxnSpPr>
            <p:spPr>
              <a:xfrm flipV="1">
                <a:off x="2691993" y="6056300"/>
                <a:ext cx="0" cy="276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1" name="Straight Connector 550"/>
              <p:cNvCxnSpPr/>
              <p:nvPr/>
            </p:nvCxnSpPr>
            <p:spPr>
              <a:xfrm flipV="1">
                <a:off x="2808387" y="6079809"/>
                <a:ext cx="0" cy="2532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2" name="Straight Connector 551"/>
              <p:cNvCxnSpPr/>
              <p:nvPr/>
            </p:nvCxnSpPr>
            <p:spPr>
              <a:xfrm flipV="1">
                <a:off x="29281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3" name="Straight Connector 552"/>
              <p:cNvCxnSpPr/>
              <p:nvPr/>
            </p:nvCxnSpPr>
            <p:spPr>
              <a:xfrm flipV="1">
                <a:off x="5750560"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4" name="Straight Connector 553"/>
              <p:cNvCxnSpPr/>
              <p:nvPr/>
            </p:nvCxnSpPr>
            <p:spPr>
              <a:xfrm flipV="1">
                <a:off x="2988289"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5" name="Straight Connector 554"/>
              <p:cNvCxnSpPr/>
              <p:nvPr/>
            </p:nvCxnSpPr>
            <p:spPr>
              <a:xfrm flipV="1">
                <a:off x="3104683" y="6113779"/>
                <a:ext cx="0" cy="21926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6" name="Straight Connector 555"/>
              <p:cNvCxnSpPr/>
              <p:nvPr/>
            </p:nvCxnSpPr>
            <p:spPr>
              <a:xfrm flipV="1">
                <a:off x="3221076"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7" name="Straight Connector 556"/>
              <p:cNvCxnSpPr/>
              <p:nvPr/>
            </p:nvCxnSpPr>
            <p:spPr>
              <a:xfrm flipV="1">
                <a:off x="3337470" y="6166109"/>
                <a:ext cx="0" cy="1669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8" name="Straight Connector 557"/>
              <p:cNvCxnSpPr/>
              <p:nvPr/>
            </p:nvCxnSpPr>
            <p:spPr>
              <a:xfrm flipV="1">
                <a:off x="3457253"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59" name="Straight Connector 558"/>
              <p:cNvCxnSpPr/>
              <p:nvPr/>
            </p:nvCxnSpPr>
            <p:spPr>
              <a:xfrm flipV="1">
                <a:off x="357364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0" name="Straight Connector 559"/>
              <p:cNvCxnSpPr/>
              <p:nvPr/>
            </p:nvCxnSpPr>
            <p:spPr>
              <a:xfrm flipV="1">
                <a:off x="3690040" y="6118041"/>
                <a:ext cx="0" cy="2150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1" name="Straight Connector 560"/>
              <p:cNvCxnSpPr/>
              <p:nvPr/>
            </p:nvCxnSpPr>
            <p:spPr>
              <a:xfrm flipV="1">
                <a:off x="380643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2" name="Straight Connector 561"/>
              <p:cNvCxnSpPr/>
              <p:nvPr/>
            </p:nvCxnSpPr>
            <p:spPr>
              <a:xfrm flipV="1">
                <a:off x="3926217"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3" name="Straight Connector 562"/>
              <p:cNvCxnSpPr/>
              <p:nvPr/>
            </p:nvCxnSpPr>
            <p:spPr>
              <a:xfrm flipV="1">
                <a:off x="4046001"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4" name="Straight Connector 563"/>
              <p:cNvCxnSpPr/>
              <p:nvPr/>
            </p:nvCxnSpPr>
            <p:spPr>
              <a:xfrm flipV="1">
                <a:off x="416578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5" name="Straight Connector 564"/>
              <p:cNvCxnSpPr/>
              <p:nvPr/>
            </p:nvCxnSpPr>
            <p:spPr>
              <a:xfrm flipV="1">
                <a:off x="4282178"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6" name="Straight Connector 565"/>
              <p:cNvCxnSpPr/>
              <p:nvPr/>
            </p:nvCxnSpPr>
            <p:spPr>
              <a:xfrm flipV="1">
                <a:off x="4398571" y="6095413"/>
                <a:ext cx="0" cy="237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7" name="Straight Connector 566"/>
              <p:cNvCxnSpPr/>
              <p:nvPr/>
            </p:nvCxnSpPr>
            <p:spPr>
              <a:xfrm flipV="1">
                <a:off x="4514965" y="6078929"/>
                <a:ext cx="0" cy="25411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8" name="Straight Connector 567"/>
              <p:cNvCxnSpPr/>
              <p:nvPr/>
            </p:nvCxnSpPr>
            <p:spPr>
              <a:xfrm flipV="1">
                <a:off x="4631358" y="6078223"/>
                <a:ext cx="0" cy="2548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69" name="Straight Connector 568"/>
              <p:cNvCxnSpPr/>
              <p:nvPr/>
            </p:nvCxnSpPr>
            <p:spPr>
              <a:xfrm flipV="1">
                <a:off x="4747752" y="6058247"/>
                <a:ext cx="0" cy="27479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0" name="Straight Connector 569"/>
              <p:cNvCxnSpPr/>
              <p:nvPr/>
            </p:nvCxnSpPr>
            <p:spPr>
              <a:xfrm flipV="1">
                <a:off x="4867535" y="6095612"/>
                <a:ext cx="0" cy="23743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1" name="Straight Connector 570"/>
              <p:cNvCxnSpPr/>
              <p:nvPr/>
            </p:nvCxnSpPr>
            <p:spPr>
              <a:xfrm flipV="1">
                <a:off x="4987319" y="6043760"/>
                <a:ext cx="0" cy="28928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2" name="Straight Connector 571"/>
              <p:cNvCxnSpPr/>
              <p:nvPr/>
            </p:nvCxnSpPr>
            <p:spPr>
              <a:xfrm flipV="1">
                <a:off x="5107102"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3" name="Straight Connector 572"/>
              <p:cNvCxnSpPr/>
              <p:nvPr/>
            </p:nvCxnSpPr>
            <p:spPr>
              <a:xfrm flipV="1">
                <a:off x="5226886" y="6065520"/>
                <a:ext cx="0" cy="2675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4" name="Straight Connector 573"/>
              <p:cNvCxnSpPr/>
              <p:nvPr/>
            </p:nvCxnSpPr>
            <p:spPr>
              <a:xfrm flipV="1">
                <a:off x="53466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5" name="Straight Connector 574"/>
              <p:cNvCxnSpPr/>
              <p:nvPr/>
            </p:nvCxnSpPr>
            <p:spPr>
              <a:xfrm flipV="1">
                <a:off x="5463063" y="6125739"/>
                <a:ext cx="0" cy="20730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6" name="Straight Connector 575"/>
              <p:cNvCxnSpPr/>
              <p:nvPr/>
            </p:nvCxnSpPr>
            <p:spPr>
              <a:xfrm flipV="1">
                <a:off x="5576066"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7" name="Straight Connector 576"/>
              <p:cNvCxnSpPr/>
              <p:nvPr/>
            </p:nvCxnSpPr>
            <p:spPr>
              <a:xfrm flipV="1">
                <a:off x="5689070"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8" name="Straight Connector 577"/>
              <p:cNvCxnSpPr/>
              <p:nvPr/>
            </p:nvCxnSpPr>
            <p:spPr>
              <a:xfrm flipV="1">
                <a:off x="5805464" y="6091784"/>
                <a:ext cx="0" cy="2412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79" name="Straight Connector 578"/>
              <p:cNvCxnSpPr/>
              <p:nvPr/>
            </p:nvCxnSpPr>
            <p:spPr>
              <a:xfrm flipV="1">
                <a:off x="5921857"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0" name="Straight Connector 579"/>
              <p:cNvCxnSpPr/>
              <p:nvPr/>
            </p:nvCxnSpPr>
            <p:spPr>
              <a:xfrm flipV="1">
                <a:off x="6038251" y="6165981"/>
                <a:ext cx="0" cy="1670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1" name="Straight Connector 580"/>
              <p:cNvCxnSpPr/>
              <p:nvPr/>
            </p:nvCxnSpPr>
            <p:spPr>
              <a:xfrm flipV="1">
                <a:off x="6158034" y="6131634"/>
                <a:ext cx="0" cy="2014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2" name="Straight Connector 581"/>
              <p:cNvCxnSpPr/>
              <p:nvPr/>
            </p:nvCxnSpPr>
            <p:spPr>
              <a:xfrm flipV="1">
                <a:off x="6277817" y="6125284"/>
                <a:ext cx="0" cy="20775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3" name="Straight Connector 582"/>
              <p:cNvCxnSpPr/>
              <p:nvPr/>
            </p:nvCxnSpPr>
            <p:spPr>
              <a:xfrm flipV="1">
                <a:off x="639760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4" name="Straight Connector 583"/>
              <p:cNvCxnSpPr/>
              <p:nvPr/>
            </p:nvCxnSpPr>
            <p:spPr>
              <a:xfrm flipV="1">
                <a:off x="6517385"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5" name="Straight Connector 584"/>
              <p:cNvCxnSpPr/>
              <p:nvPr/>
            </p:nvCxnSpPr>
            <p:spPr>
              <a:xfrm flipV="1">
                <a:off x="6633778"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6" name="Straight Connector 585"/>
              <p:cNvCxnSpPr/>
              <p:nvPr/>
            </p:nvCxnSpPr>
            <p:spPr>
              <a:xfrm flipV="1">
                <a:off x="6750172"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7" name="Straight Connector 586"/>
              <p:cNvCxnSpPr/>
              <p:nvPr/>
            </p:nvCxnSpPr>
            <p:spPr>
              <a:xfrm flipV="1">
                <a:off x="686656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8" name="Straight Connector 587"/>
              <p:cNvCxnSpPr/>
              <p:nvPr/>
            </p:nvCxnSpPr>
            <p:spPr>
              <a:xfrm flipV="1">
                <a:off x="6982959" y="6116323"/>
                <a:ext cx="0" cy="21671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9" name="Straight Connector 588"/>
              <p:cNvCxnSpPr/>
              <p:nvPr/>
            </p:nvCxnSpPr>
            <p:spPr>
              <a:xfrm flipV="1">
                <a:off x="7099352" y="6117172"/>
                <a:ext cx="0" cy="21587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0" name="Straight Connector 589"/>
              <p:cNvCxnSpPr/>
              <p:nvPr/>
            </p:nvCxnSpPr>
            <p:spPr>
              <a:xfrm flipV="1">
                <a:off x="7219136"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1" name="Straight Connector 590"/>
              <p:cNvCxnSpPr/>
              <p:nvPr/>
            </p:nvCxnSpPr>
            <p:spPr>
              <a:xfrm flipV="1">
                <a:off x="7338920"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2" name="Straight Connector 591"/>
              <p:cNvCxnSpPr/>
              <p:nvPr/>
            </p:nvCxnSpPr>
            <p:spPr>
              <a:xfrm flipV="1">
                <a:off x="7458703"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3" name="Straight Connector 592"/>
              <p:cNvCxnSpPr/>
              <p:nvPr/>
            </p:nvCxnSpPr>
            <p:spPr>
              <a:xfrm flipV="1">
                <a:off x="7575097" y="6149485"/>
                <a:ext cx="0" cy="18355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4" name="Straight Connector 593"/>
              <p:cNvCxnSpPr/>
              <p:nvPr/>
            </p:nvCxnSpPr>
            <p:spPr>
              <a:xfrm flipV="1">
                <a:off x="7691490"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5" name="Straight Connector 594"/>
              <p:cNvCxnSpPr/>
              <p:nvPr/>
            </p:nvCxnSpPr>
            <p:spPr>
              <a:xfrm flipV="1">
                <a:off x="781127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6" name="Straight Connector 595"/>
              <p:cNvCxnSpPr/>
              <p:nvPr/>
            </p:nvCxnSpPr>
            <p:spPr>
              <a:xfrm flipV="1">
                <a:off x="7931057"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7" name="Straight Connector 596"/>
              <p:cNvCxnSpPr/>
              <p:nvPr/>
            </p:nvCxnSpPr>
            <p:spPr>
              <a:xfrm flipV="1">
                <a:off x="8047451"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8" name="Straight Connector 597"/>
              <p:cNvCxnSpPr/>
              <p:nvPr/>
            </p:nvCxnSpPr>
            <p:spPr>
              <a:xfrm flipV="1">
                <a:off x="8163845" y="6125740"/>
                <a:ext cx="0" cy="20730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9" name="Straight Connector 598"/>
              <p:cNvCxnSpPr/>
              <p:nvPr/>
            </p:nvCxnSpPr>
            <p:spPr>
              <a:xfrm flipV="1">
                <a:off x="8283628"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0" name="Straight Connector 599"/>
              <p:cNvCxnSpPr/>
              <p:nvPr/>
            </p:nvCxnSpPr>
            <p:spPr>
              <a:xfrm flipV="1">
                <a:off x="840002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1" name="Straight Connector 600"/>
              <p:cNvCxnSpPr/>
              <p:nvPr/>
            </p:nvCxnSpPr>
            <p:spPr>
              <a:xfrm flipV="1">
                <a:off x="8516415" y="6153714"/>
                <a:ext cx="0" cy="1793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2" name="Straight Connector 601"/>
              <p:cNvCxnSpPr/>
              <p:nvPr/>
            </p:nvCxnSpPr>
            <p:spPr>
              <a:xfrm flipV="1">
                <a:off x="8636199"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3" name="Straight Connector 602"/>
              <p:cNvCxnSpPr/>
              <p:nvPr/>
            </p:nvCxnSpPr>
            <p:spPr>
              <a:xfrm flipV="1">
                <a:off x="8755982" y="6191189"/>
                <a:ext cx="0" cy="14185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4" name="Straight Connector 603"/>
              <p:cNvCxnSpPr/>
              <p:nvPr/>
            </p:nvCxnSpPr>
            <p:spPr>
              <a:xfrm flipV="1">
                <a:off x="8872376" y="6178478"/>
                <a:ext cx="0" cy="15456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5" name="Straight Connector 604"/>
              <p:cNvCxnSpPr/>
              <p:nvPr/>
            </p:nvCxnSpPr>
            <p:spPr>
              <a:xfrm flipV="1">
                <a:off x="89887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6" name="Straight Connector 605"/>
              <p:cNvCxnSpPr/>
              <p:nvPr/>
            </p:nvCxnSpPr>
            <p:spPr>
              <a:xfrm flipV="1">
                <a:off x="9105163"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7" name="Straight Connector 606"/>
              <p:cNvCxnSpPr/>
              <p:nvPr/>
            </p:nvCxnSpPr>
            <p:spPr>
              <a:xfrm flipV="1">
                <a:off x="9221556" y="6192093"/>
                <a:ext cx="0" cy="14094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8" name="Straight Connector 607"/>
              <p:cNvCxnSpPr/>
              <p:nvPr/>
            </p:nvCxnSpPr>
            <p:spPr>
              <a:xfrm flipV="1">
                <a:off x="9341340" y="6118300"/>
                <a:ext cx="0" cy="21474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9" name="Straight Connector 608"/>
              <p:cNvCxnSpPr/>
              <p:nvPr/>
            </p:nvCxnSpPr>
            <p:spPr>
              <a:xfrm flipV="1">
                <a:off x="9461124"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0" name="Straight Connector 609"/>
              <p:cNvCxnSpPr/>
              <p:nvPr/>
            </p:nvCxnSpPr>
            <p:spPr>
              <a:xfrm flipV="1">
                <a:off x="9577517"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1" name="Straight Connector 610"/>
              <p:cNvCxnSpPr/>
              <p:nvPr/>
            </p:nvCxnSpPr>
            <p:spPr>
              <a:xfrm flipV="1">
                <a:off x="9693911"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2" name="Straight Connector 611"/>
              <p:cNvCxnSpPr/>
              <p:nvPr/>
            </p:nvCxnSpPr>
            <p:spPr>
              <a:xfrm flipV="1">
                <a:off x="981030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3" name="Straight Connector 612"/>
              <p:cNvCxnSpPr/>
              <p:nvPr/>
            </p:nvCxnSpPr>
            <p:spPr>
              <a:xfrm flipV="1">
                <a:off x="9926697"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4" name="Straight Connector 613"/>
              <p:cNvCxnSpPr/>
              <p:nvPr/>
            </p:nvCxnSpPr>
            <p:spPr>
              <a:xfrm flipV="1">
                <a:off x="10046481" y="6181246"/>
                <a:ext cx="0" cy="15179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5" name="Straight Connector 614"/>
              <p:cNvCxnSpPr/>
              <p:nvPr/>
            </p:nvCxnSpPr>
            <p:spPr>
              <a:xfrm flipV="1">
                <a:off x="10166264"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6" name="Straight Connector 615"/>
              <p:cNvCxnSpPr/>
              <p:nvPr/>
            </p:nvCxnSpPr>
            <p:spPr>
              <a:xfrm flipV="1">
                <a:off x="1028604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7" name="Straight Connector 616"/>
              <p:cNvCxnSpPr/>
              <p:nvPr/>
            </p:nvCxnSpPr>
            <p:spPr>
              <a:xfrm flipV="1">
                <a:off x="10405832" y="6157063"/>
                <a:ext cx="0" cy="17597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8" name="Straight Connector 617"/>
              <p:cNvCxnSpPr/>
              <p:nvPr/>
            </p:nvCxnSpPr>
            <p:spPr>
              <a:xfrm flipV="1">
                <a:off x="10522225" y="6181245"/>
                <a:ext cx="0" cy="15179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19" name="Straight Connector 618"/>
              <p:cNvCxnSpPr/>
              <p:nvPr/>
            </p:nvCxnSpPr>
            <p:spPr>
              <a:xfrm flipV="1">
                <a:off x="10638619"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0" name="Straight Connector 619"/>
              <p:cNvCxnSpPr/>
              <p:nvPr/>
            </p:nvCxnSpPr>
            <p:spPr>
              <a:xfrm flipV="1">
                <a:off x="3047954"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1" name="Straight Connector 620"/>
              <p:cNvCxnSpPr/>
              <p:nvPr/>
            </p:nvCxnSpPr>
            <p:spPr>
              <a:xfrm flipV="1">
                <a:off x="3164348"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2" name="Straight Connector 621"/>
              <p:cNvCxnSpPr/>
              <p:nvPr/>
            </p:nvCxnSpPr>
            <p:spPr>
              <a:xfrm flipV="1">
                <a:off x="3280741" y="6153407"/>
                <a:ext cx="0" cy="1796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3" name="Straight Connector 622"/>
              <p:cNvCxnSpPr/>
              <p:nvPr/>
            </p:nvCxnSpPr>
            <p:spPr>
              <a:xfrm flipV="1">
                <a:off x="3397135"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4" name="Straight Connector 623"/>
              <p:cNvCxnSpPr/>
              <p:nvPr/>
            </p:nvCxnSpPr>
            <p:spPr>
              <a:xfrm flipV="1">
                <a:off x="3516918" y="6098411"/>
                <a:ext cx="0" cy="23463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5" name="Straight Connector 624"/>
              <p:cNvCxnSpPr/>
              <p:nvPr/>
            </p:nvCxnSpPr>
            <p:spPr>
              <a:xfrm flipV="1">
                <a:off x="3633312"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6" name="Straight Connector 625"/>
              <p:cNvCxnSpPr/>
              <p:nvPr/>
            </p:nvCxnSpPr>
            <p:spPr>
              <a:xfrm flipV="1">
                <a:off x="3749705"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7" name="Straight Connector 626"/>
              <p:cNvCxnSpPr/>
              <p:nvPr/>
            </p:nvCxnSpPr>
            <p:spPr>
              <a:xfrm flipV="1">
                <a:off x="3866099"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8" name="Straight Connector 627"/>
              <p:cNvCxnSpPr/>
              <p:nvPr/>
            </p:nvCxnSpPr>
            <p:spPr>
              <a:xfrm flipV="1">
                <a:off x="3985883" y="6111584"/>
                <a:ext cx="0" cy="25406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9" name="Straight Connector 628"/>
              <p:cNvCxnSpPr/>
              <p:nvPr/>
            </p:nvCxnSpPr>
            <p:spPr>
              <a:xfrm flipV="1">
                <a:off x="4105666" y="6103620"/>
                <a:ext cx="0" cy="22942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0" name="Straight Connector 629"/>
              <p:cNvCxnSpPr/>
              <p:nvPr/>
            </p:nvCxnSpPr>
            <p:spPr>
              <a:xfrm flipV="1">
                <a:off x="4225450" y="6107882"/>
                <a:ext cx="0" cy="2251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1" name="Straight Connector 630"/>
              <p:cNvCxnSpPr/>
              <p:nvPr/>
            </p:nvCxnSpPr>
            <p:spPr>
              <a:xfrm flipV="1">
                <a:off x="4341844" y="6098411"/>
                <a:ext cx="0" cy="23463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2" name="Straight Connector 631"/>
              <p:cNvCxnSpPr/>
              <p:nvPr/>
            </p:nvCxnSpPr>
            <p:spPr>
              <a:xfrm flipV="1">
                <a:off x="4458236" y="6063871"/>
                <a:ext cx="0" cy="2691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3" name="Straight Connector 632"/>
              <p:cNvCxnSpPr/>
              <p:nvPr/>
            </p:nvCxnSpPr>
            <p:spPr>
              <a:xfrm flipV="1">
                <a:off x="4574630" y="6085308"/>
                <a:ext cx="0" cy="24773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4" name="Straight Connector 633"/>
              <p:cNvCxnSpPr/>
              <p:nvPr/>
            </p:nvCxnSpPr>
            <p:spPr>
              <a:xfrm flipV="1">
                <a:off x="4691023" y="6071567"/>
                <a:ext cx="0" cy="26147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5" name="Straight Connector 634"/>
              <p:cNvCxnSpPr/>
              <p:nvPr/>
            </p:nvCxnSpPr>
            <p:spPr>
              <a:xfrm flipV="1">
                <a:off x="4807417" y="6085309"/>
                <a:ext cx="0" cy="24773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6" name="Straight Connector 635"/>
              <p:cNvCxnSpPr/>
              <p:nvPr/>
            </p:nvCxnSpPr>
            <p:spPr>
              <a:xfrm flipV="1">
                <a:off x="4927201" y="6072607"/>
                <a:ext cx="0" cy="26043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7" name="Straight Connector 636"/>
              <p:cNvCxnSpPr/>
              <p:nvPr/>
            </p:nvCxnSpPr>
            <p:spPr>
              <a:xfrm flipV="1">
                <a:off x="5046984" y="6049781"/>
                <a:ext cx="0" cy="28326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8" name="Straight Connector 637"/>
              <p:cNvCxnSpPr/>
              <p:nvPr/>
            </p:nvCxnSpPr>
            <p:spPr>
              <a:xfrm flipV="1">
                <a:off x="5166769" y="6043402"/>
                <a:ext cx="0" cy="2896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39" name="Straight Connector 638"/>
              <p:cNvCxnSpPr/>
              <p:nvPr/>
            </p:nvCxnSpPr>
            <p:spPr>
              <a:xfrm flipV="1">
                <a:off x="528655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0" name="Straight Connector 639"/>
              <p:cNvCxnSpPr/>
              <p:nvPr/>
            </p:nvCxnSpPr>
            <p:spPr>
              <a:xfrm flipV="1">
                <a:off x="5406335"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1" name="Straight Connector 640"/>
              <p:cNvCxnSpPr/>
              <p:nvPr/>
            </p:nvCxnSpPr>
            <p:spPr>
              <a:xfrm flipV="1">
                <a:off x="552272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2" name="Straight Connector 641"/>
              <p:cNvCxnSpPr/>
              <p:nvPr/>
            </p:nvCxnSpPr>
            <p:spPr>
              <a:xfrm flipV="1">
                <a:off x="5635732"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3" name="Straight Connector 642"/>
              <p:cNvCxnSpPr/>
              <p:nvPr/>
            </p:nvCxnSpPr>
            <p:spPr>
              <a:xfrm flipV="1">
                <a:off x="5865129" y="6098413"/>
                <a:ext cx="0" cy="2346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4" name="Straight Connector 643"/>
              <p:cNvCxnSpPr/>
              <p:nvPr/>
            </p:nvCxnSpPr>
            <p:spPr>
              <a:xfrm flipV="1">
                <a:off x="5981523"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5" name="Straight Connector 644"/>
              <p:cNvCxnSpPr/>
              <p:nvPr/>
            </p:nvCxnSpPr>
            <p:spPr>
              <a:xfrm flipV="1">
                <a:off x="6097916"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6" name="Straight Connector 645"/>
              <p:cNvCxnSpPr/>
              <p:nvPr/>
            </p:nvCxnSpPr>
            <p:spPr>
              <a:xfrm flipV="1">
                <a:off x="6217700" y="6114602"/>
                <a:ext cx="0" cy="2184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7" name="Straight Connector 646"/>
              <p:cNvCxnSpPr/>
              <p:nvPr/>
            </p:nvCxnSpPr>
            <p:spPr>
              <a:xfrm flipV="1">
                <a:off x="6337483" y="6138442"/>
                <a:ext cx="0" cy="19460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8" name="Straight Connector 647"/>
              <p:cNvCxnSpPr/>
              <p:nvPr/>
            </p:nvCxnSpPr>
            <p:spPr>
              <a:xfrm flipV="1">
                <a:off x="6457267" y="6092771"/>
                <a:ext cx="0" cy="24027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49" name="Straight Connector 648"/>
              <p:cNvCxnSpPr/>
              <p:nvPr/>
            </p:nvCxnSpPr>
            <p:spPr>
              <a:xfrm flipV="1">
                <a:off x="6577051"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0" name="Straight Connector 649"/>
              <p:cNvCxnSpPr/>
              <p:nvPr/>
            </p:nvCxnSpPr>
            <p:spPr>
              <a:xfrm flipV="1">
                <a:off x="6693444" y="6112582"/>
                <a:ext cx="0" cy="22046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1" name="Straight Connector 650"/>
              <p:cNvCxnSpPr/>
              <p:nvPr/>
            </p:nvCxnSpPr>
            <p:spPr>
              <a:xfrm flipV="1">
                <a:off x="6809838"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2" name="Straight Connector 651"/>
              <p:cNvCxnSpPr/>
              <p:nvPr/>
            </p:nvCxnSpPr>
            <p:spPr>
              <a:xfrm flipV="1">
                <a:off x="6926231" y="6116322"/>
                <a:ext cx="0" cy="21672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3" name="Straight Connector 652"/>
              <p:cNvCxnSpPr/>
              <p:nvPr/>
            </p:nvCxnSpPr>
            <p:spPr>
              <a:xfrm flipV="1">
                <a:off x="7042625" y="6124526"/>
                <a:ext cx="0" cy="20851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4" name="Straight Connector 653"/>
              <p:cNvCxnSpPr/>
              <p:nvPr/>
            </p:nvCxnSpPr>
            <p:spPr>
              <a:xfrm flipV="1">
                <a:off x="7159019"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5" name="Straight Connector 654"/>
              <p:cNvCxnSpPr/>
              <p:nvPr/>
            </p:nvCxnSpPr>
            <p:spPr>
              <a:xfrm flipV="1">
                <a:off x="7278802" y="6164255"/>
                <a:ext cx="0" cy="16878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6" name="Straight Connector 655"/>
              <p:cNvCxnSpPr/>
              <p:nvPr/>
            </p:nvCxnSpPr>
            <p:spPr>
              <a:xfrm flipV="1">
                <a:off x="7398585"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7" name="Straight Connector 656"/>
              <p:cNvCxnSpPr/>
              <p:nvPr/>
            </p:nvCxnSpPr>
            <p:spPr>
              <a:xfrm flipV="1">
                <a:off x="7518369" y="6144361"/>
                <a:ext cx="0" cy="18868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8" name="Straight Connector 657"/>
              <p:cNvCxnSpPr/>
              <p:nvPr/>
            </p:nvCxnSpPr>
            <p:spPr>
              <a:xfrm flipV="1">
                <a:off x="7634763"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9" name="Straight Connector 658"/>
              <p:cNvCxnSpPr/>
              <p:nvPr/>
            </p:nvCxnSpPr>
            <p:spPr>
              <a:xfrm flipV="1">
                <a:off x="7751156" y="6133818"/>
                <a:ext cx="0" cy="199224"/>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0" name="Straight Connector 659"/>
              <p:cNvCxnSpPr/>
              <p:nvPr/>
            </p:nvCxnSpPr>
            <p:spPr>
              <a:xfrm flipV="1">
                <a:off x="7870939" y="6118299"/>
                <a:ext cx="0" cy="21474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1" name="Straight Connector 660"/>
              <p:cNvCxnSpPr/>
              <p:nvPr/>
            </p:nvCxnSpPr>
            <p:spPr>
              <a:xfrm flipV="1">
                <a:off x="7990724" y="6158624"/>
                <a:ext cx="0" cy="17441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2" name="Straight Connector 661"/>
              <p:cNvCxnSpPr/>
              <p:nvPr/>
            </p:nvCxnSpPr>
            <p:spPr>
              <a:xfrm flipV="1">
                <a:off x="810711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3" name="Straight Connector 662"/>
              <p:cNvCxnSpPr/>
              <p:nvPr/>
            </p:nvCxnSpPr>
            <p:spPr>
              <a:xfrm flipV="1">
                <a:off x="8223510" y="6131002"/>
                <a:ext cx="0" cy="202040"/>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4" name="Straight Connector 663"/>
              <p:cNvCxnSpPr/>
              <p:nvPr/>
            </p:nvCxnSpPr>
            <p:spPr>
              <a:xfrm flipV="1">
                <a:off x="8343294" y="6131001"/>
                <a:ext cx="0" cy="20204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5" name="Straight Connector 664"/>
              <p:cNvCxnSpPr/>
              <p:nvPr/>
            </p:nvCxnSpPr>
            <p:spPr>
              <a:xfrm flipV="1">
                <a:off x="8459688"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6" name="Straight Connector 665"/>
              <p:cNvCxnSpPr/>
              <p:nvPr/>
            </p:nvCxnSpPr>
            <p:spPr>
              <a:xfrm flipV="1">
                <a:off x="8576081" y="6164256"/>
                <a:ext cx="0" cy="16878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7" name="Straight Connector 666"/>
              <p:cNvCxnSpPr/>
              <p:nvPr/>
            </p:nvCxnSpPr>
            <p:spPr>
              <a:xfrm flipV="1">
                <a:off x="8695864"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8" name="Straight Connector 667"/>
              <p:cNvCxnSpPr/>
              <p:nvPr/>
            </p:nvCxnSpPr>
            <p:spPr>
              <a:xfrm flipV="1">
                <a:off x="8815648" y="6186734"/>
                <a:ext cx="0" cy="14630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69" name="Straight Connector 668"/>
              <p:cNvCxnSpPr/>
              <p:nvPr/>
            </p:nvCxnSpPr>
            <p:spPr>
              <a:xfrm flipV="1">
                <a:off x="8932042" y="6163659"/>
                <a:ext cx="0" cy="16938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0" name="Straight Connector 669"/>
              <p:cNvCxnSpPr/>
              <p:nvPr/>
            </p:nvCxnSpPr>
            <p:spPr>
              <a:xfrm flipV="1">
                <a:off x="9048435" y="6152097"/>
                <a:ext cx="0" cy="18094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1" name="Straight Connector 670"/>
              <p:cNvCxnSpPr/>
              <p:nvPr/>
            </p:nvCxnSpPr>
            <p:spPr>
              <a:xfrm flipV="1">
                <a:off x="9164828" y="6155587"/>
                <a:ext cx="0" cy="17745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2" name="Straight Connector 671"/>
              <p:cNvCxnSpPr/>
              <p:nvPr/>
            </p:nvCxnSpPr>
            <p:spPr>
              <a:xfrm flipV="1">
                <a:off x="9281222" y="6157064"/>
                <a:ext cx="0" cy="17597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3" name="Straight Connector 672"/>
              <p:cNvCxnSpPr/>
              <p:nvPr/>
            </p:nvCxnSpPr>
            <p:spPr>
              <a:xfrm flipV="1">
                <a:off x="9401006" y="6147514"/>
                <a:ext cx="0" cy="185528"/>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4" name="Straight Connector 673"/>
              <p:cNvCxnSpPr/>
              <p:nvPr/>
            </p:nvCxnSpPr>
            <p:spPr>
              <a:xfrm flipV="1">
                <a:off x="9520789" y="6171149"/>
                <a:ext cx="0" cy="16189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5" name="Straight Connector 674"/>
              <p:cNvCxnSpPr/>
              <p:nvPr/>
            </p:nvCxnSpPr>
            <p:spPr>
              <a:xfrm flipV="1">
                <a:off x="9637183" y="6170605"/>
                <a:ext cx="0" cy="162437"/>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6" name="Straight Connector 675"/>
              <p:cNvCxnSpPr/>
              <p:nvPr/>
            </p:nvCxnSpPr>
            <p:spPr>
              <a:xfrm flipV="1">
                <a:off x="9753576" y="6173796"/>
                <a:ext cx="0" cy="15924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7" name="Straight Connector 676"/>
              <p:cNvCxnSpPr/>
              <p:nvPr/>
            </p:nvCxnSpPr>
            <p:spPr>
              <a:xfrm flipV="1">
                <a:off x="9869970" y="6139969"/>
                <a:ext cx="0" cy="193073"/>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8" name="Straight Connector 677"/>
              <p:cNvCxnSpPr/>
              <p:nvPr/>
            </p:nvCxnSpPr>
            <p:spPr>
              <a:xfrm flipV="1">
                <a:off x="9986363" y="6137057"/>
                <a:ext cx="0" cy="195985"/>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9" name="Straight Connector 678"/>
              <p:cNvCxnSpPr/>
              <p:nvPr/>
            </p:nvCxnSpPr>
            <p:spPr>
              <a:xfrm flipV="1">
                <a:off x="10106146"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0" name="Straight Connector 679"/>
              <p:cNvCxnSpPr/>
              <p:nvPr/>
            </p:nvCxnSpPr>
            <p:spPr>
              <a:xfrm flipV="1">
                <a:off x="10225931" y="6138441"/>
                <a:ext cx="0" cy="194601"/>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1" name="Straight Connector 680"/>
              <p:cNvCxnSpPr/>
              <p:nvPr/>
            </p:nvCxnSpPr>
            <p:spPr>
              <a:xfrm flipV="1">
                <a:off x="10345714" y="6147513"/>
                <a:ext cx="0" cy="185529"/>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2" name="Straight Connector 681"/>
              <p:cNvCxnSpPr/>
              <p:nvPr/>
            </p:nvCxnSpPr>
            <p:spPr>
              <a:xfrm flipV="1">
                <a:off x="10465498" y="6167876"/>
                <a:ext cx="0" cy="165166"/>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83" name="Straight Connector 682"/>
              <p:cNvCxnSpPr/>
              <p:nvPr/>
            </p:nvCxnSpPr>
            <p:spPr>
              <a:xfrm flipV="1">
                <a:off x="10581892" y="6196870"/>
                <a:ext cx="0" cy="136172"/>
              </a:xfrm>
              <a:prstGeom prst="line">
                <a:avLst/>
              </a:prstGeom>
              <a:ln w="127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16" name="TextBox 515"/>
            <p:cNvSpPr txBox="1"/>
            <p:nvPr/>
          </p:nvSpPr>
          <p:spPr>
            <a:xfrm>
              <a:off x="-10530" y="5994876"/>
              <a:ext cx="816570" cy="400145"/>
            </a:xfrm>
            <a:prstGeom prst="rect">
              <a:avLst/>
            </a:prstGeom>
            <a:noFill/>
          </p:spPr>
          <p:txBody>
            <a:bodyPr wrap="none" rtlCol="0">
              <a:spAutoFit/>
            </a:bodyPr>
            <a:lstStyle/>
            <a:p>
              <a:r>
                <a:rPr lang="en-US" sz="1400" b="1" dirty="0"/>
                <a:t>YouTube</a:t>
              </a:r>
            </a:p>
          </p:txBody>
        </p:sp>
      </p:grpSp>
      <p:sp>
        <p:nvSpPr>
          <p:cNvPr id="686" name="TextBox 685"/>
          <p:cNvSpPr txBox="1"/>
          <p:nvPr/>
        </p:nvSpPr>
        <p:spPr>
          <a:xfrm>
            <a:off x="301028" y="190160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690" name="Freeform 689"/>
          <p:cNvSpPr/>
          <p:nvPr/>
        </p:nvSpPr>
        <p:spPr>
          <a:xfrm>
            <a:off x="75554" y="2234501"/>
            <a:ext cx="10585563" cy="1179206"/>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779520"/>
              <a:gd name="connsiteX1" fmla="*/ 81023 w 11367883"/>
              <a:gd name="connsiteY1" fmla="*/ 2963762 h 3779520"/>
              <a:gd name="connsiteX2" fmla="*/ 219919 w 11367883"/>
              <a:gd name="connsiteY2" fmla="*/ 2790142 h 3779520"/>
              <a:gd name="connsiteX3" fmla="*/ 324092 w 11367883"/>
              <a:gd name="connsiteY3" fmla="*/ 2952187 h 3779520"/>
              <a:gd name="connsiteX4" fmla="*/ 439838 w 11367883"/>
              <a:gd name="connsiteY4" fmla="*/ 2732268 h 3779520"/>
              <a:gd name="connsiteX5" fmla="*/ 694481 w 11367883"/>
              <a:gd name="connsiteY5" fmla="*/ 2848015 h 3779520"/>
              <a:gd name="connsiteX6" fmla="*/ 882763 w 11367883"/>
              <a:gd name="connsiteY6" fmla="*/ 2844800 h 3779520"/>
              <a:gd name="connsiteX7" fmla="*/ 1004683 w 11367883"/>
              <a:gd name="connsiteY7" fmla="*/ 2905760 h 3779520"/>
              <a:gd name="connsiteX8" fmla="*/ 1065643 w 11367883"/>
              <a:gd name="connsiteY8" fmla="*/ 2733040 h 3779520"/>
              <a:gd name="connsiteX9" fmla="*/ 1177403 w 11367883"/>
              <a:gd name="connsiteY9" fmla="*/ 3088640 h 3779520"/>
              <a:gd name="connsiteX10" fmla="*/ 1289163 w 11367883"/>
              <a:gd name="connsiteY10" fmla="*/ 2641600 h 3779520"/>
              <a:gd name="connsiteX11" fmla="*/ 1289163 w 11367883"/>
              <a:gd name="connsiteY11" fmla="*/ 2641600 h 3779520"/>
              <a:gd name="connsiteX12" fmla="*/ 1492363 w 11367883"/>
              <a:gd name="connsiteY12" fmla="*/ 2854960 h 3779520"/>
              <a:gd name="connsiteX13" fmla="*/ 1502523 w 11367883"/>
              <a:gd name="connsiteY13" fmla="*/ 2743200 h 3779520"/>
              <a:gd name="connsiteX14" fmla="*/ 1654923 w 11367883"/>
              <a:gd name="connsiteY14" fmla="*/ 2580640 h 3779520"/>
              <a:gd name="connsiteX15" fmla="*/ 1715883 w 11367883"/>
              <a:gd name="connsiteY15" fmla="*/ 2580640 h 3779520"/>
              <a:gd name="connsiteX16" fmla="*/ 1776843 w 11367883"/>
              <a:gd name="connsiteY16" fmla="*/ 2651760 h 3779520"/>
              <a:gd name="connsiteX17" fmla="*/ 1878443 w 11367883"/>
              <a:gd name="connsiteY17" fmla="*/ 2651760 h 3779520"/>
              <a:gd name="connsiteX18" fmla="*/ 1969883 w 11367883"/>
              <a:gd name="connsiteY18" fmla="*/ 2865120 h 3779520"/>
              <a:gd name="connsiteX19" fmla="*/ 2030843 w 11367883"/>
              <a:gd name="connsiteY19" fmla="*/ 2824480 h 3779520"/>
              <a:gd name="connsiteX20" fmla="*/ 2112123 w 11367883"/>
              <a:gd name="connsiteY20" fmla="*/ 2651760 h 3779520"/>
              <a:gd name="connsiteX21" fmla="*/ 2183243 w 11367883"/>
              <a:gd name="connsiteY21" fmla="*/ 2702560 h 3779520"/>
              <a:gd name="connsiteX22" fmla="*/ 2234043 w 11367883"/>
              <a:gd name="connsiteY22" fmla="*/ 2641600 h 3779520"/>
              <a:gd name="connsiteX23" fmla="*/ 2315323 w 11367883"/>
              <a:gd name="connsiteY23" fmla="*/ 2733040 h 3779520"/>
              <a:gd name="connsiteX24" fmla="*/ 2396603 w 11367883"/>
              <a:gd name="connsiteY24" fmla="*/ 2672080 h 3779520"/>
              <a:gd name="connsiteX25" fmla="*/ 2427083 w 11367883"/>
              <a:gd name="connsiteY25" fmla="*/ 2773680 h 3779520"/>
              <a:gd name="connsiteX26" fmla="*/ 2498203 w 11367883"/>
              <a:gd name="connsiteY26" fmla="*/ 2702560 h 3779520"/>
              <a:gd name="connsiteX27" fmla="*/ 2579483 w 11367883"/>
              <a:gd name="connsiteY27" fmla="*/ 2814320 h 3779520"/>
              <a:gd name="connsiteX28" fmla="*/ 2670923 w 11367883"/>
              <a:gd name="connsiteY28" fmla="*/ 2641600 h 3779520"/>
              <a:gd name="connsiteX29" fmla="*/ 2782683 w 11367883"/>
              <a:gd name="connsiteY29" fmla="*/ 2651760 h 3779520"/>
              <a:gd name="connsiteX30" fmla="*/ 2904603 w 11367883"/>
              <a:gd name="connsiteY30" fmla="*/ 2834640 h 3779520"/>
              <a:gd name="connsiteX31" fmla="*/ 2965563 w 11367883"/>
              <a:gd name="connsiteY31" fmla="*/ 2722880 h 3779520"/>
              <a:gd name="connsiteX32" fmla="*/ 2965563 w 11367883"/>
              <a:gd name="connsiteY32" fmla="*/ 2722880 h 3779520"/>
              <a:gd name="connsiteX33" fmla="*/ 3148443 w 11367883"/>
              <a:gd name="connsiteY33" fmla="*/ 2804160 h 3779520"/>
              <a:gd name="connsiteX34" fmla="*/ 3239883 w 11367883"/>
              <a:gd name="connsiteY34" fmla="*/ 2956560 h 3779520"/>
              <a:gd name="connsiteX35" fmla="*/ 3331323 w 11367883"/>
              <a:gd name="connsiteY35" fmla="*/ 3068320 h 3779520"/>
              <a:gd name="connsiteX36" fmla="*/ 3361803 w 11367883"/>
              <a:gd name="connsiteY36" fmla="*/ 2875280 h 3779520"/>
              <a:gd name="connsiteX37" fmla="*/ 3432923 w 11367883"/>
              <a:gd name="connsiteY37" fmla="*/ 1544320 h 3779520"/>
              <a:gd name="connsiteX38" fmla="*/ 3565003 w 11367883"/>
              <a:gd name="connsiteY38" fmla="*/ 2377440 h 3779520"/>
              <a:gd name="connsiteX39" fmla="*/ 3636123 w 11367883"/>
              <a:gd name="connsiteY39" fmla="*/ 2489200 h 3779520"/>
              <a:gd name="connsiteX40" fmla="*/ 3717403 w 11367883"/>
              <a:gd name="connsiteY40" fmla="*/ 2600960 h 3779520"/>
              <a:gd name="connsiteX41" fmla="*/ 3778363 w 11367883"/>
              <a:gd name="connsiteY41" fmla="*/ 2753360 h 3779520"/>
              <a:gd name="connsiteX42" fmla="*/ 3869803 w 11367883"/>
              <a:gd name="connsiteY42" fmla="*/ 2997200 h 3779520"/>
              <a:gd name="connsiteX43" fmla="*/ 3910443 w 11367883"/>
              <a:gd name="connsiteY43" fmla="*/ 2773680 h 3779520"/>
              <a:gd name="connsiteX44" fmla="*/ 4042523 w 11367883"/>
              <a:gd name="connsiteY44" fmla="*/ 2672080 h 3779520"/>
              <a:gd name="connsiteX45" fmla="*/ 4103483 w 11367883"/>
              <a:gd name="connsiteY45" fmla="*/ 2804160 h 3779520"/>
              <a:gd name="connsiteX46" fmla="*/ 4154283 w 11367883"/>
              <a:gd name="connsiteY46" fmla="*/ 2702560 h 3779520"/>
              <a:gd name="connsiteX47" fmla="*/ 4296523 w 11367883"/>
              <a:gd name="connsiteY47" fmla="*/ 2560320 h 3779520"/>
              <a:gd name="connsiteX48" fmla="*/ 4459083 w 11367883"/>
              <a:gd name="connsiteY48" fmla="*/ 3139440 h 3779520"/>
              <a:gd name="connsiteX49" fmla="*/ 4540363 w 11367883"/>
              <a:gd name="connsiteY49" fmla="*/ 3048000 h 3779520"/>
              <a:gd name="connsiteX50" fmla="*/ 4570843 w 11367883"/>
              <a:gd name="connsiteY50" fmla="*/ 1737360 h 3779520"/>
              <a:gd name="connsiteX51" fmla="*/ 4631803 w 11367883"/>
              <a:gd name="connsiteY51" fmla="*/ 1330960 h 3779520"/>
              <a:gd name="connsiteX52" fmla="*/ 4753723 w 11367883"/>
              <a:gd name="connsiteY52" fmla="*/ 1910080 h 3779520"/>
              <a:gd name="connsiteX53" fmla="*/ 4926443 w 11367883"/>
              <a:gd name="connsiteY53" fmla="*/ 2255520 h 3779520"/>
              <a:gd name="connsiteX54" fmla="*/ 4987403 w 11367883"/>
              <a:gd name="connsiteY54" fmla="*/ 2570480 h 3779520"/>
              <a:gd name="connsiteX55" fmla="*/ 5058523 w 11367883"/>
              <a:gd name="connsiteY55" fmla="*/ 2458720 h 3779520"/>
              <a:gd name="connsiteX56" fmla="*/ 5058523 w 11367883"/>
              <a:gd name="connsiteY56" fmla="*/ 2458720 h 3779520"/>
              <a:gd name="connsiteX57" fmla="*/ 5231243 w 11367883"/>
              <a:gd name="connsiteY57" fmla="*/ 2286000 h 3779520"/>
              <a:gd name="connsiteX58" fmla="*/ 5353163 w 11367883"/>
              <a:gd name="connsiteY58" fmla="*/ 2448560 h 3779520"/>
              <a:gd name="connsiteX59" fmla="*/ 5393803 w 11367883"/>
              <a:gd name="connsiteY59" fmla="*/ 2204720 h 3779520"/>
              <a:gd name="connsiteX60" fmla="*/ 5485243 w 11367883"/>
              <a:gd name="connsiteY60" fmla="*/ 2357120 h 3779520"/>
              <a:gd name="connsiteX61" fmla="*/ 5597003 w 11367883"/>
              <a:gd name="connsiteY61" fmla="*/ 2661920 h 3779520"/>
              <a:gd name="connsiteX62" fmla="*/ 5678283 w 11367883"/>
              <a:gd name="connsiteY62" fmla="*/ 2519680 h 3779520"/>
              <a:gd name="connsiteX63" fmla="*/ 5739243 w 11367883"/>
              <a:gd name="connsiteY63" fmla="*/ 1920240 h 3779520"/>
              <a:gd name="connsiteX64" fmla="*/ 5759563 w 11367883"/>
              <a:gd name="connsiteY64" fmla="*/ 1605280 h 3779520"/>
              <a:gd name="connsiteX65" fmla="*/ 5820523 w 11367883"/>
              <a:gd name="connsiteY65" fmla="*/ 1463040 h 3779520"/>
              <a:gd name="connsiteX66" fmla="*/ 5881483 w 11367883"/>
              <a:gd name="connsiteY66" fmla="*/ 1706880 h 3779520"/>
              <a:gd name="connsiteX67" fmla="*/ 5881483 w 11367883"/>
              <a:gd name="connsiteY67" fmla="*/ 1706880 h 3779520"/>
              <a:gd name="connsiteX68" fmla="*/ 5993243 w 11367883"/>
              <a:gd name="connsiteY68" fmla="*/ 1625600 h 3779520"/>
              <a:gd name="connsiteX69" fmla="*/ 6064363 w 11367883"/>
              <a:gd name="connsiteY69" fmla="*/ 1615440 h 3779520"/>
              <a:gd name="connsiteX70" fmla="*/ 6105003 w 11367883"/>
              <a:gd name="connsiteY70" fmla="*/ 1859280 h 3779520"/>
              <a:gd name="connsiteX71" fmla="*/ 6206603 w 11367883"/>
              <a:gd name="connsiteY71" fmla="*/ 1910080 h 3779520"/>
              <a:gd name="connsiteX72" fmla="*/ 6257403 w 11367883"/>
              <a:gd name="connsiteY72" fmla="*/ 2082800 h 3779520"/>
              <a:gd name="connsiteX73" fmla="*/ 6348843 w 11367883"/>
              <a:gd name="connsiteY73" fmla="*/ 2082800 h 3779520"/>
              <a:gd name="connsiteX74" fmla="*/ 6419963 w 11367883"/>
              <a:gd name="connsiteY74" fmla="*/ 1971040 h 3779520"/>
              <a:gd name="connsiteX75" fmla="*/ 6501243 w 11367883"/>
              <a:gd name="connsiteY75" fmla="*/ 2042160 h 3779520"/>
              <a:gd name="connsiteX76" fmla="*/ 6541883 w 11367883"/>
              <a:gd name="connsiteY76" fmla="*/ 2001520 h 3779520"/>
              <a:gd name="connsiteX77" fmla="*/ 6663803 w 11367883"/>
              <a:gd name="connsiteY77" fmla="*/ 1219200 h 3779520"/>
              <a:gd name="connsiteX78" fmla="*/ 6745083 w 11367883"/>
              <a:gd name="connsiteY78" fmla="*/ 1148080 h 3779520"/>
              <a:gd name="connsiteX79" fmla="*/ 6806043 w 11367883"/>
              <a:gd name="connsiteY79" fmla="*/ 1259840 h 3779520"/>
              <a:gd name="connsiteX80" fmla="*/ 6836523 w 11367883"/>
              <a:gd name="connsiteY80" fmla="*/ 1767840 h 3779520"/>
              <a:gd name="connsiteX81" fmla="*/ 6887323 w 11367883"/>
              <a:gd name="connsiteY81" fmla="*/ 1899920 h 3779520"/>
              <a:gd name="connsiteX82" fmla="*/ 6968603 w 11367883"/>
              <a:gd name="connsiteY82" fmla="*/ 1981200 h 3779520"/>
              <a:gd name="connsiteX83" fmla="*/ 7029563 w 11367883"/>
              <a:gd name="connsiteY83" fmla="*/ 2468880 h 3779520"/>
              <a:gd name="connsiteX84" fmla="*/ 7121003 w 11367883"/>
              <a:gd name="connsiteY84" fmla="*/ 680720 h 3779520"/>
              <a:gd name="connsiteX85" fmla="*/ 7202283 w 11367883"/>
              <a:gd name="connsiteY85" fmla="*/ 436880 h 3779520"/>
              <a:gd name="connsiteX86" fmla="*/ 7263243 w 11367883"/>
              <a:gd name="connsiteY86" fmla="*/ 335280 h 3779520"/>
              <a:gd name="connsiteX87" fmla="*/ 7273403 w 11367883"/>
              <a:gd name="connsiteY87" fmla="*/ 152400 h 3779520"/>
              <a:gd name="connsiteX88" fmla="*/ 7375003 w 11367883"/>
              <a:gd name="connsiteY88" fmla="*/ 0 h 3779520"/>
              <a:gd name="connsiteX89" fmla="*/ 7435963 w 11367883"/>
              <a:gd name="connsiteY89" fmla="*/ 609600 h 3779520"/>
              <a:gd name="connsiteX90" fmla="*/ 7517243 w 11367883"/>
              <a:gd name="connsiteY90" fmla="*/ 650240 h 3779520"/>
              <a:gd name="connsiteX91" fmla="*/ 7537563 w 11367883"/>
              <a:gd name="connsiteY91" fmla="*/ 1341120 h 3779520"/>
              <a:gd name="connsiteX92" fmla="*/ 7689963 w 11367883"/>
              <a:gd name="connsiteY92" fmla="*/ 1615440 h 3779520"/>
              <a:gd name="connsiteX93" fmla="*/ 7842363 w 11367883"/>
              <a:gd name="connsiteY93" fmla="*/ 2092960 h 3779520"/>
              <a:gd name="connsiteX94" fmla="*/ 7943963 w 11367883"/>
              <a:gd name="connsiteY94" fmla="*/ 2204720 h 3779520"/>
              <a:gd name="connsiteX95" fmla="*/ 8015083 w 11367883"/>
              <a:gd name="connsiteY95" fmla="*/ 2397760 h 3779520"/>
              <a:gd name="connsiteX96" fmla="*/ 8106523 w 11367883"/>
              <a:gd name="connsiteY96" fmla="*/ 2428240 h 3779520"/>
              <a:gd name="connsiteX97" fmla="*/ 8258923 w 11367883"/>
              <a:gd name="connsiteY97" fmla="*/ 2600960 h 3779520"/>
              <a:gd name="connsiteX98" fmla="*/ 8330043 w 11367883"/>
              <a:gd name="connsiteY98" fmla="*/ 2743200 h 3779520"/>
              <a:gd name="connsiteX99" fmla="*/ 8411323 w 11367883"/>
              <a:gd name="connsiteY99" fmla="*/ 2489200 h 3779520"/>
              <a:gd name="connsiteX100" fmla="*/ 8523083 w 11367883"/>
              <a:gd name="connsiteY100" fmla="*/ 2743200 h 3779520"/>
              <a:gd name="connsiteX101" fmla="*/ 8594203 w 11367883"/>
              <a:gd name="connsiteY101" fmla="*/ 2804160 h 3779520"/>
              <a:gd name="connsiteX102" fmla="*/ 8634843 w 11367883"/>
              <a:gd name="connsiteY102" fmla="*/ 2804160 h 3779520"/>
              <a:gd name="connsiteX103" fmla="*/ 8797403 w 11367883"/>
              <a:gd name="connsiteY103" fmla="*/ 2865120 h 3779520"/>
              <a:gd name="connsiteX104" fmla="*/ 8888843 w 11367883"/>
              <a:gd name="connsiteY104" fmla="*/ 2915920 h 3779520"/>
              <a:gd name="connsiteX105" fmla="*/ 9000603 w 11367883"/>
              <a:gd name="connsiteY105" fmla="*/ 2804160 h 3779520"/>
              <a:gd name="connsiteX106" fmla="*/ 9081883 w 11367883"/>
              <a:gd name="connsiteY106" fmla="*/ 2946400 h 3779520"/>
              <a:gd name="connsiteX107" fmla="*/ 9122523 w 11367883"/>
              <a:gd name="connsiteY107" fmla="*/ 3108960 h 3779520"/>
              <a:gd name="connsiteX108" fmla="*/ 9224123 w 11367883"/>
              <a:gd name="connsiteY108" fmla="*/ 3139440 h 3779520"/>
              <a:gd name="connsiteX109" fmla="*/ 9305403 w 11367883"/>
              <a:gd name="connsiteY109" fmla="*/ 3210560 h 3779520"/>
              <a:gd name="connsiteX110" fmla="*/ 9376523 w 11367883"/>
              <a:gd name="connsiteY110" fmla="*/ 3261360 h 3779520"/>
              <a:gd name="connsiteX111" fmla="*/ 9437483 w 11367883"/>
              <a:gd name="connsiteY111" fmla="*/ 3352800 h 3779520"/>
              <a:gd name="connsiteX112" fmla="*/ 9478123 w 11367883"/>
              <a:gd name="connsiteY112" fmla="*/ 3261360 h 3779520"/>
              <a:gd name="connsiteX113" fmla="*/ 9508603 w 11367883"/>
              <a:gd name="connsiteY113" fmla="*/ 3281680 h 3779520"/>
              <a:gd name="connsiteX114" fmla="*/ 9579723 w 11367883"/>
              <a:gd name="connsiteY114" fmla="*/ 3068320 h 3779520"/>
              <a:gd name="connsiteX115" fmla="*/ 9772763 w 11367883"/>
              <a:gd name="connsiteY115" fmla="*/ 3434080 h 3779520"/>
              <a:gd name="connsiteX116" fmla="*/ 9874363 w 11367883"/>
              <a:gd name="connsiteY116" fmla="*/ 3413760 h 3779520"/>
              <a:gd name="connsiteX117" fmla="*/ 9945483 w 11367883"/>
              <a:gd name="connsiteY117" fmla="*/ 3495040 h 3779520"/>
              <a:gd name="connsiteX118" fmla="*/ 10047083 w 11367883"/>
              <a:gd name="connsiteY118" fmla="*/ 3393440 h 3779520"/>
              <a:gd name="connsiteX119" fmla="*/ 10138523 w 11367883"/>
              <a:gd name="connsiteY119" fmla="*/ 3505200 h 3779520"/>
              <a:gd name="connsiteX120" fmla="*/ 10290923 w 11367883"/>
              <a:gd name="connsiteY120" fmla="*/ 3474720 h 3779520"/>
              <a:gd name="connsiteX121" fmla="*/ 10362043 w 11367883"/>
              <a:gd name="connsiteY121" fmla="*/ 3616960 h 3779520"/>
              <a:gd name="connsiteX122" fmla="*/ 10443323 w 11367883"/>
              <a:gd name="connsiteY122" fmla="*/ 3495040 h 3779520"/>
              <a:gd name="connsiteX123" fmla="*/ 10585563 w 11367883"/>
              <a:gd name="connsiteY123" fmla="*/ 3606800 h 3779520"/>
              <a:gd name="connsiteX124" fmla="*/ 10636363 w 11367883"/>
              <a:gd name="connsiteY124" fmla="*/ 3718560 h 3779520"/>
              <a:gd name="connsiteX125" fmla="*/ 11367883 w 11367883"/>
              <a:gd name="connsiteY125" fmla="*/ 3779520 h 3779520"/>
              <a:gd name="connsiteX126" fmla="*/ 11367883 w 11367883"/>
              <a:gd name="connsiteY126" fmla="*/ 3779520 h 3779520"/>
              <a:gd name="connsiteX0" fmla="*/ 0 w 11367883"/>
              <a:gd name="connsiteY0" fmla="*/ 2709119 h 3779520"/>
              <a:gd name="connsiteX1" fmla="*/ 81023 w 11367883"/>
              <a:gd name="connsiteY1" fmla="*/ 2963762 h 3779520"/>
              <a:gd name="connsiteX2" fmla="*/ 219919 w 11367883"/>
              <a:gd name="connsiteY2" fmla="*/ 2790142 h 3779520"/>
              <a:gd name="connsiteX3" fmla="*/ 324092 w 11367883"/>
              <a:gd name="connsiteY3" fmla="*/ 2952187 h 3779520"/>
              <a:gd name="connsiteX4" fmla="*/ 439838 w 11367883"/>
              <a:gd name="connsiteY4" fmla="*/ 2732268 h 3779520"/>
              <a:gd name="connsiteX5" fmla="*/ 694481 w 11367883"/>
              <a:gd name="connsiteY5" fmla="*/ 2848015 h 3779520"/>
              <a:gd name="connsiteX6" fmla="*/ 882763 w 11367883"/>
              <a:gd name="connsiteY6" fmla="*/ 2844800 h 3779520"/>
              <a:gd name="connsiteX7" fmla="*/ 1004683 w 11367883"/>
              <a:gd name="connsiteY7" fmla="*/ 2905760 h 3779520"/>
              <a:gd name="connsiteX8" fmla="*/ 1065643 w 11367883"/>
              <a:gd name="connsiteY8" fmla="*/ 2733040 h 3779520"/>
              <a:gd name="connsiteX9" fmla="*/ 1177403 w 11367883"/>
              <a:gd name="connsiteY9" fmla="*/ 3088640 h 3779520"/>
              <a:gd name="connsiteX10" fmla="*/ 1289163 w 11367883"/>
              <a:gd name="connsiteY10" fmla="*/ 2641600 h 3779520"/>
              <a:gd name="connsiteX11" fmla="*/ 1289163 w 11367883"/>
              <a:gd name="connsiteY11" fmla="*/ 2641600 h 3779520"/>
              <a:gd name="connsiteX12" fmla="*/ 1492363 w 11367883"/>
              <a:gd name="connsiteY12" fmla="*/ 2854960 h 3779520"/>
              <a:gd name="connsiteX13" fmla="*/ 1502523 w 11367883"/>
              <a:gd name="connsiteY13" fmla="*/ 2743200 h 3779520"/>
              <a:gd name="connsiteX14" fmla="*/ 1654923 w 11367883"/>
              <a:gd name="connsiteY14" fmla="*/ 2580640 h 3779520"/>
              <a:gd name="connsiteX15" fmla="*/ 1715883 w 11367883"/>
              <a:gd name="connsiteY15" fmla="*/ 2580640 h 3779520"/>
              <a:gd name="connsiteX16" fmla="*/ 1776843 w 11367883"/>
              <a:gd name="connsiteY16" fmla="*/ 2651760 h 3779520"/>
              <a:gd name="connsiteX17" fmla="*/ 1878443 w 11367883"/>
              <a:gd name="connsiteY17" fmla="*/ 2651760 h 3779520"/>
              <a:gd name="connsiteX18" fmla="*/ 1969883 w 11367883"/>
              <a:gd name="connsiteY18" fmla="*/ 2865120 h 3779520"/>
              <a:gd name="connsiteX19" fmla="*/ 2030843 w 11367883"/>
              <a:gd name="connsiteY19" fmla="*/ 2824480 h 3779520"/>
              <a:gd name="connsiteX20" fmla="*/ 2112123 w 11367883"/>
              <a:gd name="connsiteY20" fmla="*/ 2651760 h 3779520"/>
              <a:gd name="connsiteX21" fmla="*/ 2183243 w 11367883"/>
              <a:gd name="connsiteY21" fmla="*/ 2702560 h 3779520"/>
              <a:gd name="connsiteX22" fmla="*/ 2234043 w 11367883"/>
              <a:gd name="connsiteY22" fmla="*/ 2641600 h 3779520"/>
              <a:gd name="connsiteX23" fmla="*/ 2315323 w 11367883"/>
              <a:gd name="connsiteY23" fmla="*/ 2733040 h 3779520"/>
              <a:gd name="connsiteX24" fmla="*/ 2396603 w 11367883"/>
              <a:gd name="connsiteY24" fmla="*/ 2672080 h 3779520"/>
              <a:gd name="connsiteX25" fmla="*/ 2427083 w 11367883"/>
              <a:gd name="connsiteY25" fmla="*/ 2773680 h 3779520"/>
              <a:gd name="connsiteX26" fmla="*/ 2498203 w 11367883"/>
              <a:gd name="connsiteY26" fmla="*/ 2702560 h 3779520"/>
              <a:gd name="connsiteX27" fmla="*/ 2579483 w 11367883"/>
              <a:gd name="connsiteY27" fmla="*/ 2814320 h 3779520"/>
              <a:gd name="connsiteX28" fmla="*/ 2670923 w 11367883"/>
              <a:gd name="connsiteY28" fmla="*/ 2641600 h 3779520"/>
              <a:gd name="connsiteX29" fmla="*/ 2782683 w 11367883"/>
              <a:gd name="connsiteY29" fmla="*/ 2651760 h 3779520"/>
              <a:gd name="connsiteX30" fmla="*/ 2904603 w 11367883"/>
              <a:gd name="connsiteY30" fmla="*/ 2834640 h 3779520"/>
              <a:gd name="connsiteX31" fmla="*/ 2965563 w 11367883"/>
              <a:gd name="connsiteY31" fmla="*/ 2722880 h 3779520"/>
              <a:gd name="connsiteX32" fmla="*/ 2965563 w 11367883"/>
              <a:gd name="connsiteY32" fmla="*/ 2722880 h 3779520"/>
              <a:gd name="connsiteX33" fmla="*/ 3148443 w 11367883"/>
              <a:gd name="connsiteY33" fmla="*/ 2804160 h 3779520"/>
              <a:gd name="connsiteX34" fmla="*/ 3239883 w 11367883"/>
              <a:gd name="connsiteY34" fmla="*/ 2956560 h 3779520"/>
              <a:gd name="connsiteX35" fmla="*/ 3331323 w 11367883"/>
              <a:gd name="connsiteY35" fmla="*/ 3068320 h 3779520"/>
              <a:gd name="connsiteX36" fmla="*/ 3361803 w 11367883"/>
              <a:gd name="connsiteY36" fmla="*/ 2875280 h 3779520"/>
              <a:gd name="connsiteX37" fmla="*/ 3432923 w 11367883"/>
              <a:gd name="connsiteY37" fmla="*/ 1544320 h 3779520"/>
              <a:gd name="connsiteX38" fmla="*/ 3565003 w 11367883"/>
              <a:gd name="connsiteY38" fmla="*/ 2377440 h 3779520"/>
              <a:gd name="connsiteX39" fmla="*/ 3636123 w 11367883"/>
              <a:gd name="connsiteY39" fmla="*/ 2489200 h 3779520"/>
              <a:gd name="connsiteX40" fmla="*/ 3717403 w 11367883"/>
              <a:gd name="connsiteY40" fmla="*/ 2600960 h 3779520"/>
              <a:gd name="connsiteX41" fmla="*/ 3778363 w 11367883"/>
              <a:gd name="connsiteY41" fmla="*/ 2753360 h 3779520"/>
              <a:gd name="connsiteX42" fmla="*/ 3869803 w 11367883"/>
              <a:gd name="connsiteY42" fmla="*/ 2997200 h 3779520"/>
              <a:gd name="connsiteX43" fmla="*/ 3910443 w 11367883"/>
              <a:gd name="connsiteY43" fmla="*/ 2773680 h 3779520"/>
              <a:gd name="connsiteX44" fmla="*/ 4042523 w 11367883"/>
              <a:gd name="connsiteY44" fmla="*/ 2672080 h 3779520"/>
              <a:gd name="connsiteX45" fmla="*/ 4103483 w 11367883"/>
              <a:gd name="connsiteY45" fmla="*/ 2804160 h 3779520"/>
              <a:gd name="connsiteX46" fmla="*/ 4154283 w 11367883"/>
              <a:gd name="connsiteY46" fmla="*/ 2702560 h 3779520"/>
              <a:gd name="connsiteX47" fmla="*/ 4296523 w 11367883"/>
              <a:gd name="connsiteY47" fmla="*/ 2560320 h 3779520"/>
              <a:gd name="connsiteX48" fmla="*/ 4459083 w 11367883"/>
              <a:gd name="connsiteY48" fmla="*/ 3139440 h 3779520"/>
              <a:gd name="connsiteX49" fmla="*/ 4540363 w 11367883"/>
              <a:gd name="connsiteY49" fmla="*/ 3048000 h 3779520"/>
              <a:gd name="connsiteX50" fmla="*/ 4570843 w 11367883"/>
              <a:gd name="connsiteY50" fmla="*/ 1737360 h 3779520"/>
              <a:gd name="connsiteX51" fmla="*/ 4631803 w 11367883"/>
              <a:gd name="connsiteY51" fmla="*/ 1330960 h 3779520"/>
              <a:gd name="connsiteX52" fmla="*/ 4753723 w 11367883"/>
              <a:gd name="connsiteY52" fmla="*/ 1910080 h 3779520"/>
              <a:gd name="connsiteX53" fmla="*/ 4926443 w 11367883"/>
              <a:gd name="connsiteY53" fmla="*/ 2255520 h 3779520"/>
              <a:gd name="connsiteX54" fmla="*/ 4987403 w 11367883"/>
              <a:gd name="connsiteY54" fmla="*/ 2570480 h 3779520"/>
              <a:gd name="connsiteX55" fmla="*/ 5058523 w 11367883"/>
              <a:gd name="connsiteY55" fmla="*/ 2458720 h 3779520"/>
              <a:gd name="connsiteX56" fmla="*/ 5058523 w 11367883"/>
              <a:gd name="connsiteY56" fmla="*/ 2458720 h 3779520"/>
              <a:gd name="connsiteX57" fmla="*/ 5231243 w 11367883"/>
              <a:gd name="connsiteY57" fmla="*/ 2286000 h 3779520"/>
              <a:gd name="connsiteX58" fmla="*/ 5353163 w 11367883"/>
              <a:gd name="connsiteY58" fmla="*/ 2448560 h 3779520"/>
              <a:gd name="connsiteX59" fmla="*/ 5393803 w 11367883"/>
              <a:gd name="connsiteY59" fmla="*/ 2204720 h 3779520"/>
              <a:gd name="connsiteX60" fmla="*/ 5485243 w 11367883"/>
              <a:gd name="connsiteY60" fmla="*/ 2357120 h 3779520"/>
              <a:gd name="connsiteX61" fmla="*/ 5597003 w 11367883"/>
              <a:gd name="connsiteY61" fmla="*/ 2661920 h 3779520"/>
              <a:gd name="connsiteX62" fmla="*/ 5678283 w 11367883"/>
              <a:gd name="connsiteY62" fmla="*/ 2519680 h 3779520"/>
              <a:gd name="connsiteX63" fmla="*/ 5739243 w 11367883"/>
              <a:gd name="connsiteY63" fmla="*/ 1920240 h 3779520"/>
              <a:gd name="connsiteX64" fmla="*/ 5759563 w 11367883"/>
              <a:gd name="connsiteY64" fmla="*/ 1605280 h 3779520"/>
              <a:gd name="connsiteX65" fmla="*/ 5820523 w 11367883"/>
              <a:gd name="connsiteY65" fmla="*/ 1463040 h 3779520"/>
              <a:gd name="connsiteX66" fmla="*/ 5881483 w 11367883"/>
              <a:gd name="connsiteY66" fmla="*/ 1706880 h 3779520"/>
              <a:gd name="connsiteX67" fmla="*/ 5881483 w 11367883"/>
              <a:gd name="connsiteY67" fmla="*/ 1706880 h 3779520"/>
              <a:gd name="connsiteX68" fmla="*/ 5993243 w 11367883"/>
              <a:gd name="connsiteY68" fmla="*/ 1625600 h 3779520"/>
              <a:gd name="connsiteX69" fmla="*/ 6064363 w 11367883"/>
              <a:gd name="connsiteY69" fmla="*/ 1615440 h 3779520"/>
              <a:gd name="connsiteX70" fmla="*/ 6105003 w 11367883"/>
              <a:gd name="connsiteY70" fmla="*/ 1859280 h 3779520"/>
              <a:gd name="connsiteX71" fmla="*/ 6206603 w 11367883"/>
              <a:gd name="connsiteY71" fmla="*/ 1910080 h 3779520"/>
              <a:gd name="connsiteX72" fmla="*/ 6257403 w 11367883"/>
              <a:gd name="connsiteY72" fmla="*/ 2082800 h 3779520"/>
              <a:gd name="connsiteX73" fmla="*/ 6348843 w 11367883"/>
              <a:gd name="connsiteY73" fmla="*/ 2082800 h 3779520"/>
              <a:gd name="connsiteX74" fmla="*/ 6419963 w 11367883"/>
              <a:gd name="connsiteY74" fmla="*/ 1971040 h 3779520"/>
              <a:gd name="connsiteX75" fmla="*/ 6501243 w 11367883"/>
              <a:gd name="connsiteY75" fmla="*/ 2042160 h 3779520"/>
              <a:gd name="connsiteX76" fmla="*/ 6541883 w 11367883"/>
              <a:gd name="connsiteY76" fmla="*/ 2001520 h 3779520"/>
              <a:gd name="connsiteX77" fmla="*/ 6663803 w 11367883"/>
              <a:gd name="connsiteY77" fmla="*/ 1219200 h 3779520"/>
              <a:gd name="connsiteX78" fmla="*/ 6745083 w 11367883"/>
              <a:gd name="connsiteY78" fmla="*/ 1148080 h 3779520"/>
              <a:gd name="connsiteX79" fmla="*/ 6806043 w 11367883"/>
              <a:gd name="connsiteY79" fmla="*/ 1259840 h 3779520"/>
              <a:gd name="connsiteX80" fmla="*/ 6836523 w 11367883"/>
              <a:gd name="connsiteY80" fmla="*/ 1767840 h 3779520"/>
              <a:gd name="connsiteX81" fmla="*/ 6887323 w 11367883"/>
              <a:gd name="connsiteY81" fmla="*/ 1899920 h 3779520"/>
              <a:gd name="connsiteX82" fmla="*/ 6968603 w 11367883"/>
              <a:gd name="connsiteY82" fmla="*/ 1981200 h 3779520"/>
              <a:gd name="connsiteX83" fmla="*/ 7029563 w 11367883"/>
              <a:gd name="connsiteY83" fmla="*/ 2468880 h 3779520"/>
              <a:gd name="connsiteX84" fmla="*/ 7121003 w 11367883"/>
              <a:gd name="connsiteY84" fmla="*/ 680720 h 3779520"/>
              <a:gd name="connsiteX85" fmla="*/ 7202283 w 11367883"/>
              <a:gd name="connsiteY85" fmla="*/ 436880 h 3779520"/>
              <a:gd name="connsiteX86" fmla="*/ 7263243 w 11367883"/>
              <a:gd name="connsiteY86" fmla="*/ 335280 h 3779520"/>
              <a:gd name="connsiteX87" fmla="*/ 7273403 w 11367883"/>
              <a:gd name="connsiteY87" fmla="*/ 152400 h 3779520"/>
              <a:gd name="connsiteX88" fmla="*/ 7375003 w 11367883"/>
              <a:gd name="connsiteY88" fmla="*/ 0 h 3779520"/>
              <a:gd name="connsiteX89" fmla="*/ 7435963 w 11367883"/>
              <a:gd name="connsiteY89" fmla="*/ 609600 h 3779520"/>
              <a:gd name="connsiteX90" fmla="*/ 7517243 w 11367883"/>
              <a:gd name="connsiteY90" fmla="*/ 650240 h 3779520"/>
              <a:gd name="connsiteX91" fmla="*/ 7537563 w 11367883"/>
              <a:gd name="connsiteY91" fmla="*/ 1341120 h 3779520"/>
              <a:gd name="connsiteX92" fmla="*/ 7689963 w 11367883"/>
              <a:gd name="connsiteY92" fmla="*/ 1615440 h 3779520"/>
              <a:gd name="connsiteX93" fmla="*/ 7842363 w 11367883"/>
              <a:gd name="connsiteY93" fmla="*/ 2092960 h 3779520"/>
              <a:gd name="connsiteX94" fmla="*/ 7943963 w 11367883"/>
              <a:gd name="connsiteY94" fmla="*/ 2204720 h 3779520"/>
              <a:gd name="connsiteX95" fmla="*/ 8015083 w 11367883"/>
              <a:gd name="connsiteY95" fmla="*/ 2397760 h 3779520"/>
              <a:gd name="connsiteX96" fmla="*/ 8106523 w 11367883"/>
              <a:gd name="connsiteY96" fmla="*/ 2428240 h 3779520"/>
              <a:gd name="connsiteX97" fmla="*/ 8258923 w 11367883"/>
              <a:gd name="connsiteY97" fmla="*/ 2600960 h 3779520"/>
              <a:gd name="connsiteX98" fmla="*/ 8330043 w 11367883"/>
              <a:gd name="connsiteY98" fmla="*/ 2743200 h 3779520"/>
              <a:gd name="connsiteX99" fmla="*/ 8411323 w 11367883"/>
              <a:gd name="connsiteY99" fmla="*/ 2489200 h 3779520"/>
              <a:gd name="connsiteX100" fmla="*/ 8523083 w 11367883"/>
              <a:gd name="connsiteY100" fmla="*/ 2743200 h 3779520"/>
              <a:gd name="connsiteX101" fmla="*/ 8594203 w 11367883"/>
              <a:gd name="connsiteY101" fmla="*/ 2804160 h 3779520"/>
              <a:gd name="connsiteX102" fmla="*/ 8634843 w 11367883"/>
              <a:gd name="connsiteY102" fmla="*/ 2804160 h 3779520"/>
              <a:gd name="connsiteX103" fmla="*/ 8797403 w 11367883"/>
              <a:gd name="connsiteY103" fmla="*/ 2865120 h 3779520"/>
              <a:gd name="connsiteX104" fmla="*/ 8888843 w 11367883"/>
              <a:gd name="connsiteY104" fmla="*/ 2915920 h 3779520"/>
              <a:gd name="connsiteX105" fmla="*/ 9000603 w 11367883"/>
              <a:gd name="connsiteY105" fmla="*/ 2804160 h 3779520"/>
              <a:gd name="connsiteX106" fmla="*/ 9081883 w 11367883"/>
              <a:gd name="connsiteY106" fmla="*/ 2946400 h 3779520"/>
              <a:gd name="connsiteX107" fmla="*/ 9122523 w 11367883"/>
              <a:gd name="connsiteY107" fmla="*/ 3108960 h 3779520"/>
              <a:gd name="connsiteX108" fmla="*/ 9224123 w 11367883"/>
              <a:gd name="connsiteY108" fmla="*/ 3139440 h 3779520"/>
              <a:gd name="connsiteX109" fmla="*/ 9305403 w 11367883"/>
              <a:gd name="connsiteY109" fmla="*/ 3210560 h 3779520"/>
              <a:gd name="connsiteX110" fmla="*/ 9376523 w 11367883"/>
              <a:gd name="connsiteY110" fmla="*/ 3261360 h 3779520"/>
              <a:gd name="connsiteX111" fmla="*/ 9437483 w 11367883"/>
              <a:gd name="connsiteY111" fmla="*/ 3352800 h 3779520"/>
              <a:gd name="connsiteX112" fmla="*/ 9478123 w 11367883"/>
              <a:gd name="connsiteY112" fmla="*/ 3261360 h 3779520"/>
              <a:gd name="connsiteX113" fmla="*/ 9508603 w 11367883"/>
              <a:gd name="connsiteY113" fmla="*/ 3281680 h 3779520"/>
              <a:gd name="connsiteX114" fmla="*/ 9579723 w 11367883"/>
              <a:gd name="connsiteY114" fmla="*/ 3068320 h 3779520"/>
              <a:gd name="connsiteX115" fmla="*/ 9772763 w 11367883"/>
              <a:gd name="connsiteY115" fmla="*/ 3434080 h 3779520"/>
              <a:gd name="connsiteX116" fmla="*/ 9874363 w 11367883"/>
              <a:gd name="connsiteY116" fmla="*/ 3413760 h 3779520"/>
              <a:gd name="connsiteX117" fmla="*/ 9945483 w 11367883"/>
              <a:gd name="connsiteY117" fmla="*/ 3495040 h 3779520"/>
              <a:gd name="connsiteX118" fmla="*/ 10047083 w 11367883"/>
              <a:gd name="connsiteY118" fmla="*/ 3393440 h 3779520"/>
              <a:gd name="connsiteX119" fmla="*/ 10138523 w 11367883"/>
              <a:gd name="connsiteY119" fmla="*/ 3505200 h 3779520"/>
              <a:gd name="connsiteX120" fmla="*/ 10290923 w 11367883"/>
              <a:gd name="connsiteY120" fmla="*/ 3474720 h 3779520"/>
              <a:gd name="connsiteX121" fmla="*/ 10362043 w 11367883"/>
              <a:gd name="connsiteY121" fmla="*/ 3616960 h 3779520"/>
              <a:gd name="connsiteX122" fmla="*/ 10443323 w 11367883"/>
              <a:gd name="connsiteY122" fmla="*/ 3495040 h 3779520"/>
              <a:gd name="connsiteX123" fmla="*/ 10585563 w 11367883"/>
              <a:gd name="connsiteY123" fmla="*/ 3606800 h 3779520"/>
              <a:gd name="connsiteX124" fmla="*/ 10636363 w 11367883"/>
              <a:gd name="connsiteY124" fmla="*/ 3718560 h 3779520"/>
              <a:gd name="connsiteX125" fmla="*/ 11367883 w 11367883"/>
              <a:gd name="connsiteY125" fmla="*/ 3779520 h 3779520"/>
              <a:gd name="connsiteX0" fmla="*/ 0 w 10636363"/>
              <a:gd name="connsiteY0" fmla="*/ 2709119 h 3718561"/>
              <a:gd name="connsiteX1" fmla="*/ 81023 w 10636363"/>
              <a:gd name="connsiteY1" fmla="*/ 2963762 h 3718561"/>
              <a:gd name="connsiteX2" fmla="*/ 219919 w 10636363"/>
              <a:gd name="connsiteY2" fmla="*/ 2790142 h 3718561"/>
              <a:gd name="connsiteX3" fmla="*/ 324092 w 10636363"/>
              <a:gd name="connsiteY3" fmla="*/ 2952187 h 3718561"/>
              <a:gd name="connsiteX4" fmla="*/ 439838 w 10636363"/>
              <a:gd name="connsiteY4" fmla="*/ 2732268 h 3718561"/>
              <a:gd name="connsiteX5" fmla="*/ 694481 w 10636363"/>
              <a:gd name="connsiteY5" fmla="*/ 2848015 h 3718561"/>
              <a:gd name="connsiteX6" fmla="*/ 882763 w 10636363"/>
              <a:gd name="connsiteY6" fmla="*/ 2844800 h 3718561"/>
              <a:gd name="connsiteX7" fmla="*/ 1004683 w 10636363"/>
              <a:gd name="connsiteY7" fmla="*/ 2905760 h 3718561"/>
              <a:gd name="connsiteX8" fmla="*/ 1065643 w 10636363"/>
              <a:gd name="connsiteY8" fmla="*/ 2733040 h 3718561"/>
              <a:gd name="connsiteX9" fmla="*/ 1177403 w 10636363"/>
              <a:gd name="connsiteY9" fmla="*/ 3088640 h 3718561"/>
              <a:gd name="connsiteX10" fmla="*/ 1289163 w 10636363"/>
              <a:gd name="connsiteY10" fmla="*/ 2641600 h 3718561"/>
              <a:gd name="connsiteX11" fmla="*/ 1289163 w 10636363"/>
              <a:gd name="connsiteY11" fmla="*/ 2641600 h 3718561"/>
              <a:gd name="connsiteX12" fmla="*/ 1492363 w 10636363"/>
              <a:gd name="connsiteY12" fmla="*/ 2854960 h 3718561"/>
              <a:gd name="connsiteX13" fmla="*/ 1502523 w 10636363"/>
              <a:gd name="connsiteY13" fmla="*/ 2743200 h 3718561"/>
              <a:gd name="connsiteX14" fmla="*/ 1654923 w 10636363"/>
              <a:gd name="connsiteY14" fmla="*/ 2580640 h 3718561"/>
              <a:gd name="connsiteX15" fmla="*/ 1715883 w 10636363"/>
              <a:gd name="connsiteY15" fmla="*/ 2580640 h 3718561"/>
              <a:gd name="connsiteX16" fmla="*/ 1776843 w 10636363"/>
              <a:gd name="connsiteY16" fmla="*/ 2651760 h 3718561"/>
              <a:gd name="connsiteX17" fmla="*/ 1878443 w 10636363"/>
              <a:gd name="connsiteY17" fmla="*/ 2651760 h 3718561"/>
              <a:gd name="connsiteX18" fmla="*/ 1969883 w 10636363"/>
              <a:gd name="connsiteY18" fmla="*/ 2865120 h 3718561"/>
              <a:gd name="connsiteX19" fmla="*/ 2030843 w 10636363"/>
              <a:gd name="connsiteY19" fmla="*/ 2824480 h 3718561"/>
              <a:gd name="connsiteX20" fmla="*/ 2112123 w 10636363"/>
              <a:gd name="connsiteY20" fmla="*/ 2651760 h 3718561"/>
              <a:gd name="connsiteX21" fmla="*/ 2183243 w 10636363"/>
              <a:gd name="connsiteY21" fmla="*/ 2702560 h 3718561"/>
              <a:gd name="connsiteX22" fmla="*/ 2234043 w 10636363"/>
              <a:gd name="connsiteY22" fmla="*/ 2641600 h 3718561"/>
              <a:gd name="connsiteX23" fmla="*/ 2315323 w 10636363"/>
              <a:gd name="connsiteY23" fmla="*/ 2733040 h 3718561"/>
              <a:gd name="connsiteX24" fmla="*/ 2396603 w 10636363"/>
              <a:gd name="connsiteY24" fmla="*/ 2672080 h 3718561"/>
              <a:gd name="connsiteX25" fmla="*/ 2427083 w 10636363"/>
              <a:gd name="connsiteY25" fmla="*/ 2773680 h 3718561"/>
              <a:gd name="connsiteX26" fmla="*/ 2498203 w 10636363"/>
              <a:gd name="connsiteY26" fmla="*/ 2702560 h 3718561"/>
              <a:gd name="connsiteX27" fmla="*/ 2579483 w 10636363"/>
              <a:gd name="connsiteY27" fmla="*/ 2814320 h 3718561"/>
              <a:gd name="connsiteX28" fmla="*/ 2670923 w 10636363"/>
              <a:gd name="connsiteY28" fmla="*/ 2641600 h 3718561"/>
              <a:gd name="connsiteX29" fmla="*/ 2782683 w 10636363"/>
              <a:gd name="connsiteY29" fmla="*/ 2651760 h 3718561"/>
              <a:gd name="connsiteX30" fmla="*/ 2904603 w 10636363"/>
              <a:gd name="connsiteY30" fmla="*/ 2834640 h 3718561"/>
              <a:gd name="connsiteX31" fmla="*/ 2965563 w 10636363"/>
              <a:gd name="connsiteY31" fmla="*/ 2722880 h 3718561"/>
              <a:gd name="connsiteX32" fmla="*/ 2965563 w 10636363"/>
              <a:gd name="connsiteY32" fmla="*/ 2722880 h 3718561"/>
              <a:gd name="connsiteX33" fmla="*/ 3148443 w 10636363"/>
              <a:gd name="connsiteY33" fmla="*/ 2804160 h 3718561"/>
              <a:gd name="connsiteX34" fmla="*/ 3239883 w 10636363"/>
              <a:gd name="connsiteY34" fmla="*/ 2956560 h 3718561"/>
              <a:gd name="connsiteX35" fmla="*/ 3331323 w 10636363"/>
              <a:gd name="connsiteY35" fmla="*/ 3068320 h 3718561"/>
              <a:gd name="connsiteX36" fmla="*/ 3361803 w 10636363"/>
              <a:gd name="connsiteY36" fmla="*/ 2875280 h 3718561"/>
              <a:gd name="connsiteX37" fmla="*/ 3432923 w 10636363"/>
              <a:gd name="connsiteY37" fmla="*/ 1544320 h 3718561"/>
              <a:gd name="connsiteX38" fmla="*/ 3565003 w 10636363"/>
              <a:gd name="connsiteY38" fmla="*/ 2377440 h 3718561"/>
              <a:gd name="connsiteX39" fmla="*/ 3636123 w 10636363"/>
              <a:gd name="connsiteY39" fmla="*/ 2489200 h 3718561"/>
              <a:gd name="connsiteX40" fmla="*/ 3717403 w 10636363"/>
              <a:gd name="connsiteY40" fmla="*/ 2600960 h 3718561"/>
              <a:gd name="connsiteX41" fmla="*/ 3778363 w 10636363"/>
              <a:gd name="connsiteY41" fmla="*/ 2753360 h 3718561"/>
              <a:gd name="connsiteX42" fmla="*/ 3869803 w 10636363"/>
              <a:gd name="connsiteY42" fmla="*/ 2997200 h 3718561"/>
              <a:gd name="connsiteX43" fmla="*/ 3910443 w 10636363"/>
              <a:gd name="connsiteY43" fmla="*/ 2773680 h 3718561"/>
              <a:gd name="connsiteX44" fmla="*/ 4042523 w 10636363"/>
              <a:gd name="connsiteY44" fmla="*/ 2672080 h 3718561"/>
              <a:gd name="connsiteX45" fmla="*/ 4103483 w 10636363"/>
              <a:gd name="connsiteY45" fmla="*/ 2804160 h 3718561"/>
              <a:gd name="connsiteX46" fmla="*/ 4154283 w 10636363"/>
              <a:gd name="connsiteY46" fmla="*/ 2702560 h 3718561"/>
              <a:gd name="connsiteX47" fmla="*/ 4296523 w 10636363"/>
              <a:gd name="connsiteY47" fmla="*/ 2560320 h 3718561"/>
              <a:gd name="connsiteX48" fmla="*/ 4459083 w 10636363"/>
              <a:gd name="connsiteY48" fmla="*/ 3139440 h 3718561"/>
              <a:gd name="connsiteX49" fmla="*/ 4540363 w 10636363"/>
              <a:gd name="connsiteY49" fmla="*/ 3048000 h 3718561"/>
              <a:gd name="connsiteX50" fmla="*/ 4570843 w 10636363"/>
              <a:gd name="connsiteY50" fmla="*/ 1737360 h 3718561"/>
              <a:gd name="connsiteX51" fmla="*/ 4631803 w 10636363"/>
              <a:gd name="connsiteY51" fmla="*/ 1330960 h 3718561"/>
              <a:gd name="connsiteX52" fmla="*/ 4753723 w 10636363"/>
              <a:gd name="connsiteY52" fmla="*/ 1910080 h 3718561"/>
              <a:gd name="connsiteX53" fmla="*/ 4926443 w 10636363"/>
              <a:gd name="connsiteY53" fmla="*/ 2255520 h 3718561"/>
              <a:gd name="connsiteX54" fmla="*/ 4987403 w 10636363"/>
              <a:gd name="connsiteY54" fmla="*/ 2570480 h 3718561"/>
              <a:gd name="connsiteX55" fmla="*/ 5058523 w 10636363"/>
              <a:gd name="connsiteY55" fmla="*/ 2458720 h 3718561"/>
              <a:gd name="connsiteX56" fmla="*/ 5058523 w 10636363"/>
              <a:gd name="connsiteY56" fmla="*/ 2458720 h 3718561"/>
              <a:gd name="connsiteX57" fmla="*/ 5231243 w 10636363"/>
              <a:gd name="connsiteY57" fmla="*/ 2286000 h 3718561"/>
              <a:gd name="connsiteX58" fmla="*/ 5353163 w 10636363"/>
              <a:gd name="connsiteY58" fmla="*/ 2448560 h 3718561"/>
              <a:gd name="connsiteX59" fmla="*/ 5393803 w 10636363"/>
              <a:gd name="connsiteY59" fmla="*/ 2204720 h 3718561"/>
              <a:gd name="connsiteX60" fmla="*/ 5485243 w 10636363"/>
              <a:gd name="connsiteY60" fmla="*/ 2357120 h 3718561"/>
              <a:gd name="connsiteX61" fmla="*/ 5597003 w 10636363"/>
              <a:gd name="connsiteY61" fmla="*/ 2661920 h 3718561"/>
              <a:gd name="connsiteX62" fmla="*/ 5678283 w 10636363"/>
              <a:gd name="connsiteY62" fmla="*/ 2519680 h 3718561"/>
              <a:gd name="connsiteX63" fmla="*/ 5739243 w 10636363"/>
              <a:gd name="connsiteY63" fmla="*/ 1920240 h 3718561"/>
              <a:gd name="connsiteX64" fmla="*/ 5759563 w 10636363"/>
              <a:gd name="connsiteY64" fmla="*/ 1605280 h 3718561"/>
              <a:gd name="connsiteX65" fmla="*/ 5820523 w 10636363"/>
              <a:gd name="connsiteY65" fmla="*/ 1463040 h 3718561"/>
              <a:gd name="connsiteX66" fmla="*/ 5881483 w 10636363"/>
              <a:gd name="connsiteY66" fmla="*/ 1706880 h 3718561"/>
              <a:gd name="connsiteX67" fmla="*/ 5881483 w 10636363"/>
              <a:gd name="connsiteY67" fmla="*/ 1706880 h 3718561"/>
              <a:gd name="connsiteX68" fmla="*/ 5993243 w 10636363"/>
              <a:gd name="connsiteY68" fmla="*/ 1625600 h 3718561"/>
              <a:gd name="connsiteX69" fmla="*/ 6064363 w 10636363"/>
              <a:gd name="connsiteY69" fmla="*/ 1615440 h 3718561"/>
              <a:gd name="connsiteX70" fmla="*/ 6105003 w 10636363"/>
              <a:gd name="connsiteY70" fmla="*/ 1859280 h 3718561"/>
              <a:gd name="connsiteX71" fmla="*/ 6206603 w 10636363"/>
              <a:gd name="connsiteY71" fmla="*/ 1910080 h 3718561"/>
              <a:gd name="connsiteX72" fmla="*/ 6257403 w 10636363"/>
              <a:gd name="connsiteY72" fmla="*/ 2082800 h 3718561"/>
              <a:gd name="connsiteX73" fmla="*/ 6348843 w 10636363"/>
              <a:gd name="connsiteY73" fmla="*/ 2082800 h 3718561"/>
              <a:gd name="connsiteX74" fmla="*/ 6419963 w 10636363"/>
              <a:gd name="connsiteY74" fmla="*/ 1971040 h 3718561"/>
              <a:gd name="connsiteX75" fmla="*/ 6501243 w 10636363"/>
              <a:gd name="connsiteY75" fmla="*/ 2042160 h 3718561"/>
              <a:gd name="connsiteX76" fmla="*/ 6541883 w 10636363"/>
              <a:gd name="connsiteY76" fmla="*/ 2001520 h 3718561"/>
              <a:gd name="connsiteX77" fmla="*/ 6663803 w 10636363"/>
              <a:gd name="connsiteY77" fmla="*/ 1219200 h 3718561"/>
              <a:gd name="connsiteX78" fmla="*/ 6745083 w 10636363"/>
              <a:gd name="connsiteY78" fmla="*/ 1148080 h 3718561"/>
              <a:gd name="connsiteX79" fmla="*/ 6806043 w 10636363"/>
              <a:gd name="connsiteY79" fmla="*/ 1259840 h 3718561"/>
              <a:gd name="connsiteX80" fmla="*/ 6836523 w 10636363"/>
              <a:gd name="connsiteY80" fmla="*/ 1767840 h 3718561"/>
              <a:gd name="connsiteX81" fmla="*/ 6887323 w 10636363"/>
              <a:gd name="connsiteY81" fmla="*/ 1899920 h 3718561"/>
              <a:gd name="connsiteX82" fmla="*/ 6968603 w 10636363"/>
              <a:gd name="connsiteY82" fmla="*/ 1981200 h 3718561"/>
              <a:gd name="connsiteX83" fmla="*/ 7029563 w 10636363"/>
              <a:gd name="connsiteY83" fmla="*/ 2468880 h 3718561"/>
              <a:gd name="connsiteX84" fmla="*/ 7121003 w 10636363"/>
              <a:gd name="connsiteY84" fmla="*/ 680720 h 3718561"/>
              <a:gd name="connsiteX85" fmla="*/ 7202283 w 10636363"/>
              <a:gd name="connsiteY85" fmla="*/ 436880 h 3718561"/>
              <a:gd name="connsiteX86" fmla="*/ 7263243 w 10636363"/>
              <a:gd name="connsiteY86" fmla="*/ 335280 h 3718561"/>
              <a:gd name="connsiteX87" fmla="*/ 7273403 w 10636363"/>
              <a:gd name="connsiteY87" fmla="*/ 152400 h 3718561"/>
              <a:gd name="connsiteX88" fmla="*/ 7375003 w 10636363"/>
              <a:gd name="connsiteY88" fmla="*/ 0 h 3718561"/>
              <a:gd name="connsiteX89" fmla="*/ 7435963 w 10636363"/>
              <a:gd name="connsiteY89" fmla="*/ 609600 h 3718561"/>
              <a:gd name="connsiteX90" fmla="*/ 7517243 w 10636363"/>
              <a:gd name="connsiteY90" fmla="*/ 650240 h 3718561"/>
              <a:gd name="connsiteX91" fmla="*/ 7537563 w 10636363"/>
              <a:gd name="connsiteY91" fmla="*/ 1341120 h 3718561"/>
              <a:gd name="connsiteX92" fmla="*/ 7689963 w 10636363"/>
              <a:gd name="connsiteY92" fmla="*/ 1615440 h 3718561"/>
              <a:gd name="connsiteX93" fmla="*/ 7842363 w 10636363"/>
              <a:gd name="connsiteY93" fmla="*/ 2092960 h 3718561"/>
              <a:gd name="connsiteX94" fmla="*/ 7943963 w 10636363"/>
              <a:gd name="connsiteY94" fmla="*/ 2204720 h 3718561"/>
              <a:gd name="connsiteX95" fmla="*/ 8015083 w 10636363"/>
              <a:gd name="connsiteY95" fmla="*/ 2397760 h 3718561"/>
              <a:gd name="connsiteX96" fmla="*/ 8106523 w 10636363"/>
              <a:gd name="connsiteY96" fmla="*/ 2428240 h 3718561"/>
              <a:gd name="connsiteX97" fmla="*/ 8258923 w 10636363"/>
              <a:gd name="connsiteY97" fmla="*/ 2600960 h 3718561"/>
              <a:gd name="connsiteX98" fmla="*/ 8330043 w 10636363"/>
              <a:gd name="connsiteY98" fmla="*/ 2743200 h 3718561"/>
              <a:gd name="connsiteX99" fmla="*/ 8411323 w 10636363"/>
              <a:gd name="connsiteY99" fmla="*/ 2489200 h 3718561"/>
              <a:gd name="connsiteX100" fmla="*/ 8523083 w 10636363"/>
              <a:gd name="connsiteY100" fmla="*/ 2743200 h 3718561"/>
              <a:gd name="connsiteX101" fmla="*/ 8594203 w 10636363"/>
              <a:gd name="connsiteY101" fmla="*/ 2804160 h 3718561"/>
              <a:gd name="connsiteX102" fmla="*/ 8634843 w 10636363"/>
              <a:gd name="connsiteY102" fmla="*/ 2804160 h 3718561"/>
              <a:gd name="connsiteX103" fmla="*/ 8797403 w 10636363"/>
              <a:gd name="connsiteY103" fmla="*/ 2865120 h 3718561"/>
              <a:gd name="connsiteX104" fmla="*/ 8888843 w 10636363"/>
              <a:gd name="connsiteY104" fmla="*/ 2915920 h 3718561"/>
              <a:gd name="connsiteX105" fmla="*/ 9000603 w 10636363"/>
              <a:gd name="connsiteY105" fmla="*/ 2804160 h 3718561"/>
              <a:gd name="connsiteX106" fmla="*/ 9081883 w 10636363"/>
              <a:gd name="connsiteY106" fmla="*/ 2946400 h 3718561"/>
              <a:gd name="connsiteX107" fmla="*/ 9122523 w 10636363"/>
              <a:gd name="connsiteY107" fmla="*/ 3108960 h 3718561"/>
              <a:gd name="connsiteX108" fmla="*/ 9224123 w 10636363"/>
              <a:gd name="connsiteY108" fmla="*/ 3139440 h 3718561"/>
              <a:gd name="connsiteX109" fmla="*/ 9305403 w 10636363"/>
              <a:gd name="connsiteY109" fmla="*/ 3210560 h 3718561"/>
              <a:gd name="connsiteX110" fmla="*/ 9376523 w 10636363"/>
              <a:gd name="connsiteY110" fmla="*/ 3261360 h 3718561"/>
              <a:gd name="connsiteX111" fmla="*/ 9437483 w 10636363"/>
              <a:gd name="connsiteY111" fmla="*/ 3352800 h 3718561"/>
              <a:gd name="connsiteX112" fmla="*/ 9478123 w 10636363"/>
              <a:gd name="connsiteY112" fmla="*/ 3261360 h 3718561"/>
              <a:gd name="connsiteX113" fmla="*/ 9508603 w 10636363"/>
              <a:gd name="connsiteY113" fmla="*/ 3281680 h 3718561"/>
              <a:gd name="connsiteX114" fmla="*/ 9579723 w 10636363"/>
              <a:gd name="connsiteY114" fmla="*/ 3068320 h 3718561"/>
              <a:gd name="connsiteX115" fmla="*/ 9772763 w 10636363"/>
              <a:gd name="connsiteY115" fmla="*/ 3434080 h 3718561"/>
              <a:gd name="connsiteX116" fmla="*/ 9874363 w 10636363"/>
              <a:gd name="connsiteY116" fmla="*/ 3413760 h 3718561"/>
              <a:gd name="connsiteX117" fmla="*/ 9945483 w 10636363"/>
              <a:gd name="connsiteY117" fmla="*/ 3495040 h 3718561"/>
              <a:gd name="connsiteX118" fmla="*/ 10047083 w 10636363"/>
              <a:gd name="connsiteY118" fmla="*/ 3393440 h 3718561"/>
              <a:gd name="connsiteX119" fmla="*/ 10138523 w 10636363"/>
              <a:gd name="connsiteY119" fmla="*/ 3505200 h 3718561"/>
              <a:gd name="connsiteX120" fmla="*/ 10290923 w 10636363"/>
              <a:gd name="connsiteY120" fmla="*/ 3474720 h 3718561"/>
              <a:gd name="connsiteX121" fmla="*/ 10362043 w 10636363"/>
              <a:gd name="connsiteY121" fmla="*/ 3616960 h 3718561"/>
              <a:gd name="connsiteX122" fmla="*/ 10443323 w 10636363"/>
              <a:gd name="connsiteY122" fmla="*/ 3495040 h 3718561"/>
              <a:gd name="connsiteX123" fmla="*/ 10585563 w 10636363"/>
              <a:gd name="connsiteY123" fmla="*/ 3606800 h 3718561"/>
              <a:gd name="connsiteX124" fmla="*/ 10636363 w 10636363"/>
              <a:gd name="connsiteY124" fmla="*/ 3718560 h 3718561"/>
              <a:gd name="connsiteX0" fmla="*/ 0 w 10585563"/>
              <a:gd name="connsiteY0" fmla="*/ 2709119 h 3616960"/>
              <a:gd name="connsiteX1" fmla="*/ 81023 w 10585563"/>
              <a:gd name="connsiteY1" fmla="*/ 2963762 h 3616960"/>
              <a:gd name="connsiteX2" fmla="*/ 219919 w 10585563"/>
              <a:gd name="connsiteY2" fmla="*/ 2790142 h 3616960"/>
              <a:gd name="connsiteX3" fmla="*/ 324092 w 10585563"/>
              <a:gd name="connsiteY3" fmla="*/ 2952187 h 3616960"/>
              <a:gd name="connsiteX4" fmla="*/ 439838 w 10585563"/>
              <a:gd name="connsiteY4" fmla="*/ 2732268 h 3616960"/>
              <a:gd name="connsiteX5" fmla="*/ 694481 w 10585563"/>
              <a:gd name="connsiteY5" fmla="*/ 2848015 h 3616960"/>
              <a:gd name="connsiteX6" fmla="*/ 882763 w 10585563"/>
              <a:gd name="connsiteY6" fmla="*/ 2844800 h 3616960"/>
              <a:gd name="connsiteX7" fmla="*/ 1004683 w 10585563"/>
              <a:gd name="connsiteY7" fmla="*/ 2905760 h 3616960"/>
              <a:gd name="connsiteX8" fmla="*/ 1065643 w 10585563"/>
              <a:gd name="connsiteY8" fmla="*/ 2733040 h 3616960"/>
              <a:gd name="connsiteX9" fmla="*/ 1177403 w 10585563"/>
              <a:gd name="connsiteY9" fmla="*/ 3088640 h 3616960"/>
              <a:gd name="connsiteX10" fmla="*/ 1289163 w 10585563"/>
              <a:gd name="connsiteY10" fmla="*/ 2641600 h 3616960"/>
              <a:gd name="connsiteX11" fmla="*/ 1289163 w 10585563"/>
              <a:gd name="connsiteY11" fmla="*/ 2641600 h 3616960"/>
              <a:gd name="connsiteX12" fmla="*/ 1492363 w 10585563"/>
              <a:gd name="connsiteY12" fmla="*/ 2854960 h 3616960"/>
              <a:gd name="connsiteX13" fmla="*/ 1502523 w 10585563"/>
              <a:gd name="connsiteY13" fmla="*/ 2743200 h 3616960"/>
              <a:gd name="connsiteX14" fmla="*/ 1654923 w 10585563"/>
              <a:gd name="connsiteY14" fmla="*/ 2580640 h 3616960"/>
              <a:gd name="connsiteX15" fmla="*/ 1715883 w 10585563"/>
              <a:gd name="connsiteY15" fmla="*/ 2580640 h 3616960"/>
              <a:gd name="connsiteX16" fmla="*/ 1776843 w 10585563"/>
              <a:gd name="connsiteY16" fmla="*/ 2651760 h 3616960"/>
              <a:gd name="connsiteX17" fmla="*/ 1878443 w 10585563"/>
              <a:gd name="connsiteY17" fmla="*/ 2651760 h 3616960"/>
              <a:gd name="connsiteX18" fmla="*/ 1969883 w 10585563"/>
              <a:gd name="connsiteY18" fmla="*/ 2865120 h 3616960"/>
              <a:gd name="connsiteX19" fmla="*/ 2030843 w 10585563"/>
              <a:gd name="connsiteY19" fmla="*/ 2824480 h 3616960"/>
              <a:gd name="connsiteX20" fmla="*/ 2112123 w 10585563"/>
              <a:gd name="connsiteY20" fmla="*/ 2651760 h 3616960"/>
              <a:gd name="connsiteX21" fmla="*/ 2183243 w 10585563"/>
              <a:gd name="connsiteY21" fmla="*/ 2702560 h 3616960"/>
              <a:gd name="connsiteX22" fmla="*/ 2234043 w 10585563"/>
              <a:gd name="connsiteY22" fmla="*/ 2641600 h 3616960"/>
              <a:gd name="connsiteX23" fmla="*/ 2315323 w 10585563"/>
              <a:gd name="connsiteY23" fmla="*/ 2733040 h 3616960"/>
              <a:gd name="connsiteX24" fmla="*/ 2396603 w 10585563"/>
              <a:gd name="connsiteY24" fmla="*/ 2672080 h 3616960"/>
              <a:gd name="connsiteX25" fmla="*/ 2427083 w 10585563"/>
              <a:gd name="connsiteY25" fmla="*/ 2773680 h 3616960"/>
              <a:gd name="connsiteX26" fmla="*/ 2498203 w 10585563"/>
              <a:gd name="connsiteY26" fmla="*/ 2702560 h 3616960"/>
              <a:gd name="connsiteX27" fmla="*/ 2579483 w 10585563"/>
              <a:gd name="connsiteY27" fmla="*/ 2814320 h 3616960"/>
              <a:gd name="connsiteX28" fmla="*/ 2670923 w 10585563"/>
              <a:gd name="connsiteY28" fmla="*/ 2641600 h 3616960"/>
              <a:gd name="connsiteX29" fmla="*/ 2782683 w 10585563"/>
              <a:gd name="connsiteY29" fmla="*/ 2651760 h 3616960"/>
              <a:gd name="connsiteX30" fmla="*/ 2904603 w 10585563"/>
              <a:gd name="connsiteY30" fmla="*/ 2834640 h 3616960"/>
              <a:gd name="connsiteX31" fmla="*/ 2965563 w 10585563"/>
              <a:gd name="connsiteY31" fmla="*/ 2722880 h 3616960"/>
              <a:gd name="connsiteX32" fmla="*/ 2965563 w 10585563"/>
              <a:gd name="connsiteY32" fmla="*/ 2722880 h 3616960"/>
              <a:gd name="connsiteX33" fmla="*/ 3148443 w 10585563"/>
              <a:gd name="connsiteY33" fmla="*/ 2804160 h 3616960"/>
              <a:gd name="connsiteX34" fmla="*/ 3239883 w 10585563"/>
              <a:gd name="connsiteY34" fmla="*/ 2956560 h 3616960"/>
              <a:gd name="connsiteX35" fmla="*/ 3331323 w 10585563"/>
              <a:gd name="connsiteY35" fmla="*/ 3068320 h 3616960"/>
              <a:gd name="connsiteX36" fmla="*/ 3361803 w 10585563"/>
              <a:gd name="connsiteY36" fmla="*/ 2875280 h 3616960"/>
              <a:gd name="connsiteX37" fmla="*/ 3432923 w 10585563"/>
              <a:gd name="connsiteY37" fmla="*/ 1544320 h 3616960"/>
              <a:gd name="connsiteX38" fmla="*/ 3565003 w 10585563"/>
              <a:gd name="connsiteY38" fmla="*/ 2377440 h 3616960"/>
              <a:gd name="connsiteX39" fmla="*/ 3636123 w 10585563"/>
              <a:gd name="connsiteY39" fmla="*/ 2489200 h 3616960"/>
              <a:gd name="connsiteX40" fmla="*/ 3717403 w 10585563"/>
              <a:gd name="connsiteY40" fmla="*/ 2600960 h 3616960"/>
              <a:gd name="connsiteX41" fmla="*/ 3778363 w 10585563"/>
              <a:gd name="connsiteY41" fmla="*/ 2753360 h 3616960"/>
              <a:gd name="connsiteX42" fmla="*/ 3869803 w 10585563"/>
              <a:gd name="connsiteY42" fmla="*/ 2997200 h 3616960"/>
              <a:gd name="connsiteX43" fmla="*/ 3910443 w 10585563"/>
              <a:gd name="connsiteY43" fmla="*/ 2773680 h 3616960"/>
              <a:gd name="connsiteX44" fmla="*/ 4042523 w 10585563"/>
              <a:gd name="connsiteY44" fmla="*/ 2672080 h 3616960"/>
              <a:gd name="connsiteX45" fmla="*/ 4103483 w 10585563"/>
              <a:gd name="connsiteY45" fmla="*/ 2804160 h 3616960"/>
              <a:gd name="connsiteX46" fmla="*/ 4154283 w 10585563"/>
              <a:gd name="connsiteY46" fmla="*/ 2702560 h 3616960"/>
              <a:gd name="connsiteX47" fmla="*/ 4296523 w 10585563"/>
              <a:gd name="connsiteY47" fmla="*/ 2560320 h 3616960"/>
              <a:gd name="connsiteX48" fmla="*/ 4459083 w 10585563"/>
              <a:gd name="connsiteY48" fmla="*/ 3139440 h 3616960"/>
              <a:gd name="connsiteX49" fmla="*/ 4540363 w 10585563"/>
              <a:gd name="connsiteY49" fmla="*/ 3048000 h 3616960"/>
              <a:gd name="connsiteX50" fmla="*/ 4570843 w 10585563"/>
              <a:gd name="connsiteY50" fmla="*/ 1737360 h 3616960"/>
              <a:gd name="connsiteX51" fmla="*/ 4631803 w 10585563"/>
              <a:gd name="connsiteY51" fmla="*/ 1330960 h 3616960"/>
              <a:gd name="connsiteX52" fmla="*/ 4753723 w 10585563"/>
              <a:gd name="connsiteY52" fmla="*/ 1910080 h 3616960"/>
              <a:gd name="connsiteX53" fmla="*/ 4926443 w 10585563"/>
              <a:gd name="connsiteY53" fmla="*/ 2255520 h 3616960"/>
              <a:gd name="connsiteX54" fmla="*/ 4987403 w 10585563"/>
              <a:gd name="connsiteY54" fmla="*/ 2570480 h 3616960"/>
              <a:gd name="connsiteX55" fmla="*/ 5058523 w 10585563"/>
              <a:gd name="connsiteY55" fmla="*/ 2458720 h 3616960"/>
              <a:gd name="connsiteX56" fmla="*/ 5058523 w 10585563"/>
              <a:gd name="connsiteY56" fmla="*/ 2458720 h 3616960"/>
              <a:gd name="connsiteX57" fmla="*/ 5231243 w 10585563"/>
              <a:gd name="connsiteY57" fmla="*/ 2286000 h 3616960"/>
              <a:gd name="connsiteX58" fmla="*/ 5353163 w 10585563"/>
              <a:gd name="connsiteY58" fmla="*/ 2448560 h 3616960"/>
              <a:gd name="connsiteX59" fmla="*/ 5393803 w 10585563"/>
              <a:gd name="connsiteY59" fmla="*/ 2204720 h 3616960"/>
              <a:gd name="connsiteX60" fmla="*/ 5485243 w 10585563"/>
              <a:gd name="connsiteY60" fmla="*/ 2357120 h 3616960"/>
              <a:gd name="connsiteX61" fmla="*/ 5597003 w 10585563"/>
              <a:gd name="connsiteY61" fmla="*/ 2661920 h 3616960"/>
              <a:gd name="connsiteX62" fmla="*/ 5678283 w 10585563"/>
              <a:gd name="connsiteY62" fmla="*/ 2519680 h 3616960"/>
              <a:gd name="connsiteX63" fmla="*/ 5739243 w 10585563"/>
              <a:gd name="connsiteY63" fmla="*/ 1920240 h 3616960"/>
              <a:gd name="connsiteX64" fmla="*/ 5759563 w 10585563"/>
              <a:gd name="connsiteY64" fmla="*/ 1605280 h 3616960"/>
              <a:gd name="connsiteX65" fmla="*/ 5820523 w 10585563"/>
              <a:gd name="connsiteY65" fmla="*/ 1463040 h 3616960"/>
              <a:gd name="connsiteX66" fmla="*/ 5881483 w 10585563"/>
              <a:gd name="connsiteY66" fmla="*/ 1706880 h 3616960"/>
              <a:gd name="connsiteX67" fmla="*/ 5881483 w 10585563"/>
              <a:gd name="connsiteY67" fmla="*/ 1706880 h 3616960"/>
              <a:gd name="connsiteX68" fmla="*/ 5993243 w 10585563"/>
              <a:gd name="connsiteY68" fmla="*/ 1625600 h 3616960"/>
              <a:gd name="connsiteX69" fmla="*/ 6064363 w 10585563"/>
              <a:gd name="connsiteY69" fmla="*/ 1615440 h 3616960"/>
              <a:gd name="connsiteX70" fmla="*/ 6105003 w 10585563"/>
              <a:gd name="connsiteY70" fmla="*/ 1859280 h 3616960"/>
              <a:gd name="connsiteX71" fmla="*/ 6206603 w 10585563"/>
              <a:gd name="connsiteY71" fmla="*/ 1910080 h 3616960"/>
              <a:gd name="connsiteX72" fmla="*/ 6257403 w 10585563"/>
              <a:gd name="connsiteY72" fmla="*/ 2082800 h 3616960"/>
              <a:gd name="connsiteX73" fmla="*/ 6348843 w 10585563"/>
              <a:gd name="connsiteY73" fmla="*/ 2082800 h 3616960"/>
              <a:gd name="connsiteX74" fmla="*/ 6419963 w 10585563"/>
              <a:gd name="connsiteY74" fmla="*/ 1971040 h 3616960"/>
              <a:gd name="connsiteX75" fmla="*/ 6501243 w 10585563"/>
              <a:gd name="connsiteY75" fmla="*/ 2042160 h 3616960"/>
              <a:gd name="connsiteX76" fmla="*/ 6541883 w 10585563"/>
              <a:gd name="connsiteY76" fmla="*/ 2001520 h 3616960"/>
              <a:gd name="connsiteX77" fmla="*/ 6663803 w 10585563"/>
              <a:gd name="connsiteY77" fmla="*/ 1219200 h 3616960"/>
              <a:gd name="connsiteX78" fmla="*/ 6745083 w 10585563"/>
              <a:gd name="connsiteY78" fmla="*/ 1148080 h 3616960"/>
              <a:gd name="connsiteX79" fmla="*/ 6806043 w 10585563"/>
              <a:gd name="connsiteY79" fmla="*/ 1259840 h 3616960"/>
              <a:gd name="connsiteX80" fmla="*/ 6836523 w 10585563"/>
              <a:gd name="connsiteY80" fmla="*/ 1767840 h 3616960"/>
              <a:gd name="connsiteX81" fmla="*/ 6887323 w 10585563"/>
              <a:gd name="connsiteY81" fmla="*/ 1899920 h 3616960"/>
              <a:gd name="connsiteX82" fmla="*/ 6968603 w 10585563"/>
              <a:gd name="connsiteY82" fmla="*/ 1981200 h 3616960"/>
              <a:gd name="connsiteX83" fmla="*/ 7029563 w 10585563"/>
              <a:gd name="connsiteY83" fmla="*/ 2468880 h 3616960"/>
              <a:gd name="connsiteX84" fmla="*/ 7121003 w 10585563"/>
              <a:gd name="connsiteY84" fmla="*/ 680720 h 3616960"/>
              <a:gd name="connsiteX85" fmla="*/ 7202283 w 10585563"/>
              <a:gd name="connsiteY85" fmla="*/ 436880 h 3616960"/>
              <a:gd name="connsiteX86" fmla="*/ 7263243 w 10585563"/>
              <a:gd name="connsiteY86" fmla="*/ 335280 h 3616960"/>
              <a:gd name="connsiteX87" fmla="*/ 7273403 w 10585563"/>
              <a:gd name="connsiteY87" fmla="*/ 152400 h 3616960"/>
              <a:gd name="connsiteX88" fmla="*/ 7375003 w 10585563"/>
              <a:gd name="connsiteY88" fmla="*/ 0 h 3616960"/>
              <a:gd name="connsiteX89" fmla="*/ 7435963 w 10585563"/>
              <a:gd name="connsiteY89" fmla="*/ 609600 h 3616960"/>
              <a:gd name="connsiteX90" fmla="*/ 7517243 w 10585563"/>
              <a:gd name="connsiteY90" fmla="*/ 650240 h 3616960"/>
              <a:gd name="connsiteX91" fmla="*/ 7537563 w 10585563"/>
              <a:gd name="connsiteY91" fmla="*/ 1341120 h 3616960"/>
              <a:gd name="connsiteX92" fmla="*/ 7689963 w 10585563"/>
              <a:gd name="connsiteY92" fmla="*/ 1615440 h 3616960"/>
              <a:gd name="connsiteX93" fmla="*/ 7842363 w 10585563"/>
              <a:gd name="connsiteY93" fmla="*/ 2092960 h 3616960"/>
              <a:gd name="connsiteX94" fmla="*/ 7943963 w 10585563"/>
              <a:gd name="connsiteY94" fmla="*/ 2204720 h 3616960"/>
              <a:gd name="connsiteX95" fmla="*/ 8015083 w 10585563"/>
              <a:gd name="connsiteY95" fmla="*/ 2397760 h 3616960"/>
              <a:gd name="connsiteX96" fmla="*/ 8106523 w 10585563"/>
              <a:gd name="connsiteY96" fmla="*/ 2428240 h 3616960"/>
              <a:gd name="connsiteX97" fmla="*/ 8258923 w 10585563"/>
              <a:gd name="connsiteY97" fmla="*/ 2600960 h 3616960"/>
              <a:gd name="connsiteX98" fmla="*/ 8330043 w 10585563"/>
              <a:gd name="connsiteY98" fmla="*/ 2743200 h 3616960"/>
              <a:gd name="connsiteX99" fmla="*/ 8411323 w 10585563"/>
              <a:gd name="connsiteY99" fmla="*/ 2489200 h 3616960"/>
              <a:gd name="connsiteX100" fmla="*/ 8523083 w 10585563"/>
              <a:gd name="connsiteY100" fmla="*/ 2743200 h 3616960"/>
              <a:gd name="connsiteX101" fmla="*/ 8594203 w 10585563"/>
              <a:gd name="connsiteY101" fmla="*/ 2804160 h 3616960"/>
              <a:gd name="connsiteX102" fmla="*/ 8634843 w 10585563"/>
              <a:gd name="connsiteY102" fmla="*/ 2804160 h 3616960"/>
              <a:gd name="connsiteX103" fmla="*/ 8797403 w 10585563"/>
              <a:gd name="connsiteY103" fmla="*/ 2865120 h 3616960"/>
              <a:gd name="connsiteX104" fmla="*/ 8888843 w 10585563"/>
              <a:gd name="connsiteY104" fmla="*/ 2915920 h 3616960"/>
              <a:gd name="connsiteX105" fmla="*/ 9000603 w 10585563"/>
              <a:gd name="connsiteY105" fmla="*/ 2804160 h 3616960"/>
              <a:gd name="connsiteX106" fmla="*/ 9081883 w 10585563"/>
              <a:gd name="connsiteY106" fmla="*/ 2946400 h 3616960"/>
              <a:gd name="connsiteX107" fmla="*/ 9122523 w 10585563"/>
              <a:gd name="connsiteY107" fmla="*/ 3108960 h 3616960"/>
              <a:gd name="connsiteX108" fmla="*/ 9224123 w 10585563"/>
              <a:gd name="connsiteY108" fmla="*/ 3139440 h 3616960"/>
              <a:gd name="connsiteX109" fmla="*/ 9305403 w 10585563"/>
              <a:gd name="connsiteY109" fmla="*/ 3210560 h 3616960"/>
              <a:gd name="connsiteX110" fmla="*/ 9376523 w 10585563"/>
              <a:gd name="connsiteY110" fmla="*/ 3261360 h 3616960"/>
              <a:gd name="connsiteX111" fmla="*/ 9437483 w 10585563"/>
              <a:gd name="connsiteY111" fmla="*/ 3352800 h 3616960"/>
              <a:gd name="connsiteX112" fmla="*/ 9478123 w 10585563"/>
              <a:gd name="connsiteY112" fmla="*/ 3261360 h 3616960"/>
              <a:gd name="connsiteX113" fmla="*/ 9508603 w 10585563"/>
              <a:gd name="connsiteY113" fmla="*/ 3281680 h 3616960"/>
              <a:gd name="connsiteX114" fmla="*/ 9579723 w 10585563"/>
              <a:gd name="connsiteY114" fmla="*/ 3068320 h 3616960"/>
              <a:gd name="connsiteX115" fmla="*/ 9772763 w 10585563"/>
              <a:gd name="connsiteY115" fmla="*/ 3434080 h 3616960"/>
              <a:gd name="connsiteX116" fmla="*/ 9874363 w 10585563"/>
              <a:gd name="connsiteY116" fmla="*/ 3413760 h 3616960"/>
              <a:gd name="connsiteX117" fmla="*/ 9945483 w 10585563"/>
              <a:gd name="connsiteY117" fmla="*/ 3495040 h 3616960"/>
              <a:gd name="connsiteX118" fmla="*/ 10047083 w 10585563"/>
              <a:gd name="connsiteY118" fmla="*/ 3393440 h 3616960"/>
              <a:gd name="connsiteX119" fmla="*/ 10138523 w 10585563"/>
              <a:gd name="connsiteY119" fmla="*/ 3505200 h 3616960"/>
              <a:gd name="connsiteX120" fmla="*/ 10290923 w 10585563"/>
              <a:gd name="connsiteY120" fmla="*/ 3474720 h 3616960"/>
              <a:gd name="connsiteX121" fmla="*/ 10362043 w 10585563"/>
              <a:gd name="connsiteY121" fmla="*/ 3616960 h 3616960"/>
              <a:gd name="connsiteX122" fmla="*/ 10443323 w 10585563"/>
              <a:gd name="connsiteY122" fmla="*/ 3495040 h 3616960"/>
              <a:gd name="connsiteX123" fmla="*/ 10585563 w 10585563"/>
              <a:gd name="connsiteY123" fmla="*/ 3606800 h 3616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Lst>
            <a:rect l="l" t="t" r="r" b="b"/>
            <a:pathLst>
              <a:path w="10585563" h="3616960">
                <a:moveTo>
                  <a:pt x="0" y="2709119"/>
                </a:moveTo>
                <a:cubicBezTo>
                  <a:pt x="65590" y="2718765"/>
                  <a:pt x="3859" y="2907818"/>
                  <a:pt x="81023" y="2963762"/>
                </a:cubicBezTo>
                <a:cubicBezTo>
                  <a:pt x="158187" y="3019706"/>
                  <a:pt x="154329" y="2716836"/>
                  <a:pt x="219919" y="2790142"/>
                </a:cubicBezTo>
                <a:cubicBezTo>
                  <a:pt x="285509" y="2863448"/>
                  <a:pt x="250786" y="2927109"/>
                  <a:pt x="324092" y="2952187"/>
                </a:cubicBezTo>
                <a:cubicBezTo>
                  <a:pt x="397398" y="2977265"/>
                  <a:pt x="345311" y="2672465"/>
                  <a:pt x="439838" y="2732268"/>
                </a:cubicBezTo>
                <a:cubicBezTo>
                  <a:pt x="534365" y="2792071"/>
                  <a:pt x="622589" y="2823472"/>
                  <a:pt x="694481" y="2848015"/>
                </a:cubicBezTo>
                <a:lnTo>
                  <a:pt x="882763" y="2844800"/>
                </a:lnTo>
                <a:lnTo>
                  <a:pt x="1004683" y="2905760"/>
                </a:lnTo>
                <a:lnTo>
                  <a:pt x="1065643" y="2733040"/>
                </a:lnTo>
                <a:lnTo>
                  <a:pt x="1177403" y="3088640"/>
                </a:lnTo>
                <a:lnTo>
                  <a:pt x="1289163" y="2641600"/>
                </a:lnTo>
                <a:lnTo>
                  <a:pt x="1289163" y="2641600"/>
                </a:lnTo>
                <a:lnTo>
                  <a:pt x="1492363" y="2854960"/>
                </a:lnTo>
                <a:lnTo>
                  <a:pt x="1502523" y="2743200"/>
                </a:lnTo>
                <a:lnTo>
                  <a:pt x="1654923" y="2580640"/>
                </a:lnTo>
                <a:lnTo>
                  <a:pt x="1715883" y="2580640"/>
                </a:lnTo>
                <a:lnTo>
                  <a:pt x="1776843" y="2651760"/>
                </a:lnTo>
                <a:lnTo>
                  <a:pt x="1878443" y="2651760"/>
                </a:lnTo>
                <a:lnTo>
                  <a:pt x="1969883" y="2865120"/>
                </a:lnTo>
                <a:lnTo>
                  <a:pt x="2030843" y="2824480"/>
                </a:lnTo>
                <a:lnTo>
                  <a:pt x="2112123" y="2651760"/>
                </a:lnTo>
                <a:lnTo>
                  <a:pt x="2183243" y="2702560"/>
                </a:lnTo>
                <a:lnTo>
                  <a:pt x="2234043" y="2641600"/>
                </a:lnTo>
                <a:lnTo>
                  <a:pt x="2315323" y="2733040"/>
                </a:lnTo>
                <a:lnTo>
                  <a:pt x="2396603" y="2672080"/>
                </a:lnTo>
                <a:lnTo>
                  <a:pt x="2427083" y="2773680"/>
                </a:lnTo>
                <a:lnTo>
                  <a:pt x="2498203" y="2702560"/>
                </a:lnTo>
                <a:lnTo>
                  <a:pt x="2579483" y="2814320"/>
                </a:lnTo>
                <a:lnTo>
                  <a:pt x="2670923" y="2641600"/>
                </a:lnTo>
                <a:lnTo>
                  <a:pt x="2782683" y="2651760"/>
                </a:lnTo>
                <a:lnTo>
                  <a:pt x="2904603" y="2834640"/>
                </a:lnTo>
                <a:lnTo>
                  <a:pt x="2965563" y="2722880"/>
                </a:lnTo>
                <a:lnTo>
                  <a:pt x="2965563" y="2722880"/>
                </a:lnTo>
                <a:lnTo>
                  <a:pt x="3148443" y="2804160"/>
                </a:lnTo>
                <a:lnTo>
                  <a:pt x="3239883" y="2956560"/>
                </a:lnTo>
                <a:lnTo>
                  <a:pt x="3331323" y="3068320"/>
                </a:lnTo>
                <a:cubicBezTo>
                  <a:pt x="3368932" y="2930421"/>
                  <a:pt x="3361803" y="2995174"/>
                  <a:pt x="3361803" y="2875280"/>
                </a:cubicBezTo>
                <a:lnTo>
                  <a:pt x="3432923" y="1544320"/>
                </a:lnTo>
                <a:lnTo>
                  <a:pt x="3565003" y="2377440"/>
                </a:lnTo>
                <a:lnTo>
                  <a:pt x="3636123" y="2489200"/>
                </a:lnTo>
                <a:lnTo>
                  <a:pt x="3717403" y="2600960"/>
                </a:lnTo>
                <a:lnTo>
                  <a:pt x="3778363" y="2753360"/>
                </a:lnTo>
                <a:lnTo>
                  <a:pt x="3869803" y="2997200"/>
                </a:lnTo>
                <a:lnTo>
                  <a:pt x="3910443" y="2773680"/>
                </a:lnTo>
                <a:lnTo>
                  <a:pt x="4042523" y="2672080"/>
                </a:lnTo>
                <a:lnTo>
                  <a:pt x="4103483" y="2804160"/>
                </a:lnTo>
                <a:lnTo>
                  <a:pt x="4154283" y="2702560"/>
                </a:lnTo>
                <a:lnTo>
                  <a:pt x="4296523" y="2560320"/>
                </a:lnTo>
                <a:lnTo>
                  <a:pt x="4459083" y="3139440"/>
                </a:lnTo>
                <a:lnTo>
                  <a:pt x="4540363" y="3048000"/>
                </a:lnTo>
                <a:lnTo>
                  <a:pt x="4570843" y="1737360"/>
                </a:lnTo>
                <a:lnTo>
                  <a:pt x="4631803" y="1330960"/>
                </a:lnTo>
                <a:lnTo>
                  <a:pt x="4753723" y="1910080"/>
                </a:lnTo>
                <a:lnTo>
                  <a:pt x="4926443" y="2255520"/>
                </a:lnTo>
                <a:lnTo>
                  <a:pt x="4987403" y="2570480"/>
                </a:lnTo>
                <a:lnTo>
                  <a:pt x="5058523" y="2458720"/>
                </a:lnTo>
                <a:lnTo>
                  <a:pt x="5058523" y="2458720"/>
                </a:lnTo>
                <a:lnTo>
                  <a:pt x="5231243" y="2286000"/>
                </a:lnTo>
                <a:lnTo>
                  <a:pt x="5353163" y="2448560"/>
                </a:lnTo>
                <a:lnTo>
                  <a:pt x="5393803" y="2204720"/>
                </a:lnTo>
                <a:lnTo>
                  <a:pt x="5485243" y="2357120"/>
                </a:lnTo>
                <a:lnTo>
                  <a:pt x="5597003" y="2661920"/>
                </a:lnTo>
                <a:lnTo>
                  <a:pt x="5678283" y="2519680"/>
                </a:lnTo>
                <a:lnTo>
                  <a:pt x="5739243" y="1920240"/>
                </a:lnTo>
                <a:lnTo>
                  <a:pt x="5759563" y="1605280"/>
                </a:lnTo>
                <a:lnTo>
                  <a:pt x="5820523" y="1463040"/>
                </a:lnTo>
                <a:lnTo>
                  <a:pt x="5881483" y="1706880"/>
                </a:lnTo>
                <a:lnTo>
                  <a:pt x="5881483" y="1706880"/>
                </a:lnTo>
                <a:lnTo>
                  <a:pt x="5993243" y="1625600"/>
                </a:lnTo>
                <a:lnTo>
                  <a:pt x="6064363" y="1615440"/>
                </a:lnTo>
                <a:lnTo>
                  <a:pt x="6105003" y="1859280"/>
                </a:lnTo>
                <a:lnTo>
                  <a:pt x="6206603" y="1910080"/>
                </a:lnTo>
                <a:lnTo>
                  <a:pt x="6257403" y="2082800"/>
                </a:lnTo>
                <a:lnTo>
                  <a:pt x="6348843" y="2082800"/>
                </a:lnTo>
                <a:lnTo>
                  <a:pt x="6419963" y="1971040"/>
                </a:lnTo>
                <a:lnTo>
                  <a:pt x="6501243" y="2042160"/>
                </a:lnTo>
                <a:lnTo>
                  <a:pt x="6541883" y="2001520"/>
                </a:lnTo>
                <a:lnTo>
                  <a:pt x="6663803" y="1219200"/>
                </a:lnTo>
                <a:lnTo>
                  <a:pt x="6745083" y="1148080"/>
                </a:lnTo>
                <a:lnTo>
                  <a:pt x="6806043" y="1259840"/>
                </a:lnTo>
                <a:lnTo>
                  <a:pt x="6836523" y="1767840"/>
                </a:lnTo>
                <a:lnTo>
                  <a:pt x="6887323" y="1899920"/>
                </a:lnTo>
                <a:lnTo>
                  <a:pt x="6968603" y="1981200"/>
                </a:lnTo>
                <a:lnTo>
                  <a:pt x="7029563" y="2468880"/>
                </a:lnTo>
                <a:lnTo>
                  <a:pt x="7121003" y="680720"/>
                </a:lnTo>
                <a:lnTo>
                  <a:pt x="7202283" y="436880"/>
                </a:lnTo>
                <a:lnTo>
                  <a:pt x="7263243" y="335280"/>
                </a:lnTo>
                <a:lnTo>
                  <a:pt x="7273403" y="152400"/>
                </a:lnTo>
                <a:lnTo>
                  <a:pt x="7375003" y="0"/>
                </a:lnTo>
                <a:lnTo>
                  <a:pt x="7435963" y="609600"/>
                </a:lnTo>
                <a:lnTo>
                  <a:pt x="7517243" y="650240"/>
                </a:lnTo>
                <a:lnTo>
                  <a:pt x="7537563" y="1341120"/>
                </a:lnTo>
                <a:lnTo>
                  <a:pt x="7689963" y="1615440"/>
                </a:lnTo>
                <a:lnTo>
                  <a:pt x="7842363" y="2092960"/>
                </a:lnTo>
                <a:lnTo>
                  <a:pt x="7943963" y="2204720"/>
                </a:lnTo>
                <a:lnTo>
                  <a:pt x="8015083" y="2397760"/>
                </a:lnTo>
                <a:lnTo>
                  <a:pt x="8106523" y="2428240"/>
                </a:lnTo>
                <a:lnTo>
                  <a:pt x="8258923" y="2600960"/>
                </a:lnTo>
                <a:lnTo>
                  <a:pt x="8330043" y="2743200"/>
                </a:lnTo>
                <a:lnTo>
                  <a:pt x="8411323" y="2489200"/>
                </a:lnTo>
                <a:lnTo>
                  <a:pt x="8523083" y="2743200"/>
                </a:lnTo>
                <a:lnTo>
                  <a:pt x="8594203" y="2804160"/>
                </a:lnTo>
                <a:lnTo>
                  <a:pt x="8634843" y="2804160"/>
                </a:lnTo>
                <a:lnTo>
                  <a:pt x="8797403" y="2865120"/>
                </a:lnTo>
                <a:lnTo>
                  <a:pt x="8888843" y="2915920"/>
                </a:lnTo>
                <a:lnTo>
                  <a:pt x="9000603" y="2804160"/>
                </a:lnTo>
                <a:lnTo>
                  <a:pt x="9081883" y="2946400"/>
                </a:lnTo>
                <a:lnTo>
                  <a:pt x="9122523" y="3108960"/>
                </a:lnTo>
                <a:lnTo>
                  <a:pt x="9224123" y="3139440"/>
                </a:lnTo>
                <a:lnTo>
                  <a:pt x="9305403" y="3210560"/>
                </a:lnTo>
                <a:lnTo>
                  <a:pt x="9376523" y="3261360"/>
                </a:lnTo>
                <a:lnTo>
                  <a:pt x="9437483" y="3352800"/>
                </a:lnTo>
                <a:lnTo>
                  <a:pt x="9478123" y="3261360"/>
                </a:lnTo>
                <a:lnTo>
                  <a:pt x="9508603" y="3281680"/>
                </a:lnTo>
                <a:lnTo>
                  <a:pt x="9579723" y="3068320"/>
                </a:lnTo>
                <a:lnTo>
                  <a:pt x="9772763" y="3434080"/>
                </a:lnTo>
                <a:lnTo>
                  <a:pt x="9874363" y="3413760"/>
                </a:lnTo>
                <a:lnTo>
                  <a:pt x="9945483" y="3495040"/>
                </a:lnTo>
                <a:lnTo>
                  <a:pt x="10047083" y="3393440"/>
                </a:lnTo>
                <a:lnTo>
                  <a:pt x="10138523" y="3505200"/>
                </a:lnTo>
                <a:lnTo>
                  <a:pt x="10290923" y="3474720"/>
                </a:lnTo>
                <a:lnTo>
                  <a:pt x="10362043" y="3616960"/>
                </a:lnTo>
                <a:lnTo>
                  <a:pt x="10443323" y="3495040"/>
                </a:lnTo>
                <a:lnTo>
                  <a:pt x="10585563" y="3606800"/>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p:cNvGrpSpPr/>
          <p:nvPr/>
        </p:nvGrpSpPr>
        <p:grpSpPr>
          <a:xfrm>
            <a:off x="-61119" y="684040"/>
            <a:ext cx="11435820" cy="761075"/>
            <a:chOff x="-61119" y="684040"/>
            <a:chExt cx="11435820" cy="761075"/>
          </a:xfrm>
        </p:grpSpPr>
        <p:sp>
          <p:nvSpPr>
            <p:cNvPr id="421" name="TextBox 420"/>
            <p:cNvSpPr txBox="1"/>
            <p:nvPr/>
          </p:nvSpPr>
          <p:spPr>
            <a:xfrm>
              <a:off x="-61119" y="765152"/>
              <a:ext cx="1675202" cy="276999"/>
            </a:xfrm>
            <a:prstGeom prst="rect">
              <a:avLst/>
            </a:prstGeom>
            <a:noFill/>
          </p:spPr>
          <p:txBody>
            <a:bodyPr wrap="none" rtlCol="0">
              <a:spAutoFit/>
            </a:bodyPr>
            <a:lstStyle/>
            <a:p>
              <a:pPr algn="r"/>
              <a:r>
                <a:rPr lang="en-US" sz="1200" b="1" dirty="0">
                  <a:solidFill>
                    <a:srgbClr val="C00000"/>
                  </a:solidFill>
                </a:rPr>
                <a:t>CBC RADIO ONE + TWO</a:t>
              </a:r>
            </a:p>
          </p:txBody>
        </p:sp>
        <p:sp>
          <p:nvSpPr>
            <p:cNvPr id="422" name="TextBox 421"/>
            <p:cNvSpPr txBox="1"/>
            <p:nvPr/>
          </p:nvSpPr>
          <p:spPr>
            <a:xfrm>
              <a:off x="492042" y="1229671"/>
              <a:ext cx="235962" cy="215444"/>
            </a:xfrm>
            <a:prstGeom prst="rect">
              <a:avLst/>
            </a:prstGeom>
            <a:noFill/>
          </p:spPr>
          <p:txBody>
            <a:bodyPr wrap="none" rtlCol="0">
              <a:spAutoFit/>
            </a:bodyPr>
            <a:lstStyle/>
            <a:p>
              <a:pPr algn="r"/>
              <a:r>
                <a:rPr lang="en-US" sz="800" dirty="0">
                  <a:solidFill>
                    <a:srgbClr val="C00000"/>
                  </a:solidFill>
                </a:rPr>
                <a:t>0</a:t>
              </a:r>
            </a:p>
          </p:txBody>
        </p:sp>
        <p:sp>
          <p:nvSpPr>
            <p:cNvPr id="423" name="TextBox 422"/>
            <p:cNvSpPr txBox="1"/>
            <p:nvPr/>
          </p:nvSpPr>
          <p:spPr>
            <a:xfrm>
              <a:off x="419074" y="977181"/>
              <a:ext cx="338555" cy="215444"/>
            </a:xfrm>
            <a:prstGeom prst="rect">
              <a:avLst/>
            </a:prstGeom>
            <a:noFill/>
          </p:spPr>
          <p:txBody>
            <a:bodyPr wrap="none" rtlCol="0">
              <a:spAutoFit/>
            </a:bodyPr>
            <a:lstStyle/>
            <a:p>
              <a:pPr algn="r"/>
              <a:r>
                <a:rPr lang="en-US" sz="800" dirty="0">
                  <a:solidFill>
                    <a:srgbClr val="C00000"/>
                  </a:solidFill>
                </a:rPr>
                <a:t>500</a:t>
              </a:r>
            </a:p>
          </p:txBody>
        </p:sp>
        <p:grpSp>
          <p:nvGrpSpPr>
            <p:cNvPr id="426" name="Group 425"/>
            <p:cNvGrpSpPr/>
            <p:nvPr/>
          </p:nvGrpSpPr>
          <p:grpSpPr>
            <a:xfrm>
              <a:off x="809358" y="1246741"/>
              <a:ext cx="9772534" cy="124105"/>
              <a:chOff x="866085" y="6043400"/>
              <a:chExt cx="9772534" cy="322253"/>
            </a:xfrm>
          </p:grpSpPr>
          <p:cxnSp>
            <p:nvCxnSpPr>
              <p:cNvPr id="427" name="Straight Connector 426"/>
              <p:cNvCxnSpPr/>
              <p:nvPr/>
            </p:nvCxnSpPr>
            <p:spPr>
              <a:xfrm flipV="1">
                <a:off x="866085"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a:xfrm flipV="1">
                <a:off x="985868"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0" name="Straight Connector 429"/>
              <p:cNvCxnSpPr/>
              <p:nvPr/>
            </p:nvCxnSpPr>
            <p:spPr>
              <a:xfrm flipV="1">
                <a:off x="1105652"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1" name="Straight Connector 430"/>
              <p:cNvCxnSpPr/>
              <p:nvPr/>
            </p:nvCxnSpPr>
            <p:spPr>
              <a:xfrm flipV="1">
                <a:off x="1225435" y="6091658"/>
                <a:ext cx="0" cy="24138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a:xfrm flipV="1">
                <a:off x="1341829"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4" name="Straight Connector 433"/>
              <p:cNvCxnSpPr/>
              <p:nvPr/>
            </p:nvCxnSpPr>
            <p:spPr>
              <a:xfrm flipV="1">
                <a:off x="1458223"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35" name="Straight Connector 434"/>
              <p:cNvCxnSpPr/>
              <p:nvPr/>
            </p:nvCxnSpPr>
            <p:spPr>
              <a:xfrm flipV="1">
                <a:off x="1574616" y="6043400"/>
                <a:ext cx="0" cy="2896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0" name="Straight Connector 439"/>
              <p:cNvCxnSpPr/>
              <p:nvPr/>
            </p:nvCxnSpPr>
            <p:spPr>
              <a:xfrm flipV="1">
                <a:off x="1691010" y="6069810"/>
                <a:ext cx="0" cy="2632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1" name="Straight Connector 440"/>
              <p:cNvCxnSpPr/>
              <p:nvPr/>
            </p:nvCxnSpPr>
            <p:spPr>
              <a:xfrm flipV="1">
                <a:off x="1807403"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6" name="Straight Connector 445"/>
              <p:cNvCxnSpPr/>
              <p:nvPr/>
            </p:nvCxnSpPr>
            <p:spPr>
              <a:xfrm flipV="1">
                <a:off x="1927186"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nvCxnSpPr>
            <p:spPr>
              <a:xfrm flipV="1">
                <a:off x="2043580" y="6079808"/>
                <a:ext cx="0" cy="2532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8" name="Straight Connector 447"/>
              <p:cNvCxnSpPr/>
              <p:nvPr/>
            </p:nvCxnSpPr>
            <p:spPr>
              <a:xfrm flipV="1">
                <a:off x="2163364"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49" name="Straight Connector 448"/>
              <p:cNvCxnSpPr/>
              <p:nvPr/>
            </p:nvCxnSpPr>
            <p:spPr>
              <a:xfrm flipV="1">
                <a:off x="2283147" y="6099405"/>
                <a:ext cx="0" cy="2336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0" name="Straight Connector 449"/>
              <p:cNvCxnSpPr/>
              <p:nvPr/>
            </p:nvCxnSpPr>
            <p:spPr>
              <a:xfrm flipV="1">
                <a:off x="2399541"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a:xfrm flipV="1">
                <a:off x="2515934" y="6109522"/>
                <a:ext cx="0" cy="2235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2" name="Straight Connector 451"/>
              <p:cNvCxnSpPr/>
              <p:nvPr/>
            </p:nvCxnSpPr>
            <p:spPr>
              <a:xfrm flipV="1">
                <a:off x="2632328"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3" name="Straight Connector 452"/>
              <p:cNvCxnSpPr/>
              <p:nvPr/>
            </p:nvCxnSpPr>
            <p:spPr>
              <a:xfrm flipV="1">
                <a:off x="2748722" y="6051366"/>
                <a:ext cx="0" cy="28167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4" name="Straight Connector 453"/>
              <p:cNvCxnSpPr/>
              <p:nvPr/>
            </p:nvCxnSpPr>
            <p:spPr>
              <a:xfrm flipV="1">
                <a:off x="2868505" y="6097206"/>
                <a:ext cx="0" cy="23583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5" name="Straight Connector 454"/>
              <p:cNvCxnSpPr/>
              <p:nvPr/>
            </p:nvCxnSpPr>
            <p:spPr>
              <a:xfrm flipV="1">
                <a:off x="925750"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6" name="Straight Connector 455"/>
              <p:cNvCxnSpPr/>
              <p:nvPr/>
            </p:nvCxnSpPr>
            <p:spPr>
              <a:xfrm flipV="1">
                <a:off x="1045534"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7" name="Straight Connector 456"/>
              <p:cNvCxnSpPr/>
              <p:nvPr/>
            </p:nvCxnSpPr>
            <p:spPr>
              <a:xfrm flipV="1">
                <a:off x="1165317"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8" name="Straight Connector 457"/>
              <p:cNvCxnSpPr/>
              <p:nvPr/>
            </p:nvCxnSpPr>
            <p:spPr>
              <a:xfrm flipV="1">
                <a:off x="1285102"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59" name="Straight Connector 458"/>
              <p:cNvCxnSpPr/>
              <p:nvPr/>
            </p:nvCxnSpPr>
            <p:spPr>
              <a:xfrm flipV="1">
                <a:off x="1401495"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0" name="Straight Connector 459"/>
              <p:cNvCxnSpPr/>
              <p:nvPr/>
            </p:nvCxnSpPr>
            <p:spPr>
              <a:xfrm flipV="1">
                <a:off x="1517889" y="6058047"/>
                <a:ext cx="0" cy="2749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1" name="Straight Connector 460"/>
              <p:cNvCxnSpPr/>
              <p:nvPr/>
            </p:nvCxnSpPr>
            <p:spPr>
              <a:xfrm flipH="1" flipV="1">
                <a:off x="1633072" y="6043692"/>
                <a:ext cx="13909" cy="2950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2" name="Straight Connector 461"/>
              <p:cNvCxnSpPr/>
              <p:nvPr/>
            </p:nvCxnSpPr>
            <p:spPr>
              <a:xfrm flipV="1">
                <a:off x="1750675" y="6069904"/>
                <a:ext cx="0" cy="26313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3" name="Straight Connector 462"/>
              <p:cNvCxnSpPr/>
              <p:nvPr/>
            </p:nvCxnSpPr>
            <p:spPr>
              <a:xfrm flipV="1">
                <a:off x="1867068"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4" name="Straight Connector 463"/>
              <p:cNvCxnSpPr/>
              <p:nvPr/>
            </p:nvCxnSpPr>
            <p:spPr>
              <a:xfrm flipV="1">
                <a:off x="1986853" y="6056130"/>
                <a:ext cx="0" cy="27691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5" name="Straight Connector 464"/>
              <p:cNvCxnSpPr/>
              <p:nvPr/>
            </p:nvCxnSpPr>
            <p:spPr>
              <a:xfrm flipV="1">
                <a:off x="2103246" y="6092126"/>
                <a:ext cx="0" cy="2409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6" name="Straight Connector 465"/>
              <p:cNvCxnSpPr/>
              <p:nvPr/>
            </p:nvCxnSpPr>
            <p:spPr>
              <a:xfrm flipV="1">
                <a:off x="2223029" y="6089202"/>
                <a:ext cx="0" cy="2438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7" name="Straight Connector 466"/>
              <p:cNvCxnSpPr/>
              <p:nvPr/>
            </p:nvCxnSpPr>
            <p:spPr>
              <a:xfrm flipV="1">
                <a:off x="2342814" y="6126111"/>
                <a:ext cx="0" cy="2069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8" name="Straight Connector 467"/>
              <p:cNvCxnSpPr/>
              <p:nvPr/>
            </p:nvCxnSpPr>
            <p:spPr>
              <a:xfrm flipV="1">
                <a:off x="2459207" y="6117908"/>
                <a:ext cx="0" cy="2151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69" name="Straight Connector 468"/>
              <p:cNvCxnSpPr/>
              <p:nvPr/>
            </p:nvCxnSpPr>
            <p:spPr>
              <a:xfrm flipV="1">
                <a:off x="2575601" y="6097205"/>
                <a:ext cx="0" cy="2358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0" name="Straight Connector 469"/>
              <p:cNvCxnSpPr/>
              <p:nvPr/>
            </p:nvCxnSpPr>
            <p:spPr>
              <a:xfrm flipV="1">
                <a:off x="2691993" y="6056300"/>
                <a:ext cx="0" cy="276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flipV="1">
                <a:off x="2808387" y="6079809"/>
                <a:ext cx="0" cy="2532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flipV="1">
                <a:off x="29281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flipV="1">
                <a:off x="5750560"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flipV="1">
                <a:off x="2988289"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flipV="1">
                <a:off x="3104683" y="6113779"/>
                <a:ext cx="0" cy="21926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6" name="Straight Connector 475"/>
              <p:cNvCxnSpPr/>
              <p:nvPr/>
            </p:nvCxnSpPr>
            <p:spPr>
              <a:xfrm flipV="1">
                <a:off x="3221076"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p:nvPr/>
            </p:nvCxnSpPr>
            <p:spPr>
              <a:xfrm flipV="1">
                <a:off x="3337470" y="6166109"/>
                <a:ext cx="0" cy="1669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8" name="Straight Connector 477"/>
              <p:cNvCxnSpPr/>
              <p:nvPr/>
            </p:nvCxnSpPr>
            <p:spPr>
              <a:xfrm flipV="1">
                <a:off x="3457253"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79" name="Straight Connector 478"/>
              <p:cNvCxnSpPr/>
              <p:nvPr/>
            </p:nvCxnSpPr>
            <p:spPr>
              <a:xfrm flipV="1">
                <a:off x="357364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0" name="Straight Connector 479"/>
              <p:cNvCxnSpPr/>
              <p:nvPr/>
            </p:nvCxnSpPr>
            <p:spPr>
              <a:xfrm flipV="1">
                <a:off x="3690040" y="6118041"/>
                <a:ext cx="0" cy="2150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1" name="Straight Connector 480"/>
              <p:cNvCxnSpPr/>
              <p:nvPr/>
            </p:nvCxnSpPr>
            <p:spPr>
              <a:xfrm flipV="1">
                <a:off x="380643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2" name="Straight Connector 481"/>
              <p:cNvCxnSpPr/>
              <p:nvPr/>
            </p:nvCxnSpPr>
            <p:spPr>
              <a:xfrm flipV="1">
                <a:off x="3926217"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3" name="Straight Connector 482"/>
              <p:cNvCxnSpPr/>
              <p:nvPr/>
            </p:nvCxnSpPr>
            <p:spPr>
              <a:xfrm flipV="1">
                <a:off x="4046001"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4" name="Straight Connector 483"/>
              <p:cNvCxnSpPr/>
              <p:nvPr/>
            </p:nvCxnSpPr>
            <p:spPr>
              <a:xfrm flipV="1">
                <a:off x="416578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5" name="Straight Connector 484"/>
              <p:cNvCxnSpPr/>
              <p:nvPr/>
            </p:nvCxnSpPr>
            <p:spPr>
              <a:xfrm flipV="1">
                <a:off x="4282178"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6" name="Straight Connector 485"/>
              <p:cNvCxnSpPr/>
              <p:nvPr/>
            </p:nvCxnSpPr>
            <p:spPr>
              <a:xfrm flipV="1">
                <a:off x="4398571" y="6095413"/>
                <a:ext cx="0" cy="237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7" name="Straight Connector 486"/>
              <p:cNvCxnSpPr/>
              <p:nvPr/>
            </p:nvCxnSpPr>
            <p:spPr>
              <a:xfrm flipV="1">
                <a:off x="4514965" y="6078929"/>
                <a:ext cx="0" cy="25411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8" name="Straight Connector 487"/>
              <p:cNvCxnSpPr/>
              <p:nvPr/>
            </p:nvCxnSpPr>
            <p:spPr>
              <a:xfrm flipV="1">
                <a:off x="4631358" y="6078223"/>
                <a:ext cx="0" cy="2548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89" name="Straight Connector 488"/>
              <p:cNvCxnSpPr/>
              <p:nvPr/>
            </p:nvCxnSpPr>
            <p:spPr>
              <a:xfrm flipV="1">
                <a:off x="4747752" y="6058247"/>
                <a:ext cx="0" cy="27479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0" name="Straight Connector 489"/>
              <p:cNvCxnSpPr/>
              <p:nvPr/>
            </p:nvCxnSpPr>
            <p:spPr>
              <a:xfrm flipV="1">
                <a:off x="4867535" y="6095612"/>
                <a:ext cx="0" cy="23743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1" name="Straight Connector 490"/>
              <p:cNvCxnSpPr/>
              <p:nvPr/>
            </p:nvCxnSpPr>
            <p:spPr>
              <a:xfrm flipV="1">
                <a:off x="4987319" y="6043760"/>
                <a:ext cx="0" cy="28928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2" name="Straight Connector 491"/>
              <p:cNvCxnSpPr/>
              <p:nvPr/>
            </p:nvCxnSpPr>
            <p:spPr>
              <a:xfrm flipV="1">
                <a:off x="5107102"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3" name="Straight Connector 492"/>
              <p:cNvCxnSpPr/>
              <p:nvPr/>
            </p:nvCxnSpPr>
            <p:spPr>
              <a:xfrm flipV="1">
                <a:off x="5226886" y="6065520"/>
                <a:ext cx="0" cy="2675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4" name="Straight Connector 493"/>
              <p:cNvCxnSpPr/>
              <p:nvPr/>
            </p:nvCxnSpPr>
            <p:spPr>
              <a:xfrm flipV="1">
                <a:off x="53466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5" name="Straight Connector 494"/>
              <p:cNvCxnSpPr/>
              <p:nvPr/>
            </p:nvCxnSpPr>
            <p:spPr>
              <a:xfrm flipV="1">
                <a:off x="5463063" y="6125739"/>
                <a:ext cx="0" cy="20730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6" name="Straight Connector 495"/>
              <p:cNvCxnSpPr/>
              <p:nvPr/>
            </p:nvCxnSpPr>
            <p:spPr>
              <a:xfrm flipV="1">
                <a:off x="5576066"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7" name="Straight Connector 496"/>
              <p:cNvCxnSpPr/>
              <p:nvPr/>
            </p:nvCxnSpPr>
            <p:spPr>
              <a:xfrm flipV="1">
                <a:off x="5689070"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8" name="Straight Connector 497"/>
              <p:cNvCxnSpPr/>
              <p:nvPr/>
            </p:nvCxnSpPr>
            <p:spPr>
              <a:xfrm flipV="1">
                <a:off x="5805464" y="6091784"/>
                <a:ext cx="0" cy="2412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499" name="Straight Connector 498"/>
              <p:cNvCxnSpPr/>
              <p:nvPr/>
            </p:nvCxnSpPr>
            <p:spPr>
              <a:xfrm flipV="1">
                <a:off x="5921857"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0" name="Straight Connector 499"/>
              <p:cNvCxnSpPr/>
              <p:nvPr/>
            </p:nvCxnSpPr>
            <p:spPr>
              <a:xfrm flipV="1">
                <a:off x="6038251" y="6165981"/>
                <a:ext cx="0" cy="1670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1" name="Straight Connector 500"/>
              <p:cNvCxnSpPr/>
              <p:nvPr/>
            </p:nvCxnSpPr>
            <p:spPr>
              <a:xfrm flipV="1">
                <a:off x="6158034" y="6131634"/>
                <a:ext cx="0" cy="2014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2" name="Straight Connector 501"/>
              <p:cNvCxnSpPr/>
              <p:nvPr/>
            </p:nvCxnSpPr>
            <p:spPr>
              <a:xfrm flipV="1">
                <a:off x="6277817" y="6125284"/>
                <a:ext cx="0" cy="20775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3" name="Straight Connector 502"/>
              <p:cNvCxnSpPr/>
              <p:nvPr/>
            </p:nvCxnSpPr>
            <p:spPr>
              <a:xfrm flipV="1">
                <a:off x="639760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4" name="Straight Connector 503"/>
              <p:cNvCxnSpPr/>
              <p:nvPr/>
            </p:nvCxnSpPr>
            <p:spPr>
              <a:xfrm flipV="1">
                <a:off x="6517385"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5" name="Straight Connector 504"/>
              <p:cNvCxnSpPr/>
              <p:nvPr/>
            </p:nvCxnSpPr>
            <p:spPr>
              <a:xfrm flipV="1">
                <a:off x="6633778"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6" name="Straight Connector 505"/>
              <p:cNvCxnSpPr/>
              <p:nvPr/>
            </p:nvCxnSpPr>
            <p:spPr>
              <a:xfrm flipV="1">
                <a:off x="6750172"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7" name="Straight Connector 506"/>
              <p:cNvCxnSpPr/>
              <p:nvPr/>
            </p:nvCxnSpPr>
            <p:spPr>
              <a:xfrm flipV="1">
                <a:off x="686656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8" name="Straight Connector 507"/>
              <p:cNvCxnSpPr/>
              <p:nvPr/>
            </p:nvCxnSpPr>
            <p:spPr>
              <a:xfrm flipV="1">
                <a:off x="6982959" y="6116323"/>
                <a:ext cx="0" cy="21671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09" name="Straight Connector 508"/>
              <p:cNvCxnSpPr/>
              <p:nvPr/>
            </p:nvCxnSpPr>
            <p:spPr>
              <a:xfrm flipV="1">
                <a:off x="7099352" y="6117172"/>
                <a:ext cx="0" cy="21587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0" name="Straight Connector 509"/>
              <p:cNvCxnSpPr/>
              <p:nvPr/>
            </p:nvCxnSpPr>
            <p:spPr>
              <a:xfrm flipV="1">
                <a:off x="7219136"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1" name="Straight Connector 510"/>
              <p:cNvCxnSpPr/>
              <p:nvPr/>
            </p:nvCxnSpPr>
            <p:spPr>
              <a:xfrm flipV="1">
                <a:off x="7338920"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2" name="Straight Connector 511"/>
              <p:cNvCxnSpPr/>
              <p:nvPr/>
            </p:nvCxnSpPr>
            <p:spPr>
              <a:xfrm flipV="1">
                <a:off x="7458703"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514" name="Straight Connector 513"/>
              <p:cNvCxnSpPr/>
              <p:nvPr/>
            </p:nvCxnSpPr>
            <p:spPr>
              <a:xfrm flipV="1">
                <a:off x="7575097" y="6149485"/>
                <a:ext cx="0" cy="18355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4" name="Straight Connector 683"/>
              <p:cNvCxnSpPr/>
              <p:nvPr/>
            </p:nvCxnSpPr>
            <p:spPr>
              <a:xfrm flipV="1">
                <a:off x="7691490"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5" name="Straight Connector 684"/>
              <p:cNvCxnSpPr/>
              <p:nvPr/>
            </p:nvCxnSpPr>
            <p:spPr>
              <a:xfrm flipV="1">
                <a:off x="781127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7" name="Straight Connector 686"/>
              <p:cNvCxnSpPr/>
              <p:nvPr/>
            </p:nvCxnSpPr>
            <p:spPr>
              <a:xfrm flipV="1">
                <a:off x="7931057"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88" name="Straight Connector 687"/>
              <p:cNvCxnSpPr/>
              <p:nvPr/>
            </p:nvCxnSpPr>
            <p:spPr>
              <a:xfrm flipV="1">
                <a:off x="8047451"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699" name="Straight Connector 698"/>
              <p:cNvCxnSpPr/>
              <p:nvPr/>
            </p:nvCxnSpPr>
            <p:spPr>
              <a:xfrm flipV="1">
                <a:off x="8163845" y="6125740"/>
                <a:ext cx="0" cy="20730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0" name="Straight Connector 699"/>
              <p:cNvCxnSpPr/>
              <p:nvPr/>
            </p:nvCxnSpPr>
            <p:spPr>
              <a:xfrm flipV="1">
                <a:off x="8283628"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1" name="Straight Connector 700"/>
              <p:cNvCxnSpPr/>
              <p:nvPr/>
            </p:nvCxnSpPr>
            <p:spPr>
              <a:xfrm flipV="1">
                <a:off x="840002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2" name="Straight Connector 701"/>
              <p:cNvCxnSpPr/>
              <p:nvPr/>
            </p:nvCxnSpPr>
            <p:spPr>
              <a:xfrm flipV="1">
                <a:off x="8516415" y="6153714"/>
                <a:ext cx="0" cy="1793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3" name="Straight Connector 702"/>
              <p:cNvCxnSpPr/>
              <p:nvPr/>
            </p:nvCxnSpPr>
            <p:spPr>
              <a:xfrm flipV="1">
                <a:off x="8636199"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4" name="Straight Connector 703"/>
              <p:cNvCxnSpPr/>
              <p:nvPr/>
            </p:nvCxnSpPr>
            <p:spPr>
              <a:xfrm flipV="1">
                <a:off x="8755982" y="6191189"/>
                <a:ext cx="0" cy="14185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5" name="Straight Connector 704"/>
              <p:cNvCxnSpPr/>
              <p:nvPr/>
            </p:nvCxnSpPr>
            <p:spPr>
              <a:xfrm flipV="1">
                <a:off x="8872376" y="6178478"/>
                <a:ext cx="0" cy="15456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6" name="Straight Connector 705"/>
              <p:cNvCxnSpPr/>
              <p:nvPr/>
            </p:nvCxnSpPr>
            <p:spPr>
              <a:xfrm flipV="1">
                <a:off x="89887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7" name="Straight Connector 706"/>
              <p:cNvCxnSpPr/>
              <p:nvPr/>
            </p:nvCxnSpPr>
            <p:spPr>
              <a:xfrm flipV="1">
                <a:off x="9105163"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8" name="Straight Connector 707"/>
              <p:cNvCxnSpPr/>
              <p:nvPr/>
            </p:nvCxnSpPr>
            <p:spPr>
              <a:xfrm flipV="1">
                <a:off x="9221556" y="6192093"/>
                <a:ext cx="0" cy="14094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09" name="Straight Connector 708"/>
              <p:cNvCxnSpPr/>
              <p:nvPr/>
            </p:nvCxnSpPr>
            <p:spPr>
              <a:xfrm flipV="1">
                <a:off x="9341340" y="6118300"/>
                <a:ext cx="0" cy="21474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0" name="Straight Connector 709"/>
              <p:cNvCxnSpPr/>
              <p:nvPr/>
            </p:nvCxnSpPr>
            <p:spPr>
              <a:xfrm flipV="1">
                <a:off x="9461124"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1" name="Straight Connector 710"/>
              <p:cNvCxnSpPr/>
              <p:nvPr/>
            </p:nvCxnSpPr>
            <p:spPr>
              <a:xfrm flipV="1">
                <a:off x="9577517"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2" name="Straight Connector 711"/>
              <p:cNvCxnSpPr/>
              <p:nvPr/>
            </p:nvCxnSpPr>
            <p:spPr>
              <a:xfrm flipV="1">
                <a:off x="9693911"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3" name="Straight Connector 712"/>
              <p:cNvCxnSpPr/>
              <p:nvPr/>
            </p:nvCxnSpPr>
            <p:spPr>
              <a:xfrm flipV="1">
                <a:off x="981030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4" name="Straight Connector 713"/>
              <p:cNvCxnSpPr/>
              <p:nvPr/>
            </p:nvCxnSpPr>
            <p:spPr>
              <a:xfrm flipV="1">
                <a:off x="9926697"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5" name="Straight Connector 714"/>
              <p:cNvCxnSpPr/>
              <p:nvPr/>
            </p:nvCxnSpPr>
            <p:spPr>
              <a:xfrm flipV="1">
                <a:off x="10046481" y="6181246"/>
                <a:ext cx="0" cy="15179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6" name="Straight Connector 715"/>
              <p:cNvCxnSpPr/>
              <p:nvPr/>
            </p:nvCxnSpPr>
            <p:spPr>
              <a:xfrm flipV="1">
                <a:off x="10166264"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7" name="Straight Connector 716"/>
              <p:cNvCxnSpPr/>
              <p:nvPr/>
            </p:nvCxnSpPr>
            <p:spPr>
              <a:xfrm flipV="1">
                <a:off x="1028604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8" name="Straight Connector 717"/>
              <p:cNvCxnSpPr/>
              <p:nvPr/>
            </p:nvCxnSpPr>
            <p:spPr>
              <a:xfrm flipV="1">
                <a:off x="10405832" y="6157063"/>
                <a:ext cx="0" cy="17597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19" name="Straight Connector 718"/>
              <p:cNvCxnSpPr/>
              <p:nvPr/>
            </p:nvCxnSpPr>
            <p:spPr>
              <a:xfrm flipV="1">
                <a:off x="10522225" y="6181245"/>
                <a:ext cx="0" cy="15179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0" name="Straight Connector 719"/>
              <p:cNvCxnSpPr/>
              <p:nvPr/>
            </p:nvCxnSpPr>
            <p:spPr>
              <a:xfrm flipV="1">
                <a:off x="10638619"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1" name="Straight Connector 720"/>
              <p:cNvCxnSpPr/>
              <p:nvPr/>
            </p:nvCxnSpPr>
            <p:spPr>
              <a:xfrm flipV="1">
                <a:off x="3047954"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2" name="Straight Connector 721"/>
              <p:cNvCxnSpPr/>
              <p:nvPr/>
            </p:nvCxnSpPr>
            <p:spPr>
              <a:xfrm flipV="1">
                <a:off x="3164348"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3" name="Straight Connector 722"/>
              <p:cNvCxnSpPr/>
              <p:nvPr/>
            </p:nvCxnSpPr>
            <p:spPr>
              <a:xfrm flipV="1">
                <a:off x="3280741" y="6153407"/>
                <a:ext cx="0" cy="1796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4" name="Straight Connector 723"/>
              <p:cNvCxnSpPr/>
              <p:nvPr/>
            </p:nvCxnSpPr>
            <p:spPr>
              <a:xfrm flipV="1">
                <a:off x="3397135"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5" name="Straight Connector 724"/>
              <p:cNvCxnSpPr/>
              <p:nvPr/>
            </p:nvCxnSpPr>
            <p:spPr>
              <a:xfrm flipV="1">
                <a:off x="3516918" y="6098411"/>
                <a:ext cx="0" cy="23463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6" name="Straight Connector 725"/>
              <p:cNvCxnSpPr/>
              <p:nvPr/>
            </p:nvCxnSpPr>
            <p:spPr>
              <a:xfrm flipV="1">
                <a:off x="3633312"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7" name="Straight Connector 726"/>
              <p:cNvCxnSpPr/>
              <p:nvPr/>
            </p:nvCxnSpPr>
            <p:spPr>
              <a:xfrm flipV="1">
                <a:off x="3749705"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8" name="Straight Connector 727"/>
              <p:cNvCxnSpPr/>
              <p:nvPr/>
            </p:nvCxnSpPr>
            <p:spPr>
              <a:xfrm flipV="1">
                <a:off x="3866099"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29" name="Straight Connector 728"/>
              <p:cNvCxnSpPr/>
              <p:nvPr/>
            </p:nvCxnSpPr>
            <p:spPr>
              <a:xfrm flipV="1">
                <a:off x="3985883" y="6111584"/>
                <a:ext cx="0" cy="25406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0" name="Straight Connector 729"/>
              <p:cNvCxnSpPr/>
              <p:nvPr/>
            </p:nvCxnSpPr>
            <p:spPr>
              <a:xfrm flipV="1">
                <a:off x="4105666" y="6103620"/>
                <a:ext cx="0" cy="22942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1" name="Straight Connector 730"/>
              <p:cNvCxnSpPr/>
              <p:nvPr/>
            </p:nvCxnSpPr>
            <p:spPr>
              <a:xfrm flipV="1">
                <a:off x="4225450" y="6107882"/>
                <a:ext cx="0" cy="2251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2" name="Straight Connector 731"/>
              <p:cNvCxnSpPr/>
              <p:nvPr/>
            </p:nvCxnSpPr>
            <p:spPr>
              <a:xfrm flipV="1">
                <a:off x="4341844" y="6098411"/>
                <a:ext cx="0" cy="23463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3" name="Straight Connector 732"/>
              <p:cNvCxnSpPr/>
              <p:nvPr/>
            </p:nvCxnSpPr>
            <p:spPr>
              <a:xfrm flipV="1">
                <a:off x="4458236" y="6063871"/>
                <a:ext cx="0" cy="2691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4" name="Straight Connector 733"/>
              <p:cNvCxnSpPr/>
              <p:nvPr/>
            </p:nvCxnSpPr>
            <p:spPr>
              <a:xfrm flipV="1">
                <a:off x="4574630" y="6085308"/>
                <a:ext cx="0" cy="24773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5" name="Straight Connector 734"/>
              <p:cNvCxnSpPr/>
              <p:nvPr/>
            </p:nvCxnSpPr>
            <p:spPr>
              <a:xfrm flipV="1">
                <a:off x="4691023" y="6071567"/>
                <a:ext cx="0" cy="26147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6" name="Straight Connector 735"/>
              <p:cNvCxnSpPr/>
              <p:nvPr/>
            </p:nvCxnSpPr>
            <p:spPr>
              <a:xfrm flipV="1">
                <a:off x="4807417" y="6085309"/>
                <a:ext cx="0" cy="24773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7" name="Straight Connector 736"/>
              <p:cNvCxnSpPr/>
              <p:nvPr/>
            </p:nvCxnSpPr>
            <p:spPr>
              <a:xfrm flipV="1">
                <a:off x="4927201" y="6072607"/>
                <a:ext cx="0" cy="26043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8" name="Straight Connector 737"/>
              <p:cNvCxnSpPr/>
              <p:nvPr/>
            </p:nvCxnSpPr>
            <p:spPr>
              <a:xfrm flipV="1">
                <a:off x="5046984" y="6049781"/>
                <a:ext cx="0" cy="28326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39" name="Straight Connector 738"/>
              <p:cNvCxnSpPr/>
              <p:nvPr/>
            </p:nvCxnSpPr>
            <p:spPr>
              <a:xfrm flipV="1">
                <a:off x="5166769" y="6043402"/>
                <a:ext cx="0" cy="2896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0" name="Straight Connector 739"/>
              <p:cNvCxnSpPr/>
              <p:nvPr/>
            </p:nvCxnSpPr>
            <p:spPr>
              <a:xfrm flipV="1">
                <a:off x="528655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1" name="Straight Connector 740"/>
              <p:cNvCxnSpPr/>
              <p:nvPr/>
            </p:nvCxnSpPr>
            <p:spPr>
              <a:xfrm flipV="1">
                <a:off x="5406335"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2" name="Straight Connector 741"/>
              <p:cNvCxnSpPr/>
              <p:nvPr/>
            </p:nvCxnSpPr>
            <p:spPr>
              <a:xfrm flipV="1">
                <a:off x="552272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3" name="Straight Connector 742"/>
              <p:cNvCxnSpPr/>
              <p:nvPr/>
            </p:nvCxnSpPr>
            <p:spPr>
              <a:xfrm flipV="1">
                <a:off x="5635732"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4" name="Straight Connector 743"/>
              <p:cNvCxnSpPr/>
              <p:nvPr/>
            </p:nvCxnSpPr>
            <p:spPr>
              <a:xfrm flipV="1">
                <a:off x="5865129" y="6098413"/>
                <a:ext cx="0" cy="2346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5" name="Straight Connector 744"/>
              <p:cNvCxnSpPr/>
              <p:nvPr/>
            </p:nvCxnSpPr>
            <p:spPr>
              <a:xfrm flipV="1">
                <a:off x="5981523"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6" name="Straight Connector 745"/>
              <p:cNvCxnSpPr/>
              <p:nvPr/>
            </p:nvCxnSpPr>
            <p:spPr>
              <a:xfrm flipV="1">
                <a:off x="6097916"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7" name="Straight Connector 746"/>
              <p:cNvCxnSpPr/>
              <p:nvPr/>
            </p:nvCxnSpPr>
            <p:spPr>
              <a:xfrm flipV="1">
                <a:off x="6217700" y="6114602"/>
                <a:ext cx="0" cy="2184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8" name="Straight Connector 747"/>
              <p:cNvCxnSpPr/>
              <p:nvPr/>
            </p:nvCxnSpPr>
            <p:spPr>
              <a:xfrm flipV="1">
                <a:off x="6337483" y="6138442"/>
                <a:ext cx="0" cy="19460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49" name="Straight Connector 748"/>
              <p:cNvCxnSpPr/>
              <p:nvPr/>
            </p:nvCxnSpPr>
            <p:spPr>
              <a:xfrm flipV="1">
                <a:off x="6457267" y="6092771"/>
                <a:ext cx="0" cy="24027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0" name="Straight Connector 749"/>
              <p:cNvCxnSpPr/>
              <p:nvPr/>
            </p:nvCxnSpPr>
            <p:spPr>
              <a:xfrm flipV="1">
                <a:off x="6577051"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1" name="Straight Connector 750"/>
              <p:cNvCxnSpPr/>
              <p:nvPr/>
            </p:nvCxnSpPr>
            <p:spPr>
              <a:xfrm flipV="1">
                <a:off x="6693444" y="6112582"/>
                <a:ext cx="0" cy="22046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2" name="Straight Connector 751"/>
              <p:cNvCxnSpPr/>
              <p:nvPr/>
            </p:nvCxnSpPr>
            <p:spPr>
              <a:xfrm flipV="1">
                <a:off x="6809838"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3" name="Straight Connector 752"/>
              <p:cNvCxnSpPr/>
              <p:nvPr/>
            </p:nvCxnSpPr>
            <p:spPr>
              <a:xfrm flipV="1">
                <a:off x="6926231" y="6116322"/>
                <a:ext cx="0" cy="21672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4" name="Straight Connector 753"/>
              <p:cNvCxnSpPr/>
              <p:nvPr/>
            </p:nvCxnSpPr>
            <p:spPr>
              <a:xfrm flipV="1">
                <a:off x="7042625" y="6124526"/>
                <a:ext cx="0" cy="20851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5" name="Straight Connector 754"/>
              <p:cNvCxnSpPr/>
              <p:nvPr/>
            </p:nvCxnSpPr>
            <p:spPr>
              <a:xfrm flipV="1">
                <a:off x="7159019"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6" name="Straight Connector 755"/>
              <p:cNvCxnSpPr/>
              <p:nvPr/>
            </p:nvCxnSpPr>
            <p:spPr>
              <a:xfrm flipV="1">
                <a:off x="7278802" y="6164255"/>
                <a:ext cx="0" cy="16878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7" name="Straight Connector 756"/>
              <p:cNvCxnSpPr/>
              <p:nvPr/>
            </p:nvCxnSpPr>
            <p:spPr>
              <a:xfrm flipV="1">
                <a:off x="7398585"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8" name="Straight Connector 757"/>
              <p:cNvCxnSpPr/>
              <p:nvPr/>
            </p:nvCxnSpPr>
            <p:spPr>
              <a:xfrm flipV="1">
                <a:off x="7518369" y="6144361"/>
                <a:ext cx="0" cy="18868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59" name="Straight Connector 758"/>
              <p:cNvCxnSpPr/>
              <p:nvPr/>
            </p:nvCxnSpPr>
            <p:spPr>
              <a:xfrm flipV="1">
                <a:off x="7634763"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0" name="Straight Connector 759"/>
              <p:cNvCxnSpPr/>
              <p:nvPr/>
            </p:nvCxnSpPr>
            <p:spPr>
              <a:xfrm flipV="1">
                <a:off x="7751156" y="6133818"/>
                <a:ext cx="0" cy="199224"/>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1" name="Straight Connector 760"/>
              <p:cNvCxnSpPr/>
              <p:nvPr/>
            </p:nvCxnSpPr>
            <p:spPr>
              <a:xfrm flipV="1">
                <a:off x="7870939" y="6118299"/>
                <a:ext cx="0" cy="21474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2" name="Straight Connector 761"/>
              <p:cNvCxnSpPr/>
              <p:nvPr/>
            </p:nvCxnSpPr>
            <p:spPr>
              <a:xfrm flipV="1">
                <a:off x="7990724" y="6158624"/>
                <a:ext cx="0" cy="17441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3" name="Straight Connector 762"/>
              <p:cNvCxnSpPr/>
              <p:nvPr/>
            </p:nvCxnSpPr>
            <p:spPr>
              <a:xfrm flipV="1">
                <a:off x="810711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4" name="Straight Connector 763"/>
              <p:cNvCxnSpPr/>
              <p:nvPr/>
            </p:nvCxnSpPr>
            <p:spPr>
              <a:xfrm flipV="1">
                <a:off x="8223510" y="6131002"/>
                <a:ext cx="0" cy="20204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5" name="Straight Connector 764"/>
              <p:cNvCxnSpPr/>
              <p:nvPr/>
            </p:nvCxnSpPr>
            <p:spPr>
              <a:xfrm flipV="1">
                <a:off x="8343294" y="6131001"/>
                <a:ext cx="0" cy="20204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6" name="Straight Connector 765"/>
              <p:cNvCxnSpPr/>
              <p:nvPr/>
            </p:nvCxnSpPr>
            <p:spPr>
              <a:xfrm flipV="1">
                <a:off x="8459688"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7" name="Straight Connector 766"/>
              <p:cNvCxnSpPr/>
              <p:nvPr/>
            </p:nvCxnSpPr>
            <p:spPr>
              <a:xfrm flipV="1">
                <a:off x="8576081" y="6164256"/>
                <a:ext cx="0" cy="16878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8" name="Straight Connector 767"/>
              <p:cNvCxnSpPr/>
              <p:nvPr/>
            </p:nvCxnSpPr>
            <p:spPr>
              <a:xfrm flipV="1">
                <a:off x="8695864"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69" name="Straight Connector 768"/>
              <p:cNvCxnSpPr/>
              <p:nvPr/>
            </p:nvCxnSpPr>
            <p:spPr>
              <a:xfrm flipV="1">
                <a:off x="8815648" y="6186734"/>
                <a:ext cx="0" cy="14630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0" name="Straight Connector 769"/>
              <p:cNvCxnSpPr/>
              <p:nvPr/>
            </p:nvCxnSpPr>
            <p:spPr>
              <a:xfrm flipV="1">
                <a:off x="8932042" y="6163659"/>
                <a:ext cx="0" cy="16938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1" name="Straight Connector 770"/>
              <p:cNvCxnSpPr/>
              <p:nvPr/>
            </p:nvCxnSpPr>
            <p:spPr>
              <a:xfrm flipV="1">
                <a:off x="9048435" y="6152097"/>
                <a:ext cx="0" cy="18094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2" name="Straight Connector 771"/>
              <p:cNvCxnSpPr/>
              <p:nvPr/>
            </p:nvCxnSpPr>
            <p:spPr>
              <a:xfrm flipV="1">
                <a:off x="9164828" y="6155587"/>
                <a:ext cx="0" cy="17745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3" name="Straight Connector 772"/>
              <p:cNvCxnSpPr/>
              <p:nvPr/>
            </p:nvCxnSpPr>
            <p:spPr>
              <a:xfrm flipV="1">
                <a:off x="9281222" y="6157064"/>
                <a:ext cx="0" cy="17597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4" name="Straight Connector 773"/>
              <p:cNvCxnSpPr/>
              <p:nvPr/>
            </p:nvCxnSpPr>
            <p:spPr>
              <a:xfrm flipV="1">
                <a:off x="9401006" y="6147514"/>
                <a:ext cx="0" cy="185528"/>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5" name="Straight Connector 774"/>
              <p:cNvCxnSpPr/>
              <p:nvPr/>
            </p:nvCxnSpPr>
            <p:spPr>
              <a:xfrm flipV="1">
                <a:off x="9520789" y="6171149"/>
                <a:ext cx="0" cy="16189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6" name="Straight Connector 775"/>
              <p:cNvCxnSpPr/>
              <p:nvPr/>
            </p:nvCxnSpPr>
            <p:spPr>
              <a:xfrm flipV="1">
                <a:off x="9637183" y="6170605"/>
                <a:ext cx="0" cy="162437"/>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7" name="Straight Connector 776"/>
              <p:cNvCxnSpPr/>
              <p:nvPr/>
            </p:nvCxnSpPr>
            <p:spPr>
              <a:xfrm flipV="1">
                <a:off x="9753576" y="6173796"/>
                <a:ext cx="0" cy="15924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8" name="Straight Connector 777"/>
              <p:cNvCxnSpPr/>
              <p:nvPr/>
            </p:nvCxnSpPr>
            <p:spPr>
              <a:xfrm flipV="1">
                <a:off x="9869970" y="6139969"/>
                <a:ext cx="0" cy="193073"/>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79" name="Straight Connector 778"/>
              <p:cNvCxnSpPr/>
              <p:nvPr/>
            </p:nvCxnSpPr>
            <p:spPr>
              <a:xfrm flipV="1">
                <a:off x="9986363" y="6137057"/>
                <a:ext cx="0" cy="195985"/>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0" name="Straight Connector 779"/>
              <p:cNvCxnSpPr/>
              <p:nvPr/>
            </p:nvCxnSpPr>
            <p:spPr>
              <a:xfrm flipV="1">
                <a:off x="10106146"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1" name="Straight Connector 780"/>
              <p:cNvCxnSpPr/>
              <p:nvPr/>
            </p:nvCxnSpPr>
            <p:spPr>
              <a:xfrm flipV="1">
                <a:off x="10225931" y="6138441"/>
                <a:ext cx="0" cy="194601"/>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2" name="Straight Connector 781"/>
              <p:cNvCxnSpPr/>
              <p:nvPr/>
            </p:nvCxnSpPr>
            <p:spPr>
              <a:xfrm flipV="1">
                <a:off x="10345714" y="6147513"/>
                <a:ext cx="0" cy="185529"/>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3" name="Straight Connector 782"/>
              <p:cNvCxnSpPr/>
              <p:nvPr/>
            </p:nvCxnSpPr>
            <p:spPr>
              <a:xfrm flipV="1">
                <a:off x="10465498" y="6167876"/>
                <a:ext cx="0" cy="165166"/>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cxnSp>
            <p:nvCxnSpPr>
              <p:cNvPr id="784" name="Straight Connector 783"/>
              <p:cNvCxnSpPr/>
              <p:nvPr/>
            </p:nvCxnSpPr>
            <p:spPr>
              <a:xfrm flipV="1">
                <a:off x="10581892" y="6196870"/>
                <a:ext cx="0" cy="136172"/>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3" name="Straight Connector 2"/>
            <p:cNvCxnSpPr/>
            <p:nvPr/>
          </p:nvCxnSpPr>
          <p:spPr>
            <a:xfrm>
              <a:off x="776962" y="1358146"/>
              <a:ext cx="9905439" cy="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88" name="Straight Connector 787"/>
            <p:cNvCxnSpPr/>
            <p:nvPr/>
          </p:nvCxnSpPr>
          <p:spPr>
            <a:xfrm>
              <a:off x="776962" y="1091769"/>
              <a:ext cx="9905439" cy="0"/>
            </a:xfrm>
            <a:prstGeom prst="line">
              <a:avLst/>
            </a:prstGeom>
            <a:ln w="3175">
              <a:solidFill>
                <a:srgbClr val="FFA3A3"/>
              </a:solidFill>
            </a:ln>
          </p:spPr>
          <p:style>
            <a:lnRef idx="1">
              <a:schemeClr val="accent1"/>
            </a:lnRef>
            <a:fillRef idx="0">
              <a:schemeClr val="accent1"/>
            </a:fillRef>
            <a:effectRef idx="0">
              <a:schemeClr val="accent1"/>
            </a:effectRef>
            <a:fontRef idx="minor">
              <a:schemeClr val="tx1"/>
            </a:fontRef>
          </p:style>
        </p:cxnSp>
        <p:grpSp>
          <p:nvGrpSpPr>
            <p:cNvPr id="789" name="Group 788"/>
            <p:cNvGrpSpPr/>
            <p:nvPr/>
          </p:nvGrpSpPr>
          <p:grpSpPr>
            <a:xfrm>
              <a:off x="10654949" y="684040"/>
              <a:ext cx="719752" cy="674539"/>
              <a:chOff x="10900831" y="2482017"/>
              <a:chExt cx="719752" cy="674539"/>
            </a:xfrm>
          </p:grpSpPr>
          <p:sp>
            <p:nvSpPr>
              <p:cNvPr id="790" name="TextBox 789"/>
              <p:cNvSpPr txBox="1"/>
              <p:nvPr/>
            </p:nvSpPr>
            <p:spPr>
              <a:xfrm>
                <a:off x="10900831" y="2482017"/>
                <a:ext cx="719752" cy="276999"/>
              </a:xfrm>
              <a:prstGeom prst="rect">
                <a:avLst/>
              </a:prstGeom>
              <a:noFill/>
              <a:ln>
                <a:noFill/>
                <a:prstDash val="sysDot"/>
              </a:ln>
            </p:spPr>
            <p:txBody>
              <a:bodyPr wrap="square" rtlCol="0">
                <a:spAutoFit/>
              </a:bodyPr>
              <a:lstStyle/>
              <a:p>
                <a:pPr algn="ctr"/>
                <a:r>
                  <a:rPr lang="en-US" sz="1200" dirty="0">
                    <a:solidFill>
                      <a:srgbClr val="C00000"/>
                    </a:solidFill>
                  </a:rPr>
                  <a:t>RADIO</a:t>
                </a:r>
              </a:p>
            </p:txBody>
          </p:sp>
          <p:sp>
            <p:nvSpPr>
              <p:cNvPr id="791" name="TextBox 790"/>
              <p:cNvSpPr txBox="1"/>
              <p:nvPr/>
            </p:nvSpPr>
            <p:spPr>
              <a:xfrm>
                <a:off x="11032005" y="2647795"/>
                <a:ext cx="457404" cy="276999"/>
              </a:xfrm>
              <a:prstGeom prst="rect">
                <a:avLst/>
              </a:prstGeom>
              <a:noFill/>
            </p:spPr>
            <p:txBody>
              <a:bodyPr wrap="square" rtlCol="0">
                <a:spAutoFit/>
              </a:bodyPr>
              <a:lstStyle/>
              <a:p>
                <a:pPr algn="ctr"/>
                <a:r>
                  <a:rPr lang="en-US" sz="1200" dirty="0">
                    <a:solidFill>
                      <a:srgbClr val="C00000"/>
                    </a:solidFill>
                  </a:rPr>
                  <a:t>3%</a:t>
                </a:r>
              </a:p>
            </p:txBody>
          </p:sp>
          <p:cxnSp>
            <p:nvCxnSpPr>
              <p:cNvPr id="792" name="Straight Connector 791"/>
              <p:cNvCxnSpPr/>
              <p:nvPr/>
            </p:nvCxnSpPr>
            <p:spPr>
              <a:xfrm>
                <a:off x="11273018" y="2966028"/>
                <a:ext cx="0" cy="190528"/>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93" name="Straight Connector 792"/>
              <p:cNvCxnSpPr/>
              <p:nvPr/>
            </p:nvCxnSpPr>
            <p:spPr>
              <a:xfrm flipH="1">
                <a:off x="11119116" y="3155639"/>
                <a:ext cx="307805" cy="0"/>
              </a:xfrm>
              <a:prstGeom prst="line">
                <a:avLst/>
              </a:prstGeom>
              <a:ln w="3175">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grpSp>
      <p:grpSp>
        <p:nvGrpSpPr>
          <p:cNvPr id="794" name="Group 793"/>
          <p:cNvGrpSpPr/>
          <p:nvPr/>
        </p:nvGrpSpPr>
        <p:grpSpPr>
          <a:xfrm>
            <a:off x="219720" y="1509125"/>
            <a:ext cx="10425420" cy="344440"/>
            <a:chOff x="219720" y="1271000"/>
            <a:chExt cx="10425420" cy="344440"/>
          </a:xfrm>
        </p:grpSpPr>
        <p:sp>
          <p:nvSpPr>
            <p:cNvPr id="795" name="Freeform 794"/>
            <p:cNvSpPr/>
            <p:nvPr/>
          </p:nvSpPr>
          <p:spPr>
            <a:xfrm>
              <a:off x="853440" y="1516846"/>
              <a:ext cx="9791700" cy="98594"/>
            </a:xfrm>
            <a:custGeom>
              <a:avLst/>
              <a:gdLst>
                <a:gd name="connsiteX0" fmla="*/ 7620 w 9791700"/>
                <a:gd name="connsiteY0" fmla="*/ 121920 h 137160"/>
                <a:gd name="connsiteX1" fmla="*/ 9791700 w 9791700"/>
                <a:gd name="connsiteY1" fmla="*/ 137160 h 137160"/>
                <a:gd name="connsiteX2" fmla="*/ 9791700 w 9791700"/>
                <a:gd name="connsiteY2" fmla="*/ 53340 h 137160"/>
                <a:gd name="connsiteX3" fmla="*/ 9250680 w 9791700"/>
                <a:gd name="connsiteY3" fmla="*/ 38100 h 137160"/>
                <a:gd name="connsiteX4" fmla="*/ 8244840 w 9791700"/>
                <a:gd name="connsiteY4" fmla="*/ 60960 h 137160"/>
                <a:gd name="connsiteX5" fmla="*/ 7147560 w 9791700"/>
                <a:gd name="connsiteY5" fmla="*/ 60960 h 137160"/>
                <a:gd name="connsiteX6" fmla="*/ 6469380 w 9791700"/>
                <a:gd name="connsiteY6" fmla="*/ 30480 h 137160"/>
                <a:gd name="connsiteX7" fmla="*/ 5905500 w 9791700"/>
                <a:gd name="connsiteY7" fmla="*/ 45720 h 137160"/>
                <a:gd name="connsiteX8" fmla="*/ 5120640 w 9791700"/>
                <a:gd name="connsiteY8" fmla="*/ 45720 h 137160"/>
                <a:gd name="connsiteX9" fmla="*/ 4602480 w 9791700"/>
                <a:gd name="connsiteY9" fmla="*/ 7620 h 137160"/>
                <a:gd name="connsiteX10" fmla="*/ 3695700 w 9791700"/>
                <a:gd name="connsiteY10" fmla="*/ 60960 h 137160"/>
                <a:gd name="connsiteX11" fmla="*/ 2834640 w 9791700"/>
                <a:gd name="connsiteY11" fmla="*/ 60960 h 137160"/>
                <a:gd name="connsiteX12" fmla="*/ 1722120 w 9791700"/>
                <a:gd name="connsiteY12" fmla="*/ 30480 h 137160"/>
                <a:gd name="connsiteX13" fmla="*/ 746760 w 9791700"/>
                <a:gd name="connsiteY13" fmla="*/ 0 h 137160"/>
                <a:gd name="connsiteX14" fmla="*/ 0 w 9791700"/>
                <a:gd name="connsiteY14" fmla="*/ 30480 h 137160"/>
                <a:gd name="connsiteX15" fmla="*/ 7620 w 9791700"/>
                <a:gd name="connsiteY15" fmla="*/ 12192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791700" h="137160">
                  <a:moveTo>
                    <a:pt x="7620" y="121920"/>
                  </a:moveTo>
                  <a:lnTo>
                    <a:pt x="9791700" y="137160"/>
                  </a:lnTo>
                  <a:lnTo>
                    <a:pt x="9791700" y="53340"/>
                  </a:lnTo>
                  <a:lnTo>
                    <a:pt x="9250680" y="38100"/>
                  </a:lnTo>
                  <a:lnTo>
                    <a:pt x="8244840" y="60960"/>
                  </a:lnTo>
                  <a:lnTo>
                    <a:pt x="7147560" y="60960"/>
                  </a:lnTo>
                  <a:lnTo>
                    <a:pt x="6469380" y="30480"/>
                  </a:lnTo>
                  <a:lnTo>
                    <a:pt x="5905500" y="45720"/>
                  </a:lnTo>
                  <a:lnTo>
                    <a:pt x="5120640" y="45720"/>
                  </a:lnTo>
                  <a:lnTo>
                    <a:pt x="4602480" y="7620"/>
                  </a:lnTo>
                  <a:lnTo>
                    <a:pt x="3695700" y="60960"/>
                  </a:lnTo>
                  <a:lnTo>
                    <a:pt x="2834640" y="60960"/>
                  </a:lnTo>
                  <a:lnTo>
                    <a:pt x="1722120" y="30480"/>
                  </a:lnTo>
                  <a:lnTo>
                    <a:pt x="746760" y="0"/>
                  </a:lnTo>
                  <a:lnTo>
                    <a:pt x="0" y="30480"/>
                  </a:lnTo>
                  <a:lnTo>
                    <a:pt x="7620" y="121920"/>
                  </a:lnTo>
                  <a:close/>
                </a:path>
              </a:pathLst>
            </a:custGeom>
            <a:solidFill>
              <a:srgbClr val="BF95D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6" name="TextBox 795"/>
            <p:cNvSpPr txBox="1"/>
            <p:nvPr/>
          </p:nvSpPr>
          <p:spPr>
            <a:xfrm>
              <a:off x="219720" y="1271000"/>
              <a:ext cx="889859" cy="307777"/>
            </a:xfrm>
            <a:prstGeom prst="rect">
              <a:avLst/>
            </a:prstGeom>
            <a:noFill/>
          </p:spPr>
          <p:txBody>
            <a:bodyPr wrap="none" rtlCol="0">
              <a:spAutoFit/>
            </a:bodyPr>
            <a:lstStyle/>
            <a:p>
              <a:r>
                <a:rPr lang="en-US" sz="1400" b="1" dirty="0">
                  <a:solidFill>
                    <a:srgbClr val="7030A0"/>
                  </a:solidFill>
                </a:rPr>
                <a:t>Facebook</a:t>
              </a:r>
            </a:p>
          </p:txBody>
        </p:sp>
      </p:grpSp>
      <p:grpSp>
        <p:nvGrpSpPr>
          <p:cNvPr id="798" name="Group 797"/>
          <p:cNvGrpSpPr/>
          <p:nvPr/>
        </p:nvGrpSpPr>
        <p:grpSpPr>
          <a:xfrm>
            <a:off x="11427157" y="792480"/>
            <a:ext cx="457404" cy="5490086"/>
            <a:chOff x="11583022" y="792480"/>
            <a:chExt cx="457404" cy="5490086"/>
          </a:xfrm>
        </p:grpSpPr>
        <p:grpSp>
          <p:nvGrpSpPr>
            <p:cNvPr id="799" name="Group 798"/>
            <p:cNvGrpSpPr/>
            <p:nvPr/>
          </p:nvGrpSpPr>
          <p:grpSpPr>
            <a:xfrm flipH="1">
              <a:off x="11653675" y="792480"/>
              <a:ext cx="307805" cy="5490086"/>
              <a:chOff x="5306749" y="1551715"/>
              <a:chExt cx="263687" cy="1431630"/>
            </a:xfrm>
          </p:grpSpPr>
          <p:cxnSp>
            <p:nvCxnSpPr>
              <p:cNvPr id="802" name="Straight Connector 801"/>
              <p:cNvCxnSpPr/>
              <p:nvPr/>
            </p:nvCxnSpPr>
            <p:spPr>
              <a:xfrm>
                <a:off x="5306749" y="2983345"/>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3" name="Straight Connector 802"/>
              <p:cNvCxnSpPr/>
              <p:nvPr/>
            </p:nvCxnSpPr>
            <p:spPr>
              <a:xfrm>
                <a:off x="5306749" y="2840182"/>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4" name="Straight Connector 803"/>
              <p:cNvCxnSpPr/>
              <p:nvPr/>
            </p:nvCxnSpPr>
            <p:spPr>
              <a:xfrm>
                <a:off x="5306749" y="2697019"/>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5" name="Straight Connector 804"/>
              <p:cNvCxnSpPr/>
              <p:nvPr/>
            </p:nvCxnSpPr>
            <p:spPr>
              <a:xfrm>
                <a:off x="5306749" y="2553856"/>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6" name="Straight Connector 805"/>
              <p:cNvCxnSpPr/>
              <p:nvPr/>
            </p:nvCxnSpPr>
            <p:spPr>
              <a:xfrm>
                <a:off x="5306749" y="2410693"/>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7" name="Straight Connector 806"/>
              <p:cNvCxnSpPr/>
              <p:nvPr/>
            </p:nvCxnSpPr>
            <p:spPr>
              <a:xfrm>
                <a:off x="5306749" y="2267530"/>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8" name="Straight Connector 807"/>
              <p:cNvCxnSpPr/>
              <p:nvPr/>
            </p:nvCxnSpPr>
            <p:spPr>
              <a:xfrm>
                <a:off x="5306749" y="2124367"/>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09" name="Straight Connector 808"/>
              <p:cNvCxnSpPr/>
              <p:nvPr/>
            </p:nvCxnSpPr>
            <p:spPr>
              <a:xfrm>
                <a:off x="5306749" y="1981204"/>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0" name="Straight Connector 809"/>
              <p:cNvCxnSpPr/>
              <p:nvPr/>
            </p:nvCxnSpPr>
            <p:spPr>
              <a:xfrm>
                <a:off x="5306749" y="1838041"/>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1" name="Straight Connector 810"/>
              <p:cNvCxnSpPr/>
              <p:nvPr/>
            </p:nvCxnSpPr>
            <p:spPr>
              <a:xfrm>
                <a:off x="5306749" y="1694878"/>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cxnSp>
            <p:nvCxnSpPr>
              <p:cNvPr id="812" name="Straight Connector 811"/>
              <p:cNvCxnSpPr/>
              <p:nvPr/>
            </p:nvCxnSpPr>
            <p:spPr>
              <a:xfrm>
                <a:off x="5306749" y="1551715"/>
                <a:ext cx="263687" cy="0"/>
              </a:xfrm>
              <a:prstGeom prst="line">
                <a:avLst/>
              </a:prstGeom>
              <a:ln>
                <a:solidFill>
                  <a:srgbClr val="1F4E79"/>
                </a:solidFill>
                <a:prstDash val="sysDot"/>
              </a:ln>
            </p:spPr>
            <p:style>
              <a:lnRef idx="1">
                <a:schemeClr val="accent1"/>
              </a:lnRef>
              <a:fillRef idx="0">
                <a:schemeClr val="accent1"/>
              </a:fillRef>
              <a:effectRef idx="0">
                <a:schemeClr val="accent1"/>
              </a:effectRef>
              <a:fontRef idx="minor">
                <a:schemeClr val="tx1"/>
              </a:fontRef>
            </p:style>
          </p:cxnSp>
        </p:grpSp>
        <p:sp>
          <p:nvSpPr>
            <p:cNvPr id="800" name="TextBox 799"/>
            <p:cNvSpPr txBox="1"/>
            <p:nvPr/>
          </p:nvSpPr>
          <p:spPr>
            <a:xfrm>
              <a:off x="11583022" y="4078916"/>
              <a:ext cx="457404" cy="276999"/>
            </a:xfrm>
            <a:prstGeom prst="rect">
              <a:avLst/>
            </a:prstGeom>
            <a:noFill/>
          </p:spPr>
          <p:txBody>
            <a:bodyPr wrap="square" rtlCol="0">
              <a:spAutoFit/>
            </a:bodyPr>
            <a:lstStyle/>
            <a:p>
              <a:pPr algn="ctr"/>
              <a:r>
                <a:rPr lang="en-US" sz="1200" dirty="0"/>
                <a:t>35%</a:t>
              </a:r>
            </a:p>
          </p:txBody>
        </p:sp>
        <p:cxnSp>
          <p:nvCxnSpPr>
            <p:cNvPr id="801" name="Straight Connector 800"/>
            <p:cNvCxnSpPr/>
            <p:nvPr/>
          </p:nvCxnSpPr>
          <p:spPr>
            <a:xfrm>
              <a:off x="11811725" y="4385336"/>
              <a:ext cx="0" cy="1897230"/>
            </a:xfrm>
            <a:prstGeom prst="line">
              <a:avLst/>
            </a:prstGeom>
            <a:ln w="38100">
              <a:solidFill>
                <a:srgbClr val="1F4E79"/>
              </a:solidFill>
            </a:ln>
          </p:spPr>
          <p:style>
            <a:lnRef idx="1">
              <a:schemeClr val="accent1"/>
            </a:lnRef>
            <a:fillRef idx="0">
              <a:schemeClr val="accent1"/>
            </a:fillRef>
            <a:effectRef idx="0">
              <a:schemeClr val="accent1"/>
            </a:effectRef>
            <a:fontRef idx="minor">
              <a:schemeClr val="tx1"/>
            </a:fontRef>
          </p:style>
        </p:cxnSp>
      </p:grpSp>
      <p:sp>
        <p:nvSpPr>
          <p:cNvPr id="813" name="Right Brace 812"/>
          <p:cNvSpPr/>
          <p:nvPr/>
        </p:nvSpPr>
        <p:spPr>
          <a:xfrm>
            <a:off x="11205528" y="684040"/>
            <a:ext cx="257242" cy="5578834"/>
          </a:xfrm>
          <a:prstGeom prst="rightBrace">
            <a:avLst/>
          </a:prstGeom>
          <a:ln w="3175">
            <a:solidFill>
              <a:srgbClr val="1F4E7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86" name="TextBox 785"/>
          <p:cNvSpPr txBox="1"/>
          <p:nvPr/>
        </p:nvSpPr>
        <p:spPr>
          <a:xfrm>
            <a:off x="3954515"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448443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childTnLst>
                                    </p:cTn>
                                  </p:par>
                                  <p:par>
                                    <p:cTn id="8" presetID="22" presetClass="entr" presetSubtype="4" fill="hold"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wipe(down)">
                                          <p:cBhvr>
                                            <p:cTn id="10" dur="1000"/>
                                            <p:tgtEl>
                                              <p:spTgt spid="226"/>
                                            </p:tgtEl>
                                          </p:cBhvr>
                                        </p:animEffect>
                                      </p:childTnLst>
                                    </p:cTn>
                                  </p:par>
                                </p:childTnLst>
                              </p:cTn>
                            </p:par>
                            <p:par>
                              <p:cTn id="11" fill="hold">
                                <p:stCondLst>
                                  <p:cond delay="1000"/>
                                </p:stCondLst>
                                <p:childTnLst>
                                  <p:par>
                                    <p:cTn id="12" presetID="2" presetClass="entr" presetSubtype="2" fill="hold" grpId="0" nodeType="afterEffect" p14:presetBounceEnd="58000">
                                      <p:stCondLst>
                                        <p:cond delay="0"/>
                                      </p:stCondLst>
                                      <p:childTnLst>
                                        <p:set>
                                          <p:cBhvr>
                                            <p:cTn id="13" dur="1" fill="hold">
                                              <p:stCondLst>
                                                <p:cond delay="0"/>
                                              </p:stCondLst>
                                            </p:cTn>
                                            <p:tgtEl>
                                              <p:spTgt spid="813"/>
                                            </p:tgtEl>
                                            <p:attrNameLst>
                                              <p:attrName>style.visibility</p:attrName>
                                            </p:attrNameLst>
                                          </p:cBhvr>
                                          <p:to>
                                            <p:strVal val="visible"/>
                                          </p:to>
                                        </p:set>
                                        <p:anim calcmode="lin" valueType="num" p14:bounceEnd="58000">
                                          <p:cBhvr additive="base">
                                            <p:cTn id="14" dur="1000" fill="hold"/>
                                            <p:tgtEl>
                                              <p:spTgt spid="813"/>
                                            </p:tgtEl>
                                            <p:attrNameLst>
                                              <p:attrName>ppt_x</p:attrName>
                                            </p:attrNameLst>
                                          </p:cBhvr>
                                          <p:tavLst>
                                            <p:tav tm="0">
                                              <p:val>
                                                <p:strVal val="1+#ppt_w/2"/>
                                              </p:val>
                                            </p:tav>
                                            <p:tav tm="100000">
                                              <p:val>
                                                <p:strVal val="#ppt_x"/>
                                              </p:val>
                                            </p:tav>
                                          </p:tavLst>
                                        </p:anim>
                                        <p:anim calcmode="lin" valueType="num" p14:bounceEnd="58000">
                                          <p:cBhvr additive="base">
                                            <p:cTn id="15" dur="1000" fill="hold"/>
                                            <p:tgtEl>
                                              <p:spTgt spid="813"/>
                                            </p:tgtEl>
                                            <p:attrNameLst>
                                              <p:attrName>ppt_y</p:attrName>
                                            </p:attrNameLst>
                                          </p:cBhvr>
                                          <p:tavLst>
                                            <p:tav tm="0">
                                              <p:val>
                                                <p:strVal val="#ppt_y"/>
                                              </p:val>
                                            </p:tav>
                                            <p:tav tm="100000">
                                              <p:val>
                                                <p:strVal val="#ppt_y"/>
                                              </p:val>
                                            </p:tav>
                                          </p:tavLst>
                                        </p:anim>
                                      </p:childTnLst>
                                    </p:cTn>
                                  </p:par>
                                </p:childTnLst>
                              </p:cTn>
                            </p:par>
                            <p:par>
                              <p:cTn id="16" fill="hold">
                                <p:stCondLst>
                                  <p:cond delay="2000"/>
                                </p:stCondLst>
                                <p:childTnLst>
                                  <p:par>
                                    <p:cTn id="17" presetID="22" presetClass="entr" presetSubtype="4" fill="hold" nodeType="afterEffect">
                                      <p:stCondLst>
                                        <p:cond delay="0"/>
                                      </p:stCondLst>
                                      <p:childTnLst>
                                        <p:set>
                                          <p:cBhvr>
                                            <p:cTn id="18" dur="1" fill="hold">
                                              <p:stCondLst>
                                                <p:cond delay="0"/>
                                              </p:stCondLst>
                                            </p:cTn>
                                            <p:tgtEl>
                                              <p:spTgt spid="798"/>
                                            </p:tgtEl>
                                            <p:attrNameLst>
                                              <p:attrName>style.visibility</p:attrName>
                                            </p:attrNameLst>
                                          </p:cBhvr>
                                          <p:to>
                                            <p:strVal val="visible"/>
                                          </p:to>
                                        </p:set>
                                        <p:animEffect transition="in" filter="wipe(down)">
                                          <p:cBhvr>
                                            <p:cTn id="19" dur="1000"/>
                                            <p:tgtEl>
                                              <p:spTgt spid="7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81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3"/>
                                            </p:tgtEl>
                                            <p:attrNameLst>
                                              <p:attrName>style.visibility</p:attrName>
                                            </p:attrNameLst>
                                          </p:cBhvr>
                                          <p:to>
                                            <p:strVal val="visible"/>
                                          </p:to>
                                        </p:set>
                                        <p:animEffect transition="in" filter="fade">
                                          <p:cBhvr>
                                            <p:cTn id="7" dur="1000"/>
                                            <p:tgtEl>
                                              <p:spTgt spid="243"/>
                                            </p:tgtEl>
                                          </p:cBhvr>
                                        </p:animEffect>
                                      </p:childTnLst>
                                    </p:cTn>
                                  </p:par>
                                  <p:par>
                                    <p:cTn id="8" presetID="22" presetClass="entr" presetSubtype="4" fill="hold" nodeType="withEffect">
                                      <p:stCondLst>
                                        <p:cond delay="0"/>
                                      </p:stCondLst>
                                      <p:childTnLst>
                                        <p:set>
                                          <p:cBhvr>
                                            <p:cTn id="9" dur="1" fill="hold">
                                              <p:stCondLst>
                                                <p:cond delay="0"/>
                                              </p:stCondLst>
                                            </p:cTn>
                                            <p:tgtEl>
                                              <p:spTgt spid="226"/>
                                            </p:tgtEl>
                                            <p:attrNameLst>
                                              <p:attrName>style.visibility</p:attrName>
                                            </p:attrNameLst>
                                          </p:cBhvr>
                                          <p:to>
                                            <p:strVal val="visible"/>
                                          </p:to>
                                        </p:set>
                                        <p:animEffect transition="in" filter="wipe(down)">
                                          <p:cBhvr>
                                            <p:cTn id="10" dur="1000"/>
                                            <p:tgtEl>
                                              <p:spTgt spid="226"/>
                                            </p:tgtEl>
                                          </p:cBhvr>
                                        </p:animEffect>
                                      </p:childTnLst>
                                    </p:cTn>
                                  </p:par>
                                </p:childTnLst>
                              </p:cTn>
                            </p:par>
                            <p:par>
                              <p:cTn id="11" fill="hold">
                                <p:stCondLst>
                                  <p:cond delay="1000"/>
                                </p:stCondLst>
                                <p:childTnLst>
                                  <p:par>
                                    <p:cTn id="12" presetID="2" presetClass="entr" presetSubtype="2" fill="hold" grpId="0" nodeType="afterEffect">
                                      <p:stCondLst>
                                        <p:cond delay="0"/>
                                      </p:stCondLst>
                                      <p:childTnLst>
                                        <p:set>
                                          <p:cBhvr>
                                            <p:cTn id="13" dur="1" fill="hold">
                                              <p:stCondLst>
                                                <p:cond delay="0"/>
                                              </p:stCondLst>
                                            </p:cTn>
                                            <p:tgtEl>
                                              <p:spTgt spid="813"/>
                                            </p:tgtEl>
                                            <p:attrNameLst>
                                              <p:attrName>style.visibility</p:attrName>
                                            </p:attrNameLst>
                                          </p:cBhvr>
                                          <p:to>
                                            <p:strVal val="visible"/>
                                          </p:to>
                                        </p:set>
                                        <p:anim calcmode="lin" valueType="num">
                                          <p:cBhvr additive="base">
                                            <p:cTn id="14" dur="1000" fill="hold"/>
                                            <p:tgtEl>
                                              <p:spTgt spid="813"/>
                                            </p:tgtEl>
                                            <p:attrNameLst>
                                              <p:attrName>ppt_x</p:attrName>
                                            </p:attrNameLst>
                                          </p:cBhvr>
                                          <p:tavLst>
                                            <p:tav tm="0">
                                              <p:val>
                                                <p:strVal val="1+#ppt_w/2"/>
                                              </p:val>
                                            </p:tav>
                                            <p:tav tm="100000">
                                              <p:val>
                                                <p:strVal val="#ppt_x"/>
                                              </p:val>
                                            </p:tav>
                                          </p:tavLst>
                                        </p:anim>
                                        <p:anim calcmode="lin" valueType="num">
                                          <p:cBhvr additive="base">
                                            <p:cTn id="15" dur="1000" fill="hold"/>
                                            <p:tgtEl>
                                              <p:spTgt spid="813"/>
                                            </p:tgtEl>
                                            <p:attrNameLst>
                                              <p:attrName>ppt_y</p:attrName>
                                            </p:attrNameLst>
                                          </p:cBhvr>
                                          <p:tavLst>
                                            <p:tav tm="0">
                                              <p:val>
                                                <p:strVal val="#ppt_y"/>
                                              </p:val>
                                            </p:tav>
                                            <p:tav tm="100000">
                                              <p:val>
                                                <p:strVal val="#ppt_y"/>
                                              </p:val>
                                            </p:tav>
                                          </p:tavLst>
                                        </p:anim>
                                      </p:childTnLst>
                                    </p:cTn>
                                  </p:par>
                                </p:childTnLst>
                              </p:cTn>
                            </p:par>
                            <p:par>
                              <p:cTn id="16" fill="hold">
                                <p:stCondLst>
                                  <p:cond delay="2000"/>
                                </p:stCondLst>
                                <p:childTnLst>
                                  <p:par>
                                    <p:cTn id="17" presetID="22" presetClass="entr" presetSubtype="4" fill="hold" nodeType="afterEffect">
                                      <p:stCondLst>
                                        <p:cond delay="0"/>
                                      </p:stCondLst>
                                      <p:childTnLst>
                                        <p:set>
                                          <p:cBhvr>
                                            <p:cTn id="18" dur="1" fill="hold">
                                              <p:stCondLst>
                                                <p:cond delay="0"/>
                                              </p:stCondLst>
                                            </p:cTn>
                                            <p:tgtEl>
                                              <p:spTgt spid="798"/>
                                            </p:tgtEl>
                                            <p:attrNameLst>
                                              <p:attrName>style.visibility</p:attrName>
                                            </p:attrNameLst>
                                          </p:cBhvr>
                                          <p:to>
                                            <p:strVal val="visible"/>
                                          </p:to>
                                        </p:set>
                                        <p:animEffect transition="in" filter="wipe(down)">
                                          <p:cBhvr>
                                            <p:cTn id="19" dur="1000"/>
                                            <p:tgtEl>
                                              <p:spTgt spid="7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813" grpId="0" animBg="1"/>
        </p:bldLst>
      </p:timing>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Freeform 6"/>
          <p:cNvSpPr/>
          <p:nvPr/>
        </p:nvSpPr>
        <p:spPr>
          <a:xfrm>
            <a:off x="3674416" y="2218954"/>
            <a:ext cx="1243695" cy="1461771"/>
          </a:xfrm>
          <a:custGeom>
            <a:avLst/>
            <a:gdLst>
              <a:gd name="connsiteX0" fmla="*/ 293132 w 1634663"/>
              <a:gd name="connsiteY0" fmla="*/ 1862872 h 1921294"/>
              <a:gd name="connsiteX1" fmla="*/ 359172 w 1634663"/>
              <a:gd name="connsiteY1" fmla="*/ 1725712 h 1921294"/>
              <a:gd name="connsiteX2" fmla="*/ 384572 w 1634663"/>
              <a:gd name="connsiteY2" fmla="*/ 1537752 h 1921294"/>
              <a:gd name="connsiteX3" fmla="*/ 349012 w 1634663"/>
              <a:gd name="connsiteY3" fmla="*/ 1400592 h 1921294"/>
              <a:gd name="connsiteX4" fmla="*/ 155972 w 1634663"/>
              <a:gd name="connsiteY4" fmla="*/ 1192312 h 1921294"/>
              <a:gd name="connsiteX5" fmla="*/ 28972 w 1634663"/>
              <a:gd name="connsiteY5" fmla="*/ 933232 h 1921294"/>
              <a:gd name="connsiteX6" fmla="*/ 18812 w 1634663"/>
              <a:gd name="connsiteY6" fmla="*/ 582712 h 1921294"/>
              <a:gd name="connsiteX7" fmla="*/ 247412 w 1634663"/>
              <a:gd name="connsiteY7" fmla="*/ 186472 h 1921294"/>
              <a:gd name="connsiteX8" fmla="*/ 633492 w 1634663"/>
              <a:gd name="connsiteY8" fmla="*/ 13752 h 1921294"/>
              <a:gd name="connsiteX9" fmla="*/ 1055132 w 1634663"/>
              <a:gd name="connsiteY9" fmla="*/ 49312 h 1921294"/>
              <a:gd name="connsiteX10" fmla="*/ 1410732 w 1634663"/>
              <a:gd name="connsiteY10" fmla="*/ 354112 h 1921294"/>
              <a:gd name="connsiteX11" fmla="*/ 1512332 w 1634663"/>
              <a:gd name="connsiteY11" fmla="*/ 603032 h 1921294"/>
              <a:gd name="connsiteX12" fmla="*/ 1441212 w 1634663"/>
              <a:gd name="connsiteY12" fmla="*/ 730032 h 1921294"/>
              <a:gd name="connsiteX13" fmla="*/ 1492012 w 1634663"/>
              <a:gd name="connsiteY13" fmla="*/ 816392 h 1921294"/>
              <a:gd name="connsiteX14" fmla="*/ 1593612 w 1634663"/>
              <a:gd name="connsiteY14" fmla="*/ 943392 h 1921294"/>
              <a:gd name="connsiteX15" fmla="*/ 1634252 w 1634663"/>
              <a:gd name="connsiteY15" fmla="*/ 1014512 h 1921294"/>
              <a:gd name="connsiteX16" fmla="*/ 1608852 w 1634663"/>
              <a:gd name="connsiteY16" fmla="*/ 1065312 h 1921294"/>
              <a:gd name="connsiteX17" fmla="*/ 1522492 w 1634663"/>
              <a:gd name="connsiteY17" fmla="*/ 1126272 h 1921294"/>
              <a:gd name="connsiteX18" fmla="*/ 1558052 w 1634663"/>
              <a:gd name="connsiteY18" fmla="*/ 1197392 h 1921294"/>
              <a:gd name="connsiteX19" fmla="*/ 1558052 w 1634663"/>
              <a:gd name="connsiteY19" fmla="*/ 1253272 h 1921294"/>
              <a:gd name="connsiteX20" fmla="*/ 1532652 w 1634663"/>
              <a:gd name="connsiteY20" fmla="*/ 1304072 h 1921294"/>
              <a:gd name="connsiteX21" fmla="*/ 1558052 w 1634663"/>
              <a:gd name="connsiteY21" fmla="*/ 1329472 h 1921294"/>
              <a:gd name="connsiteX22" fmla="*/ 1558052 w 1634663"/>
              <a:gd name="connsiteY22" fmla="*/ 1375192 h 1921294"/>
              <a:gd name="connsiteX23" fmla="*/ 1497092 w 1634663"/>
              <a:gd name="connsiteY23" fmla="*/ 1456472 h 1921294"/>
              <a:gd name="connsiteX24" fmla="*/ 1522492 w 1634663"/>
              <a:gd name="connsiteY24" fmla="*/ 1517432 h 1921294"/>
              <a:gd name="connsiteX25" fmla="*/ 1512332 w 1634663"/>
              <a:gd name="connsiteY25" fmla="*/ 1619032 h 1921294"/>
              <a:gd name="connsiteX26" fmla="*/ 1476772 w 1634663"/>
              <a:gd name="connsiteY26" fmla="*/ 1690152 h 1921294"/>
              <a:gd name="connsiteX27" fmla="*/ 1365012 w 1634663"/>
              <a:gd name="connsiteY27" fmla="*/ 1710472 h 1921294"/>
              <a:gd name="connsiteX28" fmla="*/ 1121172 w 1634663"/>
              <a:gd name="connsiteY28" fmla="*/ 1685072 h 1921294"/>
              <a:gd name="connsiteX29" fmla="*/ 1019572 w 1634663"/>
              <a:gd name="connsiteY29" fmla="*/ 1740952 h 1921294"/>
              <a:gd name="connsiteX30" fmla="*/ 1024652 w 1634663"/>
              <a:gd name="connsiteY30" fmla="*/ 1832392 h 1921294"/>
              <a:gd name="connsiteX31" fmla="*/ 1080532 w 1634663"/>
              <a:gd name="connsiteY31" fmla="*/ 1913672 h 1921294"/>
              <a:gd name="connsiteX32" fmla="*/ 780812 w 1634663"/>
              <a:gd name="connsiteY32" fmla="*/ 1913672 h 1921294"/>
              <a:gd name="connsiteX33" fmla="*/ 404892 w 1634663"/>
              <a:gd name="connsiteY33" fmla="*/ 1918752 h 1921294"/>
              <a:gd name="connsiteX34" fmla="*/ 293132 w 1634663"/>
              <a:gd name="connsiteY34" fmla="*/ 1862872 h 192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4663" h="1921294">
                <a:moveTo>
                  <a:pt x="293132" y="1862872"/>
                </a:moveTo>
                <a:cubicBezTo>
                  <a:pt x="285512" y="1830699"/>
                  <a:pt x="343932" y="1779899"/>
                  <a:pt x="359172" y="1725712"/>
                </a:cubicBezTo>
                <a:cubicBezTo>
                  <a:pt x="374412" y="1671525"/>
                  <a:pt x="386265" y="1591939"/>
                  <a:pt x="384572" y="1537752"/>
                </a:cubicBezTo>
                <a:cubicBezTo>
                  <a:pt x="382879" y="1483565"/>
                  <a:pt x="387112" y="1458165"/>
                  <a:pt x="349012" y="1400592"/>
                </a:cubicBezTo>
                <a:cubicBezTo>
                  <a:pt x="310912" y="1343019"/>
                  <a:pt x="209312" y="1270205"/>
                  <a:pt x="155972" y="1192312"/>
                </a:cubicBezTo>
                <a:cubicBezTo>
                  <a:pt x="102632" y="1114419"/>
                  <a:pt x="51832" y="1034832"/>
                  <a:pt x="28972" y="933232"/>
                </a:cubicBezTo>
                <a:cubicBezTo>
                  <a:pt x="6112" y="831632"/>
                  <a:pt x="-17595" y="707172"/>
                  <a:pt x="18812" y="582712"/>
                </a:cubicBezTo>
                <a:cubicBezTo>
                  <a:pt x="55219" y="458252"/>
                  <a:pt x="144965" y="281299"/>
                  <a:pt x="247412" y="186472"/>
                </a:cubicBezTo>
                <a:cubicBezTo>
                  <a:pt x="349859" y="91645"/>
                  <a:pt x="498872" y="36612"/>
                  <a:pt x="633492" y="13752"/>
                </a:cubicBezTo>
                <a:cubicBezTo>
                  <a:pt x="768112" y="-9108"/>
                  <a:pt x="925592" y="-7415"/>
                  <a:pt x="1055132" y="49312"/>
                </a:cubicBezTo>
                <a:cubicBezTo>
                  <a:pt x="1184672" y="106039"/>
                  <a:pt x="1334532" y="261825"/>
                  <a:pt x="1410732" y="354112"/>
                </a:cubicBezTo>
                <a:cubicBezTo>
                  <a:pt x="1486932" y="446399"/>
                  <a:pt x="1507252" y="540379"/>
                  <a:pt x="1512332" y="603032"/>
                </a:cubicBezTo>
                <a:cubicBezTo>
                  <a:pt x="1517412" y="665685"/>
                  <a:pt x="1444599" y="694472"/>
                  <a:pt x="1441212" y="730032"/>
                </a:cubicBezTo>
                <a:cubicBezTo>
                  <a:pt x="1437825" y="765592"/>
                  <a:pt x="1466612" y="780832"/>
                  <a:pt x="1492012" y="816392"/>
                </a:cubicBezTo>
                <a:cubicBezTo>
                  <a:pt x="1517412" y="851952"/>
                  <a:pt x="1569905" y="910372"/>
                  <a:pt x="1593612" y="943392"/>
                </a:cubicBezTo>
                <a:cubicBezTo>
                  <a:pt x="1617319" y="976412"/>
                  <a:pt x="1631712" y="994192"/>
                  <a:pt x="1634252" y="1014512"/>
                </a:cubicBezTo>
                <a:cubicBezTo>
                  <a:pt x="1636792" y="1034832"/>
                  <a:pt x="1627479" y="1046685"/>
                  <a:pt x="1608852" y="1065312"/>
                </a:cubicBezTo>
                <a:cubicBezTo>
                  <a:pt x="1590225" y="1083939"/>
                  <a:pt x="1530959" y="1104259"/>
                  <a:pt x="1522492" y="1126272"/>
                </a:cubicBezTo>
                <a:cubicBezTo>
                  <a:pt x="1514025" y="1148285"/>
                  <a:pt x="1552125" y="1176225"/>
                  <a:pt x="1558052" y="1197392"/>
                </a:cubicBezTo>
                <a:cubicBezTo>
                  <a:pt x="1563979" y="1218559"/>
                  <a:pt x="1562285" y="1235492"/>
                  <a:pt x="1558052" y="1253272"/>
                </a:cubicBezTo>
                <a:cubicBezTo>
                  <a:pt x="1553819" y="1271052"/>
                  <a:pt x="1532652" y="1291372"/>
                  <a:pt x="1532652" y="1304072"/>
                </a:cubicBezTo>
                <a:cubicBezTo>
                  <a:pt x="1532652" y="1316772"/>
                  <a:pt x="1553819" y="1317619"/>
                  <a:pt x="1558052" y="1329472"/>
                </a:cubicBezTo>
                <a:cubicBezTo>
                  <a:pt x="1562285" y="1341325"/>
                  <a:pt x="1568212" y="1354025"/>
                  <a:pt x="1558052" y="1375192"/>
                </a:cubicBezTo>
                <a:cubicBezTo>
                  <a:pt x="1547892" y="1396359"/>
                  <a:pt x="1503019" y="1432765"/>
                  <a:pt x="1497092" y="1456472"/>
                </a:cubicBezTo>
                <a:cubicBezTo>
                  <a:pt x="1491165" y="1480179"/>
                  <a:pt x="1519952" y="1490339"/>
                  <a:pt x="1522492" y="1517432"/>
                </a:cubicBezTo>
                <a:cubicBezTo>
                  <a:pt x="1525032" y="1544525"/>
                  <a:pt x="1519952" y="1590245"/>
                  <a:pt x="1512332" y="1619032"/>
                </a:cubicBezTo>
                <a:cubicBezTo>
                  <a:pt x="1504712" y="1647819"/>
                  <a:pt x="1501325" y="1674912"/>
                  <a:pt x="1476772" y="1690152"/>
                </a:cubicBezTo>
                <a:cubicBezTo>
                  <a:pt x="1452219" y="1705392"/>
                  <a:pt x="1424279" y="1711319"/>
                  <a:pt x="1365012" y="1710472"/>
                </a:cubicBezTo>
                <a:cubicBezTo>
                  <a:pt x="1305745" y="1709625"/>
                  <a:pt x="1178745" y="1679992"/>
                  <a:pt x="1121172" y="1685072"/>
                </a:cubicBezTo>
                <a:cubicBezTo>
                  <a:pt x="1063599" y="1690152"/>
                  <a:pt x="1035659" y="1716399"/>
                  <a:pt x="1019572" y="1740952"/>
                </a:cubicBezTo>
                <a:cubicBezTo>
                  <a:pt x="1003485" y="1765505"/>
                  <a:pt x="1014492" y="1803605"/>
                  <a:pt x="1024652" y="1832392"/>
                </a:cubicBezTo>
                <a:cubicBezTo>
                  <a:pt x="1034812" y="1861179"/>
                  <a:pt x="1121172" y="1900125"/>
                  <a:pt x="1080532" y="1913672"/>
                </a:cubicBezTo>
                <a:cubicBezTo>
                  <a:pt x="1039892" y="1927219"/>
                  <a:pt x="780812" y="1913672"/>
                  <a:pt x="780812" y="1913672"/>
                </a:cubicBezTo>
                <a:cubicBezTo>
                  <a:pt x="668205" y="1914519"/>
                  <a:pt x="485325" y="1926372"/>
                  <a:pt x="404892" y="1918752"/>
                </a:cubicBezTo>
                <a:cubicBezTo>
                  <a:pt x="324459" y="1911132"/>
                  <a:pt x="300752" y="1895045"/>
                  <a:pt x="293132" y="1862872"/>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6" name="Group 85"/>
          <p:cNvGrpSpPr/>
          <p:nvPr/>
        </p:nvGrpSpPr>
        <p:grpSpPr>
          <a:xfrm>
            <a:off x="4454435" y="772407"/>
            <a:ext cx="4032300" cy="2065863"/>
            <a:chOff x="1848395" y="1336287"/>
            <a:chExt cx="4032300" cy="2065863"/>
          </a:xfrm>
        </p:grpSpPr>
        <p:pic>
          <p:nvPicPr>
            <p:cNvPr id="12" name="Picture 11"/>
            <p:cNvPicPr>
              <a:picLocks noChangeAspect="1"/>
            </p:cNvPicPr>
            <p:nvPr/>
          </p:nvPicPr>
          <p:blipFill rotWithShape="1">
            <a:blip r:embed="rId3">
              <a:clrChange>
                <a:clrFrom>
                  <a:srgbClr val="FFFFFF"/>
                </a:clrFrom>
                <a:clrTo>
                  <a:srgbClr val="FFFFFF">
                    <a:alpha val="0"/>
                  </a:srgbClr>
                </a:clrTo>
              </a:clrChange>
            </a:blip>
            <a:srcRect t="35056" b="36991"/>
            <a:stretch/>
          </p:blipFill>
          <p:spPr>
            <a:xfrm>
              <a:off x="3708862" y="1336287"/>
              <a:ext cx="2171833" cy="607091"/>
            </a:xfrm>
            <a:prstGeom prst="rect">
              <a:avLst/>
            </a:prstGeom>
          </p:spPr>
        </p:pic>
        <p:sp>
          <p:nvSpPr>
            <p:cNvPr id="13" name="Oval 12"/>
            <p:cNvSpPr/>
            <p:nvPr/>
          </p:nvSpPr>
          <p:spPr>
            <a:xfrm>
              <a:off x="3431299" y="159741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a:off x="1848395" y="1641087"/>
              <a:ext cx="1584960" cy="1761063"/>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9" name="Group 88"/>
          <p:cNvGrpSpPr/>
          <p:nvPr/>
        </p:nvGrpSpPr>
        <p:grpSpPr>
          <a:xfrm>
            <a:off x="4444275" y="2868749"/>
            <a:ext cx="2679067" cy="767038"/>
            <a:chOff x="1838235" y="3432629"/>
            <a:chExt cx="2679067" cy="767038"/>
          </a:xfrm>
        </p:grpSpPr>
        <p:grpSp>
          <p:nvGrpSpPr>
            <p:cNvPr id="21" name="Group 20"/>
            <p:cNvGrpSpPr/>
            <p:nvPr/>
          </p:nvGrpSpPr>
          <p:grpSpPr>
            <a:xfrm>
              <a:off x="3407086" y="3867541"/>
              <a:ext cx="1110216" cy="332126"/>
              <a:chOff x="4491204" y="3128164"/>
              <a:chExt cx="1110216" cy="332126"/>
            </a:xfrm>
          </p:grpSpPr>
          <p:pic>
            <p:nvPicPr>
              <p:cNvPr id="23" name="Picture 22"/>
              <p:cNvPicPr>
                <a:picLocks noChangeAspect="1"/>
              </p:cNvPicPr>
              <p:nvPr/>
            </p:nvPicPr>
            <p:blipFill>
              <a:blip r:embed="rId4"/>
              <a:stretch>
                <a:fillRect/>
              </a:stretch>
            </p:blipFill>
            <p:spPr>
              <a:xfrm>
                <a:off x="4768767" y="3128164"/>
                <a:ext cx="832653" cy="332126"/>
              </a:xfrm>
              <a:prstGeom prst="rect">
                <a:avLst/>
              </a:prstGeom>
            </p:spPr>
          </p:pic>
          <p:sp>
            <p:nvSpPr>
              <p:cNvPr id="24" name="Oval 23"/>
              <p:cNvSpPr/>
              <p:nvPr/>
            </p:nvSpPr>
            <p:spPr>
              <a:xfrm>
                <a:off x="4491204" y="323657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Freeform 21"/>
            <p:cNvSpPr/>
            <p:nvPr/>
          </p:nvSpPr>
          <p:spPr>
            <a:xfrm>
              <a:off x="1838235" y="3432629"/>
              <a:ext cx="1595120" cy="568259"/>
            </a:xfrm>
            <a:custGeom>
              <a:avLst/>
              <a:gdLst>
                <a:gd name="connsiteX0" fmla="*/ 1595120 w 1595120"/>
                <a:gd name="connsiteY0" fmla="*/ 314960 h 314960"/>
                <a:gd name="connsiteX1" fmla="*/ 812800 w 1595120"/>
                <a:gd name="connsiteY1" fmla="*/ 314960 h 314960"/>
                <a:gd name="connsiteX2" fmla="*/ 0 w 1595120"/>
                <a:gd name="connsiteY2" fmla="*/ 0 h 314960"/>
              </a:gdLst>
              <a:ahLst/>
              <a:cxnLst>
                <a:cxn ang="0">
                  <a:pos x="connsiteX0" y="connsiteY0"/>
                </a:cxn>
                <a:cxn ang="0">
                  <a:pos x="connsiteX1" y="connsiteY1"/>
                </a:cxn>
                <a:cxn ang="0">
                  <a:pos x="connsiteX2" y="connsiteY2"/>
                </a:cxn>
              </a:cxnLst>
              <a:rect l="l" t="t" r="r" b="b"/>
              <a:pathLst>
                <a:path w="1595120" h="314960">
                  <a:moveTo>
                    <a:pt x="1595120" y="314960"/>
                  </a:moveTo>
                  <a:lnTo>
                    <a:pt x="812800" y="31496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p:cNvGrpSpPr/>
          <p:nvPr/>
        </p:nvGrpSpPr>
        <p:grpSpPr>
          <a:xfrm>
            <a:off x="4423955" y="2868749"/>
            <a:ext cx="2458376" cy="2056627"/>
            <a:chOff x="1817915" y="3432629"/>
            <a:chExt cx="2458376" cy="2056627"/>
          </a:xfrm>
        </p:grpSpPr>
        <p:grpSp>
          <p:nvGrpSpPr>
            <p:cNvPr id="29" name="Group 28"/>
            <p:cNvGrpSpPr/>
            <p:nvPr/>
          </p:nvGrpSpPr>
          <p:grpSpPr>
            <a:xfrm>
              <a:off x="3431299" y="4921827"/>
              <a:ext cx="844992" cy="567429"/>
              <a:chOff x="4491204" y="3683003"/>
              <a:chExt cx="844992" cy="567429"/>
            </a:xfrm>
          </p:grpSpPr>
          <p:pic>
            <p:nvPicPr>
              <p:cNvPr id="31" name="Picture 30"/>
              <p:cNvPicPr>
                <a:picLocks noChangeAspect="1"/>
              </p:cNvPicPr>
              <p:nvPr/>
            </p:nvPicPr>
            <p:blipFill>
              <a:blip r:embed="rId5"/>
              <a:stretch>
                <a:fillRect/>
              </a:stretch>
            </p:blipFill>
            <p:spPr>
              <a:xfrm>
                <a:off x="4768767" y="3683003"/>
                <a:ext cx="567429" cy="567429"/>
              </a:xfrm>
              <a:prstGeom prst="rect">
                <a:avLst/>
              </a:prstGeom>
            </p:spPr>
          </p:pic>
          <p:sp>
            <p:nvSpPr>
              <p:cNvPr id="32" name="Oval 31"/>
              <p:cNvSpPr/>
              <p:nvPr/>
            </p:nvSpPr>
            <p:spPr>
              <a:xfrm>
                <a:off x="4491204" y="390906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Freeform 29"/>
            <p:cNvSpPr/>
            <p:nvPr/>
          </p:nvSpPr>
          <p:spPr>
            <a:xfrm>
              <a:off x="1817915" y="3432629"/>
              <a:ext cx="1645920" cy="1755787"/>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7" name="Group 86"/>
          <p:cNvGrpSpPr/>
          <p:nvPr/>
        </p:nvGrpSpPr>
        <p:grpSpPr>
          <a:xfrm>
            <a:off x="4444275" y="2009498"/>
            <a:ext cx="3583119" cy="838932"/>
            <a:chOff x="1838235" y="2573378"/>
            <a:chExt cx="3583119" cy="838932"/>
          </a:xfrm>
        </p:grpSpPr>
        <p:sp>
          <p:nvSpPr>
            <p:cNvPr id="16" name="Freeform 15"/>
            <p:cNvSpPr/>
            <p:nvPr/>
          </p:nvSpPr>
          <p:spPr>
            <a:xfrm>
              <a:off x="1838235" y="2747551"/>
              <a:ext cx="1595120" cy="664759"/>
            </a:xfrm>
            <a:custGeom>
              <a:avLst/>
              <a:gdLst>
                <a:gd name="connsiteX0" fmla="*/ 1595120 w 1595120"/>
                <a:gd name="connsiteY0" fmla="*/ 0 h 314960"/>
                <a:gd name="connsiteX1" fmla="*/ 822960 w 1595120"/>
                <a:gd name="connsiteY1" fmla="*/ 0 h 314960"/>
                <a:gd name="connsiteX2" fmla="*/ 0 w 1595120"/>
                <a:gd name="connsiteY2" fmla="*/ 314960 h 314960"/>
              </a:gdLst>
              <a:ahLst/>
              <a:cxnLst>
                <a:cxn ang="0">
                  <a:pos x="connsiteX0" y="connsiteY0"/>
                </a:cxn>
                <a:cxn ang="0">
                  <a:pos x="connsiteX1" y="connsiteY1"/>
                </a:cxn>
                <a:cxn ang="0">
                  <a:pos x="connsiteX2" y="connsiteY2"/>
                </a:cxn>
              </a:cxnLst>
              <a:rect l="l" t="t" r="r" b="b"/>
              <a:pathLst>
                <a:path w="1595120" h="314960">
                  <a:moveTo>
                    <a:pt x="1595120" y="0"/>
                  </a:moveTo>
                  <a:lnTo>
                    <a:pt x="822960" y="0"/>
                  </a:lnTo>
                  <a:lnTo>
                    <a:pt x="0" y="31496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 name="Picture 71"/>
            <p:cNvPicPr>
              <a:picLocks noChangeAspect="1"/>
            </p:cNvPicPr>
            <p:nvPr/>
          </p:nvPicPr>
          <p:blipFill>
            <a:blip r:embed="rId6"/>
            <a:stretch>
              <a:fillRect/>
            </a:stretch>
          </p:blipFill>
          <p:spPr>
            <a:xfrm>
              <a:off x="3708862" y="2573378"/>
              <a:ext cx="1712492" cy="355342"/>
            </a:xfrm>
            <a:prstGeom prst="rect">
              <a:avLst/>
            </a:prstGeom>
          </p:spPr>
        </p:pic>
        <p:sp>
          <p:nvSpPr>
            <p:cNvPr id="74" name="Oval 73"/>
            <p:cNvSpPr/>
            <p:nvPr/>
          </p:nvSpPr>
          <p:spPr>
            <a:xfrm>
              <a:off x="3421651" y="270362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p:cNvGrpSpPr/>
          <p:nvPr/>
        </p:nvGrpSpPr>
        <p:grpSpPr>
          <a:xfrm>
            <a:off x="4434017" y="2892356"/>
            <a:ext cx="2547934" cy="3141895"/>
            <a:chOff x="1827977" y="3227636"/>
            <a:chExt cx="2547934" cy="3141895"/>
          </a:xfrm>
        </p:grpSpPr>
        <p:grpSp>
          <p:nvGrpSpPr>
            <p:cNvPr id="51" name="Group 50"/>
            <p:cNvGrpSpPr/>
            <p:nvPr/>
          </p:nvGrpSpPr>
          <p:grpSpPr>
            <a:xfrm>
              <a:off x="1827977" y="3227636"/>
              <a:ext cx="1688156" cy="2840565"/>
              <a:chOff x="1827977" y="2392153"/>
              <a:chExt cx="1688156" cy="2840565"/>
            </a:xfrm>
          </p:grpSpPr>
          <p:sp>
            <p:nvSpPr>
              <p:cNvPr id="55" name="Oval 54"/>
              <p:cNvSpPr/>
              <p:nvPr/>
            </p:nvSpPr>
            <p:spPr>
              <a:xfrm>
                <a:off x="3431299" y="5147884"/>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52"/>
              <p:cNvSpPr/>
              <p:nvPr/>
            </p:nvSpPr>
            <p:spPr>
              <a:xfrm>
                <a:off x="1827977" y="2392153"/>
                <a:ext cx="1635857" cy="2796264"/>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 name="Picture 2"/>
            <p:cNvPicPr>
              <a:picLocks noChangeAspect="1"/>
            </p:cNvPicPr>
            <p:nvPr/>
          </p:nvPicPr>
          <p:blipFill>
            <a:blip r:embed="rId7"/>
            <a:stretch>
              <a:fillRect/>
            </a:stretch>
          </p:blipFill>
          <p:spPr>
            <a:xfrm>
              <a:off x="3684649" y="5678269"/>
              <a:ext cx="691262" cy="691262"/>
            </a:xfrm>
            <a:prstGeom prst="rect">
              <a:avLst/>
            </a:prstGeom>
          </p:spPr>
        </p:pic>
      </p:grpSp>
    </p:spTree>
    <p:extLst>
      <p:ext uri="{BB962C8B-B14F-4D97-AF65-F5344CB8AC3E}">
        <p14:creationId xmlns:p14="http://schemas.microsoft.com/office/powerpoint/2010/main" val="1297941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1832678" y="1909349"/>
            <a:ext cx="8526693" cy="1384995"/>
          </a:xfrm>
          <a:prstGeom prst="rect">
            <a:avLst/>
          </a:prstGeom>
          <a:noFill/>
        </p:spPr>
        <p:txBody>
          <a:bodyPr wrap="none" rtlCol="0">
            <a:spAutoFit/>
          </a:bodyPr>
          <a:lstStyle/>
          <a:p>
            <a:pPr algn="ctr">
              <a:lnSpc>
                <a:spcPct val="150000"/>
              </a:lnSpc>
            </a:pPr>
            <a:r>
              <a:rPr lang="en-US" sz="2800" b="1" dirty="0">
                <a:latin typeface="Century Gothic" panose="020B0502020202020204" pitchFamily="34" charset="0"/>
              </a:rPr>
              <a:t>CBC was at its very best.</a:t>
            </a:r>
          </a:p>
          <a:p>
            <a:pPr algn="ctr">
              <a:lnSpc>
                <a:spcPct val="150000"/>
              </a:lnSpc>
            </a:pPr>
            <a:r>
              <a:rPr lang="en-US" sz="2800" b="1" dirty="0">
                <a:latin typeface="Century Gothic" panose="020B0502020202020204" pitchFamily="34" charset="0"/>
              </a:rPr>
              <a:t>They showed us what they should and could be.</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8" name="Rectangle 7"/>
          <p:cNvSpPr/>
          <p:nvPr/>
        </p:nvSpPr>
        <p:spPr>
          <a:xfrm>
            <a:off x="2651760" y="5192692"/>
            <a:ext cx="6888480" cy="830997"/>
          </a:xfrm>
          <a:prstGeom prst="rect">
            <a:avLst/>
          </a:prstGeom>
        </p:spPr>
        <p:txBody>
          <a:bodyPr wrap="square">
            <a:spAutoFit/>
          </a:bodyPr>
          <a:lstStyle/>
          <a:p>
            <a:pPr algn="ctr"/>
            <a:r>
              <a:rPr lang="en-US" sz="1200" dirty="0">
                <a:solidFill>
                  <a:srgbClr val="121212"/>
                </a:solidFill>
                <a:latin typeface="Century Gothic" panose="020B0502020202020204" pitchFamily="34" charset="0"/>
              </a:rPr>
              <a:t>Jesse Brown</a:t>
            </a:r>
            <a:endParaRPr lang="en-US" sz="1200" dirty="0">
              <a:solidFill>
                <a:srgbClr val="000000"/>
              </a:solidFill>
              <a:latin typeface="Century Gothic" panose="020B0502020202020204" pitchFamily="34" charset="0"/>
            </a:endParaRPr>
          </a:p>
          <a:p>
            <a:pPr algn="ctr"/>
            <a:r>
              <a:rPr lang="en-US" sz="1200" dirty="0" err="1">
                <a:solidFill>
                  <a:srgbClr val="000000"/>
                </a:solidFill>
                <a:latin typeface="Century Gothic" panose="020B0502020202020204" pitchFamily="34" charset="0"/>
              </a:rPr>
              <a:t>Canadaland</a:t>
            </a:r>
            <a:endParaRPr lang="en-US" sz="1200" dirty="0">
              <a:solidFill>
                <a:srgbClr val="000000"/>
              </a:solidFill>
              <a:latin typeface="Century Gothic" panose="020B0502020202020204" pitchFamily="34" charset="0"/>
            </a:endParaRPr>
          </a:p>
          <a:p>
            <a:pPr algn="ctr"/>
            <a:r>
              <a:rPr lang="en-US" sz="1200" u="sng" dirty="0">
                <a:solidFill>
                  <a:srgbClr val="000000"/>
                </a:solidFill>
                <a:latin typeface="Calibri" panose="020F0502020204030204" pitchFamily="34" charset="0"/>
                <a:ea typeface="Calibri" panose="020F0502020204030204" pitchFamily="34" charset="0"/>
                <a:hlinkClick r:id="rId2"/>
              </a:rPr>
              <a:t>http://www.canadalandshow.com/podcast/short-cuts-82-greasy-jungle/</a:t>
            </a:r>
            <a:r>
              <a:rPr lang="en-US" sz="1200" dirty="0">
                <a:solidFill>
                  <a:srgbClr val="000000"/>
                </a:solidFill>
                <a:latin typeface="Calibri" panose="020F0502020204030204" pitchFamily="34" charset="0"/>
                <a:ea typeface="Calibri" panose="020F0502020204030204" pitchFamily="34" charset="0"/>
              </a:rPr>
              <a:t>​</a:t>
            </a:r>
            <a:endParaRPr lang="en-US" sz="1200" dirty="0">
              <a:latin typeface="Times New Roman" panose="02020603050405020304" pitchFamily="18" charset="0"/>
              <a:ea typeface="Calibri" panose="020F0502020204030204" pitchFamily="34" charset="0"/>
            </a:endParaRPr>
          </a:p>
          <a:p>
            <a:pPr algn="ctr"/>
            <a:endParaRPr lang="en-US" sz="1200" dirty="0">
              <a:solidFill>
                <a:srgbClr val="000000"/>
              </a:solidFill>
              <a:latin typeface="Century Gothic" panose="020B0502020202020204" pitchFamily="34" charset="0"/>
            </a:endParaRPr>
          </a:p>
        </p:txBody>
      </p:sp>
      <p:sp>
        <p:nvSpPr>
          <p:cNvPr id="9" name="TextBox 8"/>
          <p:cNvSpPr txBox="1"/>
          <p:nvPr/>
        </p:nvSpPr>
        <p:spPr>
          <a:xfrm>
            <a:off x="76200" y="139037"/>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10" name="TextBox 9"/>
          <p:cNvSpPr txBox="1"/>
          <p:nvPr/>
        </p:nvSpPr>
        <p:spPr>
          <a:xfrm rot="10800000">
            <a:off x="10430516" y="1907356"/>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14725504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228600" y="1068677"/>
            <a:ext cx="12649200" cy="3416320"/>
          </a:xfrm>
          <a:prstGeom prst="rect">
            <a:avLst/>
          </a:prstGeom>
        </p:spPr>
        <p:txBody>
          <a:bodyPr wrap="square">
            <a:spAutoFit/>
          </a:bodyPr>
          <a:lstStyle/>
          <a:p>
            <a:pPr algn="ctr">
              <a:lnSpc>
                <a:spcPct val="200000"/>
              </a:lnSpc>
            </a:pPr>
            <a:r>
              <a:rPr lang="en-US" sz="3600" b="1" dirty="0">
                <a:latin typeface="Century Gothic" panose="020B0502020202020204" pitchFamily="34" charset="0"/>
              </a:rPr>
              <a:t>C</a:t>
            </a:r>
            <a:r>
              <a:rPr lang="en-US" sz="2800" b="1" dirty="0">
                <a:latin typeface="Century Gothic" panose="020B0502020202020204" pitchFamily="34" charset="0"/>
              </a:rPr>
              <a:t>anada’s heroes are consumed by their country. </a:t>
            </a:r>
          </a:p>
          <a:p>
            <a:pPr algn="ctr">
              <a:lnSpc>
                <a:spcPct val="200000"/>
              </a:lnSpc>
            </a:pPr>
            <a:r>
              <a:rPr lang="en-US" sz="3600" b="1" dirty="0" err="1">
                <a:latin typeface="Century Gothic" panose="020B0502020202020204" pitchFamily="34" charset="0"/>
              </a:rPr>
              <a:t>D</a:t>
            </a:r>
            <a:r>
              <a:rPr lang="en-US" sz="2800" b="1" dirty="0" err="1">
                <a:latin typeface="Century Gothic" panose="020B0502020202020204" pitchFamily="34" charset="0"/>
              </a:rPr>
              <a:t>ownie</a:t>
            </a:r>
            <a:r>
              <a:rPr lang="en-US" sz="2800" b="1" dirty="0">
                <a:latin typeface="Century Gothic" panose="020B0502020202020204" pitchFamily="34" charset="0"/>
              </a:rPr>
              <a:t> has entered the iconography of the Northern survivor. </a:t>
            </a:r>
          </a:p>
          <a:p>
            <a:pPr algn="ctr">
              <a:lnSpc>
                <a:spcPct val="200000"/>
              </a:lnSpc>
            </a:pPr>
            <a:r>
              <a:rPr lang="en-US" sz="3600" b="1" dirty="0">
                <a:latin typeface="Century Gothic" panose="020B0502020202020204" pitchFamily="34" charset="0"/>
              </a:rPr>
              <a:t>H</a:t>
            </a:r>
            <a:r>
              <a:rPr lang="en-US" sz="2800" b="1" dirty="0">
                <a:latin typeface="Century Gothic" panose="020B0502020202020204" pitchFamily="34" charset="0"/>
              </a:rPr>
              <a:t>e proved his endurance by crossing an impossible country.</a:t>
            </a:r>
          </a:p>
        </p:txBody>
      </p:sp>
      <p:sp>
        <p:nvSpPr>
          <p:cNvPr id="8" name="TextBox 7"/>
          <p:cNvSpPr txBox="1"/>
          <p:nvPr/>
        </p:nvSpPr>
        <p:spPr>
          <a:xfrm>
            <a:off x="76200" y="139037"/>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9" name="TextBox 8"/>
          <p:cNvSpPr txBox="1"/>
          <p:nvPr/>
        </p:nvSpPr>
        <p:spPr>
          <a:xfrm rot="10800000">
            <a:off x="10430516" y="1907356"/>
            <a:ext cx="1410964" cy="4508927"/>
          </a:xfrm>
          <a:prstGeom prst="rect">
            <a:avLst/>
          </a:prstGeom>
          <a:noFill/>
        </p:spPr>
        <p:txBody>
          <a:bodyPr wrap="none" rtlCol="0">
            <a:spAutoFit/>
          </a:bodyPr>
          <a:lstStyle/>
          <a:p>
            <a:pPr algn="ctr"/>
            <a:r>
              <a:rPr lang="en-US" sz="28700" dirty="0">
                <a:solidFill>
                  <a:srgbClr val="5B9BD5"/>
                </a:solidFill>
                <a:latin typeface="Arial" panose="020B0604020202020204" pitchFamily="34" charset="0"/>
                <a:cs typeface="Arial" panose="020B0604020202020204" pitchFamily="34" charset="0"/>
              </a:rPr>
              <a:t>“</a:t>
            </a:r>
          </a:p>
        </p:txBody>
      </p:sp>
      <p:sp>
        <p:nvSpPr>
          <p:cNvPr id="10" name="Rectangle 9"/>
          <p:cNvSpPr/>
          <p:nvPr/>
        </p:nvSpPr>
        <p:spPr>
          <a:xfrm>
            <a:off x="4303625" y="5192692"/>
            <a:ext cx="3584750" cy="1015663"/>
          </a:xfrm>
          <a:prstGeom prst="rect">
            <a:avLst/>
          </a:prstGeom>
        </p:spPr>
        <p:txBody>
          <a:bodyPr wrap="square">
            <a:spAutoFit/>
          </a:bodyPr>
          <a:lstStyle/>
          <a:p>
            <a:pPr algn="ctr"/>
            <a:r>
              <a:rPr lang="en-US" sz="1200" dirty="0">
                <a:solidFill>
                  <a:srgbClr val="121212"/>
                </a:solidFill>
                <a:latin typeface="Century Gothic" panose="020B0502020202020204" pitchFamily="34" charset="0"/>
              </a:rPr>
              <a:t>Stephen Marche,</a:t>
            </a:r>
            <a:r>
              <a:rPr lang="en-US" sz="1200" dirty="0">
                <a:solidFill>
                  <a:srgbClr val="000000"/>
                </a:solidFill>
                <a:latin typeface="Century Gothic" panose="020B0502020202020204" pitchFamily="34" charset="0"/>
              </a:rPr>
              <a:t> </a:t>
            </a:r>
          </a:p>
          <a:p>
            <a:pPr algn="ctr"/>
            <a:r>
              <a:rPr lang="en-US" sz="1200" dirty="0">
                <a:solidFill>
                  <a:srgbClr val="000000"/>
                </a:solidFill>
                <a:latin typeface="Century Gothic" panose="020B0502020202020204" pitchFamily="34" charset="0"/>
              </a:rPr>
              <a:t>New Yorker Magazine</a:t>
            </a:r>
          </a:p>
          <a:p>
            <a:pPr algn="ctr"/>
            <a:r>
              <a:rPr lang="en-US" sz="1200" cap="all" dirty="0">
                <a:solidFill>
                  <a:srgbClr val="000000"/>
                </a:solidFill>
                <a:latin typeface="Century Gothic" panose="020B0502020202020204" pitchFamily="34" charset="0"/>
              </a:rPr>
              <a:t>WATCHING CANADA’S BIGGEST ROCK BAND </a:t>
            </a:r>
          </a:p>
          <a:p>
            <a:pPr algn="ctr"/>
            <a:r>
              <a:rPr lang="en-US" sz="1200" cap="all" dirty="0">
                <a:solidFill>
                  <a:srgbClr val="000000"/>
                </a:solidFill>
                <a:latin typeface="Century Gothic" panose="020B0502020202020204" pitchFamily="34" charset="0"/>
              </a:rPr>
              <a:t>SAY A DRAMATIC GOODBYE</a:t>
            </a:r>
          </a:p>
          <a:p>
            <a:pPr algn="ctr"/>
            <a:r>
              <a:rPr lang="en-US" sz="1200" dirty="0">
                <a:solidFill>
                  <a:srgbClr val="000000"/>
                </a:solidFill>
                <a:latin typeface="Century Gothic" panose="020B0502020202020204" pitchFamily="34" charset="0"/>
              </a:rPr>
              <a:t>AUGUST 20, 2016</a:t>
            </a:r>
          </a:p>
        </p:txBody>
      </p:sp>
      <p:sp>
        <p:nvSpPr>
          <p:cNvPr id="17" name="Rectangle 16"/>
          <p:cNvSpPr/>
          <p:nvPr/>
        </p:nvSpPr>
        <p:spPr>
          <a:xfrm>
            <a:off x="0" y="6398497"/>
            <a:ext cx="7537036" cy="246221"/>
          </a:xfrm>
          <a:prstGeom prst="rect">
            <a:avLst/>
          </a:prstGeom>
        </p:spPr>
        <p:txBody>
          <a:bodyPr wrap="square">
            <a:spAutoFit/>
          </a:bodyPr>
          <a:lstStyle/>
          <a:p>
            <a:r>
              <a:rPr lang="en-US" sz="1000" i="1" dirty="0">
                <a:latin typeface="Century Gothic" panose="020B0502020202020204" pitchFamily="34" charset="0"/>
              </a:rPr>
              <a:t>Stephen Marche is a columnist for Esquire and the author, most recently, of “The Hunger of the Wolf,” a novel.</a:t>
            </a:r>
            <a:endParaRPr lang="en-US" sz="1000" dirty="0">
              <a:latin typeface="Century Gothic" panose="020B0502020202020204" pitchFamily="34" charset="0"/>
            </a:endParaRPr>
          </a:p>
        </p:txBody>
      </p:sp>
      <p:sp>
        <p:nvSpPr>
          <p:cNvPr id="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 name="Rectangle 2"/>
          <p:cNvSpPr/>
          <p:nvPr/>
        </p:nvSpPr>
        <p:spPr>
          <a:xfrm>
            <a:off x="0" y="6581001"/>
            <a:ext cx="7772400" cy="261610"/>
          </a:xfrm>
          <a:prstGeom prst="rect">
            <a:avLst/>
          </a:prstGeom>
        </p:spPr>
        <p:txBody>
          <a:bodyPr wrap="square">
            <a:spAutoFit/>
          </a:bodyPr>
          <a:lstStyle/>
          <a:p>
            <a:r>
              <a:rPr lang="en-US" sz="1050" u="sng" dirty="0">
                <a:solidFill>
                  <a:srgbClr val="000000"/>
                </a:solidFill>
                <a:latin typeface="Calibri" panose="020F0502020204030204" pitchFamily="34" charset="0"/>
                <a:ea typeface="Calibri" panose="020F0502020204030204" pitchFamily="34" charset="0"/>
                <a:cs typeface="Times New Roman" panose="02020603050405020304" pitchFamily="18" charset="0"/>
                <a:hlinkClick r:id="rId3"/>
              </a:rPr>
              <a:t>http://www.newyorker.com/culture/culture-desk/watching-canadas-biggest-rock-band-say-a-dramatic-goodbye</a:t>
            </a:r>
            <a:r>
              <a:rPr lang="en-US" sz="1050" dirty="0">
                <a:solidFill>
                  <a:srgbClr val="000000"/>
                </a:solidFill>
                <a:latin typeface="Calibri" panose="020F0502020204030204" pitchFamily="34" charset="0"/>
                <a:ea typeface="Calibri" panose="020F0502020204030204" pitchFamily="34" charset="0"/>
                <a:cs typeface="Times New Roman" panose="02020603050405020304" pitchFamily="18" charset="0"/>
              </a:rPr>
              <a:t>​</a:t>
            </a:r>
            <a:endParaRPr lang="en-US" sz="1050" dirty="0"/>
          </a:p>
        </p:txBody>
      </p:sp>
    </p:spTree>
    <p:extLst>
      <p:ext uri="{BB962C8B-B14F-4D97-AF65-F5344CB8AC3E}">
        <p14:creationId xmlns:p14="http://schemas.microsoft.com/office/powerpoint/2010/main" val="1901539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2" descr="Image result for pierre brunea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787696" y="2285379"/>
            <a:ext cx="2428172" cy="2428174"/>
          </a:xfrm>
          <a:prstGeom prst="ellipse">
            <a:avLst/>
          </a:prstGeom>
          <a:noFill/>
          <a:ln w="3175">
            <a:solidFill>
              <a:srgbClr val="7030A0"/>
            </a:solidFill>
          </a:ln>
          <a:extLst>
            <a:ext uri="{909E8E84-426E-40DD-AFC4-6F175D3DCCD1}">
              <a14:hiddenFill xmlns:a14="http://schemas.microsoft.com/office/drawing/2010/main">
                <a:solidFill>
                  <a:srgbClr val="FFFFFF"/>
                </a:solidFill>
              </a14:hiddenFill>
            </a:ext>
          </a:extLst>
        </p:spPr>
      </p:pic>
      <p:pic>
        <p:nvPicPr>
          <p:cNvPr id="22" name="Picture 21"/>
          <p:cNvPicPr>
            <a:picLocks noChangeAspect="1"/>
          </p:cNvPicPr>
          <p:nvPr/>
        </p:nvPicPr>
        <p:blipFill rotWithShape="1">
          <a:blip r:embed="rId4"/>
          <a:srcRect l="29503" t="2204" r="15023"/>
          <a:stretch/>
        </p:blipFill>
        <p:spPr>
          <a:xfrm>
            <a:off x="773615" y="2317983"/>
            <a:ext cx="2378086" cy="2359836"/>
          </a:xfrm>
          <a:prstGeom prst="ellipse">
            <a:avLst/>
          </a:prstGeom>
          <a:ln>
            <a:solidFill>
              <a:srgbClr val="4D3431"/>
            </a:solidFill>
          </a:ln>
        </p:spPr>
      </p:pic>
      <p:sp>
        <p:nvSpPr>
          <p:cNvPr id="2" name="TextBox 1"/>
          <p:cNvSpPr txBox="1"/>
          <p:nvPr/>
        </p:nvSpPr>
        <p:spPr>
          <a:xfrm>
            <a:off x="1186645" y="1423605"/>
            <a:ext cx="1552027" cy="861774"/>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rPr>
              <a:t>REACH</a:t>
            </a:r>
            <a:endParaRPr lang="en-US" sz="4400" b="1" dirty="0">
              <a:solidFill>
                <a:srgbClr val="C00000"/>
              </a:solidFill>
              <a:latin typeface="Century Gothic" panose="020B0502020202020204" pitchFamily="34" charset="0"/>
            </a:endParaRPr>
          </a:p>
          <a:p>
            <a:pPr algn="ctr"/>
            <a:r>
              <a:rPr lang="en-US" b="1" dirty="0">
                <a:solidFill>
                  <a:srgbClr val="C00000"/>
                </a:solidFill>
                <a:latin typeface="Century Gothic" panose="020B0502020202020204" pitchFamily="34" charset="0"/>
              </a:rPr>
              <a:t>UNPLUGGED</a:t>
            </a:r>
            <a:endParaRPr lang="en-US" sz="2000" b="1" dirty="0">
              <a:solidFill>
                <a:srgbClr val="C00000"/>
              </a:solidFill>
              <a:latin typeface="Century Gothic" panose="020B0502020202020204" pitchFamily="34" charset="0"/>
            </a:endParaRP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Rectangle 6"/>
          <p:cNvSpPr/>
          <p:nvPr/>
        </p:nvSpPr>
        <p:spPr>
          <a:xfrm>
            <a:off x="327050" y="4780417"/>
            <a:ext cx="3271216" cy="369332"/>
          </a:xfrm>
          <a:prstGeom prst="rect">
            <a:avLst/>
          </a:prstGeom>
        </p:spPr>
        <p:txBody>
          <a:bodyPr wrap="square">
            <a:spAutoFit/>
          </a:bodyPr>
          <a:lstStyle/>
          <a:p>
            <a:pPr algn="ctr"/>
            <a:r>
              <a:rPr lang="en-US" b="1" dirty="0" err="1">
                <a:solidFill>
                  <a:srgbClr val="C00000"/>
                </a:solidFill>
                <a:latin typeface="Century Gothic" panose="020B0502020202020204" pitchFamily="34" charset="0"/>
              </a:rPr>
              <a:t>Gord</a:t>
            </a:r>
            <a:r>
              <a:rPr lang="en-US" b="1" dirty="0">
                <a:solidFill>
                  <a:srgbClr val="C00000"/>
                </a:solidFill>
                <a:latin typeface="Century Gothic" panose="020B0502020202020204" pitchFamily="34" charset="0"/>
              </a:rPr>
              <a:t> </a:t>
            </a:r>
            <a:r>
              <a:rPr lang="en-US" b="1" dirty="0" err="1">
                <a:solidFill>
                  <a:srgbClr val="C00000"/>
                </a:solidFill>
                <a:latin typeface="Century Gothic" panose="020B0502020202020204" pitchFamily="34" charset="0"/>
              </a:rPr>
              <a:t>Downie</a:t>
            </a:r>
            <a:r>
              <a:rPr lang="en-US" b="1" dirty="0">
                <a:solidFill>
                  <a:srgbClr val="C00000"/>
                </a:solidFill>
                <a:latin typeface="Century Gothic" panose="020B0502020202020204" pitchFamily="34" charset="0"/>
              </a:rPr>
              <a:t> </a:t>
            </a:r>
            <a:endParaRPr lang="en-US" sz="1200" b="1" dirty="0">
              <a:solidFill>
                <a:srgbClr val="C00000"/>
              </a:solidFill>
              <a:latin typeface="Century Gothic" panose="020B0502020202020204" pitchFamily="34" charset="0"/>
            </a:endParaRPr>
          </a:p>
        </p:txBody>
      </p:sp>
      <p:pic>
        <p:nvPicPr>
          <p:cNvPr id="3" name="Picture 2"/>
          <p:cNvPicPr>
            <a:picLocks noChangeAspect="1"/>
          </p:cNvPicPr>
          <p:nvPr/>
        </p:nvPicPr>
        <p:blipFill rotWithShape="1">
          <a:blip r:embed="rId5"/>
          <a:srcRect l="13300" t="4020" r="41062" b="4064"/>
          <a:stretch/>
        </p:blipFill>
        <p:spPr>
          <a:xfrm>
            <a:off x="4922657" y="2308631"/>
            <a:ext cx="2346686" cy="2378540"/>
          </a:xfrm>
          <a:prstGeom prst="ellipse">
            <a:avLst/>
          </a:prstGeom>
          <a:ln>
            <a:solidFill>
              <a:srgbClr val="0070C0"/>
            </a:solidFill>
          </a:ln>
        </p:spPr>
      </p:pic>
      <p:sp>
        <p:nvSpPr>
          <p:cNvPr id="9" name="TextBox 8"/>
          <p:cNvSpPr txBox="1"/>
          <p:nvPr/>
        </p:nvSpPr>
        <p:spPr>
          <a:xfrm>
            <a:off x="5178922" y="1423605"/>
            <a:ext cx="1834155" cy="892552"/>
          </a:xfrm>
          <a:prstGeom prst="rect">
            <a:avLst/>
          </a:prstGeom>
          <a:noFill/>
        </p:spPr>
        <p:txBody>
          <a:bodyPr wrap="none" rtlCol="0">
            <a:spAutoFit/>
          </a:bodyPr>
          <a:lstStyle/>
          <a:p>
            <a:pPr algn="ctr"/>
            <a:r>
              <a:rPr lang="en-US" sz="3200" b="1" dirty="0">
                <a:solidFill>
                  <a:srgbClr val="0070C0"/>
                </a:solidFill>
                <a:latin typeface="Century Gothic" panose="020B0502020202020204" pitchFamily="34" charset="0"/>
              </a:rPr>
              <a:t>DEVICES</a:t>
            </a:r>
            <a:endParaRPr lang="en-US" sz="4400" b="1" dirty="0">
              <a:solidFill>
                <a:srgbClr val="0070C0"/>
              </a:solidFill>
              <a:latin typeface="Century Gothic" panose="020B0502020202020204" pitchFamily="34" charset="0"/>
            </a:endParaRPr>
          </a:p>
          <a:p>
            <a:pPr algn="ctr"/>
            <a:r>
              <a:rPr lang="en-US" b="1" dirty="0">
                <a:solidFill>
                  <a:srgbClr val="0070C0"/>
                </a:solidFill>
                <a:latin typeface="Century Gothic" panose="020B0502020202020204" pitchFamily="34" charset="0"/>
              </a:rPr>
              <a:t>TRENDED</a:t>
            </a:r>
            <a:endParaRPr lang="en-US" sz="2000" b="1" dirty="0">
              <a:solidFill>
                <a:srgbClr val="0070C0"/>
              </a:solidFill>
              <a:latin typeface="Century Gothic" panose="020B0502020202020204" pitchFamily="34" charset="0"/>
            </a:endParaRPr>
          </a:p>
        </p:txBody>
      </p:sp>
      <p:sp>
        <p:nvSpPr>
          <p:cNvPr id="8" name="Rectangle 7"/>
          <p:cNvSpPr/>
          <p:nvPr/>
        </p:nvSpPr>
        <p:spPr>
          <a:xfrm>
            <a:off x="5416166" y="4780417"/>
            <a:ext cx="1359667" cy="369332"/>
          </a:xfrm>
          <a:prstGeom prst="rect">
            <a:avLst/>
          </a:prstGeom>
        </p:spPr>
        <p:txBody>
          <a:bodyPr wrap="none">
            <a:spAutoFit/>
          </a:bodyPr>
          <a:lstStyle/>
          <a:p>
            <a:pPr algn="ctr"/>
            <a:r>
              <a:rPr lang="en-US" b="1" dirty="0" err="1">
                <a:solidFill>
                  <a:srgbClr val="0070C0"/>
                </a:solidFill>
                <a:latin typeface="Century Gothic" panose="020B0502020202020204" pitchFamily="34" charset="0"/>
              </a:rPr>
              <a:t>Atanarjuat</a:t>
            </a:r>
            <a:endParaRPr lang="en-US" sz="1200" dirty="0">
              <a:solidFill>
                <a:srgbClr val="0070C0"/>
              </a:solidFill>
              <a:latin typeface="Century Gothic" panose="020B0502020202020204" pitchFamily="34" charset="0"/>
            </a:endParaRPr>
          </a:p>
        </p:txBody>
      </p:sp>
      <p:sp>
        <p:nvSpPr>
          <p:cNvPr id="10" name="TextBox 9"/>
          <p:cNvSpPr txBox="1"/>
          <p:nvPr/>
        </p:nvSpPr>
        <p:spPr>
          <a:xfrm>
            <a:off x="8719787" y="1423605"/>
            <a:ext cx="2598788" cy="892552"/>
          </a:xfrm>
          <a:prstGeom prst="rect">
            <a:avLst/>
          </a:prstGeom>
          <a:noFill/>
        </p:spPr>
        <p:txBody>
          <a:bodyPr wrap="none" rtlCol="0">
            <a:spAutoFit/>
          </a:bodyPr>
          <a:lstStyle/>
          <a:p>
            <a:pPr algn="ctr"/>
            <a:r>
              <a:rPr lang="en-US" sz="3200" b="1" dirty="0">
                <a:solidFill>
                  <a:srgbClr val="7030A0"/>
                </a:solidFill>
                <a:latin typeface="Century Gothic" panose="020B0502020202020204" pitchFamily="34" charset="0"/>
              </a:rPr>
              <a:t>REACH/TIME</a:t>
            </a:r>
          </a:p>
          <a:p>
            <a:pPr algn="ctr"/>
            <a:r>
              <a:rPr lang="en-US" b="1" dirty="0">
                <a:solidFill>
                  <a:srgbClr val="7030A0"/>
                </a:solidFill>
                <a:latin typeface="Century Gothic" panose="020B0502020202020204" pitchFamily="34" charset="0"/>
              </a:rPr>
              <a:t>GRID</a:t>
            </a:r>
            <a:endParaRPr lang="en-US" sz="2000" b="1" dirty="0">
              <a:solidFill>
                <a:srgbClr val="7030A0"/>
              </a:solidFill>
              <a:latin typeface="Century Gothic" panose="020B0502020202020204" pitchFamily="34" charset="0"/>
            </a:endParaRPr>
          </a:p>
        </p:txBody>
      </p:sp>
      <p:sp>
        <p:nvSpPr>
          <p:cNvPr id="11" name="Rectangle 10"/>
          <p:cNvSpPr/>
          <p:nvPr/>
        </p:nvSpPr>
        <p:spPr>
          <a:xfrm>
            <a:off x="8543338" y="4780417"/>
            <a:ext cx="2951689" cy="369332"/>
          </a:xfrm>
          <a:prstGeom prst="rect">
            <a:avLst/>
          </a:prstGeom>
        </p:spPr>
        <p:txBody>
          <a:bodyPr wrap="square">
            <a:spAutoFit/>
          </a:bodyPr>
          <a:lstStyle/>
          <a:p>
            <a:pPr algn="ctr"/>
            <a:r>
              <a:rPr lang="en-US" b="1" dirty="0">
                <a:solidFill>
                  <a:srgbClr val="7030A0"/>
                </a:solidFill>
                <a:latin typeface="Century Gothic" panose="020B0502020202020204" pitchFamily="34" charset="0"/>
              </a:rPr>
              <a:t>Pierre </a:t>
            </a:r>
            <a:r>
              <a:rPr lang="en-US" b="1" dirty="0" err="1">
                <a:solidFill>
                  <a:srgbClr val="7030A0"/>
                </a:solidFill>
                <a:latin typeface="Century Gothic" panose="020B0502020202020204" pitchFamily="34" charset="0"/>
              </a:rPr>
              <a:t>Bruneau</a:t>
            </a:r>
            <a:endParaRPr lang="en-US" b="1" dirty="0">
              <a:solidFill>
                <a:srgbClr val="7030A0"/>
              </a:solidFill>
              <a:latin typeface="Century Gothic" panose="020B0502020202020204" pitchFamily="34" charset="0"/>
            </a:endParaRPr>
          </a:p>
        </p:txBody>
      </p:sp>
    </p:spTree>
    <p:extLst>
      <p:ext uri="{BB962C8B-B14F-4D97-AF65-F5344CB8AC3E}">
        <p14:creationId xmlns:p14="http://schemas.microsoft.com/office/powerpoint/2010/main" val="1677876414"/>
      </p:ext>
    </p:extLst>
  </p:cSld>
  <p:clrMapOvr>
    <a:masterClrMapping/>
  </p:clrMapOvr>
  <p:transition spd="slow">
    <p:push/>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869122" y="1443057"/>
            <a:ext cx="2172390" cy="800219"/>
          </a:xfrm>
          <a:prstGeom prst="rect">
            <a:avLst/>
          </a:prstGeom>
          <a:noFill/>
        </p:spPr>
        <p:txBody>
          <a:bodyPr wrap="none" rtlCol="0">
            <a:spAutoFit/>
          </a:bodyPr>
          <a:lstStyle/>
          <a:p>
            <a:pPr algn="ctr"/>
            <a:r>
              <a:rPr lang="en-US" sz="2800" b="1" dirty="0">
                <a:solidFill>
                  <a:srgbClr val="C09200"/>
                </a:solidFill>
                <a:latin typeface="Century Gothic" panose="020B0502020202020204" pitchFamily="34" charset="0"/>
              </a:rPr>
              <a:t>UNEARTHED</a:t>
            </a:r>
            <a:endParaRPr lang="en-US" sz="3600" b="1" dirty="0">
              <a:solidFill>
                <a:srgbClr val="C09200"/>
              </a:solidFill>
              <a:latin typeface="Century Gothic" panose="020B0502020202020204" pitchFamily="34" charset="0"/>
            </a:endParaRPr>
          </a:p>
          <a:p>
            <a:pPr algn="ctr"/>
            <a:r>
              <a:rPr lang="en-US" b="1" dirty="0">
                <a:solidFill>
                  <a:srgbClr val="C09200"/>
                </a:solidFill>
                <a:latin typeface="Century Gothic" panose="020B0502020202020204" pitchFamily="34" charset="0"/>
              </a:rPr>
              <a:t>INTERNET TIME</a:t>
            </a:r>
            <a:endParaRPr lang="en-US" sz="1600" b="1" dirty="0">
              <a:solidFill>
                <a:srgbClr val="C09200"/>
              </a:solidFill>
              <a:latin typeface="Century Gothic" panose="020B0502020202020204" pitchFamily="34" charset="0"/>
            </a:endParaRP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2" name="Picture 11"/>
          <p:cNvPicPr>
            <a:picLocks noChangeAspect="1"/>
          </p:cNvPicPr>
          <p:nvPr/>
        </p:nvPicPr>
        <p:blipFill rotWithShape="1">
          <a:blip r:embed="rId3"/>
          <a:srcRect l="27550" t="7502" r="17845" b="11187"/>
          <a:stretch/>
        </p:blipFill>
        <p:spPr>
          <a:xfrm>
            <a:off x="795867" y="2287641"/>
            <a:ext cx="2318899" cy="2297819"/>
          </a:xfrm>
          <a:prstGeom prst="ellipse">
            <a:avLst/>
          </a:prstGeom>
          <a:ln w="3175">
            <a:solidFill>
              <a:srgbClr val="C09200"/>
            </a:solidFill>
          </a:ln>
        </p:spPr>
      </p:pic>
      <p:sp>
        <p:nvSpPr>
          <p:cNvPr id="13" name="Rectangle 12"/>
          <p:cNvSpPr/>
          <p:nvPr/>
        </p:nvSpPr>
        <p:spPr>
          <a:xfrm>
            <a:off x="399942" y="4757827"/>
            <a:ext cx="3110753" cy="369332"/>
          </a:xfrm>
          <a:prstGeom prst="rect">
            <a:avLst/>
          </a:prstGeom>
        </p:spPr>
        <p:txBody>
          <a:bodyPr wrap="square">
            <a:spAutoFit/>
          </a:bodyPr>
          <a:lstStyle/>
          <a:p>
            <a:pPr algn="ctr"/>
            <a:r>
              <a:rPr lang="en-US" b="1" dirty="0">
                <a:solidFill>
                  <a:srgbClr val="C09200"/>
                </a:solidFill>
                <a:latin typeface="Century Gothic" panose="020B0502020202020204" pitchFamily="34" charset="0"/>
              </a:rPr>
              <a:t>John Franklin</a:t>
            </a:r>
          </a:p>
        </p:txBody>
      </p:sp>
      <p:pic>
        <p:nvPicPr>
          <p:cNvPr id="9" name="Picture 8"/>
          <p:cNvPicPr>
            <a:picLocks noChangeAspect="1"/>
          </p:cNvPicPr>
          <p:nvPr/>
        </p:nvPicPr>
        <p:blipFill rotWithShape="1">
          <a:blip r:embed="rId4"/>
          <a:srcRect l="36960" r="27626" b="17620"/>
          <a:stretch/>
        </p:blipFill>
        <p:spPr>
          <a:xfrm>
            <a:off x="9099474" y="2278717"/>
            <a:ext cx="2413763" cy="2315666"/>
          </a:xfrm>
          <a:prstGeom prst="ellipse">
            <a:avLst/>
          </a:prstGeom>
          <a:ln>
            <a:solidFill>
              <a:srgbClr val="4475D0"/>
            </a:solidFill>
          </a:ln>
        </p:spPr>
      </p:pic>
      <p:sp>
        <p:nvSpPr>
          <p:cNvPr id="10" name="TextBox 9"/>
          <p:cNvSpPr txBox="1"/>
          <p:nvPr/>
        </p:nvSpPr>
        <p:spPr>
          <a:xfrm>
            <a:off x="9032366" y="1443057"/>
            <a:ext cx="2643672" cy="523220"/>
          </a:xfrm>
          <a:prstGeom prst="rect">
            <a:avLst/>
          </a:prstGeom>
          <a:noFill/>
        </p:spPr>
        <p:txBody>
          <a:bodyPr wrap="none" rtlCol="0">
            <a:spAutoFit/>
          </a:bodyPr>
          <a:lstStyle/>
          <a:p>
            <a:pPr algn="ctr"/>
            <a:r>
              <a:rPr lang="en-US" sz="2800" b="1" dirty="0">
                <a:solidFill>
                  <a:srgbClr val="4475D0"/>
                </a:solidFill>
                <a:latin typeface="Century Gothic" panose="020B0502020202020204" pitchFamily="34" charset="0"/>
              </a:rPr>
              <a:t>AD BLOCKING</a:t>
            </a:r>
          </a:p>
        </p:txBody>
      </p:sp>
      <p:sp>
        <p:nvSpPr>
          <p:cNvPr id="17" name="Rectangle 16"/>
          <p:cNvSpPr/>
          <p:nvPr/>
        </p:nvSpPr>
        <p:spPr>
          <a:xfrm>
            <a:off x="9019451" y="4757827"/>
            <a:ext cx="2669502" cy="369332"/>
          </a:xfrm>
          <a:prstGeom prst="rect">
            <a:avLst/>
          </a:prstGeom>
        </p:spPr>
        <p:txBody>
          <a:bodyPr wrap="square">
            <a:spAutoFit/>
          </a:bodyPr>
          <a:lstStyle/>
          <a:p>
            <a:pPr algn="ctr"/>
            <a:r>
              <a:rPr lang="en-US" b="1" dirty="0">
                <a:solidFill>
                  <a:srgbClr val="4475D0"/>
                </a:solidFill>
                <a:latin typeface="Century Gothic" panose="020B0502020202020204" pitchFamily="34" charset="0"/>
              </a:rPr>
              <a:t>Terry Fox </a:t>
            </a:r>
          </a:p>
        </p:txBody>
      </p:sp>
      <p:sp>
        <p:nvSpPr>
          <p:cNvPr id="15" name="TextBox 14"/>
          <p:cNvSpPr txBox="1"/>
          <p:nvPr/>
        </p:nvSpPr>
        <p:spPr>
          <a:xfrm>
            <a:off x="4377421" y="1443057"/>
            <a:ext cx="3437158" cy="523220"/>
          </a:xfrm>
          <a:prstGeom prst="rect">
            <a:avLst/>
          </a:prstGeom>
          <a:noFill/>
        </p:spPr>
        <p:txBody>
          <a:bodyPr wrap="none" rtlCol="0">
            <a:spAutoFit/>
          </a:bodyPr>
          <a:lstStyle/>
          <a:p>
            <a:pPr algn="ctr"/>
            <a:r>
              <a:rPr lang="en-US" sz="2800" b="1" dirty="0">
                <a:solidFill>
                  <a:srgbClr val="98AE30"/>
                </a:solidFill>
                <a:latin typeface="Century Gothic" panose="020B0502020202020204" pitchFamily="34" charset="0"/>
              </a:rPr>
              <a:t>INTERNETELEVISION</a:t>
            </a:r>
            <a:endParaRPr lang="en-US" sz="3200" b="1" dirty="0">
              <a:solidFill>
                <a:srgbClr val="98AE30"/>
              </a:solidFill>
              <a:latin typeface="Century Gothic" panose="020B0502020202020204" pitchFamily="34" charset="0"/>
            </a:endParaRPr>
          </a:p>
        </p:txBody>
      </p:sp>
      <p:sp>
        <p:nvSpPr>
          <p:cNvPr id="16" name="Rectangle 15"/>
          <p:cNvSpPr/>
          <p:nvPr/>
        </p:nvSpPr>
        <p:spPr>
          <a:xfrm>
            <a:off x="4540625" y="4757827"/>
            <a:ext cx="3110753" cy="369332"/>
          </a:xfrm>
          <a:prstGeom prst="rect">
            <a:avLst/>
          </a:prstGeom>
        </p:spPr>
        <p:txBody>
          <a:bodyPr wrap="square">
            <a:spAutoFit/>
          </a:bodyPr>
          <a:lstStyle/>
          <a:p>
            <a:pPr algn="ctr"/>
            <a:r>
              <a:rPr lang="en-US" b="1" dirty="0">
                <a:solidFill>
                  <a:srgbClr val="748424"/>
                </a:solidFill>
                <a:latin typeface="Century Gothic" panose="020B0502020202020204" pitchFamily="34" charset="0"/>
              </a:rPr>
              <a:t>Pierre Lavoie</a:t>
            </a:r>
          </a:p>
        </p:txBody>
      </p:sp>
      <p:pic>
        <p:nvPicPr>
          <p:cNvPr id="18" name="Picture 17"/>
          <p:cNvPicPr>
            <a:picLocks noChangeAspect="1"/>
          </p:cNvPicPr>
          <p:nvPr/>
        </p:nvPicPr>
        <p:blipFill rotWithShape="1">
          <a:blip r:embed="rId5"/>
          <a:srcRect l="8619" r="5555" b="4650"/>
          <a:stretch/>
        </p:blipFill>
        <p:spPr>
          <a:xfrm>
            <a:off x="4923481" y="2311245"/>
            <a:ext cx="2357714" cy="2366360"/>
          </a:xfrm>
          <a:prstGeom prst="ellipse">
            <a:avLst/>
          </a:prstGeom>
          <a:ln w="3175">
            <a:solidFill>
              <a:srgbClr val="98AE30"/>
            </a:solidFill>
          </a:ln>
        </p:spPr>
      </p:pic>
    </p:spTree>
    <p:extLst>
      <p:ext uri="{BB962C8B-B14F-4D97-AF65-F5344CB8AC3E}">
        <p14:creationId xmlns:p14="http://schemas.microsoft.com/office/powerpoint/2010/main" val="242900021"/>
      </p:ext>
    </p:extLst>
  </p:cSld>
  <p:clrMapOvr>
    <a:masterClrMapping/>
  </p:clrMapOvr>
  <p:transition spd="slow">
    <p:push/>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4" name="TextBox 13"/>
          <p:cNvSpPr txBox="1"/>
          <p:nvPr/>
        </p:nvSpPr>
        <p:spPr>
          <a:xfrm>
            <a:off x="998008" y="1423966"/>
            <a:ext cx="1786065" cy="830997"/>
          </a:xfrm>
          <a:prstGeom prst="rect">
            <a:avLst/>
          </a:prstGeom>
          <a:noFill/>
        </p:spPr>
        <p:txBody>
          <a:bodyPr wrap="none" rtlCol="0">
            <a:spAutoFit/>
          </a:bodyPr>
          <a:lstStyle/>
          <a:p>
            <a:pPr algn="ctr"/>
            <a:r>
              <a:rPr lang="en-US" sz="2800" b="1" dirty="0">
                <a:solidFill>
                  <a:srgbClr val="667F1F"/>
                </a:solidFill>
                <a:latin typeface="Century Gothic" panose="020B0502020202020204" pitchFamily="34" charset="0"/>
              </a:rPr>
              <a:t>CONTENT</a:t>
            </a:r>
            <a:endParaRPr lang="en-US" sz="4400" b="1" dirty="0">
              <a:solidFill>
                <a:srgbClr val="667F1F"/>
              </a:solidFill>
              <a:latin typeface="Century Gothic" panose="020B0502020202020204" pitchFamily="34" charset="0"/>
            </a:endParaRPr>
          </a:p>
          <a:p>
            <a:pPr algn="ctr"/>
            <a:r>
              <a:rPr lang="en-US" b="1" dirty="0">
                <a:solidFill>
                  <a:srgbClr val="667F1F"/>
                </a:solidFill>
                <a:latin typeface="Century Gothic" panose="020B0502020202020204" pitchFamily="34" charset="0"/>
              </a:rPr>
              <a:t>INTERNET</a:t>
            </a:r>
          </a:p>
        </p:txBody>
      </p:sp>
      <p:sp>
        <p:nvSpPr>
          <p:cNvPr id="18" name="Rectangle 17"/>
          <p:cNvSpPr/>
          <p:nvPr/>
        </p:nvSpPr>
        <p:spPr>
          <a:xfrm>
            <a:off x="494520" y="4770020"/>
            <a:ext cx="2793043" cy="369332"/>
          </a:xfrm>
          <a:prstGeom prst="rect">
            <a:avLst/>
          </a:prstGeom>
        </p:spPr>
        <p:txBody>
          <a:bodyPr wrap="square">
            <a:spAutoFit/>
          </a:bodyPr>
          <a:lstStyle/>
          <a:p>
            <a:pPr algn="ctr"/>
            <a:r>
              <a:rPr lang="en-US" b="1" dirty="0">
                <a:solidFill>
                  <a:srgbClr val="667F1F"/>
                </a:solidFill>
                <a:latin typeface="Century Gothic" panose="020B0502020202020204" pitchFamily="34" charset="0"/>
              </a:rPr>
              <a:t>David Thompson</a:t>
            </a:r>
          </a:p>
        </p:txBody>
      </p:sp>
      <p:pic>
        <p:nvPicPr>
          <p:cNvPr id="19" name="Picture 18"/>
          <p:cNvPicPr>
            <a:picLocks noChangeAspect="1"/>
          </p:cNvPicPr>
          <p:nvPr/>
        </p:nvPicPr>
        <p:blipFill rotWithShape="1">
          <a:blip r:embed="rId3">
            <a:duotone>
              <a:schemeClr val="accent6">
                <a:shade val="45000"/>
                <a:satMod val="135000"/>
              </a:schemeClr>
              <a:prstClr val="white"/>
            </a:duotone>
          </a:blip>
          <a:srcRect t="5002" b="53429"/>
          <a:stretch/>
        </p:blipFill>
        <p:spPr>
          <a:xfrm>
            <a:off x="682496" y="2271052"/>
            <a:ext cx="2417090" cy="2467092"/>
          </a:xfrm>
          <a:prstGeom prst="ellipse">
            <a:avLst/>
          </a:prstGeom>
          <a:ln>
            <a:solidFill>
              <a:srgbClr val="667F1F"/>
            </a:solidFill>
          </a:ln>
        </p:spPr>
      </p:pic>
      <p:sp>
        <p:nvSpPr>
          <p:cNvPr id="15" name="TextBox 14"/>
          <p:cNvSpPr txBox="1"/>
          <p:nvPr/>
        </p:nvSpPr>
        <p:spPr>
          <a:xfrm>
            <a:off x="4819235" y="1423966"/>
            <a:ext cx="2460930" cy="523220"/>
          </a:xfrm>
          <a:prstGeom prst="rect">
            <a:avLst/>
          </a:prstGeom>
          <a:noFill/>
        </p:spPr>
        <p:txBody>
          <a:bodyPr wrap="none" rtlCol="0">
            <a:spAutoFit/>
          </a:bodyPr>
          <a:lstStyle/>
          <a:p>
            <a:pPr algn="ctr"/>
            <a:r>
              <a:rPr lang="en-US" sz="2800" b="1" dirty="0">
                <a:solidFill>
                  <a:srgbClr val="00B050"/>
                </a:solidFill>
                <a:latin typeface="Century Gothic" panose="020B0502020202020204" pitchFamily="34" charset="0"/>
              </a:rPr>
              <a:t>TIME+MONEY</a:t>
            </a:r>
          </a:p>
        </p:txBody>
      </p:sp>
      <p:sp>
        <p:nvSpPr>
          <p:cNvPr id="16" name="Rectangle 15"/>
          <p:cNvSpPr/>
          <p:nvPr/>
        </p:nvSpPr>
        <p:spPr>
          <a:xfrm>
            <a:off x="6651874"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pic>
        <p:nvPicPr>
          <p:cNvPr id="17" name="Picture 16"/>
          <p:cNvPicPr>
            <a:picLocks noChangeAspect="1"/>
          </p:cNvPicPr>
          <p:nvPr/>
        </p:nvPicPr>
        <p:blipFill rotWithShape="1">
          <a:blip r:embed="rId4"/>
          <a:srcRect l="2954" t="6010" r="3054" b="22397"/>
          <a:stretch/>
        </p:blipFill>
        <p:spPr>
          <a:xfrm>
            <a:off x="4888775" y="2289609"/>
            <a:ext cx="2414450" cy="2429978"/>
          </a:xfrm>
          <a:prstGeom prst="ellipse">
            <a:avLst/>
          </a:prstGeom>
          <a:ln>
            <a:solidFill>
              <a:srgbClr val="00B050"/>
            </a:solidFill>
          </a:ln>
        </p:spPr>
      </p:pic>
      <p:sp>
        <p:nvSpPr>
          <p:cNvPr id="20" name="Rectangle 19"/>
          <p:cNvSpPr/>
          <p:nvPr/>
        </p:nvSpPr>
        <p:spPr>
          <a:xfrm>
            <a:off x="4895549" y="4770020"/>
            <a:ext cx="2400903" cy="553998"/>
          </a:xfrm>
          <a:prstGeom prst="rect">
            <a:avLst/>
          </a:prstGeom>
        </p:spPr>
        <p:txBody>
          <a:bodyPr wrap="square">
            <a:spAutoFit/>
          </a:bodyPr>
          <a:lstStyle/>
          <a:p>
            <a:pPr algn="ctr"/>
            <a:r>
              <a:rPr lang="en-US" b="1" dirty="0" err="1">
                <a:solidFill>
                  <a:srgbClr val="00B050"/>
                </a:solidFill>
                <a:latin typeface="Century Gothic" panose="020B0502020202020204" pitchFamily="34" charset="0"/>
              </a:rPr>
              <a:t>Isapo-Muxika</a:t>
            </a:r>
          </a:p>
          <a:p>
            <a:pPr algn="ctr"/>
            <a:r>
              <a:rPr lang="en-US" sz="1200" dirty="0">
                <a:solidFill>
                  <a:srgbClr val="00B050"/>
                </a:solidFill>
                <a:latin typeface="Arial" panose="020B0604020202020204" pitchFamily="34" charset="0"/>
              </a:rPr>
              <a:t>Crowfoot</a:t>
            </a:r>
          </a:p>
        </p:txBody>
      </p:sp>
      <p:sp>
        <p:nvSpPr>
          <p:cNvPr id="21" name="Rectangle 20"/>
          <p:cNvSpPr/>
          <p:nvPr/>
        </p:nvSpPr>
        <p:spPr>
          <a:xfrm>
            <a:off x="8829040" y="4770020"/>
            <a:ext cx="2398004" cy="369332"/>
          </a:xfrm>
          <a:prstGeom prst="rect">
            <a:avLst/>
          </a:prstGeom>
        </p:spPr>
        <p:txBody>
          <a:bodyPr wrap="square">
            <a:spAutoFit/>
          </a:bodyPr>
          <a:lstStyle/>
          <a:p>
            <a:pPr algn="ctr"/>
            <a:r>
              <a:rPr lang="en-US" b="1" dirty="0">
                <a:solidFill>
                  <a:srgbClr val="2E75B6"/>
                </a:solidFill>
                <a:latin typeface="Century Gothic" panose="020B0502020202020204" pitchFamily="34" charset="0"/>
              </a:rPr>
              <a:t>Susanna </a:t>
            </a:r>
            <a:r>
              <a:rPr lang="en-US" b="1" dirty="0" err="1">
                <a:solidFill>
                  <a:srgbClr val="2E75B6"/>
                </a:solidFill>
                <a:latin typeface="Century Gothic" panose="020B0502020202020204" pitchFamily="34" charset="0"/>
              </a:rPr>
              <a:t>Moodie</a:t>
            </a:r>
            <a:endParaRPr lang="en-US" dirty="0">
              <a:solidFill>
                <a:srgbClr val="2E75B6"/>
              </a:solidFill>
              <a:latin typeface="Century Gothic" panose="020B0502020202020204" pitchFamily="34" charset="0"/>
            </a:endParaRPr>
          </a:p>
        </p:txBody>
      </p:sp>
      <p:sp>
        <p:nvSpPr>
          <p:cNvPr id="22" name="Rectangle 21"/>
          <p:cNvSpPr/>
          <p:nvPr/>
        </p:nvSpPr>
        <p:spPr>
          <a:xfrm>
            <a:off x="10650155" y="2183762"/>
            <a:ext cx="248786" cy="369332"/>
          </a:xfrm>
          <a:prstGeom prst="rect">
            <a:avLst/>
          </a:prstGeom>
        </p:spPr>
        <p:txBody>
          <a:bodyPr wrap="none">
            <a:spAutoFit/>
          </a:bodyPr>
          <a:lstStyle/>
          <a:p>
            <a:r>
              <a:rPr lang="en-US" dirty="0">
                <a:solidFill>
                  <a:srgbClr val="252525"/>
                </a:solidFill>
                <a:latin typeface="Arial" panose="020B0604020202020204" pitchFamily="34" charset="0"/>
              </a:rPr>
              <a:t> </a:t>
            </a:r>
            <a:endParaRPr lang="en-US" sz="2000" dirty="0">
              <a:latin typeface="Century Gothic" panose="020B0502020202020204" pitchFamily="34" charset="0"/>
            </a:endParaRPr>
          </a:p>
        </p:txBody>
      </p:sp>
      <p:sp>
        <p:nvSpPr>
          <p:cNvPr id="23" name="TextBox 22"/>
          <p:cNvSpPr txBox="1"/>
          <p:nvPr/>
        </p:nvSpPr>
        <p:spPr>
          <a:xfrm>
            <a:off x="9047436" y="1423966"/>
            <a:ext cx="1944763" cy="523220"/>
          </a:xfrm>
          <a:prstGeom prst="rect">
            <a:avLst/>
          </a:prstGeom>
          <a:noFill/>
        </p:spPr>
        <p:txBody>
          <a:bodyPr wrap="none" rtlCol="0">
            <a:spAutoFit/>
          </a:bodyPr>
          <a:lstStyle/>
          <a:p>
            <a:pPr algn="ctr"/>
            <a:r>
              <a:rPr lang="en-US" sz="2800" b="1" dirty="0">
                <a:solidFill>
                  <a:schemeClr val="accent1">
                    <a:lumMod val="75000"/>
                  </a:schemeClr>
                </a:solidFill>
                <a:latin typeface="Century Gothic" panose="020B0502020202020204" pitchFamily="34" charset="0"/>
              </a:rPr>
              <a:t>SUMMARY</a:t>
            </a:r>
          </a:p>
        </p:txBody>
      </p:sp>
      <p:pic>
        <p:nvPicPr>
          <p:cNvPr id="24" name="Picture 23"/>
          <p:cNvPicPr>
            <a:picLocks noChangeAspect="1"/>
          </p:cNvPicPr>
          <p:nvPr/>
        </p:nvPicPr>
        <p:blipFill rotWithShape="1">
          <a:blip r:embed="rId5"/>
          <a:srcRect l="25985" t="17347" r="20409" b="42090"/>
          <a:stretch/>
        </p:blipFill>
        <p:spPr>
          <a:xfrm>
            <a:off x="8812595" y="2289610"/>
            <a:ext cx="2414450" cy="2429976"/>
          </a:xfrm>
          <a:prstGeom prst="ellipse">
            <a:avLst/>
          </a:prstGeom>
          <a:ln w="3175">
            <a:solidFill>
              <a:srgbClr val="4475D0"/>
            </a:solidFill>
          </a:ln>
        </p:spPr>
      </p:pic>
    </p:spTree>
    <p:extLst>
      <p:ext uri="{BB962C8B-B14F-4D97-AF65-F5344CB8AC3E}">
        <p14:creationId xmlns:p14="http://schemas.microsoft.com/office/powerpoint/2010/main" val="3436361473"/>
      </p:ext>
    </p:extLst>
  </p:cSld>
  <p:clrMapOvr>
    <a:masterClrMapping/>
  </p:clrMapOvr>
  <p:transition spd="slow">
    <p:push/>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Picture 21"/>
          <p:cNvPicPr>
            <a:picLocks noChangeAspect="1"/>
          </p:cNvPicPr>
          <p:nvPr/>
        </p:nvPicPr>
        <p:blipFill rotWithShape="1">
          <a:blip r:embed="rId3"/>
          <a:srcRect l="29503" t="2204" r="15023"/>
          <a:stretch/>
        </p:blipFill>
        <p:spPr>
          <a:xfrm>
            <a:off x="4469280" y="1975458"/>
            <a:ext cx="3278396" cy="3253236"/>
          </a:xfrm>
          <a:prstGeom prst="ellipse">
            <a:avLst/>
          </a:prstGeom>
          <a:ln>
            <a:solidFill>
              <a:srgbClr val="4D3431"/>
            </a:solidFill>
          </a:ln>
        </p:spPr>
      </p:pic>
      <p:sp>
        <p:nvSpPr>
          <p:cNvPr id="24" name="Rectangle 23"/>
          <p:cNvSpPr/>
          <p:nvPr/>
        </p:nvSpPr>
        <p:spPr>
          <a:xfrm>
            <a:off x="1674462" y="5498057"/>
            <a:ext cx="8868032" cy="923330"/>
          </a:xfrm>
          <a:prstGeom prst="rect">
            <a:avLst/>
          </a:prstGeom>
        </p:spPr>
        <p:txBody>
          <a:bodyPr wrap="square">
            <a:spAutoFit/>
          </a:bodyPr>
          <a:lstStyle/>
          <a:p>
            <a:pPr algn="ctr"/>
            <a:r>
              <a:rPr lang="en-US" b="1" dirty="0" err="1">
                <a:solidFill>
                  <a:srgbClr val="C00000"/>
                </a:solidFill>
                <a:latin typeface="Century Gothic" panose="020B0502020202020204" pitchFamily="34" charset="0"/>
              </a:rPr>
              <a:t>Gord</a:t>
            </a:r>
            <a:r>
              <a:rPr lang="en-US" b="1" dirty="0">
                <a:solidFill>
                  <a:srgbClr val="C00000"/>
                </a:solidFill>
                <a:latin typeface="Century Gothic" panose="020B0502020202020204" pitchFamily="34" charset="0"/>
              </a:rPr>
              <a:t> </a:t>
            </a:r>
            <a:r>
              <a:rPr lang="en-US" b="1" dirty="0" err="1">
                <a:solidFill>
                  <a:srgbClr val="C00000"/>
                </a:solidFill>
                <a:latin typeface="Century Gothic" panose="020B0502020202020204" pitchFamily="34" charset="0"/>
              </a:rPr>
              <a:t>Downie</a:t>
            </a:r>
            <a:r>
              <a:rPr lang="en-US" b="1" dirty="0">
                <a:solidFill>
                  <a:srgbClr val="C00000"/>
                </a:solidFill>
                <a:latin typeface="Century Gothic" panose="020B0502020202020204" pitchFamily="34" charset="0"/>
              </a:rPr>
              <a:t> </a:t>
            </a:r>
            <a:endParaRPr lang="en-US" sz="1200" b="1" dirty="0">
              <a:solidFill>
                <a:srgbClr val="C00000"/>
              </a:solidFill>
              <a:latin typeface="Century Gothic" panose="020B0502020202020204" pitchFamily="34" charset="0"/>
            </a:endParaRPr>
          </a:p>
          <a:p>
            <a:pPr algn="ctr"/>
            <a:r>
              <a:rPr lang="en-US" dirty="0">
                <a:solidFill>
                  <a:srgbClr val="C00000"/>
                </a:solidFill>
                <a:latin typeface="Century Gothic" panose="020B0502020202020204" pitchFamily="34" charset="0"/>
              </a:rPr>
              <a:t>Proved his endurance </a:t>
            </a:r>
          </a:p>
          <a:p>
            <a:pPr algn="ctr"/>
            <a:r>
              <a:rPr lang="en-US" dirty="0">
                <a:solidFill>
                  <a:srgbClr val="C00000"/>
                </a:solidFill>
                <a:latin typeface="Century Gothic" panose="020B0502020202020204" pitchFamily="34" charset="0"/>
              </a:rPr>
              <a:t>by crossing an impossible country.</a:t>
            </a:r>
            <a:endParaRPr lang="en-US" dirty="0">
              <a:solidFill>
                <a:srgbClr val="C00000"/>
              </a:solidFill>
            </a:endParaRPr>
          </a:p>
        </p:txBody>
      </p:sp>
      <p:sp>
        <p:nvSpPr>
          <p:cNvPr id="2" name="TextBox 1"/>
          <p:cNvSpPr txBox="1"/>
          <p:nvPr/>
        </p:nvSpPr>
        <p:spPr>
          <a:xfrm>
            <a:off x="5086404" y="636523"/>
            <a:ext cx="2044149" cy="1138773"/>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REACH</a:t>
            </a:r>
          </a:p>
          <a:p>
            <a:pPr algn="ctr"/>
            <a:r>
              <a:rPr lang="en-US" sz="2400" b="1" dirty="0">
                <a:solidFill>
                  <a:srgbClr val="C00000"/>
                </a:solidFill>
                <a:latin typeface="Century Gothic" panose="020B0502020202020204" pitchFamily="34" charset="0"/>
              </a:rPr>
              <a:t>UNPLUGGED</a:t>
            </a:r>
            <a:endParaRPr lang="en-US" sz="2000" b="1" dirty="0">
              <a:solidFill>
                <a:srgbClr val="C00000"/>
              </a:solidFill>
              <a:latin typeface="Century Gothic" panose="020B0502020202020204" pitchFamily="34" charset="0"/>
            </a:endParaRP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2896571450"/>
      </p:ext>
    </p:extLst>
  </p:cSld>
  <p:clrMapOvr>
    <a:masterClrMapping/>
  </p:clrMapOvr>
  <p:transition spd="slow">
    <p:push/>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2807862" y="1789549"/>
            <a:ext cx="5816016"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Marketing activities need reach.</a:t>
            </a:r>
          </a:p>
        </p:txBody>
      </p:sp>
      <p:sp>
        <p:nvSpPr>
          <p:cNvPr id="188" name="TextBox 187"/>
          <p:cNvSpPr txBox="1"/>
          <p:nvPr/>
        </p:nvSpPr>
        <p:spPr>
          <a:xfrm>
            <a:off x="509066" y="62356"/>
            <a:ext cx="1205778" cy="3770263"/>
          </a:xfrm>
          <a:prstGeom prst="rect">
            <a:avLst/>
          </a:prstGeom>
          <a:noFill/>
        </p:spPr>
        <p:txBody>
          <a:bodyPr wrap="none" rtlCol="0">
            <a:spAutoFit/>
          </a:bodyPr>
          <a:lstStyle/>
          <a:p>
            <a:pPr algn="ctr"/>
            <a:r>
              <a:rPr lang="en-US" sz="23900" dirty="0">
                <a:solidFill>
                  <a:srgbClr val="5B9BD5"/>
                </a:solidFill>
                <a:latin typeface="Arial" panose="020B0604020202020204" pitchFamily="34" charset="0"/>
                <a:cs typeface="Arial" panose="020B0604020202020204" pitchFamily="34" charset="0"/>
              </a:rPr>
              <a:t>“</a:t>
            </a:r>
          </a:p>
        </p:txBody>
      </p:sp>
      <p:sp>
        <p:nvSpPr>
          <p:cNvPr id="189" name="TextBox 188"/>
          <p:cNvSpPr txBox="1"/>
          <p:nvPr/>
        </p:nvSpPr>
        <p:spPr>
          <a:xfrm rot="10800000">
            <a:off x="10552391" y="3032058"/>
            <a:ext cx="1205778" cy="3770263"/>
          </a:xfrm>
          <a:prstGeom prst="rect">
            <a:avLst/>
          </a:prstGeom>
          <a:noFill/>
        </p:spPr>
        <p:txBody>
          <a:bodyPr wrap="none" rtlCol="0">
            <a:spAutoFit/>
          </a:bodyPr>
          <a:lstStyle/>
          <a:p>
            <a:pPr algn="ctr"/>
            <a:r>
              <a:rPr lang="en-US" sz="23900" dirty="0">
                <a:solidFill>
                  <a:srgbClr val="5B9BD5"/>
                </a:solidFill>
                <a:latin typeface="Arial" panose="020B0604020202020204" pitchFamily="34" charset="0"/>
                <a:cs typeface="Arial" panose="020B0604020202020204" pitchFamily="34" charset="0"/>
              </a:rPr>
              <a:t>“</a:t>
            </a:r>
          </a:p>
        </p:txBody>
      </p:sp>
      <p:sp>
        <p:nvSpPr>
          <p:cNvPr id="190" name="TextBox 189"/>
          <p:cNvSpPr txBox="1"/>
          <p:nvPr/>
        </p:nvSpPr>
        <p:spPr>
          <a:xfrm>
            <a:off x="2091327" y="2627748"/>
            <a:ext cx="7249100"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This means reaching all category buyers.</a:t>
            </a:r>
          </a:p>
        </p:txBody>
      </p:sp>
      <p:sp>
        <p:nvSpPr>
          <p:cNvPr id="191" name="TextBox 190"/>
          <p:cNvSpPr txBox="1"/>
          <p:nvPr/>
        </p:nvSpPr>
        <p:spPr>
          <a:xfrm>
            <a:off x="596539" y="3465947"/>
            <a:ext cx="10238701" cy="523220"/>
          </a:xfrm>
          <a:prstGeom prst="rect">
            <a:avLst/>
          </a:prstGeom>
          <a:noFill/>
        </p:spPr>
        <p:txBody>
          <a:bodyPr wrap="none" rtlCol="0">
            <a:spAutoFit/>
          </a:bodyPr>
          <a:lstStyle/>
          <a:p>
            <a:pPr algn="ctr"/>
            <a:r>
              <a:rPr lang="en-US" sz="2800" i="1" dirty="0">
                <a:solidFill>
                  <a:srgbClr val="C00000"/>
                </a:solidFill>
                <a:latin typeface="Century Gothic" panose="020B0502020202020204" pitchFamily="34" charset="0"/>
              </a:rPr>
              <a:t>Planning for reach - the foundation of any media strategy.</a:t>
            </a:r>
          </a:p>
        </p:txBody>
      </p:sp>
      <p:sp>
        <p:nvSpPr>
          <p:cNvPr id="192" name="TextBox 191"/>
          <p:cNvSpPr txBox="1"/>
          <p:nvPr/>
        </p:nvSpPr>
        <p:spPr>
          <a:xfrm>
            <a:off x="286328" y="4340840"/>
            <a:ext cx="10859150" cy="523220"/>
          </a:xfrm>
          <a:prstGeom prst="rect">
            <a:avLst/>
          </a:prstGeom>
          <a:noFill/>
        </p:spPr>
        <p:txBody>
          <a:bodyPr wrap="square" rtlCol="0">
            <a:spAutoFit/>
          </a:bodyPr>
          <a:lstStyle/>
          <a:p>
            <a:pPr algn="ctr"/>
            <a:r>
              <a:rPr lang="en-US" sz="2800" i="1" dirty="0">
                <a:solidFill>
                  <a:srgbClr val="C00000"/>
                </a:solidFill>
                <a:latin typeface="Century Gothic" panose="020B0502020202020204" pitchFamily="34" charset="0"/>
              </a:rPr>
              <a:t>Reach – a difficult metric to calculate across multiple media.</a:t>
            </a:r>
          </a:p>
        </p:txBody>
      </p:sp>
      <p:sp>
        <p:nvSpPr>
          <p:cNvPr id="193" name="TextBox 192"/>
          <p:cNvSpPr txBox="1"/>
          <p:nvPr/>
        </p:nvSpPr>
        <p:spPr>
          <a:xfrm>
            <a:off x="-21709" y="6582627"/>
            <a:ext cx="5440913" cy="276999"/>
          </a:xfrm>
          <a:prstGeom prst="rect">
            <a:avLst/>
          </a:prstGeom>
          <a:noFill/>
        </p:spPr>
        <p:txBody>
          <a:bodyPr wrap="none" rtlCol="0">
            <a:spAutoFit/>
          </a:bodyPr>
          <a:lstStyle/>
          <a:p>
            <a:r>
              <a:rPr lang="en-US" sz="1200" dirty="0">
                <a:latin typeface="Century Gothic" panose="020B0502020202020204" pitchFamily="34" charset="0"/>
              </a:rPr>
              <a:t>Source: How Brands Grow Part 2, </a:t>
            </a:r>
            <a:r>
              <a:rPr lang="en-US" sz="1200" dirty="0" err="1">
                <a:latin typeface="Century Gothic" panose="020B0502020202020204" pitchFamily="34" charset="0"/>
              </a:rPr>
              <a:t>Romaniuk</a:t>
            </a:r>
            <a:r>
              <a:rPr lang="en-US" sz="1200" dirty="0">
                <a:latin typeface="Century Gothic" panose="020B0502020202020204" pitchFamily="34" charset="0"/>
              </a:rPr>
              <a:t> and Sharp, pages 109-111.</a:t>
            </a:r>
          </a:p>
        </p:txBody>
      </p:sp>
      <p:sp>
        <p:nvSpPr>
          <p:cNvPr id="9" name="TextBox 8"/>
          <p:cNvSpPr txBox="1"/>
          <p:nvPr/>
        </p:nvSpPr>
        <p:spPr>
          <a:xfrm>
            <a:off x="5086404" y="636523"/>
            <a:ext cx="2044149" cy="769441"/>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REACH</a:t>
            </a:r>
          </a:p>
        </p:txBody>
      </p:sp>
      <p:sp>
        <p:nvSpPr>
          <p:cNvPr id="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72023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1000"/>
                            </p:stCondLst>
                            <p:childTnLst>
                              <p:par>
                                <p:cTn id="9" presetID="10" presetClass="entr" presetSubtype="0" fill="hold" grpId="0" nodeType="afterEffect">
                                  <p:stCondLst>
                                    <p:cond delay="500"/>
                                  </p:stCondLst>
                                  <p:childTnLst>
                                    <p:set>
                                      <p:cBhvr>
                                        <p:cTn id="10" dur="1" fill="hold">
                                          <p:stCondLst>
                                            <p:cond delay="0"/>
                                          </p:stCondLst>
                                        </p:cTn>
                                        <p:tgtEl>
                                          <p:spTgt spid="190"/>
                                        </p:tgtEl>
                                        <p:attrNameLst>
                                          <p:attrName>style.visibility</p:attrName>
                                        </p:attrNameLst>
                                      </p:cBhvr>
                                      <p:to>
                                        <p:strVal val="visible"/>
                                      </p:to>
                                    </p:set>
                                    <p:animEffect transition="in" filter="fade">
                                      <p:cBhvr>
                                        <p:cTn id="11" dur="500"/>
                                        <p:tgtEl>
                                          <p:spTgt spid="190"/>
                                        </p:tgtEl>
                                      </p:cBhvr>
                                    </p:animEffect>
                                  </p:childTnLst>
                                </p:cTn>
                              </p:par>
                            </p:childTnLst>
                          </p:cTn>
                        </p:par>
                        <p:par>
                          <p:cTn id="12" fill="hold">
                            <p:stCondLst>
                              <p:cond delay="2000"/>
                            </p:stCondLst>
                            <p:childTnLst>
                              <p:par>
                                <p:cTn id="13" presetID="10" presetClass="entr" presetSubtype="0" fill="hold" grpId="0" nodeType="afterEffect">
                                  <p:stCondLst>
                                    <p:cond delay="500"/>
                                  </p:stCondLst>
                                  <p:childTnLst>
                                    <p:set>
                                      <p:cBhvr>
                                        <p:cTn id="14" dur="1" fill="hold">
                                          <p:stCondLst>
                                            <p:cond delay="0"/>
                                          </p:stCondLst>
                                        </p:cTn>
                                        <p:tgtEl>
                                          <p:spTgt spid="191"/>
                                        </p:tgtEl>
                                        <p:attrNameLst>
                                          <p:attrName>style.visibility</p:attrName>
                                        </p:attrNameLst>
                                      </p:cBhvr>
                                      <p:to>
                                        <p:strVal val="visible"/>
                                      </p:to>
                                    </p:set>
                                    <p:animEffect transition="in" filter="fade">
                                      <p:cBhvr>
                                        <p:cTn id="15" dur="500"/>
                                        <p:tgtEl>
                                          <p:spTgt spid="191"/>
                                        </p:tgtEl>
                                      </p:cBhvr>
                                    </p:animEffect>
                                  </p:childTnLst>
                                </p:cTn>
                              </p:par>
                            </p:childTnLst>
                          </p:cTn>
                        </p:par>
                        <p:par>
                          <p:cTn id="16" fill="hold">
                            <p:stCondLst>
                              <p:cond delay="3000"/>
                            </p:stCondLst>
                            <p:childTnLst>
                              <p:par>
                                <p:cTn id="17" presetID="10" presetClass="entr" presetSubtype="0" fill="hold" grpId="0" nodeType="afterEffect">
                                  <p:stCondLst>
                                    <p:cond delay="500"/>
                                  </p:stCondLst>
                                  <p:childTnLst>
                                    <p:set>
                                      <p:cBhvr>
                                        <p:cTn id="18" dur="1" fill="hold">
                                          <p:stCondLst>
                                            <p:cond delay="0"/>
                                          </p:stCondLst>
                                        </p:cTn>
                                        <p:tgtEl>
                                          <p:spTgt spid="192"/>
                                        </p:tgtEl>
                                        <p:attrNameLst>
                                          <p:attrName>style.visibility</p:attrName>
                                        </p:attrNameLst>
                                      </p:cBhvr>
                                      <p:to>
                                        <p:strVal val="visible"/>
                                      </p:to>
                                    </p:set>
                                    <p:animEffect transition="in" filter="fade">
                                      <p:cBhvr>
                                        <p:cTn id="19" dur="500"/>
                                        <p:tgtEl>
                                          <p:spTgt spid="1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90" grpId="0"/>
      <p:bldP spid="191" grpId="0"/>
      <p:bldP spid="19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3789117" y="746352"/>
            <a:ext cx="4613764" cy="3883523"/>
            <a:chOff x="3422459" y="1058868"/>
            <a:chExt cx="4613764" cy="3883523"/>
          </a:xfrm>
        </p:grpSpPr>
        <p:sp>
          <p:nvSpPr>
            <p:cNvPr id="4" name="TextBox 3"/>
            <p:cNvSpPr txBox="1"/>
            <p:nvPr/>
          </p:nvSpPr>
          <p:spPr>
            <a:xfrm>
              <a:off x="3422459" y="1058868"/>
              <a:ext cx="4613764" cy="769441"/>
            </a:xfrm>
            <a:prstGeom prst="rect">
              <a:avLst/>
            </a:prstGeom>
            <a:noFill/>
          </p:spPr>
          <p:txBody>
            <a:bodyPr wrap="none" rtlCol="0">
              <a:spAutoFit/>
            </a:bodyPr>
            <a:lstStyle/>
            <a:p>
              <a:pPr algn="ctr"/>
              <a:r>
                <a:rPr lang="en-US" sz="4400" b="1" dirty="0">
                  <a:solidFill>
                    <a:srgbClr val="C00000"/>
                  </a:solidFill>
                  <a:latin typeface="Century Gothic" panose="020B0502020202020204" pitchFamily="34" charset="0"/>
                </a:rPr>
                <a:t>Syndicated Silos</a:t>
              </a:r>
            </a:p>
          </p:txBody>
        </p:sp>
        <p:pic>
          <p:nvPicPr>
            <p:cNvPr id="5" name="Picture 4"/>
            <p:cNvPicPr>
              <a:picLocks noChangeAspect="1"/>
            </p:cNvPicPr>
            <p:nvPr/>
          </p:nvPicPr>
          <p:blipFill>
            <a:blip r:embed="rId2"/>
            <a:stretch>
              <a:fillRect/>
            </a:stretch>
          </p:blipFill>
          <p:spPr>
            <a:xfrm>
              <a:off x="3455891" y="1911127"/>
              <a:ext cx="4546898" cy="3031264"/>
            </a:xfrm>
            <a:prstGeom prst="rect">
              <a:avLst/>
            </a:prstGeom>
          </p:spPr>
        </p:pic>
      </p:grpSp>
      <p:sp>
        <p:nvSpPr>
          <p:cNvPr id="27" name="TextBox 26"/>
          <p:cNvSpPr txBox="1"/>
          <p:nvPr/>
        </p:nvSpPr>
        <p:spPr>
          <a:xfrm>
            <a:off x="4238004" y="2664633"/>
            <a:ext cx="764953" cy="369332"/>
          </a:xfrm>
          <a:prstGeom prst="rect">
            <a:avLst/>
          </a:prstGeom>
          <a:noFill/>
        </p:spPr>
        <p:txBody>
          <a:bodyPr wrap="none" rtlCol="0">
            <a:spAutoFit/>
          </a:bodyPr>
          <a:lstStyle/>
          <a:p>
            <a:r>
              <a:rPr lang="en-US" b="1" dirty="0">
                <a:solidFill>
                  <a:schemeClr val="bg1"/>
                </a:solidFill>
              </a:rPr>
              <a:t>PRINT</a:t>
            </a:r>
          </a:p>
        </p:txBody>
      </p:sp>
      <p:sp>
        <p:nvSpPr>
          <p:cNvPr id="29" name="TextBox 28"/>
          <p:cNvSpPr txBox="1"/>
          <p:nvPr/>
        </p:nvSpPr>
        <p:spPr>
          <a:xfrm>
            <a:off x="5350974" y="2664763"/>
            <a:ext cx="1361655" cy="369332"/>
          </a:xfrm>
          <a:prstGeom prst="rect">
            <a:avLst/>
          </a:prstGeom>
          <a:noFill/>
        </p:spPr>
        <p:txBody>
          <a:bodyPr wrap="none" rtlCol="0">
            <a:spAutoFit/>
          </a:bodyPr>
          <a:lstStyle/>
          <a:p>
            <a:pPr algn="ctr"/>
            <a:r>
              <a:rPr lang="en-US" b="1" dirty="0">
                <a:solidFill>
                  <a:schemeClr val="bg1"/>
                </a:solidFill>
              </a:rPr>
              <a:t>BROADCAST</a:t>
            </a:r>
          </a:p>
        </p:txBody>
      </p:sp>
      <p:sp>
        <p:nvSpPr>
          <p:cNvPr id="30" name="TextBox 29"/>
          <p:cNvSpPr txBox="1"/>
          <p:nvPr/>
        </p:nvSpPr>
        <p:spPr>
          <a:xfrm>
            <a:off x="6898512" y="2660922"/>
            <a:ext cx="1132041" cy="369332"/>
          </a:xfrm>
          <a:prstGeom prst="rect">
            <a:avLst/>
          </a:prstGeom>
          <a:noFill/>
        </p:spPr>
        <p:txBody>
          <a:bodyPr wrap="none" rtlCol="0">
            <a:spAutoFit/>
          </a:bodyPr>
          <a:lstStyle/>
          <a:p>
            <a:r>
              <a:rPr lang="en-US" b="1" dirty="0">
                <a:solidFill>
                  <a:schemeClr val="bg1"/>
                </a:solidFill>
              </a:rPr>
              <a:t>INTERNET</a:t>
            </a:r>
          </a:p>
        </p:txBody>
      </p:sp>
    </p:spTree>
    <p:extLst>
      <p:ext uri="{BB962C8B-B14F-4D97-AF65-F5344CB8AC3E}">
        <p14:creationId xmlns:p14="http://schemas.microsoft.com/office/powerpoint/2010/main" val="369795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4682136" y="1357087"/>
            <a:ext cx="1071126" cy="1200329"/>
          </a:xfrm>
          <a:prstGeom prst="rect">
            <a:avLst/>
          </a:prstGeom>
          <a:solidFill>
            <a:schemeClr val="bg1"/>
          </a:solidFill>
        </p:spPr>
        <p:txBody>
          <a:bodyPr wrap="none" rtlCol="0">
            <a:spAutoFit/>
          </a:bodyPr>
          <a:lstStyle/>
          <a:p>
            <a:pPr algn="r"/>
            <a:r>
              <a:rPr lang="en-US" sz="7200" b="1" dirty="0" err="1">
                <a:latin typeface="Century Gothic" panose="020B0502020202020204" pitchFamily="34" charset="0"/>
              </a:rPr>
              <a:t>er</a:t>
            </a:r>
            <a:endParaRPr lang="en-US" sz="7200" b="1" dirty="0">
              <a:latin typeface="Century Gothic" panose="020B0502020202020204" pitchFamily="34" charset="0"/>
            </a:endParaRPr>
          </a:p>
        </p:txBody>
      </p:sp>
      <p:sp>
        <p:nvSpPr>
          <p:cNvPr id="5" name="TextBox 4"/>
          <p:cNvSpPr txBox="1"/>
          <p:nvPr/>
        </p:nvSpPr>
        <p:spPr>
          <a:xfrm>
            <a:off x="5542804" y="1357087"/>
            <a:ext cx="3082895" cy="1200329"/>
          </a:xfrm>
          <a:prstGeom prst="rect">
            <a:avLst/>
          </a:prstGeom>
          <a:noFill/>
        </p:spPr>
        <p:txBody>
          <a:bodyPr wrap="none" rtlCol="0">
            <a:spAutoFit/>
          </a:bodyPr>
          <a:lstStyle/>
          <a:p>
            <a:pPr algn="r"/>
            <a:r>
              <a:rPr lang="en-US" sz="7200" b="1" dirty="0">
                <a:solidFill>
                  <a:srgbClr val="FF0000"/>
                </a:solidFill>
                <a:latin typeface="Century Gothic" panose="020B0502020202020204" pitchFamily="34" charset="0"/>
              </a:rPr>
              <a:t>media</a:t>
            </a:r>
          </a:p>
        </p:txBody>
      </p:sp>
      <p:sp>
        <p:nvSpPr>
          <p:cNvPr id="6" name="TextBox 5"/>
          <p:cNvSpPr txBox="1"/>
          <p:nvPr/>
        </p:nvSpPr>
        <p:spPr>
          <a:xfrm>
            <a:off x="3601108" y="1357087"/>
            <a:ext cx="1274708" cy="1200329"/>
          </a:xfrm>
          <a:prstGeom prst="rect">
            <a:avLst/>
          </a:prstGeom>
          <a:noFill/>
        </p:spPr>
        <p:txBody>
          <a:bodyPr wrap="none" rtlCol="0">
            <a:spAutoFit/>
          </a:bodyPr>
          <a:lstStyle/>
          <a:p>
            <a:pPr algn="r"/>
            <a:r>
              <a:rPr lang="en-US" sz="7200" b="1" dirty="0" err="1">
                <a:solidFill>
                  <a:srgbClr val="FF0000"/>
                </a:solidFill>
                <a:latin typeface="Century Gothic" panose="020B0502020202020204" pitchFamily="34" charset="0"/>
              </a:rPr>
              <a:t>Int</a:t>
            </a:r>
            <a:endParaRPr lang="en-US" sz="7200" b="1" dirty="0">
              <a:solidFill>
                <a:srgbClr val="FF0000"/>
              </a:solidFill>
              <a:latin typeface="Century Gothic" panose="020B0502020202020204" pitchFamily="34" charset="0"/>
            </a:endParaRPr>
          </a:p>
        </p:txBody>
      </p:sp>
      <p:pic>
        <p:nvPicPr>
          <p:cNvPr id="2" name="Picture 1"/>
          <p:cNvPicPr>
            <a:picLocks noChangeAspect="1"/>
          </p:cNvPicPr>
          <p:nvPr/>
        </p:nvPicPr>
        <p:blipFill rotWithShape="1">
          <a:blip r:embed="rId2"/>
          <a:srcRect l="27208" t="20689" r="27580" b="29139"/>
          <a:stretch/>
        </p:blipFill>
        <p:spPr>
          <a:xfrm>
            <a:off x="4785360" y="1523999"/>
            <a:ext cx="904240" cy="965201"/>
          </a:xfrm>
          <a:prstGeom prst="rect">
            <a:avLst/>
          </a:prstGeom>
        </p:spPr>
      </p:pic>
      <p:sp>
        <p:nvSpPr>
          <p:cNvPr id="8" name="Rectangle 7"/>
          <p:cNvSpPr/>
          <p:nvPr/>
        </p:nvSpPr>
        <p:spPr>
          <a:xfrm>
            <a:off x="4523049" y="5527224"/>
            <a:ext cx="3081400" cy="923330"/>
          </a:xfrm>
          <a:prstGeom prst="rect">
            <a:avLst/>
          </a:prstGeom>
        </p:spPr>
        <p:txBody>
          <a:bodyPr wrap="square">
            <a:spAutoFit/>
          </a:bodyPr>
          <a:lstStyle/>
          <a:p>
            <a:pPr algn="ctr"/>
            <a:r>
              <a:rPr lang="en-US" sz="1600" b="1" dirty="0">
                <a:latin typeface="Century Gothic" panose="020B0502020202020204" pitchFamily="34" charset="0"/>
              </a:rPr>
              <a:t>Prepared For IAB</a:t>
            </a:r>
          </a:p>
          <a:p>
            <a:pPr algn="ctr"/>
            <a:r>
              <a:rPr lang="en-US" sz="1600" dirty="0">
                <a:solidFill>
                  <a:srgbClr val="FF0000"/>
                </a:solidFill>
                <a:latin typeface="Century Gothic" panose="020B0502020202020204" pitchFamily="34" charset="0"/>
              </a:rPr>
              <a:t>Total Canada</a:t>
            </a:r>
            <a:endParaRPr lang="en-US" sz="1400" dirty="0">
              <a:solidFill>
                <a:srgbClr val="FF0000"/>
              </a:solidFill>
              <a:latin typeface="Century Gothic" panose="020B0502020202020204" pitchFamily="34" charset="0"/>
            </a:endParaRPr>
          </a:p>
          <a:p>
            <a:pPr algn="ctr"/>
            <a:r>
              <a:rPr lang="en-US" sz="1100" dirty="0">
                <a:solidFill>
                  <a:srgbClr val="FF0000"/>
                </a:solidFill>
                <a:latin typeface="Century Gothic" panose="020B0502020202020204" pitchFamily="34" charset="0"/>
              </a:rPr>
              <a:t>Prepared by PHD Canada </a:t>
            </a:r>
          </a:p>
          <a:p>
            <a:pPr algn="ctr"/>
            <a:r>
              <a:rPr lang="en-US" sz="1100" dirty="0">
                <a:solidFill>
                  <a:srgbClr val="FF0000"/>
                </a:solidFill>
                <a:latin typeface="Century Gothic" panose="020B0502020202020204" pitchFamily="34" charset="0"/>
              </a:rPr>
              <a:t>Rob Young, December 2016</a:t>
            </a:r>
          </a:p>
        </p:txBody>
      </p:sp>
      <p:sp>
        <p:nvSpPr>
          <p:cNvPr id="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020867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2000"/>
                                        <p:tgtEl>
                                          <p:spTgt spid="2"/>
                                        </p:tgtEl>
                                      </p:cBhvr>
                                    </p:animEffect>
                                    <p:set>
                                      <p:cBhvr>
                                        <p:cTn id="7" dur="1" fill="hold">
                                          <p:stCondLst>
                                            <p:cond delay="19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extBox 24"/>
          <p:cNvSpPr txBox="1"/>
          <p:nvPr/>
        </p:nvSpPr>
        <p:spPr>
          <a:xfrm>
            <a:off x="3676110" y="1905798"/>
            <a:ext cx="4839787"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latin typeface="Century Gothic" panose="020B0502020202020204" pitchFamily="34" charset="0"/>
              </a:rPr>
              <a:t>Has been our only solution.</a:t>
            </a:r>
          </a:p>
        </p:txBody>
      </p:sp>
    </p:spTree>
    <p:extLst>
      <p:ext uri="{BB962C8B-B14F-4D97-AF65-F5344CB8AC3E}">
        <p14:creationId xmlns:p14="http://schemas.microsoft.com/office/powerpoint/2010/main" val="20217494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3956636" y="1905798"/>
            <a:ext cx="4278735"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latin typeface="Century Gothic" panose="020B0502020202020204" pitchFamily="34" charset="0"/>
              </a:rPr>
              <a:t>How it works</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478102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3562749"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4" name="Group 53"/>
          <p:cNvGrpSpPr/>
          <p:nvPr/>
        </p:nvGrpSpPr>
        <p:grpSpPr>
          <a:xfrm>
            <a:off x="2869114"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502" name="TextBox 501"/>
          <p:cNvSpPr txBox="1"/>
          <p:nvPr/>
        </p:nvSpPr>
        <p:spPr>
          <a:xfrm rot="9201269">
            <a:off x="4097996" y="3882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4351183" y="39937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4131015" y="39428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4318142" y="397584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4740309" y="395859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5" name="Group 54"/>
          <p:cNvGrpSpPr/>
          <p:nvPr/>
        </p:nvGrpSpPr>
        <p:grpSpPr>
          <a:xfrm>
            <a:off x="3404841"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12258"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196248"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695732"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579168"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799353"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21640"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59223"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784460"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522006" y="3359742"/>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821025" y="3382462"/>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 name="Group 5"/>
          <p:cNvGrpSpPr/>
          <p:nvPr/>
        </p:nvGrpSpPr>
        <p:grpSpPr>
          <a:xfrm>
            <a:off x="3125671" y="3854531"/>
            <a:ext cx="2408590" cy="948676"/>
            <a:chOff x="5471599" y="4026041"/>
            <a:chExt cx="2408590" cy="948676"/>
          </a:xfrm>
        </p:grpSpPr>
        <p:grpSp>
          <p:nvGrpSpPr>
            <p:cNvPr id="41" name="Group 40"/>
            <p:cNvGrpSpPr/>
            <p:nvPr/>
          </p:nvGrpSpPr>
          <p:grpSpPr>
            <a:xfrm>
              <a:off x="5703091"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6662547" y="421443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488" name="TextBox 487"/>
            <p:cNvSpPr txBox="1"/>
            <p:nvPr/>
          </p:nvSpPr>
          <p:spPr>
            <a:xfrm rot="14924262">
              <a:off x="7177080" y="456250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9145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631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45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7322859" y="4068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11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3" name="Group 52"/>
            <p:cNvGrpSpPr/>
            <p:nvPr/>
          </p:nvGrpSpPr>
          <p:grpSpPr>
            <a:xfrm>
              <a:off x="5681405"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679" name="TextBox 678"/>
            <p:cNvSpPr txBox="1"/>
            <p:nvPr/>
          </p:nvSpPr>
          <p:spPr>
            <a:xfrm rot="18882178">
              <a:off x="5448355"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5532089"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5768693"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349" name="TextBox 348"/>
          <p:cNvSpPr txBox="1"/>
          <p:nvPr/>
        </p:nvSpPr>
        <p:spPr>
          <a:xfrm rot="4869375">
            <a:off x="4293496" y="309682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4404680" y="30902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3" name="TextBox 352"/>
          <p:cNvSpPr txBox="1"/>
          <p:nvPr/>
        </p:nvSpPr>
        <p:spPr>
          <a:xfrm rot="12212913">
            <a:off x="4025149" y="303173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 name="Group 2"/>
          <p:cNvGrpSpPr/>
          <p:nvPr/>
        </p:nvGrpSpPr>
        <p:grpSpPr>
          <a:xfrm>
            <a:off x="3479470" y="2546358"/>
            <a:ext cx="988156" cy="1425783"/>
            <a:chOff x="6058973" y="1416304"/>
            <a:chExt cx="988156" cy="1425783"/>
          </a:xfrm>
        </p:grpSpPr>
        <p:sp>
          <p:nvSpPr>
            <p:cNvPr id="337" name="TextBox 336"/>
            <p:cNvSpPr txBox="1"/>
            <p:nvPr/>
          </p:nvSpPr>
          <p:spPr>
            <a:xfrm rot="13723539">
              <a:off x="6174833" y="2078197"/>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8" name="TextBox 347"/>
            <p:cNvSpPr txBox="1"/>
            <p:nvPr/>
          </p:nvSpPr>
          <p:spPr>
            <a:xfrm rot="4869375">
              <a:off x="6145466" y="2421193"/>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21068097">
              <a:off x="6304466" y="242522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12854949">
              <a:off x="6312179" y="236654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1190008">
              <a:off x="6117866" y="1703275"/>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9086946">
              <a:off x="6576730" y="253431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1502035">
              <a:off x="6660485" y="21126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20797664">
              <a:off x="6058973" y="1416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242468">
              <a:off x="6430946" y="1926079"/>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3723539">
              <a:off x="6109363" y="255446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13723539">
              <a:off x="6444539" y="24421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 name="Group 3"/>
          <p:cNvGrpSpPr/>
          <p:nvPr/>
        </p:nvGrpSpPr>
        <p:grpSpPr>
          <a:xfrm>
            <a:off x="3378939" y="2630590"/>
            <a:ext cx="1243394" cy="665051"/>
            <a:chOff x="5765138" y="2630590"/>
            <a:chExt cx="1243394" cy="665051"/>
          </a:xfrm>
        </p:grpSpPr>
        <p:sp>
          <p:nvSpPr>
            <p:cNvPr id="329" name="TextBox 328"/>
            <p:cNvSpPr txBox="1"/>
            <p:nvPr/>
          </p:nvSpPr>
          <p:spPr>
            <a:xfrm rot="806241">
              <a:off x="5839880" y="26451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0" name="TextBox 329"/>
            <p:cNvSpPr txBox="1"/>
            <p:nvPr/>
          </p:nvSpPr>
          <p:spPr>
            <a:xfrm rot="6769509">
              <a:off x="6306247" y="27211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1" name="TextBox 330"/>
            <p:cNvSpPr txBox="1"/>
            <p:nvPr/>
          </p:nvSpPr>
          <p:spPr>
            <a:xfrm rot="3854559">
              <a:off x="6153040" y="28011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3" name="TextBox 332"/>
            <p:cNvSpPr txBox="1"/>
            <p:nvPr/>
          </p:nvSpPr>
          <p:spPr>
            <a:xfrm rot="9201269">
              <a:off x="5765138" y="275977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6" name="TextBox 335"/>
            <p:cNvSpPr txBox="1"/>
            <p:nvPr/>
          </p:nvSpPr>
          <p:spPr>
            <a:xfrm rot="242468">
              <a:off x="6390355" y="28026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3723539">
              <a:off x="5795364" y="277511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14924262">
              <a:off x="6087620" y="274473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832235">
              <a:off x="6340378" y="2775142"/>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4" name="TextBox 343"/>
            <p:cNvSpPr txBox="1"/>
            <p:nvPr/>
          </p:nvSpPr>
          <p:spPr>
            <a:xfrm rot="14749533">
              <a:off x="6156297" y="277108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5" name="TextBox 344"/>
            <p:cNvSpPr txBox="1"/>
            <p:nvPr/>
          </p:nvSpPr>
          <p:spPr>
            <a:xfrm rot="13552077">
              <a:off x="6584138" y="2744559"/>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7" name="TextBox 346"/>
            <p:cNvSpPr txBox="1"/>
            <p:nvPr/>
          </p:nvSpPr>
          <p:spPr>
            <a:xfrm rot="9328424">
              <a:off x="6118508" y="263059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4" name="TextBox 353"/>
            <p:cNvSpPr txBox="1"/>
            <p:nvPr/>
          </p:nvSpPr>
          <p:spPr>
            <a:xfrm rot="16407401">
              <a:off x="6589216" y="267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6068274">
              <a:off x="6630544" y="287312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3083087">
              <a:off x="5989801" y="270297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8892312">
              <a:off x="6413204" y="29350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10500103">
              <a:off x="6292321" y="275112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806241">
              <a:off x="5992280" y="27975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3083087">
              <a:off x="5861592" y="29708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0500103">
              <a:off x="5893563" y="29039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 name="Group 6"/>
          <p:cNvGrpSpPr/>
          <p:nvPr/>
        </p:nvGrpSpPr>
        <p:grpSpPr>
          <a:xfrm>
            <a:off x="2789930" y="2957743"/>
            <a:ext cx="1293126" cy="617806"/>
            <a:chOff x="5176129" y="2957743"/>
            <a:chExt cx="1293126" cy="617806"/>
          </a:xfrm>
        </p:grpSpPr>
        <p:sp>
          <p:nvSpPr>
            <p:cNvPr id="277" name="TextBox 276"/>
            <p:cNvSpPr txBox="1"/>
            <p:nvPr/>
          </p:nvSpPr>
          <p:spPr>
            <a:xfrm rot="18882178">
              <a:off x="5865214"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18973131">
              <a:off x="5176129" y="318781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0" name="TextBox 339"/>
            <p:cNvSpPr txBox="1"/>
            <p:nvPr/>
          </p:nvSpPr>
          <p:spPr>
            <a:xfrm rot="2033827">
              <a:off x="5176323" y="32677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20440670">
              <a:off x="5386691" y="306311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0" name="TextBox 349"/>
            <p:cNvSpPr txBox="1"/>
            <p:nvPr/>
          </p:nvSpPr>
          <p:spPr>
            <a:xfrm rot="18973131">
              <a:off x="5482547" y="315030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1" name="TextBox 350"/>
            <p:cNvSpPr txBox="1"/>
            <p:nvPr/>
          </p:nvSpPr>
          <p:spPr>
            <a:xfrm rot="2033827">
              <a:off x="5696283" y="32348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7307675">
              <a:off x="5724156" y="30944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079918">
              <a:off x="5691115" y="307653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6068274">
              <a:off x="5623369" y="31357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6294153">
              <a:off x="5516611" y="30657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6094731">
              <a:off x="5409460" y="314758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9807017">
              <a:off x="5455689" y="307169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0548010">
              <a:off x="5387943" y="313088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252740">
              <a:off x="5373685" y="313985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13511747">
              <a:off x="6091267" y="296639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 name="Group 4"/>
          <p:cNvGrpSpPr/>
          <p:nvPr/>
        </p:nvGrpSpPr>
        <p:grpSpPr>
          <a:xfrm>
            <a:off x="2764668" y="3309486"/>
            <a:ext cx="1206192" cy="473736"/>
            <a:chOff x="5150867" y="3309486"/>
            <a:chExt cx="1206192" cy="473736"/>
          </a:xfrm>
        </p:grpSpPr>
        <p:sp>
          <p:nvSpPr>
            <p:cNvPr id="334" name="TextBox 333"/>
            <p:cNvSpPr txBox="1"/>
            <p:nvPr/>
          </p:nvSpPr>
          <p:spPr>
            <a:xfrm rot="13413476">
              <a:off x="5275304" y="347544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5" name="TextBox 334"/>
            <p:cNvSpPr txBox="1"/>
            <p:nvPr/>
          </p:nvSpPr>
          <p:spPr>
            <a:xfrm rot="20440670">
              <a:off x="5544842" y="33176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9" name="TextBox 338"/>
            <p:cNvSpPr txBox="1"/>
            <p:nvPr/>
          </p:nvSpPr>
          <p:spPr>
            <a:xfrm rot="9703908">
              <a:off x="5652946" y="33841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145791">
              <a:off x="5150867" y="33094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3083087">
              <a:off x="5523698" y="34014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0500103">
              <a:off x="5555669" y="33345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3511747">
              <a:off x="5753373" y="3396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242468">
              <a:off x="5751863" y="3309911"/>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13723539">
              <a:off x="5964283" y="335298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9" name="TextBox 388"/>
            <p:cNvSpPr txBox="1"/>
            <p:nvPr/>
          </p:nvSpPr>
          <p:spPr>
            <a:xfrm rot="13723539">
              <a:off x="6070493" y="335913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90" name="TextBox 389"/>
          <p:cNvSpPr txBox="1"/>
          <p:nvPr/>
        </p:nvSpPr>
        <p:spPr>
          <a:xfrm>
            <a:off x="1750231" y="776739"/>
            <a:ext cx="3949543" cy="584775"/>
          </a:xfrm>
          <a:prstGeom prst="rect">
            <a:avLst/>
          </a:prstGeom>
          <a:noFill/>
        </p:spPr>
        <p:txBody>
          <a:bodyPr wrap="none" rtlCol="0">
            <a:spAutoFit/>
          </a:bodyPr>
          <a:lstStyle/>
          <a:p>
            <a:pPr algn="ctr"/>
            <a:r>
              <a:rPr lang="en-US" sz="3200" dirty="0">
                <a:solidFill>
                  <a:srgbClr val="C00000"/>
                </a:solidFill>
              </a:rPr>
              <a:t>A Magazine Campaign</a:t>
            </a:r>
          </a:p>
        </p:txBody>
      </p:sp>
      <p:sp>
        <p:nvSpPr>
          <p:cNvPr id="35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8632559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9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nodeType="afterEffect" p14:presetBounceEnd="20000">
                                      <p:stCondLst>
                                        <p:cond delay="0"/>
                                      </p:stCondLst>
                                      <p:childTnLst>
                                        <p:set>
                                          <p:cBhvr>
                                            <p:cTn id="9" dur="1" fill="hold">
                                              <p:stCondLst>
                                                <p:cond delay="0"/>
                                              </p:stCondLst>
                                            </p:cTn>
                                            <p:tgtEl>
                                              <p:spTgt spid="46"/>
                                            </p:tgtEl>
                                            <p:attrNameLst>
                                              <p:attrName>style.visibility</p:attrName>
                                            </p:attrNameLst>
                                          </p:cBhvr>
                                          <p:to>
                                            <p:strVal val="visible"/>
                                          </p:to>
                                        </p:set>
                                        <p:anim calcmode="lin" valueType="num" p14:bounceEnd="20000">
                                          <p:cBhvr additive="base">
                                            <p:cTn id="10" dur="2000" fill="hold"/>
                                            <p:tgtEl>
                                              <p:spTgt spid="46"/>
                                            </p:tgtEl>
                                            <p:attrNameLst>
                                              <p:attrName>ppt_x</p:attrName>
                                            </p:attrNameLst>
                                          </p:cBhvr>
                                          <p:tavLst>
                                            <p:tav tm="0">
                                              <p:val>
                                                <p:strVal val="#ppt_x"/>
                                              </p:val>
                                            </p:tav>
                                            <p:tav tm="100000">
                                              <p:val>
                                                <p:strVal val="#ppt_x"/>
                                              </p:val>
                                            </p:tav>
                                          </p:tavLst>
                                        </p:anim>
                                        <p:anim calcmode="lin" valueType="num" p14:bounceEnd="20000">
                                          <p:cBhvr additive="base">
                                            <p:cTn id="11" dur="2000" fill="hold"/>
                                            <p:tgtEl>
                                              <p:spTgt spid="46"/>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14:presetBounceEnd="20000">
                                      <p:stCondLst>
                                        <p:cond delay="0"/>
                                      </p:stCondLst>
                                      <p:childTnLst>
                                        <p:set>
                                          <p:cBhvr>
                                            <p:cTn id="13" dur="1" fill="hold">
                                              <p:stCondLst>
                                                <p:cond delay="0"/>
                                              </p:stCondLst>
                                            </p:cTn>
                                            <p:tgtEl>
                                              <p:spTgt spid="54"/>
                                            </p:tgtEl>
                                            <p:attrNameLst>
                                              <p:attrName>style.visibility</p:attrName>
                                            </p:attrNameLst>
                                          </p:cBhvr>
                                          <p:to>
                                            <p:strVal val="visible"/>
                                          </p:to>
                                        </p:set>
                                        <p:anim calcmode="lin" valueType="num" p14:bounceEnd="20000">
                                          <p:cBhvr additive="base">
                                            <p:cTn id="14" dur="2000" fill="hold"/>
                                            <p:tgtEl>
                                              <p:spTgt spid="54"/>
                                            </p:tgtEl>
                                            <p:attrNameLst>
                                              <p:attrName>ppt_x</p:attrName>
                                            </p:attrNameLst>
                                          </p:cBhvr>
                                          <p:tavLst>
                                            <p:tav tm="0">
                                              <p:val>
                                                <p:strVal val="#ppt_x"/>
                                              </p:val>
                                            </p:tav>
                                            <p:tav tm="100000">
                                              <p:val>
                                                <p:strVal val="#ppt_x"/>
                                              </p:val>
                                            </p:tav>
                                          </p:tavLst>
                                        </p:anim>
                                        <p:anim calcmode="lin" valueType="num" p14:bounceEnd="20000">
                                          <p:cBhvr additive="base">
                                            <p:cTn id="15" dur="2000" fill="hold"/>
                                            <p:tgtEl>
                                              <p:spTgt spid="5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14:presetBounceEnd="20000">
                                      <p:stCondLst>
                                        <p:cond delay="0"/>
                                      </p:stCondLst>
                                      <p:childTnLst>
                                        <p:set>
                                          <p:cBhvr>
                                            <p:cTn id="17" dur="1" fill="hold">
                                              <p:stCondLst>
                                                <p:cond delay="0"/>
                                              </p:stCondLst>
                                            </p:cTn>
                                            <p:tgtEl>
                                              <p:spTgt spid="502"/>
                                            </p:tgtEl>
                                            <p:attrNameLst>
                                              <p:attrName>style.visibility</p:attrName>
                                            </p:attrNameLst>
                                          </p:cBhvr>
                                          <p:to>
                                            <p:strVal val="visible"/>
                                          </p:to>
                                        </p:set>
                                        <p:anim calcmode="lin" valueType="num" p14:bounceEnd="20000">
                                          <p:cBhvr additive="base">
                                            <p:cTn id="18" dur="2000" fill="hold"/>
                                            <p:tgtEl>
                                              <p:spTgt spid="502"/>
                                            </p:tgtEl>
                                            <p:attrNameLst>
                                              <p:attrName>ppt_x</p:attrName>
                                            </p:attrNameLst>
                                          </p:cBhvr>
                                          <p:tavLst>
                                            <p:tav tm="0">
                                              <p:val>
                                                <p:strVal val="#ppt_x"/>
                                              </p:val>
                                            </p:tav>
                                            <p:tav tm="100000">
                                              <p:val>
                                                <p:strVal val="#ppt_x"/>
                                              </p:val>
                                            </p:tav>
                                          </p:tavLst>
                                        </p:anim>
                                        <p:anim calcmode="lin" valueType="num" p14:bounceEnd="20000">
                                          <p:cBhvr additive="base">
                                            <p:cTn id="19" dur="2000" fill="hold"/>
                                            <p:tgtEl>
                                              <p:spTgt spid="502"/>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14:presetBounceEnd="20000">
                                      <p:stCondLst>
                                        <p:cond delay="0"/>
                                      </p:stCondLst>
                                      <p:childTnLst>
                                        <p:set>
                                          <p:cBhvr>
                                            <p:cTn id="21" dur="1" fill="hold">
                                              <p:stCondLst>
                                                <p:cond delay="0"/>
                                              </p:stCondLst>
                                            </p:cTn>
                                            <p:tgtEl>
                                              <p:spTgt spid="506"/>
                                            </p:tgtEl>
                                            <p:attrNameLst>
                                              <p:attrName>style.visibility</p:attrName>
                                            </p:attrNameLst>
                                          </p:cBhvr>
                                          <p:to>
                                            <p:strVal val="visible"/>
                                          </p:to>
                                        </p:set>
                                        <p:anim calcmode="lin" valueType="num" p14:bounceEnd="20000">
                                          <p:cBhvr additive="base">
                                            <p:cTn id="22" dur="2000" fill="hold"/>
                                            <p:tgtEl>
                                              <p:spTgt spid="506"/>
                                            </p:tgtEl>
                                            <p:attrNameLst>
                                              <p:attrName>ppt_x</p:attrName>
                                            </p:attrNameLst>
                                          </p:cBhvr>
                                          <p:tavLst>
                                            <p:tav tm="0">
                                              <p:val>
                                                <p:strVal val="#ppt_x"/>
                                              </p:val>
                                            </p:tav>
                                            <p:tav tm="100000">
                                              <p:val>
                                                <p:strVal val="#ppt_x"/>
                                              </p:val>
                                            </p:tav>
                                          </p:tavLst>
                                        </p:anim>
                                        <p:anim calcmode="lin" valueType="num" p14:bounceEnd="20000">
                                          <p:cBhvr additive="base">
                                            <p:cTn id="23" dur="2000" fill="hold"/>
                                            <p:tgtEl>
                                              <p:spTgt spid="50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14:presetBounceEnd="20000">
                                      <p:stCondLst>
                                        <p:cond delay="0"/>
                                      </p:stCondLst>
                                      <p:childTnLst>
                                        <p:set>
                                          <p:cBhvr>
                                            <p:cTn id="25" dur="1" fill="hold">
                                              <p:stCondLst>
                                                <p:cond delay="0"/>
                                              </p:stCondLst>
                                            </p:cTn>
                                            <p:tgtEl>
                                              <p:spTgt spid="508"/>
                                            </p:tgtEl>
                                            <p:attrNameLst>
                                              <p:attrName>style.visibility</p:attrName>
                                            </p:attrNameLst>
                                          </p:cBhvr>
                                          <p:to>
                                            <p:strVal val="visible"/>
                                          </p:to>
                                        </p:set>
                                        <p:anim calcmode="lin" valueType="num" p14:bounceEnd="20000">
                                          <p:cBhvr additive="base">
                                            <p:cTn id="26" dur="2000" fill="hold"/>
                                            <p:tgtEl>
                                              <p:spTgt spid="508"/>
                                            </p:tgtEl>
                                            <p:attrNameLst>
                                              <p:attrName>ppt_x</p:attrName>
                                            </p:attrNameLst>
                                          </p:cBhvr>
                                          <p:tavLst>
                                            <p:tav tm="0">
                                              <p:val>
                                                <p:strVal val="#ppt_x"/>
                                              </p:val>
                                            </p:tav>
                                            <p:tav tm="100000">
                                              <p:val>
                                                <p:strVal val="#ppt_x"/>
                                              </p:val>
                                            </p:tav>
                                          </p:tavLst>
                                        </p:anim>
                                        <p:anim calcmode="lin" valueType="num" p14:bounceEnd="20000">
                                          <p:cBhvr additive="base">
                                            <p:cTn id="27" dur="2000" fill="hold"/>
                                            <p:tgtEl>
                                              <p:spTgt spid="50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14:presetBounceEnd="20000">
                                      <p:stCondLst>
                                        <p:cond delay="0"/>
                                      </p:stCondLst>
                                      <p:childTnLst>
                                        <p:set>
                                          <p:cBhvr>
                                            <p:cTn id="29" dur="1" fill="hold">
                                              <p:stCondLst>
                                                <p:cond delay="0"/>
                                              </p:stCondLst>
                                            </p:cTn>
                                            <p:tgtEl>
                                              <p:spTgt spid="509"/>
                                            </p:tgtEl>
                                            <p:attrNameLst>
                                              <p:attrName>style.visibility</p:attrName>
                                            </p:attrNameLst>
                                          </p:cBhvr>
                                          <p:to>
                                            <p:strVal val="visible"/>
                                          </p:to>
                                        </p:set>
                                        <p:anim calcmode="lin" valueType="num" p14:bounceEnd="20000">
                                          <p:cBhvr additive="base">
                                            <p:cTn id="30" dur="2000" fill="hold"/>
                                            <p:tgtEl>
                                              <p:spTgt spid="509"/>
                                            </p:tgtEl>
                                            <p:attrNameLst>
                                              <p:attrName>ppt_x</p:attrName>
                                            </p:attrNameLst>
                                          </p:cBhvr>
                                          <p:tavLst>
                                            <p:tav tm="0">
                                              <p:val>
                                                <p:strVal val="#ppt_x"/>
                                              </p:val>
                                            </p:tav>
                                            <p:tav tm="100000">
                                              <p:val>
                                                <p:strVal val="#ppt_x"/>
                                              </p:val>
                                            </p:tav>
                                          </p:tavLst>
                                        </p:anim>
                                        <p:anim calcmode="lin" valueType="num" p14:bounceEnd="20000">
                                          <p:cBhvr additive="base">
                                            <p:cTn id="31" dur="2000" fill="hold"/>
                                            <p:tgtEl>
                                              <p:spTgt spid="509"/>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14:presetBounceEnd="20000">
                                      <p:stCondLst>
                                        <p:cond delay="0"/>
                                      </p:stCondLst>
                                      <p:childTnLst>
                                        <p:set>
                                          <p:cBhvr>
                                            <p:cTn id="33" dur="1" fill="hold">
                                              <p:stCondLst>
                                                <p:cond delay="0"/>
                                              </p:stCondLst>
                                            </p:cTn>
                                            <p:tgtEl>
                                              <p:spTgt spid="562"/>
                                            </p:tgtEl>
                                            <p:attrNameLst>
                                              <p:attrName>style.visibility</p:attrName>
                                            </p:attrNameLst>
                                          </p:cBhvr>
                                          <p:to>
                                            <p:strVal val="visible"/>
                                          </p:to>
                                        </p:set>
                                        <p:anim calcmode="lin" valueType="num" p14:bounceEnd="20000">
                                          <p:cBhvr additive="base">
                                            <p:cTn id="34" dur="2000" fill="hold"/>
                                            <p:tgtEl>
                                              <p:spTgt spid="562"/>
                                            </p:tgtEl>
                                            <p:attrNameLst>
                                              <p:attrName>ppt_x</p:attrName>
                                            </p:attrNameLst>
                                          </p:cBhvr>
                                          <p:tavLst>
                                            <p:tav tm="0">
                                              <p:val>
                                                <p:strVal val="#ppt_x"/>
                                              </p:val>
                                            </p:tav>
                                            <p:tav tm="100000">
                                              <p:val>
                                                <p:strVal val="#ppt_x"/>
                                              </p:val>
                                            </p:tav>
                                          </p:tavLst>
                                        </p:anim>
                                        <p:anim calcmode="lin" valueType="num" p14:bounceEnd="20000">
                                          <p:cBhvr additive="base">
                                            <p:cTn id="35" dur="2000" fill="hold"/>
                                            <p:tgtEl>
                                              <p:spTgt spid="562"/>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14:presetBounceEnd="20000">
                                      <p:stCondLst>
                                        <p:cond delay="0"/>
                                      </p:stCondLst>
                                      <p:childTnLst>
                                        <p:set>
                                          <p:cBhvr>
                                            <p:cTn id="37" dur="1" fill="hold">
                                              <p:stCondLst>
                                                <p:cond delay="0"/>
                                              </p:stCondLst>
                                            </p:cTn>
                                            <p:tgtEl>
                                              <p:spTgt spid="55"/>
                                            </p:tgtEl>
                                            <p:attrNameLst>
                                              <p:attrName>style.visibility</p:attrName>
                                            </p:attrNameLst>
                                          </p:cBhvr>
                                          <p:to>
                                            <p:strVal val="visible"/>
                                          </p:to>
                                        </p:set>
                                        <p:anim calcmode="lin" valueType="num" p14:bounceEnd="20000">
                                          <p:cBhvr additive="base">
                                            <p:cTn id="38" dur="2000" fill="hold"/>
                                            <p:tgtEl>
                                              <p:spTgt spid="55"/>
                                            </p:tgtEl>
                                            <p:attrNameLst>
                                              <p:attrName>ppt_x</p:attrName>
                                            </p:attrNameLst>
                                          </p:cBhvr>
                                          <p:tavLst>
                                            <p:tav tm="0">
                                              <p:val>
                                                <p:strVal val="#ppt_x"/>
                                              </p:val>
                                            </p:tav>
                                            <p:tav tm="100000">
                                              <p:val>
                                                <p:strVal val="#ppt_x"/>
                                              </p:val>
                                            </p:tav>
                                          </p:tavLst>
                                        </p:anim>
                                        <p:anim calcmode="lin" valueType="num" p14:bounceEnd="20000">
                                          <p:cBhvr additive="base">
                                            <p:cTn id="39" dur="2000" fill="hold"/>
                                            <p:tgtEl>
                                              <p:spTgt spid="55"/>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14:presetBounceEnd="20000">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14:bounceEnd="20000">
                                          <p:cBhvr additive="base">
                                            <p:cTn id="42" dur="2000" fill="hold"/>
                                            <p:tgtEl>
                                              <p:spTgt spid="52"/>
                                            </p:tgtEl>
                                            <p:attrNameLst>
                                              <p:attrName>ppt_x</p:attrName>
                                            </p:attrNameLst>
                                          </p:cBhvr>
                                          <p:tavLst>
                                            <p:tav tm="0">
                                              <p:val>
                                                <p:strVal val="#ppt_x"/>
                                              </p:val>
                                            </p:tav>
                                            <p:tav tm="100000">
                                              <p:val>
                                                <p:strVal val="#ppt_x"/>
                                              </p:val>
                                            </p:tav>
                                          </p:tavLst>
                                        </p:anim>
                                        <p:anim calcmode="lin" valueType="num" p14:bounceEnd="20000">
                                          <p:cBhvr additive="base">
                                            <p:cTn id="43" dur="2000" fill="hold"/>
                                            <p:tgtEl>
                                              <p:spTgt spid="52"/>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14:presetBounceEnd="20000">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14:bounceEnd="20000">
                                          <p:cBhvr additive="base">
                                            <p:cTn id="46" dur="2000" fill="hold"/>
                                            <p:tgtEl>
                                              <p:spTgt spid="40"/>
                                            </p:tgtEl>
                                            <p:attrNameLst>
                                              <p:attrName>ppt_x</p:attrName>
                                            </p:attrNameLst>
                                          </p:cBhvr>
                                          <p:tavLst>
                                            <p:tav tm="0">
                                              <p:val>
                                                <p:strVal val="#ppt_x"/>
                                              </p:val>
                                            </p:tav>
                                            <p:tav tm="100000">
                                              <p:val>
                                                <p:strVal val="#ppt_x"/>
                                              </p:val>
                                            </p:tav>
                                          </p:tavLst>
                                        </p:anim>
                                        <p:anim calcmode="lin" valueType="num" p14:bounceEnd="20000">
                                          <p:cBhvr additive="base">
                                            <p:cTn id="47" dur="2000" fill="hold"/>
                                            <p:tgtEl>
                                              <p:spTgt spid="4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14:presetBounceEnd="20000">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14:bounceEnd="20000">
                                          <p:cBhvr additive="base">
                                            <p:cTn id="50" dur="2000" fill="hold"/>
                                            <p:tgtEl>
                                              <p:spTgt spid="42"/>
                                            </p:tgtEl>
                                            <p:attrNameLst>
                                              <p:attrName>ppt_x</p:attrName>
                                            </p:attrNameLst>
                                          </p:cBhvr>
                                          <p:tavLst>
                                            <p:tav tm="0">
                                              <p:val>
                                                <p:strVal val="#ppt_x"/>
                                              </p:val>
                                            </p:tav>
                                            <p:tav tm="100000">
                                              <p:val>
                                                <p:strVal val="#ppt_x"/>
                                              </p:val>
                                            </p:tav>
                                          </p:tavLst>
                                        </p:anim>
                                        <p:anim calcmode="lin" valueType="num" p14:bounceEnd="20000">
                                          <p:cBhvr additive="base">
                                            <p:cTn id="51" dur="2000" fill="hold"/>
                                            <p:tgtEl>
                                              <p:spTgt spid="42"/>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14:presetBounceEnd="20000">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14:bounceEnd="20000">
                                          <p:cBhvr additive="base">
                                            <p:cTn id="54" dur="2000" fill="hold"/>
                                            <p:tgtEl>
                                              <p:spTgt spid="48"/>
                                            </p:tgtEl>
                                            <p:attrNameLst>
                                              <p:attrName>ppt_x</p:attrName>
                                            </p:attrNameLst>
                                          </p:cBhvr>
                                          <p:tavLst>
                                            <p:tav tm="0">
                                              <p:val>
                                                <p:strVal val="#ppt_x"/>
                                              </p:val>
                                            </p:tav>
                                            <p:tav tm="100000">
                                              <p:val>
                                                <p:strVal val="#ppt_x"/>
                                              </p:val>
                                            </p:tav>
                                          </p:tavLst>
                                        </p:anim>
                                        <p:anim calcmode="lin" valueType="num" p14:bounceEnd="20000">
                                          <p:cBhvr additive="base">
                                            <p:cTn id="55" dur="2000" fill="hold"/>
                                            <p:tgtEl>
                                              <p:spTgt spid="48"/>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14:presetBounceEnd="20000">
                                      <p:stCondLst>
                                        <p:cond delay="0"/>
                                      </p:stCondLst>
                                      <p:childTnLst>
                                        <p:set>
                                          <p:cBhvr>
                                            <p:cTn id="57" dur="1" fill="hold">
                                              <p:stCondLst>
                                                <p:cond delay="0"/>
                                              </p:stCondLst>
                                            </p:cTn>
                                            <p:tgtEl>
                                              <p:spTgt spid="47"/>
                                            </p:tgtEl>
                                            <p:attrNameLst>
                                              <p:attrName>style.visibility</p:attrName>
                                            </p:attrNameLst>
                                          </p:cBhvr>
                                          <p:to>
                                            <p:strVal val="visible"/>
                                          </p:to>
                                        </p:set>
                                        <p:anim calcmode="lin" valueType="num" p14:bounceEnd="20000">
                                          <p:cBhvr additive="base">
                                            <p:cTn id="58" dur="2000" fill="hold"/>
                                            <p:tgtEl>
                                              <p:spTgt spid="47"/>
                                            </p:tgtEl>
                                            <p:attrNameLst>
                                              <p:attrName>ppt_x</p:attrName>
                                            </p:attrNameLst>
                                          </p:cBhvr>
                                          <p:tavLst>
                                            <p:tav tm="0">
                                              <p:val>
                                                <p:strVal val="#ppt_x"/>
                                              </p:val>
                                            </p:tav>
                                            <p:tav tm="100000">
                                              <p:val>
                                                <p:strVal val="#ppt_x"/>
                                              </p:val>
                                            </p:tav>
                                          </p:tavLst>
                                        </p:anim>
                                        <p:anim calcmode="lin" valueType="num" p14:bounceEnd="20000">
                                          <p:cBhvr additive="base">
                                            <p:cTn id="59" dur="2000" fill="hold"/>
                                            <p:tgtEl>
                                              <p:spTgt spid="47"/>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14:presetBounceEnd="20000">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14:bounceEnd="20000">
                                          <p:cBhvr additive="base">
                                            <p:cTn id="62" dur="2000" fill="hold"/>
                                            <p:tgtEl>
                                              <p:spTgt spid="51"/>
                                            </p:tgtEl>
                                            <p:attrNameLst>
                                              <p:attrName>ppt_x</p:attrName>
                                            </p:attrNameLst>
                                          </p:cBhvr>
                                          <p:tavLst>
                                            <p:tav tm="0">
                                              <p:val>
                                                <p:strVal val="#ppt_x"/>
                                              </p:val>
                                            </p:tav>
                                            <p:tav tm="100000">
                                              <p:val>
                                                <p:strVal val="#ppt_x"/>
                                              </p:val>
                                            </p:tav>
                                          </p:tavLst>
                                        </p:anim>
                                        <p:anim calcmode="lin" valueType="num" p14:bounceEnd="20000">
                                          <p:cBhvr additive="base">
                                            <p:cTn id="63" dur="2000" fill="hold"/>
                                            <p:tgtEl>
                                              <p:spTgt spid="51"/>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14:presetBounceEnd="20000">
                                      <p:stCondLst>
                                        <p:cond delay="0"/>
                                      </p:stCondLst>
                                      <p:childTnLst>
                                        <p:set>
                                          <p:cBhvr>
                                            <p:cTn id="65" dur="1" fill="hold">
                                              <p:stCondLst>
                                                <p:cond delay="0"/>
                                              </p:stCondLst>
                                            </p:cTn>
                                            <p:tgtEl>
                                              <p:spTgt spid="43"/>
                                            </p:tgtEl>
                                            <p:attrNameLst>
                                              <p:attrName>style.visibility</p:attrName>
                                            </p:attrNameLst>
                                          </p:cBhvr>
                                          <p:to>
                                            <p:strVal val="visible"/>
                                          </p:to>
                                        </p:set>
                                        <p:anim calcmode="lin" valueType="num" p14:bounceEnd="20000">
                                          <p:cBhvr additive="base">
                                            <p:cTn id="66" dur="2000" fill="hold"/>
                                            <p:tgtEl>
                                              <p:spTgt spid="43"/>
                                            </p:tgtEl>
                                            <p:attrNameLst>
                                              <p:attrName>ppt_x</p:attrName>
                                            </p:attrNameLst>
                                          </p:cBhvr>
                                          <p:tavLst>
                                            <p:tav tm="0">
                                              <p:val>
                                                <p:strVal val="#ppt_x"/>
                                              </p:val>
                                            </p:tav>
                                            <p:tav tm="100000">
                                              <p:val>
                                                <p:strVal val="#ppt_x"/>
                                              </p:val>
                                            </p:tav>
                                          </p:tavLst>
                                        </p:anim>
                                        <p:anim calcmode="lin" valueType="num" p14:bounceEnd="20000">
                                          <p:cBhvr additive="base">
                                            <p:cTn id="67" dur="2000" fill="hold"/>
                                            <p:tgtEl>
                                              <p:spTgt spid="43"/>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14:presetBounceEnd="20000">
                                      <p:stCondLst>
                                        <p:cond delay="0"/>
                                      </p:stCondLst>
                                      <p:childTnLst>
                                        <p:set>
                                          <p:cBhvr>
                                            <p:cTn id="69" dur="1" fill="hold">
                                              <p:stCondLst>
                                                <p:cond delay="0"/>
                                              </p:stCondLst>
                                            </p:cTn>
                                            <p:tgtEl>
                                              <p:spTgt spid="45"/>
                                            </p:tgtEl>
                                            <p:attrNameLst>
                                              <p:attrName>style.visibility</p:attrName>
                                            </p:attrNameLst>
                                          </p:cBhvr>
                                          <p:to>
                                            <p:strVal val="visible"/>
                                          </p:to>
                                        </p:set>
                                        <p:anim calcmode="lin" valueType="num" p14:bounceEnd="20000">
                                          <p:cBhvr additive="base">
                                            <p:cTn id="70" dur="2000" fill="hold"/>
                                            <p:tgtEl>
                                              <p:spTgt spid="45"/>
                                            </p:tgtEl>
                                            <p:attrNameLst>
                                              <p:attrName>ppt_x</p:attrName>
                                            </p:attrNameLst>
                                          </p:cBhvr>
                                          <p:tavLst>
                                            <p:tav tm="0">
                                              <p:val>
                                                <p:strVal val="#ppt_x"/>
                                              </p:val>
                                            </p:tav>
                                            <p:tav tm="100000">
                                              <p:val>
                                                <p:strVal val="#ppt_x"/>
                                              </p:val>
                                            </p:tav>
                                          </p:tavLst>
                                        </p:anim>
                                        <p:anim calcmode="lin" valueType="num" p14:bounceEnd="20000">
                                          <p:cBhvr additive="base">
                                            <p:cTn id="71" dur="2000" fill="hold"/>
                                            <p:tgtEl>
                                              <p:spTgt spid="45"/>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14:presetBounceEnd="20000">
                                      <p:stCondLst>
                                        <p:cond delay="0"/>
                                      </p:stCondLst>
                                      <p:childTnLst>
                                        <p:set>
                                          <p:cBhvr>
                                            <p:cTn id="73" dur="1" fill="hold">
                                              <p:stCondLst>
                                                <p:cond delay="0"/>
                                              </p:stCondLst>
                                            </p:cTn>
                                            <p:tgtEl>
                                              <p:spTgt spid="50"/>
                                            </p:tgtEl>
                                            <p:attrNameLst>
                                              <p:attrName>style.visibility</p:attrName>
                                            </p:attrNameLst>
                                          </p:cBhvr>
                                          <p:to>
                                            <p:strVal val="visible"/>
                                          </p:to>
                                        </p:set>
                                        <p:anim calcmode="lin" valueType="num" p14:bounceEnd="20000">
                                          <p:cBhvr additive="base">
                                            <p:cTn id="74" dur="2000" fill="hold"/>
                                            <p:tgtEl>
                                              <p:spTgt spid="50"/>
                                            </p:tgtEl>
                                            <p:attrNameLst>
                                              <p:attrName>ppt_x</p:attrName>
                                            </p:attrNameLst>
                                          </p:cBhvr>
                                          <p:tavLst>
                                            <p:tav tm="0">
                                              <p:val>
                                                <p:strVal val="#ppt_x"/>
                                              </p:val>
                                            </p:tav>
                                            <p:tav tm="100000">
                                              <p:val>
                                                <p:strVal val="#ppt_x"/>
                                              </p:val>
                                            </p:tav>
                                          </p:tavLst>
                                        </p:anim>
                                        <p:anim calcmode="lin" valueType="num" p14:bounceEnd="20000">
                                          <p:cBhvr additive="base">
                                            <p:cTn id="75" dur="2000" fill="hold"/>
                                            <p:tgtEl>
                                              <p:spTgt spid="50"/>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14:presetBounceEnd="20000">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14:bounceEnd="20000">
                                          <p:cBhvr additive="base">
                                            <p:cTn id="78" dur="2000" fill="hold"/>
                                            <p:tgtEl>
                                              <p:spTgt spid="56"/>
                                            </p:tgtEl>
                                            <p:attrNameLst>
                                              <p:attrName>ppt_x</p:attrName>
                                            </p:attrNameLst>
                                          </p:cBhvr>
                                          <p:tavLst>
                                            <p:tav tm="0">
                                              <p:val>
                                                <p:strVal val="#ppt_x"/>
                                              </p:val>
                                            </p:tav>
                                            <p:tav tm="100000">
                                              <p:val>
                                                <p:strVal val="#ppt_x"/>
                                              </p:val>
                                            </p:tav>
                                          </p:tavLst>
                                        </p:anim>
                                        <p:anim calcmode="lin" valueType="num" p14:bounceEnd="20000">
                                          <p:cBhvr additive="base">
                                            <p:cTn id="79" dur="2000" fill="hold"/>
                                            <p:tgtEl>
                                              <p:spTgt spid="56"/>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14:presetBounceEnd="20000">
                                      <p:stCondLst>
                                        <p:cond delay="100"/>
                                      </p:stCondLst>
                                      <p:childTnLst>
                                        <p:set>
                                          <p:cBhvr>
                                            <p:cTn id="81" dur="1" fill="hold">
                                              <p:stCondLst>
                                                <p:cond delay="0"/>
                                              </p:stCondLst>
                                            </p:cTn>
                                            <p:tgtEl>
                                              <p:spTgt spid="6"/>
                                            </p:tgtEl>
                                            <p:attrNameLst>
                                              <p:attrName>style.visibility</p:attrName>
                                            </p:attrNameLst>
                                          </p:cBhvr>
                                          <p:to>
                                            <p:strVal val="visible"/>
                                          </p:to>
                                        </p:set>
                                        <p:anim calcmode="lin" valueType="num" p14:bounceEnd="20000">
                                          <p:cBhvr additive="base">
                                            <p:cTn id="82" dur="2000" fill="hold"/>
                                            <p:tgtEl>
                                              <p:spTgt spid="6"/>
                                            </p:tgtEl>
                                            <p:attrNameLst>
                                              <p:attrName>ppt_x</p:attrName>
                                            </p:attrNameLst>
                                          </p:cBhvr>
                                          <p:tavLst>
                                            <p:tav tm="0">
                                              <p:val>
                                                <p:strVal val="#ppt_x"/>
                                              </p:val>
                                            </p:tav>
                                            <p:tav tm="100000">
                                              <p:val>
                                                <p:strVal val="#ppt_x"/>
                                              </p:val>
                                            </p:tav>
                                          </p:tavLst>
                                        </p:anim>
                                        <p:anim calcmode="lin" valueType="num" p14:bounceEnd="20000">
                                          <p:cBhvr additive="base">
                                            <p:cTn id="83" dur="2000" fill="hold"/>
                                            <p:tgtEl>
                                              <p:spTgt spid="6"/>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14:presetBounceEnd="20000">
                                      <p:stCondLst>
                                        <p:cond delay="0"/>
                                      </p:stCondLst>
                                      <p:childTnLst>
                                        <p:set>
                                          <p:cBhvr>
                                            <p:cTn id="85" dur="1" fill="hold">
                                              <p:stCondLst>
                                                <p:cond delay="0"/>
                                              </p:stCondLst>
                                            </p:cTn>
                                            <p:tgtEl>
                                              <p:spTgt spid="349"/>
                                            </p:tgtEl>
                                            <p:attrNameLst>
                                              <p:attrName>style.visibility</p:attrName>
                                            </p:attrNameLst>
                                          </p:cBhvr>
                                          <p:to>
                                            <p:strVal val="visible"/>
                                          </p:to>
                                        </p:set>
                                        <p:anim calcmode="lin" valueType="num" p14:bounceEnd="20000">
                                          <p:cBhvr additive="base">
                                            <p:cTn id="86" dur="2000" fill="hold"/>
                                            <p:tgtEl>
                                              <p:spTgt spid="349"/>
                                            </p:tgtEl>
                                            <p:attrNameLst>
                                              <p:attrName>ppt_x</p:attrName>
                                            </p:attrNameLst>
                                          </p:cBhvr>
                                          <p:tavLst>
                                            <p:tav tm="0">
                                              <p:val>
                                                <p:strVal val="#ppt_x"/>
                                              </p:val>
                                            </p:tav>
                                            <p:tav tm="100000">
                                              <p:val>
                                                <p:strVal val="#ppt_x"/>
                                              </p:val>
                                            </p:tav>
                                          </p:tavLst>
                                        </p:anim>
                                        <p:anim calcmode="lin" valueType="num" p14:bounceEnd="20000">
                                          <p:cBhvr additive="base">
                                            <p:cTn id="87" dur="2000" fill="hold"/>
                                            <p:tgtEl>
                                              <p:spTgt spid="349"/>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14:presetBounceEnd="20000">
                                      <p:stCondLst>
                                        <p:cond delay="0"/>
                                      </p:stCondLst>
                                      <p:childTnLst>
                                        <p:set>
                                          <p:cBhvr>
                                            <p:cTn id="89" dur="1" fill="hold">
                                              <p:stCondLst>
                                                <p:cond delay="0"/>
                                              </p:stCondLst>
                                            </p:cTn>
                                            <p:tgtEl>
                                              <p:spTgt spid="352"/>
                                            </p:tgtEl>
                                            <p:attrNameLst>
                                              <p:attrName>style.visibility</p:attrName>
                                            </p:attrNameLst>
                                          </p:cBhvr>
                                          <p:to>
                                            <p:strVal val="visible"/>
                                          </p:to>
                                        </p:set>
                                        <p:anim calcmode="lin" valueType="num" p14:bounceEnd="20000">
                                          <p:cBhvr additive="base">
                                            <p:cTn id="90" dur="2000" fill="hold"/>
                                            <p:tgtEl>
                                              <p:spTgt spid="352"/>
                                            </p:tgtEl>
                                            <p:attrNameLst>
                                              <p:attrName>ppt_x</p:attrName>
                                            </p:attrNameLst>
                                          </p:cBhvr>
                                          <p:tavLst>
                                            <p:tav tm="0">
                                              <p:val>
                                                <p:strVal val="#ppt_x"/>
                                              </p:val>
                                            </p:tav>
                                            <p:tav tm="100000">
                                              <p:val>
                                                <p:strVal val="#ppt_x"/>
                                              </p:val>
                                            </p:tav>
                                          </p:tavLst>
                                        </p:anim>
                                        <p:anim calcmode="lin" valueType="num" p14:bounceEnd="20000">
                                          <p:cBhvr additive="base">
                                            <p:cTn id="91" dur="2000" fill="hold"/>
                                            <p:tgtEl>
                                              <p:spTgt spid="352"/>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14:presetBounceEnd="20000">
                                      <p:stCondLst>
                                        <p:cond delay="0"/>
                                      </p:stCondLst>
                                      <p:childTnLst>
                                        <p:set>
                                          <p:cBhvr>
                                            <p:cTn id="93" dur="1" fill="hold">
                                              <p:stCondLst>
                                                <p:cond delay="0"/>
                                              </p:stCondLst>
                                            </p:cTn>
                                            <p:tgtEl>
                                              <p:spTgt spid="353"/>
                                            </p:tgtEl>
                                            <p:attrNameLst>
                                              <p:attrName>style.visibility</p:attrName>
                                            </p:attrNameLst>
                                          </p:cBhvr>
                                          <p:to>
                                            <p:strVal val="visible"/>
                                          </p:to>
                                        </p:set>
                                        <p:anim calcmode="lin" valueType="num" p14:bounceEnd="20000">
                                          <p:cBhvr additive="base">
                                            <p:cTn id="94" dur="2000" fill="hold"/>
                                            <p:tgtEl>
                                              <p:spTgt spid="353"/>
                                            </p:tgtEl>
                                            <p:attrNameLst>
                                              <p:attrName>ppt_x</p:attrName>
                                            </p:attrNameLst>
                                          </p:cBhvr>
                                          <p:tavLst>
                                            <p:tav tm="0">
                                              <p:val>
                                                <p:strVal val="#ppt_x"/>
                                              </p:val>
                                            </p:tav>
                                            <p:tav tm="100000">
                                              <p:val>
                                                <p:strVal val="#ppt_x"/>
                                              </p:val>
                                            </p:tav>
                                          </p:tavLst>
                                        </p:anim>
                                        <p:anim calcmode="lin" valueType="num" p14:bounceEnd="20000">
                                          <p:cBhvr additive="base">
                                            <p:cTn id="95" dur="2000" fill="hold"/>
                                            <p:tgtEl>
                                              <p:spTgt spid="353"/>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14:presetBounceEnd="20000">
                                      <p:stCondLst>
                                        <p:cond delay="0"/>
                                      </p:stCondLst>
                                      <p:childTnLst>
                                        <p:set>
                                          <p:cBhvr>
                                            <p:cTn id="97" dur="1" fill="hold">
                                              <p:stCondLst>
                                                <p:cond delay="0"/>
                                              </p:stCondLst>
                                            </p:cTn>
                                            <p:tgtEl>
                                              <p:spTgt spid="4"/>
                                            </p:tgtEl>
                                            <p:attrNameLst>
                                              <p:attrName>style.visibility</p:attrName>
                                            </p:attrNameLst>
                                          </p:cBhvr>
                                          <p:to>
                                            <p:strVal val="visible"/>
                                          </p:to>
                                        </p:set>
                                        <p:anim calcmode="lin" valueType="num" p14:bounceEnd="20000">
                                          <p:cBhvr additive="base">
                                            <p:cTn id="98" dur="2000" fill="hold"/>
                                            <p:tgtEl>
                                              <p:spTgt spid="4"/>
                                            </p:tgtEl>
                                            <p:attrNameLst>
                                              <p:attrName>ppt_x</p:attrName>
                                            </p:attrNameLst>
                                          </p:cBhvr>
                                          <p:tavLst>
                                            <p:tav tm="0">
                                              <p:val>
                                                <p:strVal val="#ppt_x"/>
                                              </p:val>
                                            </p:tav>
                                            <p:tav tm="100000">
                                              <p:val>
                                                <p:strVal val="#ppt_x"/>
                                              </p:val>
                                            </p:tav>
                                          </p:tavLst>
                                        </p:anim>
                                        <p:anim calcmode="lin" valueType="num" p14:bounceEnd="20000">
                                          <p:cBhvr additive="base">
                                            <p:cTn id="99" dur="2000" fill="hold"/>
                                            <p:tgtEl>
                                              <p:spTgt spid="4"/>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14:presetBounceEnd="20000">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14:bounceEnd="20000">
                                          <p:cBhvr additive="base">
                                            <p:cTn id="102" dur="2000" fill="hold"/>
                                            <p:tgtEl>
                                              <p:spTgt spid="7"/>
                                            </p:tgtEl>
                                            <p:attrNameLst>
                                              <p:attrName>ppt_x</p:attrName>
                                            </p:attrNameLst>
                                          </p:cBhvr>
                                          <p:tavLst>
                                            <p:tav tm="0">
                                              <p:val>
                                                <p:strVal val="#ppt_x"/>
                                              </p:val>
                                            </p:tav>
                                            <p:tav tm="100000">
                                              <p:val>
                                                <p:strVal val="#ppt_x"/>
                                              </p:val>
                                            </p:tav>
                                          </p:tavLst>
                                        </p:anim>
                                        <p:anim calcmode="lin" valueType="num" p14:bounceEnd="20000">
                                          <p:cBhvr additive="base">
                                            <p:cTn id="103" dur="20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14:presetBounceEnd="20000">
                                      <p:stCondLst>
                                        <p:cond delay="0"/>
                                      </p:stCondLst>
                                      <p:childTnLst>
                                        <p:set>
                                          <p:cBhvr>
                                            <p:cTn id="105" dur="1" fill="hold">
                                              <p:stCondLst>
                                                <p:cond delay="0"/>
                                              </p:stCondLst>
                                            </p:cTn>
                                            <p:tgtEl>
                                              <p:spTgt spid="5"/>
                                            </p:tgtEl>
                                            <p:attrNameLst>
                                              <p:attrName>style.visibility</p:attrName>
                                            </p:attrNameLst>
                                          </p:cBhvr>
                                          <p:to>
                                            <p:strVal val="visible"/>
                                          </p:to>
                                        </p:set>
                                        <p:anim calcmode="lin" valueType="num" p14:bounceEnd="20000">
                                          <p:cBhvr additive="base">
                                            <p:cTn id="106" dur="2000" fill="hold"/>
                                            <p:tgtEl>
                                              <p:spTgt spid="5"/>
                                            </p:tgtEl>
                                            <p:attrNameLst>
                                              <p:attrName>ppt_x</p:attrName>
                                            </p:attrNameLst>
                                          </p:cBhvr>
                                          <p:tavLst>
                                            <p:tav tm="0">
                                              <p:val>
                                                <p:strVal val="#ppt_x"/>
                                              </p:val>
                                            </p:tav>
                                            <p:tav tm="100000">
                                              <p:val>
                                                <p:strVal val="#ppt_x"/>
                                              </p:val>
                                            </p:tav>
                                          </p:tavLst>
                                        </p:anim>
                                        <p:anim calcmode="lin" valueType="num" p14:bounceEnd="20000">
                                          <p:cBhvr additive="base">
                                            <p:cTn id="107" dur="2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18000">
                                      <p:stCondLst>
                                        <p:cond delay="400"/>
                                      </p:stCondLst>
                                      <p:childTnLst>
                                        <p:set>
                                          <p:cBhvr>
                                            <p:cTn id="109" dur="1" fill="hold">
                                              <p:stCondLst>
                                                <p:cond delay="0"/>
                                              </p:stCondLst>
                                            </p:cTn>
                                            <p:tgtEl>
                                              <p:spTgt spid="3"/>
                                            </p:tgtEl>
                                            <p:attrNameLst>
                                              <p:attrName>style.visibility</p:attrName>
                                            </p:attrNameLst>
                                          </p:cBhvr>
                                          <p:to>
                                            <p:strVal val="visible"/>
                                          </p:to>
                                        </p:set>
                                        <p:anim calcmode="lin" valueType="num" p14:bounceEnd="18000">
                                          <p:cBhvr additive="base">
                                            <p:cTn id="110" dur="2000" fill="hold"/>
                                            <p:tgtEl>
                                              <p:spTgt spid="3"/>
                                            </p:tgtEl>
                                            <p:attrNameLst>
                                              <p:attrName>ppt_x</p:attrName>
                                            </p:attrNameLst>
                                          </p:cBhvr>
                                          <p:tavLst>
                                            <p:tav tm="0">
                                              <p:val>
                                                <p:strVal val="#ppt_x"/>
                                              </p:val>
                                            </p:tav>
                                            <p:tav tm="100000">
                                              <p:val>
                                                <p:strVal val="#ppt_x"/>
                                              </p:val>
                                            </p:tav>
                                          </p:tavLst>
                                        </p:anim>
                                        <p:anim calcmode="lin" valueType="num" p14:bounceEnd="18000">
                                          <p:cBhvr additive="base">
                                            <p:cTn id="111"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 grpId="0"/>
          <p:bldP spid="506" grpId="0"/>
          <p:bldP spid="508" grpId="0"/>
          <p:bldP spid="509" grpId="0"/>
          <p:bldP spid="562" grpId="0"/>
          <p:bldP spid="349" grpId="0"/>
          <p:bldP spid="352" grpId="0"/>
          <p:bldP spid="353" grpId="0"/>
          <p:bldP spid="390"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9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nodeType="afterEffect">
                                      <p:stCondLst>
                                        <p:cond delay="0"/>
                                      </p:stCondLst>
                                      <p:childTnLst>
                                        <p:set>
                                          <p:cBhvr>
                                            <p:cTn id="9" dur="1" fill="hold">
                                              <p:stCondLst>
                                                <p:cond delay="0"/>
                                              </p:stCondLst>
                                            </p:cTn>
                                            <p:tgtEl>
                                              <p:spTgt spid="46"/>
                                            </p:tgtEl>
                                            <p:attrNameLst>
                                              <p:attrName>style.visibility</p:attrName>
                                            </p:attrNameLst>
                                          </p:cBhvr>
                                          <p:to>
                                            <p:strVal val="visible"/>
                                          </p:to>
                                        </p:set>
                                        <p:anim calcmode="lin" valueType="num">
                                          <p:cBhvr additive="base">
                                            <p:cTn id="10" dur="2000" fill="hold"/>
                                            <p:tgtEl>
                                              <p:spTgt spid="46"/>
                                            </p:tgtEl>
                                            <p:attrNameLst>
                                              <p:attrName>ppt_x</p:attrName>
                                            </p:attrNameLst>
                                          </p:cBhvr>
                                          <p:tavLst>
                                            <p:tav tm="0">
                                              <p:val>
                                                <p:strVal val="#ppt_x"/>
                                              </p:val>
                                            </p:tav>
                                            <p:tav tm="100000">
                                              <p:val>
                                                <p:strVal val="#ppt_x"/>
                                              </p:val>
                                            </p:tav>
                                          </p:tavLst>
                                        </p:anim>
                                        <p:anim calcmode="lin" valueType="num">
                                          <p:cBhvr additive="base">
                                            <p:cTn id="11" dur="2000" fill="hold"/>
                                            <p:tgtEl>
                                              <p:spTgt spid="46"/>
                                            </p:tgtEl>
                                            <p:attrNameLst>
                                              <p:attrName>ppt_y</p:attrName>
                                            </p:attrNameLst>
                                          </p:cBhvr>
                                          <p:tavLst>
                                            <p:tav tm="0">
                                              <p:val>
                                                <p:strVal val="0-#ppt_h/2"/>
                                              </p:val>
                                            </p:tav>
                                            <p:tav tm="100000">
                                              <p:val>
                                                <p:strVal val="#ppt_y"/>
                                              </p:val>
                                            </p:tav>
                                          </p:tavLst>
                                        </p:anim>
                                      </p:childTnLst>
                                    </p:cTn>
                                  </p:par>
                                  <p:par>
                                    <p:cTn id="12" presetID="2" presetClass="entr" presetSubtype="1" fill="hold" nodeType="withEffect">
                                      <p:stCondLst>
                                        <p:cond delay="0"/>
                                      </p:stCondLst>
                                      <p:childTnLst>
                                        <p:set>
                                          <p:cBhvr>
                                            <p:cTn id="13" dur="1" fill="hold">
                                              <p:stCondLst>
                                                <p:cond delay="0"/>
                                              </p:stCondLst>
                                            </p:cTn>
                                            <p:tgtEl>
                                              <p:spTgt spid="54"/>
                                            </p:tgtEl>
                                            <p:attrNameLst>
                                              <p:attrName>style.visibility</p:attrName>
                                            </p:attrNameLst>
                                          </p:cBhvr>
                                          <p:to>
                                            <p:strVal val="visible"/>
                                          </p:to>
                                        </p:set>
                                        <p:anim calcmode="lin" valueType="num">
                                          <p:cBhvr additive="base">
                                            <p:cTn id="14" dur="2000" fill="hold"/>
                                            <p:tgtEl>
                                              <p:spTgt spid="54"/>
                                            </p:tgtEl>
                                            <p:attrNameLst>
                                              <p:attrName>ppt_x</p:attrName>
                                            </p:attrNameLst>
                                          </p:cBhvr>
                                          <p:tavLst>
                                            <p:tav tm="0">
                                              <p:val>
                                                <p:strVal val="#ppt_x"/>
                                              </p:val>
                                            </p:tav>
                                            <p:tav tm="100000">
                                              <p:val>
                                                <p:strVal val="#ppt_x"/>
                                              </p:val>
                                            </p:tav>
                                          </p:tavLst>
                                        </p:anim>
                                        <p:anim calcmode="lin" valueType="num">
                                          <p:cBhvr additive="base">
                                            <p:cTn id="15" dur="2000" fill="hold"/>
                                            <p:tgtEl>
                                              <p:spTgt spid="54"/>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0"/>
                                      </p:stCondLst>
                                      <p:childTnLst>
                                        <p:set>
                                          <p:cBhvr>
                                            <p:cTn id="17" dur="1" fill="hold">
                                              <p:stCondLst>
                                                <p:cond delay="0"/>
                                              </p:stCondLst>
                                            </p:cTn>
                                            <p:tgtEl>
                                              <p:spTgt spid="502"/>
                                            </p:tgtEl>
                                            <p:attrNameLst>
                                              <p:attrName>style.visibility</p:attrName>
                                            </p:attrNameLst>
                                          </p:cBhvr>
                                          <p:to>
                                            <p:strVal val="visible"/>
                                          </p:to>
                                        </p:set>
                                        <p:anim calcmode="lin" valueType="num">
                                          <p:cBhvr additive="base">
                                            <p:cTn id="18" dur="2000" fill="hold"/>
                                            <p:tgtEl>
                                              <p:spTgt spid="502"/>
                                            </p:tgtEl>
                                            <p:attrNameLst>
                                              <p:attrName>ppt_x</p:attrName>
                                            </p:attrNameLst>
                                          </p:cBhvr>
                                          <p:tavLst>
                                            <p:tav tm="0">
                                              <p:val>
                                                <p:strVal val="#ppt_x"/>
                                              </p:val>
                                            </p:tav>
                                            <p:tav tm="100000">
                                              <p:val>
                                                <p:strVal val="#ppt_x"/>
                                              </p:val>
                                            </p:tav>
                                          </p:tavLst>
                                        </p:anim>
                                        <p:anim calcmode="lin" valueType="num">
                                          <p:cBhvr additive="base">
                                            <p:cTn id="19" dur="2000" fill="hold"/>
                                            <p:tgtEl>
                                              <p:spTgt spid="502"/>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0"/>
                                      </p:stCondLst>
                                      <p:childTnLst>
                                        <p:set>
                                          <p:cBhvr>
                                            <p:cTn id="21" dur="1" fill="hold">
                                              <p:stCondLst>
                                                <p:cond delay="0"/>
                                              </p:stCondLst>
                                            </p:cTn>
                                            <p:tgtEl>
                                              <p:spTgt spid="506"/>
                                            </p:tgtEl>
                                            <p:attrNameLst>
                                              <p:attrName>style.visibility</p:attrName>
                                            </p:attrNameLst>
                                          </p:cBhvr>
                                          <p:to>
                                            <p:strVal val="visible"/>
                                          </p:to>
                                        </p:set>
                                        <p:anim calcmode="lin" valueType="num">
                                          <p:cBhvr additive="base">
                                            <p:cTn id="22" dur="2000" fill="hold"/>
                                            <p:tgtEl>
                                              <p:spTgt spid="506"/>
                                            </p:tgtEl>
                                            <p:attrNameLst>
                                              <p:attrName>ppt_x</p:attrName>
                                            </p:attrNameLst>
                                          </p:cBhvr>
                                          <p:tavLst>
                                            <p:tav tm="0">
                                              <p:val>
                                                <p:strVal val="#ppt_x"/>
                                              </p:val>
                                            </p:tav>
                                            <p:tav tm="100000">
                                              <p:val>
                                                <p:strVal val="#ppt_x"/>
                                              </p:val>
                                            </p:tav>
                                          </p:tavLst>
                                        </p:anim>
                                        <p:anim calcmode="lin" valueType="num">
                                          <p:cBhvr additive="base">
                                            <p:cTn id="23" dur="2000" fill="hold"/>
                                            <p:tgtEl>
                                              <p:spTgt spid="50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508"/>
                                            </p:tgtEl>
                                            <p:attrNameLst>
                                              <p:attrName>style.visibility</p:attrName>
                                            </p:attrNameLst>
                                          </p:cBhvr>
                                          <p:to>
                                            <p:strVal val="visible"/>
                                          </p:to>
                                        </p:set>
                                        <p:anim calcmode="lin" valueType="num">
                                          <p:cBhvr additive="base">
                                            <p:cTn id="26" dur="2000" fill="hold"/>
                                            <p:tgtEl>
                                              <p:spTgt spid="508"/>
                                            </p:tgtEl>
                                            <p:attrNameLst>
                                              <p:attrName>ppt_x</p:attrName>
                                            </p:attrNameLst>
                                          </p:cBhvr>
                                          <p:tavLst>
                                            <p:tav tm="0">
                                              <p:val>
                                                <p:strVal val="#ppt_x"/>
                                              </p:val>
                                            </p:tav>
                                            <p:tav tm="100000">
                                              <p:val>
                                                <p:strVal val="#ppt_x"/>
                                              </p:val>
                                            </p:tav>
                                          </p:tavLst>
                                        </p:anim>
                                        <p:anim calcmode="lin" valueType="num">
                                          <p:cBhvr additive="base">
                                            <p:cTn id="27" dur="2000" fill="hold"/>
                                            <p:tgtEl>
                                              <p:spTgt spid="508"/>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509"/>
                                            </p:tgtEl>
                                            <p:attrNameLst>
                                              <p:attrName>style.visibility</p:attrName>
                                            </p:attrNameLst>
                                          </p:cBhvr>
                                          <p:to>
                                            <p:strVal val="visible"/>
                                          </p:to>
                                        </p:set>
                                        <p:anim calcmode="lin" valueType="num">
                                          <p:cBhvr additive="base">
                                            <p:cTn id="30" dur="2000" fill="hold"/>
                                            <p:tgtEl>
                                              <p:spTgt spid="509"/>
                                            </p:tgtEl>
                                            <p:attrNameLst>
                                              <p:attrName>ppt_x</p:attrName>
                                            </p:attrNameLst>
                                          </p:cBhvr>
                                          <p:tavLst>
                                            <p:tav tm="0">
                                              <p:val>
                                                <p:strVal val="#ppt_x"/>
                                              </p:val>
                                            </p:tav>
                                            <p:tav tm="100000">
                                              <p:val>
                                                <p:strVal val="#ppt_x"/>
                                              </p:val>
                                            </p:tav>
                                          </p:tavLst>
                                        </p:anim>
                                        <p:anim calcmode="lin" valueType="num">
                                          <p:cBhvr additive="base">
                                            <p:cTn id="31" dur="2000" fill="hold"/>
                                            <p:tgtEl>
                                              <p:spTgt spid="509"/>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0"/>
                                      </p:stCondLst>
                                      <p:childTnLst>
                                        <p:set>
                                          <p:cBhvr>
                                            <p:cTn id="33" dur="1" fill="hold">
                                              <p:stCondLst>
                                                <p:cond delay="0"/>
                                              </p:stCondLst>
                                            </p:cTn>
                                            <p:tgtEl>
                                              <p:spTgt spid="562"/>
                                            </p:tgtEl>
                                            <p:attrNameLst>
                                              <p:attrName>style.visibility</p:attrName>
                                            </p:attrNameLst>
                                          </p:cBhvr>
                                          <p:to>
                                            <p:strVal val="visible"/>
                                          </p:to>
                                        </p:set>
                                        <p:anim calcmode="lin" valueType="num">
                                          <p:cBhvr additive="base">
                                            <p:cTn id="34" dur="2000" fill="hold"/>
                                            <p:tgtEl>
                                              <p:spTgt spid="562"/>
                                            </p:tgtEl>
                                            <p:attrNameLst>
                                              <p:attrName>ppt_x</p:attrName>
                                            </p:attrNameLst>
                                          </p:cBhvr>
                                          <p:tavLst>
                                            <p:tav tm="0">
                                              <p:val>
                                                <p:strVal val="#ppt_x"/>
                                              </p:val>
                                            </p:tav>
                                            <p:tav tm="100000">
                                              <p:val>
                                                <p:strVal val="#ppt_x"/>
                                              </p:val>
                                            </p:tav>
                                          </p:tavLst>
                                        </p:anim>
                                        <p:anim calcmode="lin" valueType="num">
                                          <p:cBhvr additive="base">
                                            <p:cTn id="35" dur="2000" fill="hold"/>
                                            <p:tgtEl>
                                              <p:spTgt spid="562"/>
                                            </p:tgtEl>
                                            <p:attrNameLst>
                                              <p:attrName>ppt_y</p:attrName>
                                            </p:attrNameLst>
                                          </p:cBhvr>
                                          <p:tavLst>
                                            <p:tav tm="0">
                                              <p:val>
                                                <p:strVal val="0-#ppt_h/2"/>
                                              </p:val>
                                            </p:tav>
                                            <p:tav tm="100000">
                                              <p:val>
                                                <p:strVal val="#ppt_y"/>
                                              </p:val>
                                            </p:tav>
                                          </p:tavLst>
                                        </p:anim>
                                      </p:childTnLst>
                                    </p:cTn>
                                  </p:par>
                                  <p:par>
                                    <p:cTn id="36" presetID="2" presetClass="entr" presetSubtype="1" fill="hold" nodeType="withEffect">
                                      <p:stCondLst>
                                        <p:cond delay="0"/>
                                      </p:stCondLst>
                                      <p:childTnLst>
                                        <p:set>
                                          <p:cBhvr>
                                            <p:cTn id="37" dur="1" fill="hold">
                                              <p:stCondLst>
                                                <p:cond delay="0"/>
                                              </p:stCondLst>
                                            </p:cTn>
                                            <p:tgtEl>
                                              <p:spTgt spid="55"/>
                                            </p:tgtEl>
                                            <p:attrNameLst>
                                              <p:attrName>style.visibility</p:attrName>
                                            </p:attrNameLst>
                                          </p:cBhvr>
                                          <p:to>
                                            <p:strVal val="visible"/>
                                          </p:to>
                                        </p:set>
                                        <p:anim calcmode="lin" valueType="num">
                                          <p:cBhvr additive="base">
                                            <p:cTn id="38" dur="2000" fill="hold"/>
                                            <p:tgtEl>
                                              <p:spTgt spid="55"/>
                                            </p:tgtEl>
                                            <p:attrNameLst>
                                              <p:attrName>ppt_x</p:attrName>
                                            </p:attrNameLst>
                                          </p:cBhvr>
                                          <p:tavLst>
                                            <p:tav tm="0">
                                              <p:val>
                                                <p:strVal val="#ppt_x"/>
                                              </p:val>
                                            </p:tav>
                                            <p:tav tm="100000">
                                              <p:val>
                                                <p:strVal val="#ppt_x"/>
                                              </p:val>
                                            </p:tav>
                                          </p:tavLst>
                                        </p:anim>
                                        <p:anim calcmode="lin" valueType="num">
                                          <p:cBhvr additive="base">
                                            <p:cTn id="39" dur="2000" fill="hold"/>
                                            <p:tgtEl>
                                              <p:spTgt spid="55"/>
                                            </p:tgtEl>
                                            <p:attrNameLst>
                                              <p:attrName>ppt_y</p:attrName>
                                            </p:attrNameLst>
                                          </p:cBhvr>
                                          <p:tavLst>
                                            <p:tav tm="0">
                                              <p:val>
                                                <p:strVal val="0-#ppt_h/2"/>
                                              </p:val>
                                            </p:tav>
                                            <p:tav tm="100000">
                                              <p:val>
                                                <p:strVal val="#ppt_y"/>
                                              </p:val>
                                            </p:tav>
                                          </p:tavLst>
                                        </p:anim>
                                      </p:childTnLst>
                                    </p:cTn>
                                  </p:par>
                                  <p:par>
                                    <p:cTn id="40" presetID="2" presetClass="entr" presetSubtype="1" fill="hold" nodeType="withEffect">
                                      <p:stCondLst>
                                        <p:cond delay="0"/>
                                      </p:stCondLst>
                                      <p:childTnLst>
                                        <p:set>
                                          <p:cBhvr>
                                            <p:cTn id="41" dur="1" fill="hold">
                                              <p:stCondLst>
                                                <p:cond delay="0"/>
                                              </p:stCondLst>
                                            </p:cTn>
                                            <p:tgtEl>
                                              <p:spTgt spid="52"/>
                                            </p:tgtEl>
                                            <p:attrNameLst>
                                              <p:attrName>style.visibility</p:attrName>
                                            </p:attrNameLst>
                                          </p:cBhvr>
                                          <p:to>
                                            <p:strVal val="visible"/>
                                          </p:to>
                                        </p:set>
                                        <p:anim calcmode="lin" valueType="num">
                                          <p:cBhvr additive="base">
                                            <p:cTn id="42" dur="2000" fill="hold"/>
                                            <p:tgtEl>
                                              <p:spTgt spid="52"/>
                                            </p:tgtEl>
                                            <p:attrNameLst>
                                              <p:attrName>ppt_x</p:attrName>
                                            </p:attrNameLst>
                                          </p:cBhvr>
                                          <p:tavLst>
                                            <p:tav tm="0">
                                              <p:val>
                                                <p:strVal val="#ppt_x"/>
                                              </p:val>
                                            </p:tav>
                                            <p:tav tm="100000">
                                              <p:val>
                                                <p:strVal val="#ppt_x"/>
                                              </p:val>
                                            </p:tav>
                                          </p:tavLst>
                                        </p:anim>
                                        <p:anim calcmode="lin" valueType="num">
                                          <p:cBhvr additive="base">
                                            <p:cTn id="43" dur="2000" fill="hold"/>
                                            <p:tgtEl>
                                              <p:spTgt spid="52"/>
                                            </p:tgtEl>
                                            <p:attrNameLst>
                                              <p:attrName>ppt_y</p:attrName>
                                            </p:attrNameLst>
                                          </p:cBhvr>
                                          <p:tavLst>
                                            <p:tav tm="0">
                                              <p:val>
                                                <p:strVal val="0-#ppt_h/2"/>
                                              </p:val>
                                            </p:tav>
                                            <p:tav tm="100000">
                                              <p:val>
                                                <p:strVal val="#ppt_y"/>
                                              </p:val>
                                            </p:tav>
                                          </p:tavLst>
                                        </p:anim>
                                      </p:childTnLst>
                                    </p:cTn>
                                  </p:par>
                                  <p:par>
                                    <p:cTn id="44" presetID="2" presetClass="entr" presetSubtype="1" fill="hold" nodeType="withEffect">
                                      <p:stCondLst>
                                        <p:cond delay="0"/>
                                      </p:stCondLst>
                                      <p:childTnLst>
                                        <p:set>
                                          <p:cBhvr>
                                            <p:cTn id="45" dur="1" fill="hold">
                                              <p:stCondLst>
                                                <p:cond delay="0"/>
                                              </p:stCondLst>
                                            </p:cTn>
                                            <p:tgtEl>
                                              <p:spTgt spid="40"/>
                                            </p:tgtEl>
                                            <p:attrNameLst>
                                              <p:attrName>style.visibility</p:attrName>
                                            </p:attrNameLst>
                                          </p:cBhvr>
                                          <p:to>
                                            <p:strVal val="visible"/>
                                          </p:to>
                                        </p:set>
                                        <p:anim calcmode="lin" valueType="num">
                                          <p:cBhvr additive="base">
                                            <p:cTn id="46" dur="2000" fill="hold"/>
                                            <p:tgtEl>
                                              <p:spTgt spid="40"/>
                                            </p:tgtEl>
                                            <p:attrNameLst>
                                              <p:attrName>ppt_x</p:attrName>
                                            </p:attrNameLst>
                                          </p:cBhvr>
                                          <p:tavLst>
                                            <p:tav tm="0">
                                              <p:val>
                                                <p:strVal val="#ppt_x"/>
                                              </p:val>
                                            </p:tav>
                                            <p:tav tm="100000">
                                              <p:val>
                                                <p:strVal val="#ppt_x"/>
                                              </p:val>
                                            </p:tav>
                                          </p:tavLst>
                                        </p:anim>
                                        <p:anim calcmode="lin" valueType="num">
                                          <p:cBhvr additive="base">
                                            <p:cTn id="47" dur="2000" fill="hold"/>
                                            <p:tgtEl>
                                              <p:spTgt spid="40"/>
                                            </p:tgtEl>
                                            <p:attrNameLst>
                                              <p:attrName>ppt_y</p:attrName>
                                            </p:attrNameLst>
                                          </p:cBhvr>
                                          <p:tavLst>
                                            <p:tav tm="0">
                                              <p:val>
                                                <p:strVal val="0-#ppt_h/2"/>
                                              </p:val>
                                            </p:tav>
                                            <p:tav tm="100000">
                                              <p:val>
                                                <p:strVal val="#ppt_y"/>
                                              </p:val>
                                            </p:tav>
                                          </p:tavLst>
                                        </p:anim>
                                      </p:childTnLst>
                                    </p:cTn>
                                  </p:par>
                                  <p:par>
                                    <p:cTn id="48" presetID="2" presetClass="entr" presetSubtype="1" fill="hold" nodeType="withEffect">
                                      <p:stCondLst>
                                        <p:cond delay="0"/>
                                      </p:stCondLst>
                                      <p:childTnLst>
                                        <p:set>
                                          <p:cBhvr>
                                            <p:cTn id="49" dur="1" fill="hold">
                                              <p:stCondLst>
                                                <p:cond delay="0"/>
                                              </p:stCondLst>
                                            </p:cTn>
                                            <p:tgtEl>
                                              <p:spTgt spid="42"/>
                                            </p:tgtEl>
                                            <p:attrNameLst>
                                              <p:attrName>style.visibility</p:attrName>
                                            </p:attrNameLst>
                                          </p:cBhvr>
                                          <p:to>
                                            <p:strVal val="visible"/>
                                          </p:to>
                                        </p:set>
                                        <p:anim calcmode="lin" valueType="num">
                                          <p:cBhvr additive="base">
                                            <p:cTn id="50" dur="2000" fill="hold"/>
                                            <p:tgtEl>
                                              <p:spTgt spid="42"/>
                                            </p:tgtEl>
                                            <p:attrNameLst>
                                              <p:attrName>ppt_x</p:attrName>
                                            </p:attrNameLst>
                                          </p:cBhvr>
                                          <p:tavLst>
                                            <p:tav tm="0">
                                              <p:val>
                                                <p:strVal val="#ppt_x"/>
                                              </p:val>
                                            </p:tav>
                                            <p:tav tm="100000">
                                              <p:val>
                                                <p:strVal val="#ppt_x"/>
                                              </p:val>
                                            </p:tav>
                                          </p:tavLst>
                                        </p:anim>
                                        <p:anim calcmode="lin" valueType="num">
                                          <p:cBhvr additive="base">
                                            <p:cTn id="51" dur="2000" fill="hold"/>
                                            <p:tgtEl>
                                              <p:spTgt spid="42"/>
                                            </p:tgtEl>
                                            <p:attrNameLst>
                                              <p:attrName>ppt_y</p:attrName>
                                            </p:attrNameLst>
                                          </p:cBhvr>
                                          <p:tavLst>
                                            <p:tav tm="0">
                                              <p:val>
                                                <p:strVal val="0-#ppt_h/2"/>
                                              </p:val>
                                            </p:tav>
                                            <p:tav tm="100000">
                                              <p:val>
                                                <p:strVal val="#ppt_y"/>
                                              </p:val>
                                            </p:tav>
                                          </p:tavLst>
                                        </p:anim>
                                      </p:childTnLst>
                                    </p:cTn>
                                  </p:par>
                                  <p:par>
                                    <p:cTn id="52" presetID="2" presetClass="entr" presetSubtype="1" fill="hold" nodeType="withEffect">
                                      <p:stCondLst>
                                        <p:cond delay="0"/>
                                      </p:stCondLst>
                                      <p:childTnLst>
                                        <p:set>
                                          <p:cBhvr>
                                            <p:cTn id="53" dur="1" fill="hold">
                                              <p:stCondLst>
                                                <p:cond delay="0"/>
                                              </p:stCondLst>
                                            </p:cTn>
                                            <p:tgtEl>
                                              <p:spTgt spid="48"/>
                                            </p:tgtEl>
                                            <p:attrNameLst>
                                              <p:attrName>style.visibility</p:attrName>
                                            </p:attrNameLst>
                                          </p:cBhvr>
                                          <p:to>
                                            <p:strVal val="visible"/>
                                          </p:to>
                                        </p:set>
                                        <p:anim calcmode="lin" valueType="num">
                                          <p:cBhvr additive="base">
                                            <p:cTn id="54" dur="2000" fill="hold"/>
                                            <p:tgtEl>
                                              <p:spTgt spid="48"/>
                                            </p:tgtEl>
                                            <p:attrNameLst>
                                              <p:attrName>ppt_x</p:attrName>
                                            </p:attrNameLst>
                                          </p:cBhvr>
                                          <p:tavLst>
                                            <p:tav tm="0">
                                              <p:val>
                                                <p:strVal val="#ppt_x"/>
                                              </p:val>
                                            </p:tav>
                                            <p:tav tm="100000">
                                              <p:val>
                                                <p:strVal val="#ppt_x"/>
                                              </p:val>
                                            </p:tav>
                                          </p:tavLst>
                                        </p:anim>
                                        <p:anim calcmode="lin" valueType="num">
                                          <p:cBhvr additive="base">
                                            <p:cTn id="55" dur="2000" fill="hold"/>
                                            <p:tgtEl>
                                              <p:spTgt spid="48"/>
                                            </p:tgtEl>
                                            <p:attrNameLst>
                                              <p:attrName>ppt_y</p:attrName>
                                            </p:attrNameLst>
                                          </p:cBhvr>
                                          <p:tavLst>
                                            <p:tav tm="0">
                                              <p:val>
                                                <p:strVal val="0-#ppt_h/2"/>
                                              </p:val>
                                            </p:tav>
                                            <p:tav tm="100000">
                                              <p:val>
                                                <p:strVal val="#ppt_y"/>
                                              </p:val>
                                            </p:tav>
                                          </p:tavLst>
                                        </p:anim>
                                      </p:childTnLst>
                                    </p:cTn>
                                  </p:par>
                                  <p:par>
                                    <p:cTn id="56" presetID="2" presetClass="entr" presetSubtype="1" fill="hold" nodeType="withEffect">
                                      <p:stCondLst>
                                        <p:cond delay="0"/>
                                      </p:stCondLst>
                                      <p:childTnLst>
                                        <p:set>
                                          <p:cBhvr>
                                            <p:cTn id="57" dur="1" fill="hold">
                                              <p:stCondLst>
                                                <p:cond delay="0"/>
                                              </p:stCondLst>
                                            </p:cTn>
                                            <p:tgtEl>
                                              <p:spTgt spid="47"/>
                                            </p:tgtEl>
                                            <p:attrNameLst>
                                              <p:attrName>style.visibility</p:attrName>
                                            </p:attrNameLst>
                                          </p:cBhvr>
                                          <p:to>
                                            <p:strVal val="visible"/>
                                          </p:to>
                                        </p:set>
                                        <p:anim calcmode="lin" valueType="num">
                                          <p:cBhvr additive="base">
                                            <p:cTn id="58" dur="2000" fill="hold"/>
                                            <p:tgtEl>
                                              <p:spTgt spid="47"/>
                                            </p:tgtEl>
                                            <p:attrNameLst>
                                              <p:attrName>ppt_x</p:attrName>
                                            </p:attrNameLst>
                                          </p:cBhvr>
                                          <p:tavLst>
                                            <p:tav tm="0">
                                              <p:val>
                                                <p:strVal val="#ppt_x"/>
                                              </p:val>
                                            </p:tav>
                                            <p:tav tm="100000">
                                              <p:val>
                                                <p:strVal val="#ppt_x"/>
                                              </p:val>
                                            </p:tav>
                                          </p:tavLst>
                                        </p:anim>
                                        <p:anim calcmode="lin" valueType="num">
                                          <p:cBhvr additive="base">
                                            <p:cTn id="59" dur="2000" fill="hold"/>
                                            <p:tgtEl>
                                              <p:spTgt spid="47"/>
                                            </p:tgtEl>
                                            <p:attrNameLst>
                                              <p:attrName>ppt_y</p:attrName>
                                            </p:attrNameLst>
                                          </p:cBhvr>
                                          <p:tavLst>
                                            <p:tav tm="0">
                                              <p:val>
                                                <p:strVal val="0-#ppt_h/2"/>
                                              </p:val>
                                            </p:tav>
                                            <p:tav tm="100000">
                                              <p:val>
                                                <p:strVal val="#ppt_y"/>
                                              </p:val>
                                            </p:tav>
                                          </p:tavLst>
                                        </p:anim>
                                      </p:childTnLst>
                                    </p:cTn>
                                  </p:par>
                                  <p:par>
                                    <p:cTn id="60" presetID="2" presetClass="entr" presetSubtype="1" fill="hold" nodeType="withEffect">
                                      <p:stCondLst>
                                        <p:cond delay="0"/>
                                      </p:stCondLst>
                                      <p:childTnLst>
                                        <p:set>
                                          <p:cBhvr>
                                            <p:cTn id="61" dur="1" fill="hold">
                                              <p:stCondLst>
                                                <p:cond delay="0"/>
                                              </p:stCondLst>
                                            </p:cTn>
                                            <p:tgtEl>
                                              <p:spTgt spid="51"/>
                                            </p:tgtEl>
                                            <p:attrNameLst>
                                              <p:attrName>style.visibility</p:attrName>
                                            </p:attrNameLst>
                                          </p:cBhvr>
                                          <p:to>
                                            <p:strVal val="visible"/>
                                          </p:to>
                                        </p:set>
                                        <p:anim calcmode="lin" valueType="num">
                                          <p:cBhvr additive="base">
                                            <p:cTn id="62" dur="2000" fill="hold"/>
                                            <p:tgtEl>
                                              <p:spTgt spid="51"/>
                                            </p:tgtEl>
                                            <p:attrNameLst>
                                              <p:attrName>ppt_x</p:attrName>
                                            </p:attrNameLst>
                                          </p:cBhvr>
                                          <p:tavLst>
                                            <p:tav tm="0">
                                              <p:val>
                                                <p:strVal val="#ppt_x"/>
                                              </p:val>
                                            </p:tav>
                                            <p:tav tm="100000">
                                              <p:val>
                                                <p:strVal val="#ppt_x"/>
                                              </p:val>
                                            </p:tav>
                                          </p:tavLst>
                                        </p:anim>
                                        <p:anim calcmode="lin" valueType="num">
                                          <p:cBhvr additive="base">
                                            <p:cTn id="63" dur="2000" fill="hold"/>
                                            <p:tgtEl>
                                              <p:spTgt spid="51"/>
                                            </p:tgtEl>
                                            <p:attrNameLst>
                                              <p:attrName>ppt_y</p:attrName>
                                            </p:attrNameLst>
                                          </p:cBhvr>
                                          <p:tavLst>
                                            <p:tav tm="0">
                                              <p:val>
                                                <p:strVal val="0-#ppt_h/2"/>
                                              </p:val>
                                            </p:tav>
                                            <p:tav tm="100000">
                                              <p:val>
                                                <p:strVal val="#ppt_y"/>
                                              </p:val>
                                            </p:tav>
                                          </p:tavLst>
                                        </p:anim>
                                      </p:childTnLst>
                                    </p:cTn>
                                  </p:par>
                                  <p:par>
                                    <p:cTn id="64" presetID="2" presetClass="entr" presetSubtype="1" fill="hold" nodeType="withEffect">
                                      <p:stCondLst>
                                        <p:cond delay="0"/>
                                      </p:stCondLst>
                                      <p:childTnLst>
                                        <p:set>
                                          <p:cBhvr>
                                            <p:cTn id="65" dur="1" fill="hold">
                                              <p:stCondLst>
                                                <p:cond delay="0"/>
                                              </p:stCondLst>
                                            </p:cTn>
                                            <p:tgtEl>
                                              <p:spTgt spid="43"/>
                                            </p:tgtEl>
                                            <p:attrNameLst>
                                              <p:attrName>style.visibility</p:attrName>
                                            </p:attrNameLst>
                                          </p:cBhvr>
                                          <p:to>
                                            <p:strVal val="visible"/>
                                          </p:to>
                                        </p:set>
                                        <p:anim calcmode="lin" valueType="num">
                                          <p:cBhvr additive="base">
                                            <p:cTn id="66" dur="2000" fill="hold"/>
                                            <p:tgtEl>
                                              <p:spTgt spid="43"/>
                                            </p:tgtEl>
                                            <p:attrNameLst>
                                              <p:attrName>ppt_x</p:attrName>
                                            </p:attrNameLst>
                                          </p:cBhvr>
                                          <p:tavLst>
                                            <p:tav tm="0">
                                              <p:val>
                                                <p:strVal val="#ppt_x"/>
                                              </p:val>
                                            </p:tav>
                                            <p:tav tm="100000">
                                              <p:val>
                                                <p:strVal val="#ppt_x"/>
                                              </p:val>
                                            </p:tav>
                                          </p:tavLst>
                                        </p:anim>
                                        <p:anim calcmode="lin" valueType="num">
                                          <p:cBhvr additive="base">
                                            <p:cTn id="67" dur="2000" fill="hold"/>
                                            <p:tgtEl>
                                              <p:spTgt spid="43"/>
                                            </p:tgtEl>
                                            <p:attrNameLst>
                                              <p:attrName>ppt_y</p:attrName>
                                            </p:attrNameLst>
                                          </p:cBhvr>
                                          <p:tavLst>
                                            <p:tav tm="0">
                                              <p:val>
                                                <p:strVal val="0-#ppt_h/2"/>
                                              </p:val>
                                            </p:tav>
                                            <p:tav tm="100000">
                                              <p:val>
                                                <p:strVal val="#ppt_y"/>
                                              </p:val>
                                            </p:tav>
                                          </p:tavLst>
                                        </p:anim>
                                      </p:childTnLst>
                                    </p:cTn>
                                  </p:par>
                                  <p:par>
                                    <p:cTn id="68" presetID="2" presetClass="entr" presetSubtype="1" fill="hold" nodeType="withEffect">
                                      <p:stCondLst>
                                        <p:cond delay="0"/>
                                      </p:stCondLst>
                                      <p:childTnLst>
                                        <p:set>
                                          <p:cBhvr>
                                            <p:cTn id="69" dur="1" fill="hold">
                                              <p:stCondLst>
                                                <p:cond delay="0"/>
                                              </p:stCondLst>
                                            </p:cTn>
                                            <p:tgtEl>
                                              <p:spTgt spid="45"/>
                                            </p:tgtEl>
                                            <p:attrNameLst>
                                              <p:attrName>style.visibility</p:attrName>
                                            </p:attrNameLst>
                                          </p:cBhvr>
                                          <p:to>
                                            <p:strVal val="visible"/>
                                          </p:to>
                                        </p:set>
                                        <p:anim calcmode="lin" valueType="num">
                                          <p:cBhvr additive="base">
                                            <p:cTn id="70" dur="2000" fill="hold"/>
                                            <p:tgtEl>
                                              <p:spTgt spid="45"/>
                                            </p:tgtEl>
                                            <p:attrNameLst>
                                              <p:attrName>ppt_x</p:attrName>
                                            </p:attrNameLst>
                                          </p:cBhvr>
                                          <p:tavLst>
                                            <p:tav tm="0">
                                              <p:val>
                                                <p:strVal val="#ppt_x"/>
                                              </p:val>
                                            </p:tav>
                                            <p:tav tm="100000">
                                              <p:val>
                                                <p:strVal val="#ppt_x"/>
                                              </p:val>
                                            </p:tav>
                                          </p:tavLst>
                                        </p:anim>
                                        <p:anim calcmode="lin" valueType="num">
                                          <p:cBhvr additive="base">
                                            <p:cTn id="71" dur="2000" fill="hold"/>
                                            <p:tgtEl>
                                              <p:spTgt spid="45"/>
                                            </p:tgtEl>
                                            <p:attrNameLst>
                                              <p:attrName>ppt_y</p:attrName>
                                            </p:attrNameLst>
                                          </p:cBhvr>
                                          <p:tavLst>
                                            <p:tav tm="0">
                                              <p:val>
                                                <p:strVal val="0-#ppt_h/2"/>
                                              </p:val>
                                            </p:tav>
                                            <p:tav tm="100000">
                                              <p:val>
                                                <p:strVal val="#ppt_y"/>
                                              </p:val>
                                            </p:tav>
                                          </p:tavLst>
                                        </p:anim>
                                      </p:childTnLst>
                                    </p:cTn>
                                  </p:par>
                                  <p:par>
                                    <p:cTn id="72" presetID="2" presetClass="entr" presetSubtype="1" fill="hold" nodeType="withEffect">
                                      <p:stCondLst>
                                        <p:cond delay="0"/>
                                      </p:stCondLst>
                                      <p:childTnLst>
                                        <p:set>
                                          <p:cBhvr>
                                            <p:cTn id="73" dur="1" fill="hold">
                                              <p:stCondLst>
                                                <p:cond delay="0"/>
                                              </p:stCondLst>
                                            </p:cTn>
                                            <p:tgtEl>
                                              <p:spTgt spid="50"/>
                                            </p:tgtEl>
                                            <p:attrNameLst>
                                              <p:attrName>style.visibility</p:attrName>
                                            </p:attrNameLst>
                                          </p:cBhvr>
                                          <p:to>
                                            <p:strVal val="visible"/>
                                          </p:to>
                                        </p:set>
                                        <p:anim calcmode="lin" valueType="num">
                                          <p:cBhvr additive="base">
                                            <p:cTn id="74" dur="2000" fill="hold"/>
                                            <p:tgtEl>
                                              <p:spTgt spid="50"/>
                                            </p:tgtEl>
                                            <p:attrNameLst>
                                              <p:attrName>ppt_x</p:attrName>
                                            </p:attrNameLst>
                                          </p:cBhvr>
                                          <p:tavLst>
                                            <p:tav tm="0">
                                              <p:val>
                                                <p:strVal val="#ppt_x"/>
                                              </p:val>
                                            </p:tav>
                                            <p:tav tm="100000">
                                              <p:val>
                                                <p:strVal val="#ppt_x"/>
                                              </p:val>
                                            </p:tav>
                                          </p:tavLst>
                                        </p:anim>
                                        <p:anim calcmode="lin" valueType="num">
                                          <p:cBhvr additive="base">
                                            <p:cTn id="75" dur="2000" fill="hold"/>
                                            <p:tgtEl>
                                              <p:spTgt spid="50"/>
                                            </p:tgtEl>
                                            <p:attrNameLst>
                                              <p:attrName>ppt_y</p:attrName>
                                            </p:attrNameLst>
                                          </p:cBhvr>
                                          <p:tavLst>
                                            <p:tav tm="0">
                                              <p:val>
                                                <p:strVal val="0-#ppt_h/2"/>
                                              </p:val>
                                            </p:tav>
                                            <p:tav tm="100000">
                                              <p:val>
                                                <p:strVal val="#ppt_y"/>
                                              </p:val>
                                            </p:tav>
                                          </p:tavLst>
                                        </p:anim>
                                      </p:childTnLst>
                                    </p:cTn>
                                  </p:par>
                                  <p:par>
                                    <p:cTn id="76" presetID="2" presetClass="entr" presetSubtype="1" fill="hold" nodeType="withEffect">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cBhvr additive="base">
                                            <p:cTn id="78" dur="2000" fill="hold"/>
                                            <p:tgtEl>
                                              <p:spTgt spid="56"/>
                                            </p:tgtEl>
                                            <p:attrNameLst>
                                              <p:attrName>ppt_x</p:attrName>
                                            </p:attrNameLst>
                                          </p:cBhvr>
                                          <p:tavLst>
                                            <p:tav tm="0">
                                              <p:val>
                                                <p:strVal val="#ppt_x"/>
                                              </p:val>
                                            </p:tav>
                                            <p:tav tm="100000">
                                              <p:val>
                                                <p:strVal val="#ppt_x"/>
                                              </p:val>
                                            </p:tav>
                                          </p:tavLst>
                                        </p:anim>
                                        <p:anim calcmode="lin" valueType="num">
                                          <p:cBhvr additive="base">
                                            <p:cTn id="79" dur="2000" fill="hold"/>
                                            <p:tgtEl>
                                              <p:spTgt spid="56"/>
                                            </p:tgtEl>
                                            <p:attrNameLst>
                                              <p:attrName>ppt_y</p:attrName>
                                            </p:attrNameLst>
                                          </p:cBhvr>
                                          <p:tavLst>
                                            <p:tav tm="0">
                                              <p:val>
                                                <p:strVal val="0-#ppt_h/2"/>
                                              </p:val>
                                            </p:tav>
                                            <p:tav tm="100000">
                                              <p:val>
                                                <p:strVal val="#ppt_y"/>
                                              </p:val>
                                            </p:tav>
                                          </p:tavLst>
                                        </p:anim>
                                      </p:childTnLst>
                                    </p:cTn>
                                  </p:par>
                                  <p:par>
                                    <p:cTn id="80" presetID="2" presetClass="entr" presetSubtype="1" fill="hold" nodeType="withEffect">
                                      <p:stCondLst>
                                        <p:cond delay="100"/>
                                      </p:stCondLst>
                                      <p:childTnLst>
                                        <p:set>
                                          <p:cBhvr>
                                            <p:cTn id="81" dur="1" fill="hold">
                                              <p:stCondLst>
                                                <p:cond delay="0"/>
                                              </p:stCondLst>
                                            </p:cTn>
                                            <p:tgtEl>
                                              <p:spTgt spid="6"/>
                                            </p:tgtEl>
                                            <p:attrNameLst>
                                              <p:attrName>style.visibility</p:attrName>
                                            </p:attrNameLst>
                                          </p:cBhvr>
                                          <p:to>
                                            <p:strVal val="visible"/>
                                          </p:to>
                                        </p:set>
                                        <p:anim calcmode="lin" valueType="num">
                                          <p:cBhvr additive="base">
                                            <p:cTn id="82" dur="2000" fill="hold"/>
                                            <p:tgtEl>
                                              <p:spTgt spid="6"/>
                                            </p:tgtEl>
                                            <p:attrNameLst>
                                              <p:attrName>ppt_x</p:attrName>
                                            </p:attrNameLst>
                                          </p:cBhvr>
                                          <p:tavLst>
                                            <p:tav tm="0">
                                              <p:val>
                                                <p:strVal val="#ppt_x"/>
                                              </p:val>
                                            </p:tav>
                                            <p:tav tm="100000">
                                              <p:val>
                                                <p:strVal val="#ppt_x"/>
                                              </p:val>
                                            </p:tav>
                                          </p:tavLst>
                                        </p:anim>
                                        <p:anim calcmode="lin" valueType="num">
                                          <p:cBhvr additive="base">
                                            <p:cTn id="83" dur="2000" fill="hold"/>
                                            <p:tgtEl>
                                              <p:spTgt spid="6"/>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349"/>
                                            </p:tgtEl>
                                            <p:attrNameLst>
                                              <p:attrName>style.visibility</p:attrName>
                                            </p:attrNameLst>
                                          </p:cBhvr>
                                          <p:to>
                                            <p:strVal val="visible"/>
                                          </p:to>
                                        </p:set>
                                        <p:anim calcmode="lin" valueType="num">
                                          <p:cBhvr additive="base">
                                            <p:cTn id="86" dur="2000" fill="hold"/>
                                            <p:tgtEl>
                                              <p:spTgt spid="349"/>
                                            </p:tgtEl>
                                            <p:attrNameLst>
                                              <p:attrName>ppt_x</p:attrName>
                                            </p:attrNameLst>
                                          </p:cBhvr>
                                          <p:tavLst>
                                            <p:tav tm="0">
                                              <p:val>
                                                <p:strVal val="#ppt_x"/>
                                              </p:val>
                                            </p:tav>
                                            <p:tav tm="100000">
                                              <p:val>
                                                <p:strVal val="#ppt_x"/>
                                              </p:val>
                                            </p:tav>
                                          </p:tavLst>
                                        </p:anim>
                                        <p:anim calcmode="lin" valueType="num">
                                          <p:cBhvr additive="base">
                                            <p:cTn id="87" dur="2000" fill="hold"/>
                                            <p:tgtEl>
                                              <p:spTgt spid="349"/>
                                            </p:tgtEl>
                                            <p:attrNameLst>
                                              <p:attrName>ppt_y</p:attrName>
                                            </p:attrNameLst>
                                          </p:cBhvr>
                                          <p:tavLst>
                                            <p:tav tm="0">
                                              <p:val>
                                                <p:strVal val="0-#ppt_h/2"/>
                                              </p:val>
                                            </p:tav>
                                            <p:tav tm="100000">
                                              <p:val>
                                                <p:strVal val="#ppt_y"/>
                                              </p:val>
                                            </p:tav>
                                          </p:tavLst>
                                        </p:anim>
                                      </p:childTnLst>
                                    </p:cTn>
                                  </p:par>
                                  <p:par>
                                    <p:cTn id="88" presetID="2" presetClass="entr" presetSubtype="1" fill="hold" grpId="0" nodeType="withEffect">
                                      <p:stCondLst>
                                        <p:cond delay="0"/>
                                      </p:stCondLst>
                                      <p:childTnLst>
                                        <p:set>
                                          <p:cBhvr>
                                            <p:cTn id="89" dur="1" fill="hold">
                                              <p:stCondLst>
                                                <p:cond delay="0"/>
                                              </p:stCondLst>
                                            </p:cTn>
                                            <p:tgtEl>
                                              <p:spTgt spid="352"/>
                                            </p:tgtEl>
                                            <p:attrNameLst>
                                              <p:attrName>style.visibility</p:attrName>
                                            </p:attrNameLst>
                                          </p:cBhvr>
                                          <p:to>
                                            <p:strVal val="visible"/>
                                          </p:to>
                                        </p:set>
                                        <p:anim calcmode="lin" valueType="num">
                                          <p:cBhvr additive="base">
                                            <p:cTn id="90" dur="2000" fill="hold"/>
                                            <p:tgtEl>
                                              <p:spTgt spid="352"/>
                                            </p:tgtEl>
                                            <p:attrNameLst>
                                              <p:attrName>ppt_x</p:attrName>
                                            </p:attrNameLst>
                                          </p:cBhvr>
                                          <p:tavLst>
                                            <p:tav tm="0">
                                              <p:val>
                                                <p:strVal val="#ppt_x"/>
                                              </p:val>
                                            </p:tav>
                                            <p:tav tm="100000">
                                              <p:val>
                                                <p:strVal val="#ppt_x"/>
                                              </p:val>
                                            </p:tav>
                                          </p:tavLst>
                                        </p:anim>
                                        <p:anim calcmode="lin" valueType="num">
                                          <p:cBhvr additive="base">
                                            <p:cTn id="91" dur="2000" fill="hold"/>
                                            <p:tgtEl>
                                              <p:spTgt spid="352"/>
                                            </p:tgtEl>
                                            <p:attrNameLst>
                                              <p:attrName>ppt_y</p:attrName>
                                            </p:attrNameLst>
                                          </p:cBhvr>
                                          <p:tavLst>
                                            <p:tav tm="0">
                                              <p:val>
                                                <p:strVal val="0-#ppt_h/2"/>
                                              </p:val>
                                            </p:tav>
                                            <p:tav tm="100000">
                                              <p:val>
                                                <p:strVal val="#ppt_y"/>
                                              </p:val>
                                            </p:tav>
                                          </p:tavLst>
                                        </p:anim>
                                      </p:childTnLst>
                                    </p:cTn>
                                  </p:par>
                                  <p:par>
                                    <p:cTn id="92" presetID="2" presetClass="entr" presetSubtype="1" fill="hold" grpId="0" nodeType="withEffect">
                                      <p:stCondLst>
                                        <p:cond delay="0"/>
                                      </p:stCondLst>
                                      <p:childTnLst>
                                        <p:set>
                                          <p:cBhvr>
                                            <p:cTn id="93" dur="1" fill="hold">
                                              <p:stCondLst>
                                                <p:cond delay="0"/>
                                              </p:stCondLst>
                                            </p:cTn>
                                            <p:tgtEl>
                                              <p:spTgt spid="353"/>
                                            </p:tgtEl>
                                            <p:attrNameLst>
                                              <p:attrName>style.visibility</p:attrName>
                                            </p:attrNameLst>
                                          </p:cBhvr>
                                          <p:to>
                                            <p:strVal val="visible"/>
                                          </p:to>
                                        </p:set>
                                        <p:anim calcmode="lin" valueType="num">
                                          <p:cBhvr additive="base">
                                            <p:cTn id="94" dur="2000" fill="hold"/>
                                            <p:tgtEl>
                                              <p:spTgt spid="353"/>
                                            </p:tgtEl>
                                            <p:attrNameLst>
                                              <p:attrName>ppt_x</p:attrName>
                                            </p:attrNameLst>
                                          </p:cBhvr>
                                          <p:tavLst>
                                            <p:tav tm="0">
                                              <p:val>
                                                <p:strVal val="#ppt_x"/>
                                              </p:val>
                                            </p:tav>
                                            <p:tav tm="100000">
                                              <p:val>
                                                <p:strVal val="#ppt_x"/>
                                              </p:val>
                                            </p:tav>
                                          </p:tavLst>
                                        </p:anim>
                                        <p:anim calcmode="lin" valueType="num">
                                          <p:cBhvr additive="base">
                                            <p:cTn id="95" dur="2000" fill="hold"/>
                                            <p:tgtEl>
                                              <p:spTgt spid="353"/>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stCondLst>
                                        <p:cond delay="0"/>
                                      </p:stCondLst>
                                      <p:childTnLst>
                                        <p:set>
                                          <p:cBhvr>
                                            <p:cTn id="97" dur="1" fill="hold">
                                              <p:stCondLst>
                                                <p:cond delay="0"/>
                                              </p:stCondLst>
                                            </p:cTn>
                                            <p:tgtEl>
                                              <p:spTgt spid="4"/>
                                            </p:tgtEl>
                                            <p:attrNameLst>
                                              <p:attrName>style.visibility</p:attrName>
                                            </p:attrNameLst>
                                          </p:cBhvr>
                                          <p:to>
                                            <p:strVal val="visible"/>
                                          </p:to>
                                        </p:set>
                                        <p:anim calcmode="lin" valueType="num">
                                          <p:cBhvr additive="base">
                                            <p:cTn id="98" dur="2000" fill="hold"/>
                                            <p:tgtEl>
                                              <p:spTgt spid="4"/>
                                            </p:tgtEl>
                                            <p:attrNameLst>
                                              <p:attrName>ppt_x</p:attrName>
                                            </p:attrNameLst>
                                          </p:cBhvr>
                                          <p:tavLst>
                                            <p:tav tm="0">
                                              <p:val>
                                                <p:strVal val="#ppt_x"/>
                                              </p:val>
                                            </p:tav>
                                            <p:tav tm="100000">
                                              <p:val>
                                                <p:strVal val="#ppt_x"/>
                                              </p:val>
                                            </p:tav>
                                          </p:tavLst>
                                        </p:anim>
                                        <p:anim calcmode="lin" valueType="num">
                                          <p:cBhvr additive="base">
                                            <p:cTn id="99" dur="2000" fill="hold"/>
                                            <p:tgtEl>
                                              <p:spTgt spid="4"/>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stCondLst>
                                        <p:cond delay="0"/>
                                      </p:stCondLst>
                                      <p:childTnLst>
                                        <p:set>
                                          <p:cBhvr>
                                            <p:cTn id="101" dur="1" fill="hold">
                                              <p:stCondLst>
                                                <p:cond delay="0"/>
                                              </p:stCondLst>
                                            </p:cTn>
                                            <p:tgtEl>
                                              <p:spTgt spid="7"/>
                                            </p:tgtEl>
                                            <p:attrNameLst>
                                              <p:attrName>style.visibility</p:attrName>
                                            </p:attrNameLst>
                                          </p:cBhvr>
                                          <p:to>
                                            <p:strVal val="visible"/>
                                          </p:to>
                                        </p:set>
                                        <p:anim calcmode="lin" valueType="num">
                                          <p:cBhvr additive="base">
                                            <p:cTn id="102" dur="2000" fill="hold"/>
                                            <p:tgtEl>
                                              <p:spTgt spid="7"/>
                                            </p:tgtEl>
                                            <p:attrNameLst>
                                              <p:attrName>ppt_x</p:attrName>
                                            </p:attrNameLst>
                                          </p:cBhvr>
                                          <p:tavLst>
                                            <p:tav tm="0">
                                              <p:val>
                                                <p:strVal val="#ppt_x"/>
                                              </p:val>
                                            </p:tav>
                                            <p:tav tm="100000">
                                              <p:val>
                                                <p:strVal val="#ppt_x"/>
                                              </p:val>
                                            </p:tav>
                                          </p:tavLst>
                                        </p:anim>
                                        <p:anim calcmode="lin" valueType="num">
                                          <p:cBhvr additive="base">
                                            <p:cTn id="103" dur="2000" fill="hold"/>
                                            <p:tgtEl>
                                              <p:spTgt spid="7"/>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stCondLst>
                                        <p:cond delay="0"/>
                                      </p:stCondLst>
                                      <p:childTnLst>
                                        <p:set>
                                          <p:cBhvr>
                                            <p:cTn id="105" dur="1" fill="hold">
                                              <p:stCondLst>
                                                <p:cond delay="0"/>
                                              </p:stCondLst>
                                            </p:cTn>
                                            <p:tgtEl>
                                              <p:spTgt spid="5"/>
                                            </p:tgtEl>
                                            <p:attrNameLst>
                                              <p:attrName>style.visibility</p:attrName>
                                            </p:attrNameLst>
                                          </p:cBhvr>
                                          <p:to>
                                            <p:strVal val="visible"/>
                                          </p:to>
                                        </p:set>
                                        <p:anim calcmode="lin" valueType="num">
                                          <p:cBhvr additive="base">
                                            <p:cTn id="106" dur="2000" fill="hold"/>
                                            <p:tgtEl>
                                              <p:spTgt spid="5"/>
                                            </p:tgtEl>
                                            <p:attrNameLst>
                                              <p:attrName>ppt_x</p:attrName>
                                            </p:attrNameLst>
                                          </p:cBhvr>
                                          <p:tavLst>
                                            <p:tav tm="0">
                                              <p:val>
                                                <p:strVal val="#ppt_x"/>
                                              </p:val>
                                            </p:tav>
                                            <p:tav tm="100000">
                                              <p:val>
                                                <p:strVal val="#ppt_x"/>
                                              </p:val>
                                            </p:tav>
                                          </p:tavLst>
                                        </p:anim>
                                        <p:anim calcmode="lin" valueType="num">
                                          <p:cBhvr additive="base">
                                            <p:cTn id="107" dur="2000" fill="hold"/>
                                            <p:tgtEl>
                                              <p:spTgt spid="5"/>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400"/>
                                      </p:stCondLst>
                                      <p:childTnLst>
                                        <p:set>
                                          <p:cBhvr>
                                            <p:cTn id="109" dur="1" fill="hold">
                                              <p:stCondLst>
                                                <p:cond delay="0"/>
                                              </p:stCondLst>
                                            </p:cTn>
                                            <p:tgtEl>
                                              <p:spTgt spid="3"/>
                                            </p:tgtEl>
                                            <p:attrNameLst>
                                              <p:attrName>style.visibility</p:attrName>
                                            </p:attrNameLst>
                                          </p:cBhvr>
                                          <p:to>
                                            <p:strVal val="visible"/>
                                          </p:to>
                                        </p:set>
                                        <p:anim calcmode="lin" valueType="num">
                                          <p:cBhvr additive="base">
                                            <p:cTn id="110" dur="2000" fill="hold"/>
                                            <p:tgtEl>
                                              <p:spTgt spid="3"/>
                                            </p:tgtEl>
                                            <p:attrNameLst>
                                              <p:attrName>ppt_x</p:attrName>
                                            </p:attrNameLst>
                                          </p:cBhvr>
                                          <p:tavLst>
                                            <p:tav tm="0">
                                              <p:val>
                                                <p:strVal val="#ppt_x"/>
                                              </p:val>
                                            </p:tav>
                                            <p:tav tm="100000">
                                              <p:val>
                                                <p:strVal val="#ppt_x"/>
                                              </p:val>
                                            </p:tav>
                                          </p:tavLst>
                                        </p:anim>
                                        <p:anim calcmode="lin" valueType="num">
                                          <p:cBhvr additive="base">
                                            <p:cTn id="111" dur="2000" fill="hold"/>
                                            <p:tgtEl>
                                              <p:spTgt spid="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2" grpId="0"/>
          <p:bldP spid="506" grpId="0"/>
          <p:bldP spid="508" grpId="0"/>
          <p:bldP spid="509" grpId="0"/>
          <p:bldP spid="562" grpId="0"/>
          <p:bldP spid="349" grpId="0"/>
          <p:bldP spid="352" grpId="0"/>
          <p:bldP spid="353" grpId="0"/>
          <p:bldP spid="390"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6" name="Group 45"/>
          <p:cNvGrpSpPr/>
          <p:nvPr/>
        </p:nvGrpSpPr>
        <p:grpSpPr>
          <a:xfrm>
            <a:off x="3562749"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4" name="Group 53"/>
          <p:cNvGrpSpPr/>
          <p:nvPr/>
        </p:nvGrpSpPr>
        <p:grpSpPr>
          <a:xfrm>
            <a:off x="2869114"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502" name="TextBox 501"/>
          <p:cNvSpPr txBox="1"/>
          <p:nvPr/>
        </p:nvSpPr>
        <p:spPr>
          <a:xfrm rot="9201269">
            <a:off x="4097996" y="3882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4351183" y="39937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4131015" y="39428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4318142" y="397584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4740309" y="395859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5" name="Group 54"/>
          <p:cNvGrpSpPr/>
          <p:nvPr/>
        </p:nvGrpSpPr>
        <p:grpSpPr>
          <a:xfrm>
            <a:off x="3404841"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12258"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196248"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695732"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579168"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799353"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21640"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59223"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784460"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522006" y="3359742"/>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821025" y="3382462"/>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 name="Group 5"/>
          <p:cNvGrpSpPr/>
          <p:nvPr/>
        </p:nvGrpSpPr>
        <p:grpSpPr>
          <a:xfrm>
            <a:off x="3125671" y="3854531"/>
            <a:ext cx="2408590" cy="948676"/>
            <a:chOff x="5471599" y="4026041"/>
            <a:chExt cx="2408590" cy="948676"/>
          </a:xfrm>
        </p:grpSpPr>
        <p:grpSp>
          <p:nvGrpSpPr>
            <p:cNvPr id="41" name="Group 40"/>
            <p:cNvGrpSpPr/>
            <p:nvPr/>
          </p:nvGrpSpPr>
          <p:grpSpPr>
            <a:xfrm>
              <a:off x="5703091"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6662547" y="421443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488" name="TextBox 487"/>
            <p:cNvSpPr txBox="1"/>
            <p:nvPr/>
          </p:nvSpPr>
          <p:spPr>
            <a:xfrm rot="14924262">
              <a:off x="7177080" y="456250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9145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631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45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7322859" y="40686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11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53" name="Group 52"/>
            <p:cNvGrpSpPr/>
            <p:nvPr/>
          </p:nvGrpSpPr>
          <p:grpSpPr>
            <a:xfrm>
              <a:off x="5681405"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679" name="TextBox 678"/>
            <p:cNvSpPr txBox="1"/>
            <p:nvPr/>
          </p:nvSpPr>
          <p:spPr>
            <a:xfrm rot="18882178">
              <a:off x="5448355"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5532089"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5768693"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sp>
        <p:nvSpPr>
          <p:cNvPr id="349" name="TextBox 348"/>
          <p:cNvSpPr txBox="1"/>
          <p:nvPr/>
        </p:nvSpPr>
        <p:spPr>
          <a:xfrm rot="4869375">
            <a:off x="4293496" y="309682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4404680" y="30902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3" name="TextBox 352"/>
          <p:cNvSpPr txBox="1"/>
          <p:nvPr/>
        </p:nvSpPr>
        <p:spPr>
          <a:xfrm rot="12212913">
            <a:off x="4025149" y="303173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 name="Group 2"/>
          <p:cNvGrpSpPr/>
          <p:nvPr/>
        </p:nvGrpSpPr>
        <p:grpSpPr>
          <a:xfrm>
            <a:off x="3479470" y="2546358"/>
            <a:ext cx="988156" cy="1425783"/>
            <a:chOff x="6058973" y="1416304"/>
            <a:chExt cx="988156" cy="1425783"/>
          </a:xfrm>
        </p:grpSpPr>
        <p:sp>
          <p:nvSpPr>
            <p:cNvPr id="337" name="TextBox 336"/>
            <p:cNvSpPr txBox="1"/>
            <p:nvPr/>
          </p:nvSpPr>
          <p:spPr>
            <a:xfrm rot="13723539">
              <a:off x="6174833" y="2078197"/>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8" name="TextBox 347"/>
            <p:cNvSpPr txBox="1"/>
            <p:nvPr/>
          </p:nvSpPr>
          <p:spPr>
            <a:xfrm rot="4869375">
              <a:off x="6145466" y="2421193"/>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21068097">
              <a:off x="6304466" y="242522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12854949">
              <a:off x="6312179" y="236654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1190008">
              <a:off x="6117866" y="1703275"/>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9086946">
              <a:off x="6576730" y="253431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1502035">
              <a:off x="6660485" y="21126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20797664">
              <a:off x="6058973" y="141630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242468">
              <a:off x="6430946" y="1926079"/>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3723539">
              <a:off x="6109363" y="255446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13723539">
              <a:off x="6444539" y="24421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 name="Group 3"/>
          <p:cNvGrpSpPr/>
          <p:nvPr/>
        </p:nvGrpSpPr>
        <p:grpSpPr>
          <a:xfrm>
            <a:off x="3378939" y="2630590"/>
            <a:ext cx="1243394" cy="665051"/>
            <a:chOff x="5765138" y="2630590"/>
            <a:chExt cx="1243394" cy="665051"/>
          </a:xfrm>
        </p:grpSpPr>
        <p:sp>
          <p:nvSpPr>
            <p:cNvPr id="329" name="TextBox 328"/>
            <p:cNvSpPr txBox="1"/>
            <p:nvPr/>
          </p:nvSpPr>
          <p:spPr>
            <a:xfrm rot="806241">
              <a:off x="5839880" y="26451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0" name="TextBox 329"/>
            <p:cNvSpPr txBox="1"/>
            <p:nvPr/>
          </p:nvSpPr>
          <p:spPr>
            <a:xfrm rot="6769509">
              <a:off x="6306247" y="27211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1" name="TextBox 330"/>
            <p:cNvSpPr txBox="1"/>
            <p:nvPr/>
          </p:nvSpPr>
          <p:spPr>
            <a:xfrm rot="3854559">
              <a:off x="6153040" y="28011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3" name="TextBox 332"/>
            <p:cNvSpPr txBox="1"/>
            <p:nvPr/>
          </p:nvSpPr>
          <p:spPr>
            <a:xfrm rot="9201269">
              <a:off x="5765138" y="275977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6" name="TextBox 335"/>
            <p:cNvSpPr txBox="1"/>
            <p:nvPr/>
          </p:nvSpPr>
          <p:spPr>
            <a:xfrm rot="242468">
              <a:off x="6390355" y="28026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3723539">
              <a:off x="5795364" y="277511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14924262">
              <a:off x="6087620" y="274473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832235">
              <a:off x="6340378" y="2775142"/>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4" name="TextBox 343"/>
            <p:cNvSpPr txBox="1"/>
            <p:nvPr/>
          </p:nvSpPr>
          <p:spPr>
            <a:xfrm rot="14749533">
              <a:off x="6156297" y="277108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5" name="TextBox 344"/>
            <p:cNvSpPr txBox="1"/>
            <p:nvPr/>
          </p:nvSpPr>
          <p:spPr>
            <a:xfrm rot="13552077">
              <a:off x="6584138" y="2744559"/>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7" name="TextBox 346"/>
            <p:cNvSpPr txBox="1"/>
            <p:nvPr/>
          </p:nvSpPr>
          <p:spPr>
            <a:xfrm rot="9328424">
              <a:off x="6118508" y="263059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4" name="TextBox 353"/>
            <p:cNvSpPr txBox="1"/>
            <p:nvPr/>
          </p:nvSpPr>
          <p:spPr>
            <a:xfrm rot="16407401">
              <a:off x="6589216" y="267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6068274">
              <a:off x="6630544" y="287312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3083087">
              <a:off x="5989801" y="270297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8892312">
              <a:off x="6413204" y="29350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10500103">
              <a:off x="6292321" y="275112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806241">
              <a:off x="5992280" y="279757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3083087">
              <a:off x="5861592" y="29708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0500103">
              <a:off x="5893563" y="29039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 name="Group 6"/>
          <p:cNvGrpSpPr/>
          <p:nvPr/>
        </p:nvGrpSpPr>
        <p:grpSpPr>
          <a:xfrm>
            <a:off x="2789930" y="2957743"/>
            <a:ext cx="1293126" cy="617806"/>
            <a:chOff x="5176129" y="2957743"/>
            <a:chExt cx="1293126" cy="617806"/>
          </a:xfrm>
        </p:grpSpPr>
        <p:sp>
          <p:nvSpPr>
            <p:cNvPr id="277" name="TextBox 276"/>
            <p:cNvSpPr txBox="1"/>
            <p:nvPr/>
          </p:nvSpPr>
          <p:spPr>
            <a:xfrm rot="18882178">
              <a:off x="5865214"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18973131">
              <a:off x="5176129" y="318781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0" name="TextBox 339"/>
            <p:cNvSpPr txBox="1"/>
            <p:nvPr/>
          </p:nvSpPr>
          <p:spPr>
            <a:xfrm rot="2033827">
              <a:off x="5176323" y="326777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20440670">
              <a:off x="5386691" y="306311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0" name="TextBox 349"/>
            <p:cNvSpPr txBox="1"/>
            <p:nvPr/>
          </p:nvSpPr>
          <p:spPr>
            <a:xfrm rot="18973131">
              <a:off x="5482547" y="315030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1" name="TextBox 350"/>
            <p:cNvSpPr txBox="1"/>
            <p:nvPr/>
          </p:nvSpPr>
          <p:spPr>
            <a:xfrm rot="2033827">
              <a:off x="5696283" y="32348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7307675">
              <a:off x="5724156" y="30944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079918">
              <a:off x="5691115" y="307653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6068274">
              <a:off x="5623369" y="313571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6294153">
              <a:off x="5516611" y="30657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6094731">
              <a:off x="5409460" y="314758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9807017">
              <a:off x="5455689" y="307169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0548010">
              <a:off x="5387943" y="313088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252740">
              <a:off x="5373685" y="313985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13511747">
              <a:off x="6091267" y="2966399"/>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 name="Group 4"/>
          <p:cNvGrpSpPr/>
          <p:nvPr/>
        </p:nvGrpSpPr>
        <p:grpSpPr>
          <a:xfrm>
            <a:off x="2764668" y="3309486"/>
            <a:ext cx="1206192" cy="473736"/>
            <a:chOff x="5150867" y="3309486"/>
            <a:chExt cx="1206192" cy="473736"/>
          </a:xfrm>
        </p:grpSpPr>
        <p:sp>
          <p:nvSpPr>
            <p:cNvPr id="334" name="TextBox 333"/>
            <p:cNvSpPr txBox="1"/>
            <p:nvPr/>
          </p:nvSpPr>
          <p:spPr>
            <a:xfrm rot="13413476">
              <a:off x="5275304" y="347544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5" name="TextBox 334"/>
            <p:cNvSpPr txBox="1"/>
            <p:nvPr/>
          </p:nvSpPr>
          <p:spPr>
            <a:xfrm rot="20440670">
              <a:off x="5544842" y="33176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9" name="TextBox 338"/>
            <p:cNvSpPr txBox="1"/>
            <p:nvPr/>
          </p:nvSpPr>
          <p:spPr>
            <a:xfrm rot="9703908">
              <a:off x="5652946" y="33841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145791">
              <a:off x="5150867" y="33094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3083087">
              <a:off x="5523698" y="34014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0500103">
              <a:off x="5555669" y="33345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3511747">
              <a:off x="5753373" y="3396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242468">
              <a:off x="5751863" y="3309911"/>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13723539">
              <a:off x="5964283" y="335298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9" name="TextBox 388"/>
            <p:cNvSpPr txBox="1"/>
            <p:nvPr/>
          </p:nvSpPr>
          <p:spPr>
            <a:xfrm rot="13723539">
              <a:off x="6070493" y="3359138"/>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90" name="TextBox 389"/>
          <p:cNvSpPr txBox="1"/>
          <p:nvPr/>
        </p:nvSpPr>
        <p:spPr>
          <a:xfrm>
            <a:off x="1750232" y="776739"/>
            <a:ext cx="3949543" cy="584775"/>
          </a:xfrm>
          <a:prstGeom prst="rect">
            <a:avLst/>
          </a:prstGeom>
          <a:noFill/>
        </p:spPr>
        <p:txBody>
          <a:bodyPr wrap="none" rtlCol="0">
            <a:spAutoFit/>
          </a:bodyPr>
          <a:lstStyle/>
          <a:p>
            <a:pPr algn="ctr"/>
            <a:r>
              <a:rPr lang="en-US" sz="3200" dirty="0">
                <a:solidFill>
                  <a:srgbClr val="C00000"/>
                </a:solidFill>
              </a:rPr>
              <a:t>A Magazine Campaign</a:t>
            </a:r>
          </a:p>
        </p:txBody>
      </p:sp>
      <p:sp>
        <p:nvSpPr>
          <p:cNvPr id="370" name="TextBox 369"/>
          <p:cNvSpPr txBox="1"/>
          <p:nvPr/>
        </p:nvSpPr>
        <p:spPr>
          <a:xfrm>
            <a:off x="6439440" y="776739"/>
            <a:ext cx="4017446" cy="584775"/>
          </a:xfrm>
          <a:prstGeom prst="rect">
            <a:avLst/>
          </a:prstGeom>
          <a:noFill/>
        </p:spPr>
        <p:txBody>
          <a:bodyPr wrap="none" rtlCol="0">
            <a:spAutoFit/>
          </a:bodyPr>
          <a:lstStyle/>
          <a:p>
            <a:pPr algn="ctr"/>
            <a:r>
              <a:rPr lang="en-US" sz="3200" dirty="0">
                <a:solidFill>
                  <a:srgbClr val="C00000"/>
                </a:solidFill>
              </a:rPr>
              <a:t>And a Radio Campaign</a:t>
            </a:r>
          </a:p>
        </p:txBody>
      </p:sp>
      <p:sp>
        <p:nvSpPr>
          <p:cNvPr id="860" name="TextBox 859"/>
          <p:cNvSpPr txBox="1"/>
          <p:nvPr/>
        </p:nvSpPr>
        <p:spPr>
          <a:xfrm>
            <a:off x="7721288" y="37116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57" name="TextBox 356"/>
          <p:cNvSpPr txBox="1"/>
          <p:nvPr/>
        </p:nvSpPr>
        <p:spPr>
          <a:xfrm>
            <a:off x="7873688" y="386401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3" name="TextBox 392"/>
          <p:cNvSpPr txBox="1"/>
          <p:nvPr/>
        </p:nvSpPr>
        <p:spPr>
          <a:xfrm>
            <a:off x="7993274" y="390928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6" name="TextBox 395"/>
          <p:cNvSpPr txBox="1"/>
          <p:nvPr/>
        </p:nvSpPr>
        <p:spPr>
          <a:xfrm rot="18502734">
            <a:off x="7873688" y="38640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4" name="TextBox 403"/>
          <p:cNvSpPr txBox="1"/>
          <p:nvPr/>
        </p:nvSpPr>
        <p:spPr>
          <a:xfrm rot="19092737">
            <a:off x="7946590" y="3577745"/>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5" name="TextBox 404"/>
          <p:cNvSpPr txBox="1"/>
          <p:nvPr/>
        </p:nvSpPr>
        <p:spPr>
          <a:xfrm rot="9450654">
            <a:off x="7801587" y="3817564"/>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6" name="TextBox 405"/>
          <p:cNvSpPr txBox="1"/>
          <p:nvPr/>
        </p:nvSpPr>
        <p:spPr>
          <a:xfrm rot="5564311">
            <a:off x="8251390" y="38594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7" name="TextBox 406"/>
          <p:cNvSpPr txBox="1"/>
          <p:nvPr/>
        </p:nvSpPr>
        <p:spPr>
          <a:xfrm rot="5564311">
            <a:off x="8400778" y="387693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9" name="TextBox 408"/>
          <p:cNvSpPr txBox="1"/>
          <p:nvPr/>
        </p:nvSpPr>
        <p:spPr>
          <a:xfrm rot="9450654">
            <a:off x="7918456" y="3851162"/>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0" name="TextBox 409"/>
          <p:cNvSpPr txBox="1"/>
          <p:nvPr/>
        </p:nvSpPr>
        <p:spPr>
          <a:xfrm rot="5564311">
            <a:off x="8098990" y="38681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1" name="TextBox 410"/>
          <p:cNvSpPr txBox="1"/>
          <p:nvPr/>
        </p:nvSpPr>
        <p:spPr>
          <a:xfrm rot="2930684">
            <a:off x="7979404" y="398406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4" name="TextBox 413"/>
          <p:cNvSpPr txBox="1"/>
          <p:nvPr/>
        </p:nvSpPr>
        <p:spPr>
          <a:xfrm rot="1379080">
            <a:off x="8093875" y="3699226"/>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5" name="TextBox 414"/>
          <p:cNvSpPr txBox="1"/>
          <p:nvPr/>
        </p:nvSpPr>
        <p:spPr>
          <a:xfrm rot="1379080">
            <a:off x="8243263" y="3716694"/>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6" name="TextBox 415"/>
          <p:cNvSpPr txBox="1"/>
          <p:nvPr/>
        </p:nvSpPr>
        <p:spPr>
          <a:xfrm rot="9450654">
            <a:off x="8026888" y="3793944"/>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33" name="TextBox 432"/>
          <p:cNvSpPr txBox="1"/>
          <p:nvPr/>
        </p:nvSpPr>
        <p:spPr>
          <a:xfrm rot="1379080">
            <a:off x="7941475" y="370796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45" name="TextBox 444"/>
          <p:cNvSpPr txBox="1"/>
          <p:nvPr/>
        </p:nvSpPr>
        <p:spPr>
          <a:xfrm rot="2930684">
            <a:off x="8052306" y="367470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6" name="TextBox 455"/>
          <p:cNvSpPr txBox="1"/>
          <p:nvPr/>
        </p:nvSpPr>
        <p:spPr>
          <a:xfrm rot="14089324">
            <a:off x="8178972" y="37704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7" name="TextBox 456"/>
          <p:cNvSpPr txBox="1"/>
          <p:nvPr/>
        </p:nvSpPr>
        <p:spPr>
          <a:xfrm rot="14089324">
            <a:off x="8331372" y="392281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9" name="TextBox 458"/>
          <p:cNvSpPr txBox="1"/>
          <p:nvPr/>
        </p:nvSpPr>
        <p:spPr>
          <a:xfrm rot="14089324">
            <a:off x="8633160" y="4100377"/>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65" name="TextBox 464"/>
          <p:cNvSpPr txBox="1"/>
          <p:nvPr/>
        </p:nvSpPr>
        <p:spPr>
          <a:xfrm rot="14089324">
            <a:off x="8450958" y="396808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2" name="Group 1"/>
          <p:cNvGrpSpPr/>
          <p:nvPr/>
        </p:nvGrpSpPr>
        <p:grpSpPr>
          <a:xfrm>
            <a:off x="7754102" y="4011708"/>
            <a:ext cx="987755" cy="572604"/>
            <a:chOff x="7274641" y="5535783"/>
            <a:chExt cx="987755" cy="572604"/>
          </a:xfrm>
        </p:grpSpPr>
        <p:sp>
          <p:nvSpPr>
            <p:cNvPr id="368" name="TextBox 367"/>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1" name="TextBox 390"/>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2" name="TextBox 391"/>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4" name="TextBox 393"/>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5" name="TextBox 39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7" name="TextBox 39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8" name="TextBox 39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399" name="TextBox 39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0" name="TextBox 39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1" name="TextBox 40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2" name="TextBox 40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3" name="TextBox 40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08" name="TextBox 407"/>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3" name="TextBox 41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19" name="TextBox 418"/>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58" name="TextBox 45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460" name="TextBox 459"/>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03" name="TextBox 502"/>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04" name="TextBox 503"/>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511" name="Group 510"/>
          <p:cNvGrpSpPr/>
          <p:nvPr/>
        </p:nvGrpSpPr>
        <p:grpSpPr>
          <a:xfrm rot="18630014">
            <a:off x="7485376" y="3567432"/>
            <a:ext cx="1003144" cy="598675"/>
            <a:chOff x="7274641" y="5525101"/>
            <a:chExt cx="1003144" cy="598675"/>
          </a:xfrm>
        </p:grpSpPr>
        <p:sp>
          <p:nvSpPr>
            <p:cNvPr id="512" name="TextBox 51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18" name="TextBox 517"/>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26" name="TextBox 525"/>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41" name="TextBox 540"/>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54" name="TextBox 553"/>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56" name="TextBox 555"/>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560" name="TextBox 559"/>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00" name="TextBox 59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19" name="TextBox 618"/>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21" name="TextBox 62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25" name="TextBox 624"/>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59" name="TextBox 658"/>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67" name="TextBox 666"/>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0" name="TextBox 669"/>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1" name="TextBox 670"/>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5" name="TextBox 674"/>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6" name="TextBox 675"/>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7" name="TextBox 676"/>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678" name="TextBox 677"/>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05" name="Group 704"/>
          <p:cNvGrpSpPr/>
          <p:nvPr/>
        </p:nvGrpSpPr>
        <p:grpSpPr>
          <a:xfrm rot="15020621">
            <a:off x="8093104" y="3467119"/>
            <a:ext cx="1033923" cy="660230"/>
            <a:chOff x="7274641" y="5494323"/>
            <a:chExt cx="1033923" cy="660230"/>
          </a:xfrm>
        </p:grpSpPr>
        <p:sp>
          <p:nvSpPr>
            <p:cNvPr id="706" name="TextBox 705"/>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2" name="TextBox 711"/>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3" name="TextBox 712"/>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4" name="TextBox 713"/>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5" name="TextBox 714"/>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6" name="TextBox 715"/>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7" name="TextBox 716"/>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8" name="TextBox 717"/>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9" name="TextBox 718"/>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2" name="TextBox 721"/>
            <p:cNvSpPr txBox="1"/>
            <p:nvPr/>
          </p:nvSpPr>
          <p:spPr>
            <a:xfrm rot="14089324">
              <a:off x="8004311" y="56864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3" name="TextBox 722"/>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4" name="TextBox 723"/>
            <p:cNvSpPr txBox="1"/>
            <p:nvPr/>
          </p:nvSpPr>
          <p:spPr>
            <a:xfrm rot="11455697">
              <a:off x="7732325" y="56777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5" name="Group 724"/>
          <p:cNvGrpSpPr/>
          <p:nvPr/>
        </p:nvGrpSpPr>
        <p:grpSpPr>
          <a:xfrm>
            <a:off x="7106572" y="3986556"/>
            <a:ext cx="1043933" cy="603382"/>
            <a:chOff x="7249241" y="5535783"/>
            <a:chExt cx="1043933" cy="603382"/>
          </a:xfrm>
        </p:grpSpPr>
        <p:sp>
          <p:nvSpPr>
            <p:cNvPr id="726" name="TextBox 725"/>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4" name="TextBox 73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7" name="TextBox 73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8" name="TextBox 737"/>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 name="Group 7"/>
          <p:cNvGrpSpPr/>
          <p:nvPr/>
        </p:nvGrpSpPr>
        <p:grpSpPr>
          <a:xfrm>
            <a:off x="8145986" y="3098525"/>
            <a:ext cx="400802" cy="490971"/>
            <a:chOff x="7540031" y="4616968"/>
            <a:chExt cx="400802" cy="490971"/>
          </a:xfrm>
        </p:grpSpPr>
        <p:sp>
          <p:nvSpPr>
            <p:cNvPr id="412" name="TextBox 41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46" name="Group 745"/>
          <p:cNvGrpSpPr/>
          <p:nvPr/>
        </p:nvGrpSpPr>
        <p:grpSpPr>
          <a:xfrm>
            <a:off x="8144458" y="3952723"/>
            <a:ext cx="1334728" cy="633932"/>
            <a:chOff x="7037207" y="5505233"/>
            <a:chExt cx="1334728" cy="633932"/>
          </a:xfrm>
        </p:grpSpPr>
        <p:sp>
          <p:nvSpPr>
            <p:cNvPr id="747" name="TextBox 746"/>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1" name="TextBox 760"/>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2" name="TextBox 761"/>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6" name="Group 765"/>
          <p:cNvGrpSpPr/>
          <p:nvPr/>
        </p:nvGrpSpPr>
        <p:grpSpPr>
          <a:xfrm rot="12955464">
            <a:off x="8120006" y="3550539"/>
            <a:ext cx="1365506" cy="664710"/>
            <a:chOff x="7021818" y="5489844"/>
            <a:chExt cx="1365506" cy="664710"/>
          </a:xfrm>
        </p:grpSpPr>
        <p:sp>
          <p:nvSpPr>
            <p:cNvPr id="767" name="TextBox 766"/>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1" name="TextBox 780"/>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2" name="TextBox 781"/>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8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81357103"/>
      </p:ext>
    </p:extLst>
  </p:cSld>
  <p:clrMapOvr>
    <a:masterClrMapping/>
  </p:clrMapOvr>
  <mc:AlternateContent xmlns:mc="http://schemas.openxmlformats.org/markup-compatibility/2006" xmlns:p14="http://schemas.microsoft.com/office/powerpoint/2010/main">
    <mc:Choice Requires="p14">
      <p:transition p14:dur="10"/>
    </mc:Choice>
    <mc:Fallback xmlns="">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7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grpId="0" nodeType="afterEffect" p14:presetBounceEnd="20000">
                                      <p:stCondLst>
                                        <p:cond delay="500"/>
                                      </p:stCondLst>
                                      <p:childTnLst>
                                        <p:set>
                                          <p:cBhvr>
                                            <p:cTn id="9" dur="1" fill="hold">
                                              <p:stCondLst>
                                                <p:cond delay="0"/>
                                              </p:stCondLst>
                                            </p:cTn>
                                            <p:tgtEl>
                                              <p:spTgt spid="860"/>
                                            </p:tgtEl>
                                            <p:attrNameLst>
                                              <p:attrName>style.visibility</p:attrName>
                                            </p:attrNameLst>
                                          </p:cBhvr>
                                          <p:to>
                                            <p:strVal val="visible"/>
                                          </p:to>
                                        </p:set>
                                        <p:anim calcmode="lin" valueType="num" p14:bounceEnd="20000">
                                          <p:cBhvr additive="base">
                                            <p:cTn id="10" dur="2000" fill="hold"/>
                                            <p:tgtEl>
                                              <p:spTgt spid="860"/>
                                            </p:tgtEl>
                                            <p:attrNameLst>
                                              <p:attrName>ppt_x</p:attrName>
                                            </p:attrNameLst>
                                          </p:cBhvr>
                                          <p:tavLst>
                                            <p:tav tm="0">
                                              <p:val>
                                                <p:strVal val="#ppt_x"/>
                                              </p:val>
                                            </p:tav>
                                            <p:tav tm="100000">
                                              <p:val>
                                                <p:strVal val="#ppt_x"/>
                                              </p:val>
                                            </p:tav>
                                          </p:tavLst>
                                        </p:anim>
                                        <p:anim calcmode="lin" valueType="num" p14:bounceEnd="20000">
                                          <p:cBhvr additive="base">
                                            <p:cTn id="11" dur="2000" fill="hold"/>
                                            <p:tgtEl>
                                              <p:spTgt spid="860"/>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14:presetBounceEnd="20000">
                                      <p:stCondLst>
                                        <p:cond delay="200"/>
                                      </p:stCondLst>
                                      <p:childTnLst>
                                        <p:set>
                                          <p:cBhvr>
                                            <p:cTn id="13" dur="1" fill="hold">
                                              <p:stCondLst>
                                                <p:cond delay="0"/>
                                              </p:stCondLst>
                                            </p:cTn>
                                            <p:tgtEl>
                                              <p:spTgt spid="357"/>
                                            </p:tgtEl>
                                            <p:attrNameLst>
                                              <p:attrName>style.visibility</p:attrName>
                                            </p:attrNameLst>
                                          </p:cBhvr>
                                          <p:to>
                                            <p:strVal val="visible"/>
                                          </p:to>
                                        </p:set>
                                        <p:anim calcmode="lin" valueType="num" p14:bounceEnd="20000">
                                          <p:cBhvr additive="base">
                                            <p:cTn id="14" dur="2000" fill="hold"/>
                                            <p:tgtEl>
                                              <p:spTgt spid="357"/>
                                            </p:tgtEl>
                                            <p:attrNameLst>
                                              <p:attrName>ppt_x</p:attrName>
                                            </p:attrNameLst>
                                          </p:cBhvr>
                                          <p:tavLst>
                                            <p:tav tm="0">
                                              <p:val>
                                                <p:strVal val="#ppt_x"/>
                                              </p:val>
                                            </p:tav>
                                            <p:tav tm="100000">
                                              <p:val>
                                                <p:strVal val="#ppt_x"/>
                                              </p:val>
                                            </p:tav>
                                          </p:tavLst>
                                        </p:anim>
                                        <p:anim calcmode="lin" valueType="num" p14:bounceEnd="20000">
                                          <p:cBhvr additive="base">
                                            <p:cTn id="15" dur="2000" fill="hold"/>
                                            <p:tgtEl>
                                              <p:spTgt spid="357"/>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14:presetBounceEnd="20000">
                                      <p:stCondLst>
                                        <p:cond delay="200"/>
                                      </p:stCondLst>
                                      <p:childTnLst>
                                        <p:set>
                                          <p:cBhvr>
                                            <p:cTn id="17" dur="1" fill="hold">
                                              <p:stCondLst>
                                                <p:cond delay="0"/>
                                              </p:stCondLst>
                                            </p:cTn>
                                            <p:tgtEl>
                                              <p:spTgt spid="393"/>
                                            </p:tgtEl>
                                            <p:attrNameLst>
                                              <p:attrName>style.visibility</p:attrName>
                                            </p:attrNameLst>
                                          </p:cBhvr>
                                          <p:to>
                                            <p:strVal val="visible"/>
                                          </p:to>
                                        </p:set>
                                        <p:anim calcmode="lin" valueType="num" p14:bounceEnd="20000">
                                          <p:cBhvr additive="base">
                                            <p:cTn id="18" dur="2000" fill="hold"/>
                                            <p:tgtEl>
                                              <p:spTgt spid="393"/>
                                            </p:tgtEl>
                                            <p:attrNameLst>
                                              <p:attrName>ppt_x</p:attrName>
                                            </p:attrNameLst>
                                          </p:cBhvr>
                                          <p:tavLst>
                                            <p:tav tm="0">
                                              <p:val>
                                                <p:strVal val="#ppt_x"/>
                                              </p:val>
                                            </p:tav>
                                            <p:tav tm="100000">
                                              <p:val>
                                                <p:strVal val="#ppt_x"/>
                                              </p:val>
                                            </p:tav>
                                          </p:tavLst>
                                        </p:anim>
                                        <p:anim calcmode="lin" valueType="num" p14:bounceEnd="20000">
                                          <p:cBhvr additive="base">
                                            <p:cTn id="19" dur="2000" fill="hold"/>
                                            <p:tgtEl>
                                              <p:spTgt spid="393"/>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14:presetBounceEnd="20000">
                                      <p:stCondLst>
                                        <p:cond delay="200"/>
                                      </p:stCondLst>
                                      <p:childTnLst>
                                        <p:set>
                                          <p:cBhvr>
                                            <p:cTn id="21" dur="1" fill="hold">
                                              <p:stCondLst>
                                                <p:cond delay="0"/>
                                              </p:stCondLst>
                                            </p:cTn>
                                            <p:tgtEl>
                                              <p:spTgt spid="396"/>
                                            </p:tgtEl>
                                            <p:attrNameLst>
                                              <p:attrName>style.visibility</p:attrName>
                                            </p:attrNameLst>
                                          </p:cBhvr>
                                          <p:to>
                                            <p:strVal val="visible"/>
                                          </p:to>
                                        </p:set>
                                        <p:anim calcmode="lin" valueType="num" p14:bounceEnd="20000">
                                          <p:cBhvr additive="base">
                                            <p:cTn id="22" dur="2000" fill="hold"/>
                                            <p:tgtEl>
                                              <p:spTgt spid="396"/>
                                            </p:tgtEl>
                                            <p:attrNameLst>
                                              <p:attrName>ppt_x</p:attrName>
                                            </p:attrNameLst>
                                          </p:cBhvr>
                                          <p:tavLst>
                                            <p:tav tm="0">
                                              <p:val>
                                                <p:strVal val="#ppt_x"/>
                                              </p:val>
                                            </p:tav>
                                            <p:tav tm="100000">
                                              <p:val>
                                                <p:strVal val="#ppt_x"/>
                                              </p:val>
                                            </p:tav>
                                          </p:tavLst>
                                        </p:anim>
                                        <p:anim calcmode="lin" valueType="num" p14:bounceEnd="20000">
                                          <p:cBhvr additive="base">
                                            <p:cTn id="23" dur="2000" fill="hold"/>
                                            <p:tgtEl>
                                              <p:spTgt spid="39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14:presetBounceEnd="20000">
                                      <p:stCondLst>
                                        <p:cond delay="0"/>
                                      </p:stCondLst>
                                      <p:childTnLst>
                                        <p:set>
                                          <p:cBhvr>
                                            <p:cTn id="25" dur="1" fill="hold">
                                              <p:stCondLst>
                                                <p:cond delay="0"/>
                                              </p:stCondLst>
                                            </p:cTn>
                                            <p:tgtEl>
                                              <p:spTgt spid="404"/>
                                            </p:tgtEl>
                                            <p:attrNameLst>
                                              <p:attrName>style.visibility</p:attrName>
                                            </p:attrNameLst>
                                          </p:cBhvr>
                                          <p:to>
                                            <p:strVal val="visible"/>
                                          </p:to>
                                        </p:set>
                                        <p:anim calcmode="lin" valueType="num" p14:bounceEnd="20000">
                                          <p:cBhvr additive="base">
                                            <p:cTn id="26" dur="2000" fill="hold"/>
                                            <p:tgtEl>
                                              <p:spTgt spid="404"/>
                                            </p:tgtEl>
                                            <p:attrNameLst>
                                              <p:attrName>ppt_x</p:attrName>
                                            </p:attrNameLst>
                                          </p:cBhvr>
                                          <p:tavLst>
                                            <p:tav tm="0">
                                              <p:val>
                                                <p:strVal val="#ppt_x"/>
                                              </p:val>
                                            </p:tav>
                                            <p:tav tm="100000">
                                              <p:val>
                                                <p:strVal val="#ppt_x"/>
                                              </p:val>
                                            </p:tav>
                                          </p:tavLst>
                                        </p:anim>
                                        <p:anim calcmode="lin" valueType="num" p14:bounceEnd="20000">
                                          <p:cBhvr additive="base">
                                            <p:cTn id="27" dur="2000" fill="hold"/>
                                            <p:tgtEl>
                                              <p:spTgt spid="40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14:presetBounceEnd="20000">
                                      <p:stCondLst>
                                        <p:cond delay="0"/>
                                      </p:stCondLst>
                                      <p:childTnLst>
                                        <p:set>
                                          <p:cBhvr>
                                            <p:cTn id="29" dur="1" fill="hold">
                                              <p:stCondLst>
                                                <p:cond delay="0"/>
                                              </p:stCondLst>
                                            </p:cTn>
                                            <p:tgtEl>
                                              <p:spTgt spid="405"/>
                                            </p:tgtEl>
                                            <p:attrNameLst>
                                              <p:attrName>style.visibility</p:attrName>
                                            </p:attrNameLst>
                                          </p:cBhvr>
                                          <p:to>
                                            <p:strVal val="visible"/>
                                          </p:to>
                                        </p:set>
                                        <p:anim calcmode="lin" valueType="num" p14:bounceEnd="20000">
                                          <p:cBhvr additive="base">
                                            <p:cTn id="30" dur="2000" fill="hold"/>
                                            <p:tgtEl>
                                              <p:spTgt spid="405"/>
                                            </p:tgtEl>
                                            <p:attrNameLst>
                                              <p:attrName>ppt_x</p:attrName>
                                            </p:attrNameLst>
                                          </p:cBhvr>
                                          <p:tavLst>
                                            <p:tav tm="0">
                                              <p:val>
                                                <p:strVal val="#ppt_x"/>
                                              </p:val>
                                            </p:tav>
                                            <p:tav tm="100000">
                                              <p:val>
                                                <p:strVal val="#ppt_x"/>
                                              </p:val>
                                            </p:tav>
                                          </p:tavLst>
                                        </p:anim>
                                        <p:anim calcmode="lin" valueType="num" p14:bounceEnd="20000">
                                          <p:cBhvr additive="base">
                                            <p:cTn id="31" dur="2000" fill="hold"/>
                                            <p:tgtEl>
                                              <p:spTgt spid="405"/>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14:presetBounceEnd="20000">
                                      <p:stCondLst>
                                        <p:cond delay="200"/>
                                      </p:stCondLst>
                                      <p:childTnLst>
                                        <p:set>
                                          <p:cBhvr>
                                            <p:cTn id="33" dur="1" fill="hold">
                                              <p:stCondLst>
                                                <p:cond delay="0"/>
                                              </p:stCondLst>
                                            </p:cTn>
                                            <p:tgtEl>
                                              <p:spTgt spid="406"/>
                                            </p:tgtEl>
                                            <p:attrNameLst>
                                              <p:attrName>style.visibility</p:attrName>
                                            </p:attrNameLst>
                                          </p:cBhvr>
                                          <p:to>
                                            <p:strVal val="visible"/>
                                          </p:to>
                                        </p:set>
                                        <p:anim calcmode="lin" valueType="num" p14:bounceEnd="20000">
                                          <p:cBhvr additive="base">
                                            <p:cTn id="34" dur="2000" fill="hold"/>
                                            <p:tgtEl>
                                              <p:spTgt spid="406"/>
                                            </p:tgtEl>
                                            <p:attrNameLst>
                                              <p:attrName>ppt_x</p:attrName>
                                            </p:attrNameLst>
                                          </p:cBhvr>
                                          <p:tavLst>
                                            <p:tav tm="0">
                                              <p:val>
                                                <p:strVal val="#ppt_x"/>
                                              </p:val>
                                            </p:tav>
                                            <p:tav tm="100000">
                                              <p:val>
                                                <p:strVal val="#ppt_x"/>
                                              </p:val>
                                            </p:tav>
                                          </p:tavLst>
                                        </p:anim>
                                        <p:anim calcmode="lin" valueType="num" p14:bounceEnd="20000">
                                          <p:cBhvr additive="base">
                                            <p:cTn id="35" dur="2000" fill="hold"/>
                                            <p:tgtEl>
                                              <p:spTgt spid="40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14:presetBounceEnd="20000">
                                      <p:stCondLst>
                                        <p:cond delay="0"/>
                                      </p:stCondLst>
                                      <p:childTnLst>
                                        <p:set>
                                          <p:cBhvr>
                                            <p:cTn id="37" dur="1" fill="hold">
                                              <p:stCondLst>
                                                <p:cond delay="0"/>
                                              </p:stCondLst>
                                            </p:cTn>
                                            <p:tgtEl>
                                              <p:spTgt spid="407"/>
                                            </p:tgtEl>
                                            <p:attrNameLst>
                                              <p:attrName>style.visibility</p:attrName>
                                            </p:attrNameLst>
                                          </p:cBhvr>
                                          <p:to>
                                            <p:strVal val="visible"/>
                                          </p:to>
                                        </p:set>
                                        <p:anim calcmode="lin" valueType="num" p14:bounceEnd="20000">
                                          <p:cBhvr additive="base">
                                            <p:cTn id="38" dur="2000" fill="hold"/>
                                            <p:tgtEl>
                                              <p:spTgt spid="407"/>
                                            </p:tgtEl>
                                            <p:attrNameLst>
                                              <p:attrName>ppt_x</p:attrName>
                                            </p:attrNameLst>
                                          </p:cBhvr>
                                          <p:tavLst>
                                            <p:tav tm="0">
                                              <p:val>
                                                <p:strVal val="#ppt_x"/>
                                              </p:val>
                                            </p:tav>
                                            <p:tav tm="100000">
                                              <p:val>
                                                <p:strVal val="#ppt_x"/>
                                              </p:val>
                                            </p:tav>
                                          </p:tavLst>
                                        </p:anim>
                                        <p:anim calcmode="lin" valueType="num" p14:bounceEnd="20000">
                                          <p:cBhvr additive="base">
                                            <p:cTn id="39" dur="2000" fill="hold"/>
                                            <p:tgtEl>
                                              <p:spTgt spid="407"/>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14:presetBounceEnd="20000">
                                      <p:stCondLst>
                                        <p:cond delay="200"/>
                                      </p:stCondLst>
                                      <p:childTnLst>
                                        <p:set>
                                          <p:cBhvr>
                                            <p:cTn id="41" dur="1" fill="hold">
                                              <p:stCondLst>
                                                <p:cond delay="0"/>
                                              </p:stCondLst>
                                            </p:cTn>
                                            <p:tgtEl>
                                              <p:spTgt spid="409"/>
                                            </p:tgtEl>
                                            <p:attrNameLst>
                                              <p:attrName>style.visibility</p:attrName>
                                            </p:attrNameLst>
                                          </p:cBhvr>
                                          <p:to>
                                            <p:strVal val="visible"/>
                                          </p:to>
                                        </p:set>
                                        <p:anim calcmode="lin" valueType="num" p14:bounceEnd="20000">
                                          <p:cBhvr additive="base">
                                            <p:cTn id="42" dur="2000" fill="hold"/>
                                            <p:tgtEl>
                                              <p:spTgt spid="409"/>
                                            </p:tgtEl>
                                            <p:attrNameLst>
                                              <p:attrName>ppt_x</p:attrName>
                                            </p:attrNameLst>
                                          </p:cBhvr>
                                          <p:tavLst>
                                            <p:tav tm="0">
                                              <p:val>
                                                <p:strVal val="#ppt_x"/>
                                              </p:val>
                                            </p:tav>
                                            <p:tav tm="100000">
                                              <p:val>
                                                <p:strVal val="#ppt_x"/>
                                              </p:val>
                                            </p:tav>
                                          </p:tavLst>
                                        </p:anim>
                                        <p:anim calcmode="lin" valueType="num" p14:bounceEnd="20000">
                                          <p:cBhvr additive="base">
                                            <p:cTn id="43" dur="2000" fill="hold"/>
                                            <p:tgtEl>
                                              <p:spTgt spid="409"/>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14:presetBounceEnd="20000">
                                      <p:stCondLst>
                                        <p:cond delay="200"/>
                                      </p:stCondLst>
                                      <p:childTnLst>
                                        <p:set>
                                          <p:cBhvr>
                                            <p:cTn id="45" dur="1" fill="hold">
                                              <p:stCondLst>
                                                <p:cond delay="0"/>
                                              </p:stCondLst>
                                            </p:cTn>
                                            <p:tgtEl>
                                              <p:spTgt spid="410"/>
                                            </p:tgtEl>
                                            <p:attrNameLst>
                                              <p:attrName>style.visibility</p:attrName>
                                            </p:attrNameLst>
                                          </p:cBhvr>
                                          <p:to>
                                            <p:strVal val="visible"/>
                                          </p:to>
                                        </p:set>
                                        <p:anim calcmode="lin" valueType="num" p14:bounceEnd="20000">
                                          <p:cBhvr additive="base">
                                            <p:cTn id="46" dur="2000" fill="hold"/>
                                            <p:tgtEl>
                                              <p:spTgt spid="410"/>
                                            </p:tgtEl>
                                            <p:attrNameLst>
                                              <p:attrName>ppt_x</p:attrName>
                                            </p:attrNameLst>
                                          </p:cBhvr>
                                          <p:tavLst>
                                            <p:tav tm="0">
                                              <p:val>
                                                <p:strVal val="#ppt_x"/>
                                              </p:val>
                                            </p:tav>
                                            <p:tav tm="100000">
                                              <p:val>
                                                <p:strVal val="#ppt_x"/>
                                              </p:val>
                                            </p:tav>
                                          </p:tavLst>
                                        </p:anim>
                                        <p:anim calcmode="lin" valueType="num" p14:bounceEnd="20000">
                                          <p:cBhvr additive="base">
                                            <p:cTn id="47" dur="2000" fill="hold"/>
                                            <p:tgtEl>
                                              <p:spTgt spid="410"/>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14:presetBounceEnd="20000">
                                      <p:stCondLst>
                                        <p:cond delay="200"/>
                                      </p:stCondLst>
                                      <p:childTnLst>
                                        <p:set>
                                          <p:cBhvr>
                                            <p:cTn id="49" dur="1" fill="hold">
                                              <p:stCondLst>
                                                <p:cond delay="0"/>
                                              </p:stCondLst>
                                            </p:cTn>
                                            <p:tgtEl>
                                              <p:spTgt spid="411"/>
                                            </p:tgtEl>
                                            <p:attrNameLst>
                                              <p:attrName>style.visibility</p:attrName>
                                            </p:attrNameLst>
                                          </p:cBhvr>
                                          <p:to>
                                            <p:strVal val="visible"/>
                                          </p:to>
                                        </p:set>
                                        <p:anim calcmode="lin" valueType="num" p14:bounceEnd="20000">
                                          <p:cBhvr additive="base">
                                            <p:cTn id="50" dur="2000" fill="hold"/>
                                            <p:tgtEl>
                                              <p:spTgt spid="411"/>
                                            </p:tgtEl>
                                            <p:attrNameLst>
                                              <p:attrName>ppt_x</p:attrName>
                                            </p:attrNameLst>
                                          </p:cBhvr>
                                          <p:tavLst>
                                            <p:tav tm="0">
                                              <p:val>
                                                <p:strVal val="#ppt_x"/>
                                              </p:val>
                                            </p:tav>
                                            <p:tav tm="100000">
                                              <p:val>
                                                <p:strVal val="#ppt_x"/>
                                              </p:val>
                                            </p:tav>
                                          </p:tavLst>
                                        </p:anim>
                                        <p:anim calcmode="lin" valueType="num" p14:bounceEnd="20000">
                                          <p:cBhvr additive="base">
                                            <p:cTn id="51" dur="2000" fill="hold"/>
                                            <p:tgtEl>
                                              <p:spTgt spid="411"/>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14:presetBounceEnd="20000">
                                      <p:stCondLst>
                                        <p:cond delay="200"/>
                                      </p:stCondLst>
                                      <p:childTnLst>
                                        <p:set>
                                          <p:cBhvr>
                                            <p:cTn id="53" dur="1" fill="hold">
                                              <p:stCondLst>
                                                <p:cond delay="0"/>
                                              </p:stCondLst>
                                            </p:cTn>
                                            <p:tgtEl>
                                              <p:spTgt spid="414"/>
                                            </p:tgtEl>
                                            <p:attrNameLst>
                                              <p:attrName>style.visibility</p:attrName>
                                            </p:attrNameLst>
                                          </p:cBhvr>
                                          <p:to>
                                            <p:strVal val="visible"/>
                                          </p:to>
                                        </p:set>
                                        <p:anim calcmode="lin" valueType="num" p14:bounceEnd="20000">
                                          <p:cBhvr additive="base">
                                            <p:cTn id="54" dur="2000" fill="hold"/>
                                            <p:tgtEl>
                                              <p:spTgt spid="414"/>
                                            </p:tgtEl>
                                            <p:attrNameLst>
                                              <p:attrName>ppt_x</p:attrName>
                                            </p:attrNameLst>
                                          </p:cBhvr>
                                          <p:tavLst>
                                            <p:tav tm="0">
                                              <p:val>
                                                <p:strVal val="#ppt_x"/>
                                              </p:val>
                                            </p:tav>
                                            <p:tav tm="100000">
                                              <p:val>
                                                <p:strVal val="#ppt_x"/>
                                              </p:val>
                                            </p:tav>
                                          </p:tavLst>
                                        </p:anim>
                                        <p:anim calcmode="lin" valueType="num" p14:bounceEnd="20000">
                                          <p:cBhvr additive="base">
                                            <p:cTn id="55" dur="2000" fill="hold"/>
                                            <p:tgtEl>
                                              <p:spTgt spid="4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14:presetBounceEnd="20000">
                                      <p:stCondLst>
                                        <p:cond delay="200"/>
                                      </p:stCondLst>
                                      <p:childTnLst>
                                        <p:set>
                                          <p:cBhvr>
                                            <p:cTn id="57" dur="1" fill="hold">
                                              <p:stCondLst>
                                                <p:cond delay="0"/>
                                              </p:stCondLst>
                                            </p:cTn>
                                            <p:tgtEl>
                                              <p:spTgt spid="415"/>
                                            </p:tgtEl>
                                            <p:attrNameLst>
                                              <p:attrName>style.visibility</p:attrName>
                                            </p:attrNameLst>
                                          </p:cBhvr>
                                          <p:to>
                                            <p:strVal val="visible"/>
                                          </p:to>
                                        </p:set>
                                        <p:anim calcmode="lin" valueType="num" p14:bounceEnd="20000">
                                          <p:cBhvr additive="base">
                                            <p:cTn id="58" dur="2000" fill="hold"/>
                                            <p:tgtEl>
                                              <p:spTgt spid="415"/>
                                            </p:tgtEl>
                                            <p:attrNameLst>
                                              <p:attrName>ppt_x</p:attrName>
                                            </p:attrNameLst>
                                          </p:cBhvr>
                                          <p:tavLst>
                                            <p:tav tm="0">
                                              <p:val>
                                                <p:strVal val="#ppt_x"/>
                                              </p:val>
                                            </p:tav>
                                            <p:tav tm="100000">
                                              <p:val>
                                                <p:strVal val="#ppt_x"/>
                                              </p:val>
                                            </p:tav>
                                          </p:tavLst>
                                        </p:anim>
                                        <p:anim calcmode="lin" valueType="num" p14:bounceEnd="20000">
                                          <p:cBhvr additive="base">
                                            <p:cTn id="59" dur="2000" fill="hold"/>
                                            <p:tgtEl>
                                              <p:spTgt spid="4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14:presetBounceEnd="20000">
                                      <p:stCondLst>
                                        <p:cond delay="200"/>
                                      </p:stCondLst>
                                      <p:childTnLst>
                                        <p:set>
                                          <p:cBhvr>
                                            <p:cTn id="61" dur="1" fill="hold">
                                              <p:stCondLst>
                                                <p:cond delay="0"/>
                                              </p:stCondLst>
                                            </p:cTn>
                                            <p:tgtEl>
                                              <p:spTgt spid="416"/>
                                            </p:tgtEl>
                                            <p:attrNameLst>
                                              <p:attrName>style.visibility</p:attrName>
                                            </p:attrNameLst>
                                          </p:cBhvr>
                                          <p:to>
                                            <p:strVal val="visible"/>
                                          </p:to>
                                        </p:set>
                                        <p:anim calcmode="lin" valueType="num" p14:bounceEnd="20000">
                                          <p:cBhvr additive="base">
                                            <p:cTn id="62" dur="2000" fill="hold"/>
                                            <p:tgtEl>
                                              <p:spTgt spid="416"/>
                                            </p:tgtEl>
                                            <p:attrNameLst>
                                              <p:attrName>ppt_x</p:attrName>
                                            </p:attrNameLst>
                                          </p:cBhvr>
                                          <p:tavLst>
                                            <p:tav tm="0">
                                              <p:val>
                                                <p:strVal val="#ppt_x"/>
                                              </p:val>
                                            </p:tav>
                                            <p:tav tm="100000">
                                              <p:val>
                                                <p:strVal val="#ppt_x"/>
                                              </p:val>
                                            </p:tav>
                                          </p:tavLst>
                                        </p:anim>
                                        <p:anim calcmode="lin" valueType="num" p14:bounceEnd="20000">
                                          <p:cBhvr additive="base">
                                            <p:cTn id="63" dur="2000" fill="hold"/>
                                            <p:tgtEl>
                                              <p:spTgt spid="4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14:presetBounceEnd="20000">
                                      <p:stCondLst>
                                        <p:cond delay="200"/>
                                      </p:stCondLst>
                                      <p:childTnLst>
                                        <p:set>
                                          <p:cBhvr>
                                            <p:cTn id="65" dur="1" fill="hold">
                                              <p:stCondLst>
                                                <p:cond delay="0"/>
                                              </p:stCondLst>
                                            </p:cTn>
                                            <p:tgtEl>
                                              <p:spTgt spid="433"/>
                                            </p:tgtEl>
                                            <p:attrNameLst>
                                              <p:attrName>style.visibility</p:attrName>
                                            </p:attrNameLst>
                                          </p:cBhvr>
                                          <p:to>
                                            <p:strVal val="visible"/>
                                          </p:to>
                                        </p:set>
                                        <p:anim calcmode="lin" valueType="num" p14:bounceEnd="20000">
                                          <p:cBhvr additive="base">
                                            <p:cTn id="66" dur="2000" fill="hold"/>
                                            <p:tgtEl>
                                              <p:spTgt spid="433"/>
                                            </p:tgtEl>
                                            <p:attrNameLst>
                                              <p:attrName>ppt_x</p:attrName>
                                            </p:attrNameLst>
                                          </p:cBhvr>
                                          <p:tavLst>
                                            <p:tav tm="0">
                                              <p:val>
                                                <p:strVal val="#ppt_x"/>
                                              </p:val>
                                            </p:tav>
                                            <p:tav tm="100000">
                                              <p:val>
                                                <p:strVal val="#ppt_x"/>
                                              </p:val>
                                            </p:tav>
                                          </p:tavLst>
                                        </p:anim>
                                        <p:anim calcmode="lin" valueType="num" p14:bounceEnd="20000">
                                          <p:cBhvr additive="base">
                                            <p:cTn id="67" dur="2000" fill="hold"/>
                                            <p:tgtEl>
                                              <p:spTgt spid="433"/>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14:presetBounceEnd="20000">
                                      <p:stCondLst>
                                        <p:cond delay="0"/>
                                      </p:stCondLst>
                                      <p:childTnLst>
                                        <p:set>
                                          <p:cBhvr>
                                            <p:cTn id="69" dur="1" fill="hold">
                                              <p:stCondLst>
                                                <p:cond delay="0"/>
                                              </p:stCondLst>
                                            </p:cTn>
                                            <p:tgtEl>
                                              <p:spTgt spid="445"/>
                                            </p:tgtEl>
                                            <p:attrNameLst>
                                              <p:attrName>style.visibility</p:attrName>
                                            </p:attrNameLst>
                                          </p:cBhvr>
                                          <p:to>
                                            <p:strVal val="visible"/>
                                          </p:to>
                                        </p:set>
                                        <p:anim calcmode="lin" valueType="num" p14:bounceEnd="20000">
                                          <p:cBhvr additive="base">
                                            <p:cTn id="70" dur="2000" fill="hold"/>
                                            <p:tgtEl>
                                              <p:spTgt spid="445"/>
                                            </p:tgtEl>
                                            <p:attrNameLst>
                                              <p:attrName>ppt_x</p:attrName>
                                            </p:attrNameLst>
                                          </p:cBhvr>
                                          <p:tavLst>
                                            <p:tav tm="0">
                                              <p:val>
                                                <p:strVal val="#ppt_x"/>
                                              </p:val>
                                            </p:tav>
                                            <p:tav tm="100000">
                                              <p:val>
                                                <p:strVal val="#ppt_x"/>
                                              </p:val>
                                            </p:tav>
                                          </p:tavLst>
                                        </p:anim>
                                        <p:anim calcmode="lin" valueType="num" p14:bounceEnd="20000">
                                          <p:cBhvr additive="base">
                                            <p:cTn id="71" dur="2000" fill="hold"/>
                                            <p:tgtEl>
                                              <p:spTgt spid="445"/>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14:presetBounceEnd="20000">
                                      <p:stCondLst>
                                        <p:cond delay="200"/>
                                      </p:stCondLst>
                                      <p:childTnLst>
                                        <p:set>
                                          <p:cBhvr>
                                            <p:cTn id="73" dur="1" fill="hold">
                                              <p:stCondLst>
                                                <p:cond delay="0"/>
                                              </p:stCondLst>
                                            </p:cTn>
                                            <p:tgtEl>
                                              <p:spTgt spid="456"/>
                                            </p:tgtEl>
                                            <p:attrNameLst>
                                              <p:attrName>style.visibility</p:attrName>
                                            </p:attrNameLst>
                                          </p:cBhvr>
                                          <p:to>
                                            <p:strVal val="visible"/>
                                          </p:to>
                                        </p:set>
                                        <p:anim calcmode="lin" valueType="num" p14:bounceEnd="20000">
                                          <p:cBhvr additive="base">
                                            <p:cTn id="74" dur="2000" fill="hold"/>
                                            <p:tgtEl>
                                              <p:spTgt spid="456"/>
                                            </p:tgtEl>
                                            <p:attrNameLst>
                                              <p:attrName>ppt_x</p:attrName>
                                            </p:attrNameLst>
                                          </p:cBhvr>
                                          <p:tavLst>
                                            <p:tav tm="0">
                                              <p:val>
                                                <p:strVal val="#ppt_x"/>
                                              </p:val>
                                            </p:tav>
                                            <p:tav tm="100000">
                                              <p:val>
                                                <p:strVal val="#ppt_x"/>
                                              </p:val>
                                            </p:tav>
                                          </p:tavLst>
                                        </p:anim>
                                        <p:anim calcmode="lin" valueType="num" p14:bounceEnd="20000">
                                          <p:cBhvr additive="base">
                                            <p:cTn id="75" dur="2000" fill="hold"/>
                                            <p:tgtEl>
                                              <p:spTgt spid="456"/>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14:presetBounceEnd="20000">
                                      <p:stCondLst>
                                        <p:cond delay="0"/>
                                      </p:stCondLst>
                                      <p:childTnLst>
                                        <p:set>
                                          <p:cBhvr>
                                            <p:cTn id="77" dur="1" fill="hold">
                                              <p:stCondLst>
                                                <p:cond delay="0"/>
                                              </p:stCondLst>
                                            </p:cTn>
                                            <p:tgtEl>
                                              <p:spTgt spid="457"/>
                                            </p:tgtEl>
                                            <p:attrNameLst>
                                              <p:attrName>style.visibility</p:attrName>
                                            </p:attrNameLst>
                                          </p:cBhvr>
                                          <p:to>
                                            <p:strVal val="visible"/>
                                          </p:to>
                                        </p:set>
                                        <p:anim calcmode="lin" valueType="num" p14:bounceEnd="20000">
                                          <p:cBhvr additive="base">
                                            <p:cTn id="78" dur="2000" fill="hold"/>
                                            <p:tgtEl>
                                              <p:spTgt spid="457"/>
                                            </p:tgtEl>
                                            <p:attrNameLst>
                                              <p:attrName>ppt_x</p:attrName>
                                            </p:attrNameLst>
                                          </p:cBhvr>
                                          <p:tavLst>
                                            <p:tav tm="0">
                                              <p:val>
                                                <p:strVal val="#ppt_x"/>
                                              </p:val>
                                            </p:tav>
                                            <p:tav tm="100000">
                                              <p:val>
                                                <p:strVal val="#ppt_x"/>
                                              </p:val>
                                            </p:tav>
                                          </p:tavLst>
                                        </p:anim>
                                        <p:anim calcmode="lin" valueType="num" p14:bounceEnd="20000">
                                          <p:cBhvr additive="base">
                                            <p:cTn id="79" dur="2000" fill="hold"/>
                                            <p:tgtEl>
                                              <p:spTgt spid="457"/>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14:presetBounceEnd="20000">
                                      <p:stCondLst>
                                        <p:cond delay="0"/>
                                      </p:stCondLst>
                                      <p:childTnLst>
                                        <p:set>
                                          <p:cBhvr>
                                            <p:cTn id="81" dur="1" fill="hold">
                                              <p:stCondLst>
                                                <p:cond delay="0"/>
                                              </p:stCondLst>
                                            </p:cTn>
                                            <p:tgtEl>
                                              <p:spTgt spid="459"/>
                                            </p:tgtEl>
                                            <p:attrNameLst>
                                              <p:attrName>style.visibility</p:attrName>
                                            </p:attrNameLst>
                                          </p:cBhvr>
                                          <p:to>
                                            <p:strVal val="visible"/>
                                          </p:to>
                                        </p:set>
                                        <p:anim calcmode="lin" valueType="num" p14:bounceEnd="20000">
                                          <p:cBhvr additive="base">
                                            <p:cTn id="82" dur="2000" fill="hold"/>
                                            <p:tgtEl>
                                              <p:spTgt spid="459"/>
                                            </p:tgtEl>
                                            <p:attrNameLst>
                                              <p:attrName>ppt_x</p:attrName>
                                            </p:attrNameLst>
                                          </p:cBhvr>
                                          <p:tavLst>
                                            <p:tav tm="0">
                                              <p:val>
                                                <p:strVal val="#ppt_x"/>
                                              </p:val>
                                            </p:tav>
                                            <p:tav tm="100000">
                                              <p:val>
                                                <p:strVal val="#ppt_x"/>
                                              </p:val>
                                            </p:tav>
                                          </p:tavLst>
                                        </p:anim>
                                        <p:anim calcmode="lin" valueType="num" p14:bounceEnd="20000">
                                          <p:cBhvr additive="base">
                                            <p:cTn id="83" dur="2000" fill="hold"/>
                                            <p:tgtEl>
                                              <p:spTgt spid="459"/>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14:presetBounceEnd="20000">
                                      <p:stCondLst>
                                        <p:cond delay="0"/>
                                      </p:stCondLst>
                                      <p:childTnLst>
                                        <p:set>
                                          <p:cBhvr>
                                            <p:cTn id="85" dur="1" fill="hold">
                                              <p:stCondLst>
                                                <p:cond delay="0"/>
                                              </p:stCondLst>
                                            </p:cTn>
                                            <p:tgtEl>
                                              <p:spTgt spid="465"/>
                                            </p:tgtEl>
                                            <p:attrNameLst>
                                              <p:attrName>style.visibility</p:attrName>
                                            </p:attrNameLst>
                                          </p:cBhvr>
                                          <p:to>
                                            <p:strVal val="visible"/>
                                          </p:to>
                                        </p:set>
                                        <p:anim calcmode="lin" valueType="num" p14:bounceEnd="20000">
                                          <p:cBhvr additive="base">
                                            <p:cTn id="86" dur="2000" fill="hold"/>
                                            <p:tgtEl>
                                              <p:spTgt spid="465"/>
                                            </p:tgtEl>
                                            <p:attrNameLst>
                                              <p:attrName>ppt_x</p:attrName>
                                            </p:attrNameLst>
                                          </p:cBhvr>
                                          <p:tavLst>
                                            <p:tav tm="0">
                                              <p:val>
                                                <p:strVal val="#ppt_x"/>
                                              </p:val>
                                            </p:tav>
                                            <p:tav tm="100000">
                                              <p:val>
                                                <p:strVal val="#ppt_x"/>
                                              </p:val>
                                            </p:tav>
                                          </p:tavLst>
                                        </p:anim>
                                        <p:anim calcmode="lin" valueType="num" p14:bounceEnd="20000">
                                          <p:cBhvr additive="base">
                                            <p:cTn id="87" dur="2000" fill="hold"/>
                                            <p:tgtEl>
                                              <p:spTgt spid="465"/>
                                            </p:tgtEl>
                                            <p:attrNameLst>
                                              <p:attrName>ppt_y</p:attrName>
                                            </p:attrNameLst>
                                          </p:cBhvr>
                                          <p:tavLst>
                                            <p:tav tm="0">
                                              <p:val>
                                                <p:strVal val="0-#ppt_h/2"/>
                                              </p:val>
                                            </p:tav>
                                            <p:tav tm="100000">
                                              <p:val>
                                                <p:strVal val="#ppt_y"/>
                                              </p:val>
                                            </p:tav>
                                          </p:tavLst>
                                        </p:anim>
                                      </p:childTnLst>
                                    </p:cTn>
                                  </p:par>
                                  <p:par>
                                    <p:cTn id="88" presetID="2" presetClass="entr" presetSubtype="1" fill="hold" nodeType="withEffect" p14:presetBounceEnd="20000">
                                      <p:stCondLst>
                                        <p:cond delay="0"/>
                                      </p:stCondLst>
                                      <p:childTnLst>
                                        <p:set>
                                          <p:cBhvr>
                                            <p:cTn id="89" dur="1" fill="hold">
                                              <p:stCondLst>
                                                <p:cond delay="0"/>
                                              </p:stCondLst>
                                            </p:cTn>
                                            <p:tgtEl>
                                              <p:spTgt spid="2"/>
                                            </p:tgtEl>
                                            <p:attrNameLst>
                                              <p:attrName>style.visibility</p:attrName>
                                            </p:attrNameLst>
                                          </p:cBhvr>
                                          <p:to>
                                            <p:strVal val="visible"/>
                                          </p:to>
                                        </p:set>
                                        <p:anim calcmode="lin" valueType="num" p14:bounceEnd="20000">
                                          <p:cBhvr additive="base">
                                            <p:cTn id="90" dur="2000" fill="hold"/>
                                            <p:tgtEl>
                                              <p:spTgt spid="2"/>
                                            </p:tgtEl>
                                            <p:attrNameLst>
                                              <p:attrName>ppt_x</p:attrName>
                                            </p:attrNameLst>
                                          </p:cBhvr>
                                          <p:tavLst>
                                            <p:tav tm="0">
                                              <p:val>
                                                <p:strVal val="#ppt_x"/>
                                              </p:val>
                                            </p:tav>
                                            <p:tav tm="100000">
                                              <p:val>
                                                <p:strVal val="#ppt_x"/>
                                              </p:val>
                                            </p:tav>
                                          </p:tavLst>
                                        </p:anim>
                                        <p:anim calcmode="lin" valueType="num" p14:bounceEnd="20000">
                                          <p:cBhvr additive="base">
                                            <p:cTn id="91" dur="2000" fill="hold"/>
                                            <p:tgtEl>
                                              <p:spTgt spid="2"/>
                                            </p:tgtEl>
                                            <p:attrNameLst>
                                              <p:attrName>ppt_y</p:attrName>
                                            </p:attrNameLst>
                                          </p:cBhvr>
                                          <p:tavLst>
                                            <p:tav tm="0">
                                              <p:val>
                                                <p:strVal val="0-#ppt_h/2"/>
                                              </p:val>
                                            </p:tav>
                                            <p:tav tm="100000">
                                              <p:val>
                                                <p:strVal val="#ppt_y"/>
                                              </p:val>
                                            </p:tav>
                                          </p:tavLst>
                                        </p:anim>
                                      </p:childTnLst>
                                    </p:cTn>
                                  </p:par>
                                  <p:par>
                                    <p:cTn id="92" presetID="2" presetClass="entr" presetSubtype="1" fill="hold" nodeType="withEffect" p14:presetBounceEnd="20000">
                                      <p:stCondLst>
                                        <p:cond delay="0"/>
                                      </p:stCondLst>
                                      <p:childTnLst>
                                        <p:set>
                                          <p:cBhvr>
                                            <p:cTn id="93" dur="1" fill="hold">
                                              <p:stCondLst>
                                                <p:cond delay="0"/>
                                              </p:stCondLst>
                                            </p:cTn>
                                            <p:tgtEl>
                                              <p:spTgt spid="511"/>
                                            </p:tgtEl>
                                            <p:attrNameLst>
                                              <p:attrName>style.visibility</p:attrName>
                                            </p:attrNameLst>
                                          </p:cBhvr>
                                          <p:to>
                                            <p:strVal val="visible"/>
                                          </p:to>
                                        </p:set>
                                        <p:anim calcmode="lin" valueType="num" p14:bounceEnd="20000">
                                          <p:cBhvr additive="base">
                                            <p:cTn id="94" dur="2000" fill="hold"/>
                                            <p:tgtEl>
                                              <p:spTgt spid="511"/>
                                            </p:tgtEl>
                                            <p:attrNameLst>
                                              <p:attrName>ppt_x</p:attrName>
                                            </p:attrNameLst>
                                          </p:cBhvr>
                                          <p:tavLst>
                                            <p:tav tm="0">
                                              <p:val>
                                                <p:strVal val="#ppt_x"/>
                                              </p:val>
                                            </p:tav>
                                            <p:tav tm="100000">
                                              <p:val>
                                                <p:strVal val="#ppt_x"/>
                                              </p:val>
                                            </p:tav>
                                          </p:tavLst>
                                        </p:anim>
                                        <p:anim calcmode="lin" valueType="num" p14:bounceEnd="20000">
                                          <p:cBhvr additive="base">
                                            <p:cTn id="95" dur="2000" fill="hold"/>
                                            <p:tgtEl>
                                              <p:spTgt spid="511"/>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14:presetBounceEnd="20000">
                                      <p:stCondLst>
                                        <p:cond delay="0"/>
                                      </p:stCondLst>
                                      <p:childTnLst>
                                        <p:set>
                                          <p:cBhvr>
                                            <p:cTn id="97" dur="1" fill="hold">
                                              <p:stCondLst>
                                                <p:cond delay="0"/>
                                              </p:stCondLst>
                                            </p:cTn>
                                            <p:tgtEl>
                                              <p:spTgt spid="705"/>
                                            </p:tgtEl>
                                            <p:attrNameLst>
                                              <p:attrName>style.visibility</p:attrName>
                                            </p:attrNameLst>
                                          </p:cBhvr>
                                          <p:to>
                                            <p:strVal val="visible"/>
                                          </p:to>
                                        </p:set>
                                        <p:anim calcmode="lin" valueType="num" p14:bounceEnd="20000">
                                          <p:cBhvr additive="base">
                                            <p:cTn id="98" dur="2000" fill="hold"/>
                                            <p:tgtEl>
                                              <p:spTgt spid="705"/>
                                            </p:tgtEl>
                                            <p:attrNameLst>
                                              <p:attrName>ppt_x</p:attrName>
                                            </p:attrNameLst>
                                          </p:cBhvr>
                                          <p:tavLst>
                                            <p:tav tm="0">
                                              <p:val>
                                                <p:strVal val="#ppt_x"/>
                                              </p:val>
                                            </p:tav>
                                            <p:tav tm="100000">
                                              <p:val>
                                                <p:strVal val="#ppt_x"/>
                                              </p:val>
                                            </p:tav>
                                          </p:tavLst>
                                        </p:anim>
                                        <p:anim calcmode="lin" valueType="num" p14:bounceEnd="20000">
                                          <p:cBhvr additive="base">
                                            <p:cTn id="99" dur="2000" fill="hold"/>
                                            <p:tgtEl>
                                              <p:spTgt spid="705"/>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14:presetBounceEnd="20000">
                                      <p:stCondLst>
                                        <p:cond delay="100"/>
                                      </p:stCondLst>
                                      <p:childTnLst>
                                        <p:set>
                                          <p:cBhvr>
                                            <p:cTn id="101" dur="1" fill="hold">
                                              <p:stCondLst>
                                                <p:cond delay="0"/>
                                              </p:stCondLst>
                                            </p:cTn>
                                            <p:tgtEl>
                                              <p:spTgt spid="725"/>
                                            </p:tgtEl>
                                            <p:attrNameLst>
                                              <p:attrName>style.visibility</p:attrName>
                                            </p:attrNameLst>
                                          </p:cBhvr>
                                          <p:to>
                                            <p:strVal val="visible"/>
                                          </p:to>
                                        </p:set>
                                        <p:anim calcmode="lin" valueType="num" p14:bounceEnd="20000">
                                          <p:cBhvr additive="base">
                                            <p:cTn id="102" dur="2000" fill="hold"/>
                                            <p:tgtEl>
                                              <p:spTgt spid="725"/>
                                            </p:tgtEl>
                                            <p:attrNameLst>
                                              <p:attrName>ppt_x</p:attrName>
                                            </p:attrNameLst>
                                          </p:cBhvr>
                                          <p:tavLst>
                                            <p:tav tm="0">
                                              <p:val>
                                                <p:strVal val="#ppt_x"/>
                                              </p:val>
                                            </p:tav>
                                            <p:tav tm="100000">
                                              <p:val>
                                                <p:strVal val="#ppt_x"/>
                                              </p:val>
                                            </p:tav>
                                          </p:tavLst>
                                        </p:anim>
                                        <p:anim calcmode="lin" valueType="num" p14:bounceEnd="20000">
                                          <p:cBhvr additive="base">
                                            <p:cTn id="103" dur="2000" fill="hold"/>
                                            <p:tgtEl>
                                              <p:spTgt spid="725"/>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14:presetBounceEnd="20000">
                                      <p:stCondLst>
                                        <p:cond delay="400"/>
                                      </p:stCondLst>
                                      <p:childTnLst>
                                        <p:set>
                                          <p:cBhvr>
                                            <p:cTn id="105" dur="1" fill="hold">
                                              <p:stCondLst>
                                                <p:cond delay="0"/>
                                              </p:stCondLst>
                                            </p:cTn>
                                            <p:tgtEl>
                                              <p:spTgt spid="8"/>
                                            </p:tgtEl>
                                            <p:attrNameLst>
                                              <p:attrName>style.visibility</p:attrName>
                                            </p:attrNameLst>
                                          </p:cBhvr>
                                          <p:to>
                                            <p:strVal val="visible"/>
                                          </p:to>
                                        </p:set>
                                        <p:anim calcmode="lin" valueType="num" p14:bounceEnd="20000">
                                          <p:cBhvr additive="base">
                                            <p:cTn id="106" dur="2000" fill="hold"/>
                                            <p:tgtEl>
                                              <p:spTgt spid="8"/>
                                            </p:tgtEl>
                                            <p:attrNameLst>
                                              <p:attrName>ppt_x</p:attrName>
                                            </p:attrNameLst>
                                          </p:cBhvr>
                                          <p:tavLst>
                                            <p:tav tm="0">
                                              <p:val>
                                                <p:strVal val="#ppt_x"/>
                                              </p:val>
                                            </p:tav>
                                            <p:tav tm="100000">
                                              <p:val>
                                                <p:strVal val="#ppt_x"/>
                                              </p:val>
                                            </p:tav>
                                          </p:tavLst>
                                        </p:anim>
                                        <p:anim calcmode="lin" valueType="num" p14:bounceEnd="20000">
                                          <p:cBhvr additive="base">
                                            <p:cTn id="107" dur="20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14:presetBounceEnd="20000">
                                      <p:stCondLst>
                                        <p:cond delay="100"/>
                                      </p:stCondLst>
                                      <p:childTnLst>
                                        <p:set>
                                          <p:cBhvr>
                                            <p:cTn id="109" dur="1" fill="hold">
                                              <p:stCondLst>
                                                <p:cond delay="0"/>
                                              </p:stCondLst>
                                            </p:cTn>
                                            <p:tgtEl>
                                              <p:spTgt spid="746"/>
                                            </p:tgtEl>
                                            <p:attrNameLst>
                                              <p:attrName>style.visibility</p:attrName>
                                            </p:attrNameLst>
                                          </p:cBhvr>
                                          <p:to>
                                            <p:strVal val="visible"/>
                                          </p:to>
                                        </p:set>
                                        <p:anim calcmode="lin" valueType="num" p14:bounceEnd="20000">
                                          <p:cBhvr additive="base">
                                            <p:cTn id="110" dur="2000" fill="hold"/>
                                            <p:tgtEl>
                                              <p:spTgt spid="746"/>
                                            </p:tgtEl>
                                            <p:attrNameLst>
                                              <p:attrName>ppt_x</p:attrName>
                                            </p:attrNameLst>
                                          </p:cBhvr>
                                          <p:tavLst>
                                            <p:tav tm="0">
                                              <p:val>
                                                <p:strVal val="#ppt_x"/>
                                              </p:val>
                                            </p:tav>
                                            <p:tav tm="100000">
                                              <p:val>
                                                <p:strVal val="#ppt_x"/>
                                              </p:val>
                                            </p:tav>
                                          </p:tavLst>
                                        </p:anim>
                                        <p:anim calcmode="lin" valueType="num" p14:bounceEnd="20000">
                                          <p:cBhvr additive="base">
                                            <p:cTn id="111" dur="2000" fill="hold"/>
                                            <p:tgtEl>
                                              <p:spTgt spid="746"/>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14:presetBounceEnd="20000">
                                      <p:stCondLst>
                                        <p:cond delay="100"/>
                                      </p:stCondLst>
                                      <p:childTnLst>
                                        <p:set>
                                          <p:cBhvr>
                                            <p:cTn id="113" dur="1" fill="hold">
                                              <p:stCondLst>
                                                <p:cond delay="0"/>
                                              </p:stCondLst>
                                            </p:cTn>
                                            <p:tgtEl>
                                              <p:spTgt spid="766"/>
                                            </p:tgtEl>
                                            <p:attrNameLst>
                                              <p:attrName>style.visibility</p:attrName>
                                            </p:attrNameLst>
                                          </p:cBhvr>
                                          <p:to>
                                            <p:strVal val="visible"/>
                                          </p:to>
                                        </p:set>
                                        <p:anim calcmode="lin" valueType="num" p14:bounceEnd="20000">
                                          <p:cBhvr additive="base">
                                            <p:cTn id="114" dur="2000" fill="hold"/>
                                            <p:tgtEl>
                                              <p:spTgt spid="766"/>
                                            </p:tgtEl>
                                            <p:attrNameLst>
                                              <p:attrName>ppt_x</p:attrName>
                                            </p:attrNameLst>
                                          </p:cBhvr>
                                          <p:tavLst>
                                            <p:tav tm="0">
                                              <p:val>
                                                <p:strVal val="#ppt_x"/>
                                              </p:val>
                                            </p:tav>
                                            <p:tav tm="100000">
                                              <p:val>
                                                <p:strVal val="#ppt_x"/>
                                              </p:val>
                                            </p:tav>
                                          </p:tavLst>
                                        </p:anim>
                                        <p:anim calcmode="lin" valueType="num" p14:bounceEnd="20000">
                                          <p:cBhvr additive="base">
                                            <p:cTn id="115" dur="2000" fill="hold"/>
                                            <p:tgtEl>
                                              <p:spTgt spid="7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p:bldP spid="860" grpId="0"/>
          <p:bldP spid="357" grpId="0"/>
          <p:bldP spid="393" grpId="0"/>
          <p:bldP spid="396" grpId="0"/>
          <p:bldP spid="404" grpId="0"/>
          <p:bldP spid="405" grpId="0"/>
          <p:bldP spid="406" grpId="0"/>
          <p:bldP spid="407" grpId="0"/>
          <p:bldP spid="409" grpId="0"/>
          <p:bldP spid="410" grpId="0"/>
          <p:bldP spid="411" grpId="0"/>
          <p:bldP spid="414" grpId="0"/>
          <p:bldP spid="415" grpId="0"/>
          <p:bldP spid="416" grpId="0"/>
          <p:bldP spid="433" grpId="0"/>
          <p:bldP spid="445" grpId="0"/>
          <p:bldP spid="456" grpId="0"/>
          <p:bldP spid="457" grpId="0"/>
          <p:bldP spid="459" grpId="0"/>
          <p:bldP spid="465"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70"/>
                                            </p:tgtEl>
                                            <p:attrNameLst>
                                              <p:attrName>style.visibility</p:attrName>
                                            </p:attrNameLst>
                                          </p:cBhvr>
                                          <p:to>
                                            <p:strVal val="visible"/>
                                          </p:to>
                                        </p:set>
                                      </p:childTnLst>
                                    </p:cTn>
                                  </p:par>
                                </p:childTnLst>
                              </p:cTn>
                            </p:par>
                            <p:par>
                              <p:cTn id="7" fill="hold">
                                <p:stCondLst>
                                  <p:cond delay="500"/>
                                </p:stCondLst>
                                <p:childTnLst>
                                  <p:par>
                                    <p:cTn id="8" presetID="2" presetClass="entr" presetSubtype="1" fill="hold" grpId="0" nodeType="afterEffect">
                                      <p:stCondLst>
                                        <p:cond delay="500"/>
                                      </p:stCondLst>
                                      <p:childTnLst>
                                        <p:set>
                                          <p:cBhvr>
                                            <p:cTn id="9" dur="1" fill="hold">
                                              <p:stCondLst>
                                                <p:cond delay="0"/>
                                              </p:stCondLst>
                                            </p:cTn>
                                            <p:tgtEl>
                                              <p:spTgt spid="860"/>
                                            </p:tgtEl>
                                            <p:attrNameLst>
                                              <p:attrName>style.visibility</p:attrName>
                                            </p:attrNameLst>
                                          </p:cBhvr>
                                          <p:to>
                                            <p:strVal val="visible"/>
                                          </p:to>
                                        </p:set>
                                        <p:anim calcmode="lin" valueType="num">
                                          <p:cBhvr additive="base">
                                            <p:cTn id="10" dur="2000" fill="hold"/>
                                            <p:tgtEl>
                                              <p:spTgt spid="860"/>
                                            </p:tgtEl>
                                            <p:attrNameLst>
                                              <p:attrName>ppt_x</p:attrName>
                                            </p:attrNameLst>
                                          </p:cBhvr>
                                          <p:tavLst>
                                            <p:tav tm="0">
                                              <p:val>
                                                <p:strVal val="#ppt_x"/>
                                              </p:val>
                                            </p:tav>
                                            <p:tav tm="100000">
                                              <p:val>
                                                <p:strVal val="#ppt_x"/>
                                              </p:val>
                                            </p:tav>
                                          </p:tavLst>
                                        </p:anim>
                                        <p:anim calcmode="lin" valueType="num">
                                          <p:cBhvr additive="base">
                                            <p:cTn id="11" dur="2000" fill="hold"/>
                                            <p:tgtEl>
                                              <p:spTgt spid="860"/>
                                            </p:tgtEl>
                                            <p:attrNameLst>
                                              <p:attrName>ppt_y</p:attrName>
                                            </p:attrNameLst>
                                          </p:cBhvr>
                                          <p:tavLst>
                                            <p:tav tm="0">
                                              <p:val>
                                                <p:strVal val="0-#ppt_h/2"/>
                                              </p:val>
                                            </p:tav>
                                            <p:tav tm="100000">
                                              <p:val>
                                                <p:strVal val="#ppt_y"/>
                                              </p:val>
                                            </p:tav>
                                          </p:tavLst>
                                        </p:anim>
                                      </p:childTnLst>
                                    </p:cTn>
                                  </p:par>
                                  <p:par>
                                    <p:cTn id="12" presetID="2" presetClass="entr" presetSubtype="1" fill="hold" grpId="0" nodeType="withEffect">
                                      <p:stCondLst>
                                        <p:cond delay="200"/>
                                      </p:stCondLst>
                                      <p:childTnLst>
                                        <p:set>
                                          <p:cBhvr>
                                            <p:cTn id="13" dur="1" fill="hold">
                                              <p:stCondLst>
                                                <p:cond delay="0"/>
                                              </p:stCondLst>
                                            </p:cTn>
                                            <p:tgtEl>
                                              <p:spTgt spid="357"/>
                                            </p:tgtEl>
                                            <p:attrNameLst>
                                              <p:attrName>style.visibility</p:attrName>
                                            </p:attrNameLst>
                                          </p:cBhvr>
                                          <p:to>
                                            <p:strVal val="visible"/>
                                          </p:to>
                                        </p:set>
                                        <p:anim calcmode="lin" valueType="num">
                                          <p:cBhvr additive="base">
                                            <p:cTn id="14" dur="2000" fill="hold"/>
                                            <p:tgtEl>
                                              <p:spTgt spid="357"/>
                                            </p:tgtEl>
                                            <p:attrNameLst>
                                              <p:attrName>ppt_x</p:attrName>
                                            </p:attrNameLst>
                                          </p:cBhvr>
                                          <p:tavLst>
                                            <p:tav tm="0">
                                              <p:val>
                                                <p:strVal val="#ppt_x"/>
                                              </p:val>
                                            </p:tav>
                                            <p:tav tm="100000">
                                              <p:val>
                                                <p:strVal val="#ppt_x"/>
                                              </p:val>
                                            </p:tav>
                                          </p:tavLst>
                                        </p:anim>
                                        <p:anim calcmode="lin" valueType="num">
                                          <p:cBhvr additive="base">
                                            <p:cTn id="15" dur="2000" fill="hold"/>
                                            <p:tgtEl>
                                              <p:spTgt spid="357"/>
                                            </p:tgtEl>
                                            <p:attrNameLst>
                                              <p:attrName>ppt_y</p:attrName>
                                            </p:attrNameLst>
                                          </p:cBhvr>
                                          <p:tavLst>
                                            <p:tav tm="0">
                                              <p:val>
                                                <p:strVal val="0-#ppt_h/2"/>
                                              </p:val>
                                            </p:tav>
                                            <p:tav tm="100000">
                                              <p:val>
                                                <p:strVal val="#ppt_y"/>
                                              </p:val>
                                            </p:tav>
                                          </p:tavLst>
                                        </p:anim>
                                      </p:childTnLst>
                                    </p:cTn>
                                  </p:par>
                                  <p:par>
                                    <p:cTn id="16" presetID="2" presetClass="entr" presetSubtype="1" fill="hold" grpId="0" nodeType="withEffect">
                                      <p:stCondLst>
                                        <p:cond delay="200"/>
                                      </p:stCondLst>
                                      <p:childTnLst>
                                        <p:set>
                                          <p:cBhvr>
                                            <p:cTn id="17" dur="1" fill="hold">
                                              <p:stCondLst>
                                                <p:cond delay="0"/>
                                              </p:stCondLst>
                                            </p:cTn>
                                            <p:tgtEl>
                                              <p:spTgt spid="393"/>
                                            </p:tgtEl>
                                            <p:attrNameLst>
                                              <p:attrName>style.visibility</p:attrName>
                                            </p:attrNameLst>
                                          </p:cBhvr>
                                          <p:to>
                                            <p:strVal val="visible"/>
                                          </p:to>
                                        </p:set>
                                        <p:anim calcmode="lin" valueType="num">
                                          <p:cBhvr additive="base">
                                            <p:cTn id="18" dur="2000" fill="hold"/>
                                            <p:tgtEl>
                                              <p:spTgt spid="393"/>
                                            </p:tgtEl>
                                            <p:attrNameLst>
                                              <p:attrName>ppt_x</p:attrName>
                                            </p:attrNameLst>
                                          </p:cBhvr>
                                          <p:tavLst>
                                            <p:tav tm="0">
                                              <p:val>
                                                <p:strVal val="#ppt_x"/>
                                              </p:val>
                                            </p:tav>
                                            <p:tav tm="100000">
                                              <p:val>
                                                <p:strVal val="#ppt_x"/>
                                              </p:val>
                                            </p:tav>
                                          </p:tavLst>
                                        </p:anim>
                                        <p:anim calcmode="lin" valueType="num">
                                          <p:cBhvr additive="base">
                                            <p:cTn id="19" dur="2000" fill="hold"/>
                                            <p:tgtEl>
                                              <p:spTgt spid="393"/>
                                            </p:tgtEl>
                                            <p:attrNameLst>
                                              <p:attrName>ppt_y</p:attrName>
                                            </p:attrNameLst>
                                          </p:cBhvr>
                                          <p:tavLst>
                                            <p:tav tm="0">
                                              <p:val>
                                                <p:strVal val="0-#ppt_h/2"/>
                                              </p:val>
                                            </p:tav>
                                            <p:tav tm="100000">
                                              <p:val>
                                                <p:strVal val="#ppt_y"/>
                                              </p:val>
                                            </p:tav>
                                          </p:tavLst>
                                        </p:anim>
                                      </p:childTnLst>
                                    </p:cTn>
                                  </p:par>
                                  <p:par>
                                    <p:cTn id="20" presetID="2" presetClass="entr" presetSubtype="1" fill="hold" grpId="0" nodeType="withEffect">
                                      <p:stCondLst>
                                        <p:cond delay="200"/>
                                      </p:stCondLst>
                                      <p:childTnLst>
                                        <p:set>
                                          <p:cBhvr>
                                            <p:cTn id="21" dur="1" fill="hold">
                                              <p:stCondLst>
                                                <p:cond delay="0"/>
                                              </p:stCondLst>
                                            </p:cTn>
                                            <p:tgtEl>
                                              <p:spTgt spid="396"/>
                                            </p:tgtEl>
                                            <p:attrNameLst>
                                              <p:attrName>style.visibility</p:attrName>
                                            </p:attrNameLst>
                                          </p:cBhvr>
                                          <p:to>
                                            <p:strVal val="visible"/>
                                          </p:to>
                                        </p:set>
                                        <p:anim calcmode="lin" valueType="num">
                                          <p:cBhvr additive="base">
                                            <p:cTn id="22" dur="2000" fill="hold"/>
                                            <p:tgtEl>
                                              <p:spTgt spid="396"/>
                                            </p:tgtEl>
                                            <p:attrNameLst>
                                              <p:attrName>ppt_x</p:attrName>
                                            </p:attrNameLst>
                                          </p:cBhvr>
                                          <p:tavLst>
                                            <p:tav tm="0">
                                              <p:val>
                                                <p:strVal val="#ppt_x"/>
                                              </p:val>
                                            </p:tav>
                                            <p:tav tm="100000">
                                              <p:val>
                                                <p:strVal val="#ppt_x"/>
                                              </p:val>
                                            </p:tav>
                                          </p:tavLst>
                                        </p:anim>
                                        <p:anim calcmode="lin" valueType="num">
                                          <p:cBhvr additive="base">
                                            <p:cTn id="23" dur="2000" fill="hold"/>
                                            <p:tgtEl>
                                              <p:spTgt spid="396"/>
                                            </p:tgtEl>
                                            <p:attrNameLst>
                                              <p:attrName>ppt_y</p:attrName>
                                            </p:attrNameLst>
                                          </p:cBhvr>
                                          <p:tavLst>
                                            <p:tav tm="0">
                                              <p:val>
                                                <p:strVal val="0-#ppt_h/2"/>
                                              </p:val>
                                            </p:tav>
                                            <p:tav tm="100000">
                                              <p:val>
                                                <p:strVal val="#ppt_y"/>
                                              </p:val>
                                            </p:tav>
                                          </p:tavLst>
                                        </p:anim>
                                      </p:childTnLst>
                                    </p:cTn>
                                  </p:par>
                                  <p:par>
                                    <p:cTn id="24" presetID="2" presetClass="entr" presetSubtype="1" fill="hold" grpId="0" nodeType="withEffect">
                                      <p:stCondLst>
                                        <p:cond delay="0"/>
                                      </p:stCondLst>
                                      <p:childTnLst>
                                        <p:set>
                                          <p:cBhvr>
                                            <p:cTn id="25" dur="1" fill="hold">
                                              <p:stCondLst>
                                                <p:cond delay="0"/>
                                              </p:stCondLst>
                                            </p:cTn>
                                            <p:tgtEl>
                                              <p:spTgt spid="404"/>
                                            </p:tgtEl>
                                            <p:attrNameLst>
                                              <p:attrName>style.visibility</p:attrName>
                                            </p:attrNameLst>
                                          </p:cBhvr>
                                          <p:to>
                                            <p:strVal val="visible"/>
                                          </p:to>
                                        </p:set>
                                        <p:anim calcmode="lin" valueType="num">
                                          <p:cBhvr additive="base">
                                            <p:cTn id="26" dur="2000" fill="hold"/>
                                            <p:tgtEl>
                                              <p:spTgt spid="404"/>
                                            </p:tgtEl>
                                            <p:attrNameLst>
                                              <p:attrName>ppt_x</p:attrName>
                                            </p:attrNameLst>
                                          </p:cBhvr>
                                          <p:tavLst>
                                            <p:tav tm="0">
                                              <p:val>
                                                <p:strVal val="#ppt_x"/>
                                              </p:val>
                                            </p:tav>
                                            <p:tav tm="100000">
                                              <p:val>
                                                <p:strVal val="#ppt_x"/>
                                              </p:val>
                                            </p:tav>
                                          </p:tavLst>
                                        </p:anim>
                                        <p:anim calcmode="lin" valueType="num">
                                          <p:cBhvr additive="base">
                                            <p:cTn id="27" dur="2000" fill="hold"/>
                                            <p:tgtEl>
                                              <p:spTgt spid="404"/>
                                            </p:tgtEl>
                                            <p:attrNameLst>
                                              <p:attrName>ppt_y</p:attrName>
                                            </p:attrNameLst>
                                          </p:cBhvr>
                                          <p:tavLst>
                                            <p:tav tm="0">
                                              <p:val>
                                                <p:strVal val="0-#ppt_h/2"/>
                                              </p:val>
                                            </p:tav>
                                            <p:tav tm="100000">
                                              <p:val>
                                                <p:strVal val="#ppt_y"/>
                                              </p:val>
                                            </p:tav>
                                          </p:tavLst>
                                        </p:anim>
                                      </p:childTnLst>
                                    </p:cTn>
                                  </p:par>
                                  <p:par>
                                    <p:cTn id="28" presetID="2" presetClass="entr" presetSubtype="1" fill="hold" grpId="0" nodeType="withEffect">
                                      <p:stCondLst>
                                        <p:cond delay="0"/>
                                      </p:stCondLst>
                                      <p:childTnLst>
                                        <p:set>
                                          <p:cBhvr>
                                            <p:cTn id="29" dur="1" fill="hold">
                                              <p:stCondLst>
                                                <p:cond delay="0"/>
                                              </p:stCondLst>
                                            </p:cTn>
                                            <p:tgtEl>
                                              <p:spTgt spid="405"/>
                                            </p:tgtEl>
                                            <p:attrNameLst>
                                              <p:attrName>style.visibility</p:attrName>
                                            </p:attrNameLst>
                                          </p:cBhvr>
                                          <p:to>
                                            <p:strVal val="visible"/>
                                          </p:to>
                                        </p:set>
                                        <p:anim calcmode="lin" valueType="num">
                                          <p:cBhvr additive="base">
                                            <p:cTn id="30" dur="2000" fill="hold"/>
                                            <p:tgtEl>
                                              <p:spTgt spid="405"/>
                                            </p:tgtEl>
                                            <p:attrNameLst>
                                              <p:attrName>ppt_x</p:attrName>
                                            </p:attrNameLst>
                                          </p:cBhvr>
                                          <p:tavLst>
                                            <p:tav tm="0">
                                              <p:val>
                                                <p:strVal val="#ppt_x"/>
                                              </p:val>
                                            </p:tav>
                                            <p:tav tm="100000">
                                              <p:val>
                                                <p:strVal val="#ppt_x"/>
                                              </p:val>
                                            </p:tav>
                                          </p:tavLst>
                                        </p:anim>
                                        <p:anim calcmode="lin" valueType="num">
                                          <p:cBhvr additive="base">
                                            <p:cTn id="31" dur="2000" fill="hold"/>
                                            <p:tgtEl>
                                              <p:spTgt spid="405"/>
                                            </p:tgtEl>
                                            <p:attrNameLst>
                                              <p:attrName>ppt_y</p:attrName>
                                            </p:attrNameLst>
                                          </p:cBhvr>
                                          <p:tavLst>
                                            <p:tav tm="0">
                                              <p:val>
                                                <p:strVal val="0-#ppt_h/2"/>
                                              </p:val>
                                            </p:tav>
                                            <p:tav tm="100000">
                                              <p:val>
                                                <p:strVal val="#ppt_y"/>
                                              </p:val>
                                            </p:tav>
                                          </p:tavLst>
                                        </p:anim>
                                      </p:childTnLst>
                                    </p:cTn>
                                  </p:par>
                                  <p:par>
                                    <p:cTn id="32" presetID="2" presetClass="entr" presetSubtype="1" fill="hold" grpId="0" nodeType="withEffect">
                                      <p:stCondLst>
                                        <p:cond delay="200"/>
                                      </p:stCondLst>
                                      <p:childTnLst>
                                        <p:set>
                                          <p:cBhvr>
                                            <p:cTn id="33" dur="1" fill="hold">
                                              <p:stCondLst>
                                                <p:cond delay="0"/>
                                              </p:stCondLst>
                                            </p:cTn>
                                            <p:tgtEl>
                                              <p:spTgt spid="406"/>
                                            </p:tgtEl>
                                            <p:attrNameLst>
                                              <p:attrName>style.visibility</p:attrName>
                                            </p:attrNameLst>
                                          </p:cBhvr>
                                          <p:to>
                                            <p:strVal val="visible"/>
                                          </p:to>
                                        </p:set>
                                        <p:anim calcmode="lin" valueType="num">
                                          <p:cBhvr additive="base">
                                            <p:cTn id="34" dur="2000" fill="hold"/>
                                            <p:tgtEl>
                                              <p:spTgt spid="406"/>
                                            </p:tgtEl>
                                            <p:attrNameLst>
                                              <p:attrName>ppt_x</p:attrName>
                                            </p:attrNameLst>
                                          </p:cBhvr>
                                          <p:tavLst>
                                            <p:tav tm="0">
                                              <p:val>
                                                <p:strVal val="#ppt_x"/>
                                              </p:val>
                                            </p:tav>
                                            <p:tav tm="100000">
                                              <p:val>
                                                <p:strVal val="#ppt_x"/>
                                              </p:val>
                                            </p:tav>
                                          </p:tavLst>
                                        </p:anim>
                                        <p:anim calcmode="lin" valueType="num">
                                          <p:cBhvr additive="base">
                                            <p:cTn id="35" dur="2000" fill="hold"/>
                                            <p:tgtEl>
                                              <p:spTgt spid="406"/>
                                            </p:tgtEl>
                                            <p:attrNameLst>
                                              <p:attrName>ppt_y</p:attrName>
                                            </p:attrNameLst>
                                          </p:cBhvr>
                                          <p:tavLst>
                                            <p:tav tm="0">
                                              <p:val>
                                                <p:strVal val="0-#ppt_h/2"/>
                                              </p:val>
                                            </p:tav>
                                            <p:tav tm="100000">
                                              <p:val>
                                                <p:strVal val="#ppt_y"/>
                                              </p:val>
                                            </p:tav>
                                          </p:tavLst>
                                        </p:anim>
                                      </p:childTnLst>
                                    </p:cTn>
                                  </p:par>
                                  <p:par>
                                    <p:cTn id="36" presetID="2" presetClass="entr" presetSubtype="1" fill="hold" grpId="0" nodeType="withEffect">
                                      <p:stCondLst>
                                        <p:cond delay="0"/>
                                      </p:stCondLst>
                                      <p:childTnLst>
                                        <p:set>
                                          <p:cBhvr>
                                            <p:cTn id="37" dur="1" fill="hold">
                                              <p:stCondLst>
                                                <p:cond delay="0"/>
                                              </p:stCondLst>
                                            </p:cTn>
                                            <p:tgtEl>
                                              <p:spTgt spid="407"/>
                                            </p:tgtEl>
                                            <p:attrNameLst>
                                              <p:attrName>style.visibility</p:attrName>
                                            </p:attrNameLst>
                                          </p:cBhvr>
                                          <p:to>
                                            <p:strVal val="visible"/>
                                          </p:to>
                                        </p:set>
                                        <p:anim calcmode="lin" valueType="num">
                                          <p:cBhvr additive="base">
                                            <p:cTn id="38" dur="2000" fill="hold"/>
                                            <p:tgtEl>
                                              <p:spTgt spid="407"/>
                                            </p:tgtEl>
                                            <p:attrNameLst>
                                              <p:attrName>ppt_x</p:attrName>
                                            </p:attrNameLst>
                                          </p:cBhvr>
                                          <p:tavLst>
                                            <p:tav tm="0">
                                              <p:val>
                                                <p:strVal val="#ppt_x"/>
                                              </p:val>
                                            </p:tav>
                                            <p:tav tm="100000">
                                              <p:val>
                                                <p:strVal val="#ppt_x"/>
                                              </p:val>
                                            </p:tav>
                                          </p:tavLst>
                                        </p:anim>
                                        <p:anim calcmode="lin" valueType="num">
                                          <p:cBhvr additive="base">
                                            <p:cTn id="39" dur="2000" fill="hold"/>
                                            <p:tgtEl>
                                              <p:spTgt spid="407"/>
                                            </p:tgtEl>
                                            <p:attrNameLst>
                                              <p:attrName>ppt_y</p:attrName>
                                            </p:attrNameLst>
                                          </p:cBhvr>
                                          <p:tavLst>
                                            <p:tav tm="0">
                                              <p:val>
                                                <p:strVal val="0-#ppt_h/2"/>
                                              </p:val>
                                            </p:tav>
                                            <p:tav tm="100000">
                                              <p:val>
                                                <p:strVal val="#ppt_y"/>
                                              </p:val>
                                            </p:tav>
                                          </p:tavLst>
                                        </p:anim>
                                      </p:childTnLst>
                                    </p:cTn>
                                  </p:par>
                                  <p:par>
                                    <p:cTn id="40" presetID="2" presetClass="entr" presetSubtype="1" fill="hold" grpId="0" nodeType="withEffect">
                                      <p:stCondLst>
                                        <p:cond delay="200"/>
                                      </p:stCondLst>
                                      <p:childTnLst>
                                        <p:set>
                                          <p:cBhvr>
                                            <p:cTn id="41" dur="1" fill="hold">
                                              <p:stCondLst>
                                                <p:cond delay="0"/>
                                              </p:stCondLst>
                                            </p:cTn>
                                            <p:tgtEl>
                                              <p:spTgt spid="409"/>
                                            </p:tgtEl>
                                            <p:attrNameLst>
                                              <p:attrName>style.visibility</p:attrName>
                                            </p:attrNameLst>
                                          </p:cBhvr>
                                          <p:to>
                                            <p:strVal val="visible"/>
                                          </p:to>
                                        </p:set>
                                        <p:anim calcmode="lin" valueType="num">
                                          <p:cBhvr additive="base">
                                            <p:cTn id="42" dur="2000" fill="hold"/>
                                            <p:tgtEl>
                                              <p:spTgt spid="409"/>
                                            </p:tgtEl>
                                            <p:attrNameLst>
                                              <p:attrName>ppt_x</p:attrName>
                                            </p:attrNameLst>
                                          </p:cBhvr>
                                          <p:tavLst>
                                            <p:tav tm="0">
                                              <p:val>
                                                <p:strVal val="#ppt_x"/>
                                              </p:val>
                                            </p:tav>
                                            <p:tav tm="100000">
                                              <p:val>
                                                <p:strVal val="#ppt_x"/>
                                              </p:val>
                                            </p:tav>
                                          </p:tavLst>
                                        </p:anim>
                                        <p:anim calcmode="lin" valueType="num">
                                          <p:cBhvr additive="base">
                                            <p:cTn id="43" dur="2000" fill="hold"/>
                                            <p:tgtEl>
                                              <p:spTgt spid="409"/>
                                            </p:tgtEl>
                                            <p:attrNameLst>
                                              <p:attrName>ppt_y</p:attrName>
                                            </p:attrNameLst>
                                          </p:cBhvr>
                                          <p:tavLst>
                                            <p:tav tm="0">
                                              <p:val>
                                                <p:strVal val="0-#ppt_h/2"/>
                                              </p:val>
                                            </p:tav>
                                            <p:tav tm="100000">
                                              <p:val>
                                                <p:strVal val="#ppt_y"/>
                                              </p:val>
                                            </p:tav>
                                          </p:tavLst>
                                        </p:anim>
                                      </p:childTnLst>
                                    </p:cTn>
                                  </p:par>
                                  <p:par>
                                    <p:cTn id="44" presetID="2" presetClass="entr" presetSubtype="1" fill="hold" grpId="0" nodeType="withEffect">
                                      <p:stCondLst>
                                        <p:cond delay="200"/>
                                      </p:stCondLst>
                                      <p:childTnLst>
                                        <p:set>
                                          <p:cBhvr>
                                            <p:cTn id="45" dur="1" fill="hold">
                                              <p:stCondLst>
                                                <p:cond delay="0"/>
                                              </p:stCondLst>
                                            </p:cTn>
                                            <p:tgtEl>
                                              <p:spTgt spid="410"/>
                                            </p:tgtEl>
                                            <p:attrNameLst>
                                              <p:attrName>style.visibility</p:attrName>
                                            </p:attrNameLst>
                                          </p:cBhvr>
                                          <p:to>
                                            <p:strVal val="visible"/>
                                          </p:to>
                                        </p:set>
                                        <p:anim calcmode="lin" valueType="num">
                                          <p:cBhvr additive="base">
                                            <p:cTn id="46" dur="2000" fill="hold"/>
                                            <p:tgtEl>
                                              <p:spTgt spid="410"/>
                                            </p:tgtEl>
                                            <p:attrNameLst>
                                              <p:attrName>ppt_x</p:attrName>
                                            </p:attrNameLst>
                                          </p:cBhvr>
                                          <p:tavLst>
                                            <p:tav tm="0">
                                              <p:val>
                                                <p:strVal val="#ppt_x"/>
                                              </p:val>
                                            </p:tav>
                                            <p:tav tm="100000">
                                              <p:val>
                                                <p:strVal val="#ppt_x"/>
                                              </p:val>
                                            </p:tav>
                                          </p:tavLst>
                                        </p:anim>
                                        <p:anim calcmode="lin" valueType="num">
                                          <p:cBhvr additive="base">
                                            <p:cTn id="47" dur="2000" fill="hold"/>
                                            <p:tgtEl>
                                              <p:spTgt spid="410"/>
                                            </p:tgtEl>
                                            <p:attrNameLst>
                                              <p:attrName>ppt_y</p:attrName>
                                            </p:attrNameLst>
                                          </p:cBhvr>
                                          <p:tavLst>
                                            <p:tav tm="0">
                                              <p:val>
                                                <p:strVal val="0-#ppt_h/2"/>
                                              </p:val>
                                            </p:tav>
                                            <p:tav tm="100000">
                                              <p:val>
                                                <p:strVal val="#ppt_y"/>
                                              </p:val>
                                            </p:tav>
                                          </p:tavLst>
                                        </p:anim>
                                      </p:childTnLst>
                                    </p:cTn>
                                  </p:par>
                                  <p:par>
                                    <p:cTn id="48" presetID="2" presetClass="entr" presetSubtype="1" fill="hold" grpId="0" nodeType="withEffect">
                                      <p:stCondLst>
                                        <p:cond delay="200"/>
                                      </p:stCondLst>
                                      <p:childTnLst>
                                        <p:set>
                                          <p:cBhvr>
                                            <p:cTn id="49" dur="1" fill="hold">
                                              <p:stCondLst>
                                                <p:cond delay="0"/>
                                              </p:stCondLst>
                                            </p:cTn>
                                            <p:tgtEl>
                                              <p:spTgt spid="411"/>
                                            </p:tgtEl>
                                            <p:attrNameLst>
                                              <p:attrName>style.visibility</p:attrName>
                                            </p:attrNameLst>
                                          </p:cBhvr>
                                          <p:to>
                                            <p:strVal val="visible"/>
                                          </p:to>
                                        </p:set>
                                        <p:anim calcmode="lin" valueType="num">
                                          <p:cBhvr additive="base">
                                            <p:cTn id="50" dur="2000" fill="hold"/>
                                            <p:tgtEl>
                                              <p:spTgt spid="411"/>
                                            </p:tgtEl>
                                            <p:attrNameLst>
                                              <p:attrName>ppt_x</p:attrName>
                                            </p:attrNameLst>
                                          </p:cBhvr>
                                          <p:tavLst>
                                            <p:tav tm="0">
                                              <p:val>
                                                <p:strVal val="#ppt_x"/>
                                              </p:val>
                                            </p:tav>
                                            <p:tav tm="100000">
                                              <p:val>
                                                <p:strVal val="#ppt_x"/>
                                              </p:val>
                                            </p:tav>
                                          </p:tavLst>
                                        </p:anim>
                                        <p:anim calcmode="lin" valueType="num">
                                          <p:cBhvr additive="base">
                                            <p:cTn id="51" dur="2000" fill="hold"/>
                                            <p:tgtEl>
                                              <p:spTgt spid="411"/>
                                            </p:tgtEl>
                                            <p:attrNameLst>
                                              <p:attrName>ppt_y</p:attrName>
                                            </p:attrNameLst>
                                          </p:cBhvr>
                                          <p:tavLst>
                                            <p:tav tm="0">
                                              <p:val>
                                                <p:strVal val="0-#ppt_h/2"/>
                                              </p:val>
                                            </p:tav>
                                            <p:tav tm="100000">
                                              <p:val>
                                                <p:strVal val="#ppt_y"/>
                                              </p:val>
                                            </p:tav>
                                          </p:tavLst>
                                        </p:anim>
                                      </p:childTnLst>
                                    </p:cTn>
                                  </p:par>
                                  <p:par>
                                    <p:cTn id="52" presetID="2" presetClass="entr" presetSubtype="1" fill="hold" grpId="0" nodeType="withEffect">
                                      <p:stCondLst>
                                        <p:cond delay="200"/>
                                      </p:stCondLst>
                                      <p:childTnLst>
                                        <p:set>
                                          <p:cBhvr>
                                            <p:cTn id="53" dur="1" fill="hold">
                                              <p:stCondLst>
                                                <p:cond delay="0"/>
                                              </p:stCondLst>
                                            </p:cTn>
                                            <p:tgtEl>
                                              <p:spTgt spid="414"/>
                                            </p:tgtEl>
                                            <p:attrNameLst>
                                              <p:attrName>style.visibility</p:attrName>
                                            </p:attrNameLst>
                                          </p:cBhvr>
                                          <p:to>
                                            <p:strVal val="visible"/>
                                          </p:to>
                                        </p:set>
                                        <p:anim calcmode="lin" valueType="num">
                                          <p:cBhvr additive="base">
                                            <p:cTn id="54" dur="2000" fill="hold"/>
                                            <p:tgtEl>
                                              <p:spTgt spid="414"/>
                                            </p:tgtEl>
                                            <p:attrNameLst>
                                              <p:attrName>ppt_x</p:attrName>
                                            </p:attrNameLst>
                                          </p:cBhvr>
                                          <p:tavLst>
                                            <p:tav tm="0">
                                              <p:val>
                                                <p:strVal val="#ppt_x"/>
                                              </p:val>
                                            </p:tav>
                                            <p:tav tm="100000">
                                              <p:val>
                                                <p:strVal val="#ppt_x"/>
                                              </p:val>
                                            </p:tav>
                                          </p:tavLst>
                                        </p:anim>
                                        <p:anim calcmode="lin" valueType="num">
                                          <p:cBhvr additive="base">
                                            <p:cTn id="55" dur="2000" fill="hold"/>
                                            <p:tgtEl>
                                              <p:spTgt spid="414"/>
                                            </p:tgtEl>
                                            <p:attrNameLst>
                                              <p:attrName>ppt_y</p:attrName>
                                            </p:attrNameLst>
                                          </p:cBhvr>
                                          <p:tavLst>
                                            <p:tav tm="0">
                                              <p:val>
                                                <p:strVal val="0-#ppt_h/2"/>
                                              </p:val>
                                            </p:tav>
                                            <p:tav tm="100000">
                                              <p:val>
                                                <p:strVal val="#ppt_y"/>
                                              </p:val>
                                            </p:tav>
                                          </p:tavLst>
                                        </p:anim>
                                      </p:childTnLst>
                                    </p:cTn>
                                  </p:par>
                                  <p:par>
                                    <p:cTn id="56" presetID="2" presetClass="entr" presetSubtype="1" fill="hold" grpId="0" nodeType="withEffect">
                                      <p:stCondLst>
                                        <p:cond delay="200"/>
                                      </p:stCondLst>
                                      <p:childTnLst>
                                        <p:set>
                                          <p:cBhvr>
                                            <p:cTn id="57" dur="1" fill="hold">
                                              <p:stCondLst>
                                                <p:cond delay="0"/>
                                              </p:stCondLst>
                                            </p:cTn>
                                            <p:tgtEl>
                                              <p:spTgt spid="415"/>
                                            </p:tgtEl>
                                            <p:attrNameLst>
                                              <p:attrName>style.visibility</p:attrName>
                                            </p:attrNameLst>
                                          </p:cBhvr>
                                          <p:to>
                                            <p:strVal val="visible"/>
                                          </p:to>
                                        </p:set>
                                        <p:anim calcmode="lin" valueType="num">
                                          <p:cBhvr additive="base">
                                            <p:cTn id="58" dur="2000" fill="hold"/>
                                            <p:tgtEl>
                                              <p:spTgt spid="415"/>
                                            </p:tgtEl>
                                            <p:attrNameLst>
                                              <p:attrName>ppt_x</p:attrName>
                                            </p:attrNameLst>
                                          </p:cBhvr>
                                          <p:tavLst>
                                            <p:tav tm="0">
                                              <p:val>
                                                <p:strVal val="#ppt_x"/>
                                              </p:val>
                                            </p:tav>
                                            <p:tav tm="100000">
                                              <p:val>
                                                <p:strVal val="#ppt_x"/>
                                              </p:val>
                                            </p:tav>
                                          </p:tavLst>
                                        </p:anim>
                                        <p:anim calcmode="lin" valueType="num">
                                          <p:cBhvr additive="base">
                                            <p:cTn id="59" dur="2000" fill="hold"/>
                                            <p:tgtEl>
                                              <p:spTgt spid="415"/>
                                            </p:tgtEl>
                                            <p:attrNameLst>
                                              <p:attrName>ppt_y</p:attrName>
                                            </p:attrNameLst>
                                          </p:cBhvr>
                                          <p:tavLst>
                                            <p:tav tm="0">
                                              <p:val>
                                                <p:strVal val="0-#ppt_h/2"/>
                                              </p:val>
                                            </p:tav>
                                            <p:tav tm="100000">
                                              <p:val>
                                                <p:strVal val="#ppt_y"/>
                                              </p:val>
                                            </p:tav>
                                          </p:tavLst>
                                        </p:anim>
                                      </p:childTnLst>
                                    </p:cTn>
                                  </p:par>
                                  <p:par>
                                    <p:cTn id="60" presetID="2" presetClass="entr" presetSubtype="1" fill="hold" grpId="0" nodeType="withEffect">
                                      <p:stCondLst>
                                        <p:cond delay="200"/>
                                      </p:stCondLst>
                                      <p:childTnLst>
                                        <p:set>
                                          <p:cBhvr>
                                            <p:cTn id="61" dur="1" fill="hold">
                                              <p:stCondLst>
                                                <p:cond delay="0"/>
                                              </p:stCondLst>
                                            </p:cTn>
                                            <p:tgtEl>
                                              <p:spTgt spid="416"/>
                                            </p:tgtEl>
                                            <p:attrNameLst>
                                              <p:attrName>style.visibility</p:attrName>
                                            </p:attrNameLst>
                                          </p:cBhvr>
                                          <p:to>
                                            <p:strVal val="visible"/>
                                          </p:to>
                                        </p:set>
                                        <p:anim calcmode="lin" valueType="num">
                                          <p:cBhvr additive="base">
                                            <p:cTn id="62" dur="2000" fill="hold"/>
                                            <p:tgtEl>
                                              <p:spTgt spid="416"/>
                                            </p:tgtEl>
                                            <p:attrNameLst>
                                              <p:attrName>ppt_x</p:attrName>
                                            </p:attrNameLst>
                                          </p:cBhvr>
                                          <p:tavLst>
                                            <p:tav tm="0">
                                              <p:val>
                                                <p:strVal val="#ppt_x"/>
                                              </p:val>
                                            </p:tav>
                                            <p:tav tm="100000">
                                              <p:val>
                                                <p:strVal val="#ppt_x"/>
                                              </p:val>
                                            </p:tav>
                                          </p:tavLst>
                                        </p:anim>
                                        <p:anim calcmode="lin" valueType="num">
                                          <p:cBhvr additive="base">
                                            <p:cTn id="63" dur="2000" fill="hold"/>
                                            <p:tgtEl>
                                              <p:spTgt spid="416"/>
                                            </p:tgtEl>
                                            <p:attrNameLst>
                                              <p:attrName>ppt_y</p:attrName>
                                            </p:attrNameLst>
                                          </p:cBhvr>
                                          <p:tavLst>
                                            <p:tav tm="0">
                                              <p:val>
                                                <p:strVal val="0-#ppt_h/2"/>
                                              </p:val>
                                            </p:tav>
                                            <p:tav tm="100000">
                                              <p:val>
                                                <p:strVal val="#ppt_y"/>
                                              </p:val>
                                            </p:tav>
                                          </p:tavLst>
                                        </p:anim>
                                      </p:childTnLst>
                                    </p:cTn>
                                  </p:par>
                                  <p:par>
                                    <p:cTn id="64" presetID="2" presetClass="entr" presetSubtype="1" fill="hold" grpId="0" nodeType="withEffect">
                                      <p:stCondLst>
                                        <p:cond delay="200"/>
                                      </p:stCondLst>
                                      <p:childTnLst>
                                        <p:set>
                                          <p:cBhvr>
                                            <p:cTn id="65" dur="1" fill="hold">
                                              <p:stCondLst>
                                                <p:cond delay="0"/>
                                              </p:stCondLst>
                                            </p:cTn>
                                            <p:tgtEl>
                                              <p:spTgt spid="433"/>
                                            </p:tgtEl>
                                            <p:attrNameLst>
                                              <p:attrName>style.visibility</p:attrName>
                                            </p:attrNameLst>
                                          </p:cBhvr>
                                          <p:to>
                                            <p:strVal val="visible"/>
                                          </p:to>
                                        </p:set>
                                        <p:anim calcmode="lin" valueType="num">
                                          <p:cBhvr additive="base">
                                            <p:cTn id="66" dur="2000" fill="hold"/>
                                            <p:tgtEl>
                                              <p:spTgt spid="433"/>
                                            </p:tgtEl>
                                            <p:attrNameLst>
                                              <p:attrName>ppt_x</p:attrName>
                                            </p:attrNameLst>
                                          </p:cBhvr>
                                          <p:tavLst>
                                            <p:tav tm="0">
                                              <p:val>
                                                <p:strVal val="#ppt_x"/>
                                              </p:val>
                                            </p:tav>
                                            <p:tav tm="100000">
                                              <p:val>
                                                <p:strVal val="#ppt_x"/>
                                              </p:val>
                                            </p:tav>
                                          </p:tavLst>
                                        </p:anim>
                                        <p:anim calcmode="lin" valueType="num">
                                          <p:cBhvr additive="base">
                                            <p:cTn id="67" dur="2000" fill="hold"/>
                                            <p:tgtEl>
                                              <p:spTgt spid="433"/>
                                            </p:tgtEl>
                                            <p:attrNameLst>
                                              <p:attrName>ppt_y</p:attrName>
                                            </p:attrNameLst>
                                          </p:cBhvr>
                                          <p:tavLst>
                                            <p:tav tm="0">
                                              <p:val>
                                                <p:strVal val="0-#ppt_h/2"/>
                                              </p:val>
                                            </p:tav>
                                            <p:tav tm="100000">
                                              <p:val>
                                                <p:strVal val="#ppt_y"/>
                                              </p:val>
                                            </p:tav>
                                          </p:tavLst>
                                        </p:anim>
                                      </p:childTnLst>
                                    </p:cTn>
                                  </p:par>
                                  <p:par>
                                    <p:cTn id="68" presetID="2" presetClass="entr" presetSubtype="1" fill="hold" grpId="0" nodeType="withEffect">
                                      <p:stCondLst>
                                        <p:cond delay="0"/>
                                      </p:stCondLst>
                                      <p:childTnLst>
                                        <p:set>
                                          <p:cBhvr>
                                            <p:cTn id="69" dur="1" fill="hold">
                                              <p:stCondLst>
                                                <p:cond delay="0"/>
                                              </p:stCondLst>
                                            </p:cTn>
                                            <p:tgtEl>
                                              <p:spTgt spid="445"/>
                                            </p:tgtEl>
                                            <p:attrNameLst>
                                              <p:attrName>style.visibility</p:attrName>
                                            </p:attrNameLst>
                                          </p:cBhvr>
                                          <p:to>
                                            <p:strVal val="visible"/>
                                          </p:to>
                                        </p:set>
                                        <p:anim calcmode="lin" valueType="num">
                                          <p:cBhvr additive="base">
                                            <p:cTn id="70" dur="2000" fill="hold"/>
                                            <p:tgtEl>
                                              <p:spTgt spid="445"/>
                                            </p:tgtEl>
                                            <p:attrNameLst>
                                              <p:attrName>ppt_x</p:attrName>
                                            </p:attrNameLst>
                                          </p:cBhvr>
                                          <p:tavLst>
                                            <p:tav tm="0">
                                              <p:val>
                                                <p:strVal val="#ppt_x"/>
                                              </p:val>
                                            </p:tav>
                                            <p:tav tm="100000">
                                              <p:val>
                                                <p:strVal val="#ppt_x"/>
                                              </p:val>
                                            </p:tav>
                                          </p:tavLst>
                                        </p:anim>
                                        <p:anim calcmode="lin" valueType="num">
                                          <p:cBhvr additive="base">
                                            <p:cTn id="71" dur="2000" fill="hold"/>
                                            <p:tgtEl>
                                              <p:spTgt spid="445"/>
                                            </p:tgtEl>
                                            <p:attrNameLst>
                                              <p:attrName>ppt_y</p:attrName>
                                            </p:attrNameLst>
                                          </p:cBhvr>
                                          <p:tavLst>
                                            <p:tav tm="0">
                                              <p:val>
                                                <p:strVal val="0-#ppt_h/2"/>
                                              </p:val>
                                            </p:tav>
                                            <p:tav tm="100000">
                                              <p:val>
                                                <p:strVal val="#ppt_y"/>
                                              </p:val>
                                            </p:tav>
                                          </p:tavLst>
                                        </p:anim>
                                      </p:childTnLst>
                                    </p:cTn>
                                  </p:par>
                                  <p:par>
                                    <p:cTn id="72" presetID="2" presetClass="entr" presetSubtype="1" fill="hold" grpId="0" nodeType="withEffect">
                                      <p:stCondLst>
                                        <p:cond delay="200"/>
                                      </p:stCondLst>
                                      <p:childTnLst>
                                        <p:set>
                                          <p:cBhvr>
                                            <p:cTn id="73" dur="1" fill="hold">
                                              <p:stCondLst>
                                                <p:cond delay="0"/>
                                              </p:stCondLst>
                                            </p:cTn>
                                            <p:tgtEl>
                                              <p:spTgt spid="456"/>
                                            </p:tgtEl>
                                            <p:attrNameLst>
                                              <p:attrName>style.visibility</p:attrName>
                                            </p:attrNameLst>
                                          </p:cBhvr>
                                          <p:to>
                                            <p:strVal val="visible"/>
                                          </p:to>
                                        </p:set>
                                        <p:anim calcmode="lin" valueType="num">
                                          <p:cBhvr additive="base">
                                            <p:cTn id="74" dur="2000" fill="hold"/>
                                            <p:tgtEl>
                                              <p:spTgt spid="456"/>
                                            </p:tgtEl>
                                            <p:attrNameLst>
                                              <p:attrName>ppt_x</p:attrName>
                                            </p:attrNameLst>
                                          </p:cBhvr>
                                          <p:tavLst>
                                            <p:tav tm="0">
                                              <p:val>
                                                <p:strVal val="#ppt_x"/>
                                              </p:val>
                                            </p:tav>
                                            <p:tav tm="100000">
                                              <p:val>
                                                <p:strVal val="#ppt_x"/>
                                              </p:val>
                                            </p:tav>
                                          </p:tavLst>
                                        </p:anim>
                                        <p:anim calcmode="lin" valueType="num">
                                          <p:cBhvr additive="base">
                                            <p:cTn id="75" dur="2000" fill="hold"/>
                                            <p:tgtEl>
                                              <p:spTgt spid="456"/>
                                            </p:tgtEl>
                                            <p:attrNameLst>
                                              <p:attrName>ppt_y</p:attrName>
                                            </p:attrNameLst>
                                          </p:cBhvr>
                                          <p:tavLst>
                                            <p:tav tm="0">
                                              <p:val>
                                                <p:strVal val="0-#ppt_h/2"/>
                                              </p:val>
                                            </p:tav>
                                            <p:tav tm="100000">
                                              <p:val>
                                                <p:strVal val="#ppt_y"/>
                                              </p:val>
                                            </p:tav>
                                          </p:tavLst>
                                        </p:anim>
                                      </p:childTnLst>
                                    </p:cTn>
                                  </p:par>
                                  <p:par>
                                    <p:cTn id="76" presetID="2" presetClass="entr" presetSubtype="1" fill="hold" grpId="0" nodeType="withEffect">
                                      <p:stCondLst>
                                        <p:cond delay="0"/>
                                      </p:stCondLst>
                                      <p:childTnLst>
                                        <p:set>
                                          <p:cBhvr>
                                            <p:cTn id="77" dur="1" fill="hold">
                                              <p:stCondLst>
                                                <p:cond delay="0"/>
                                              </p:stCondLst>
                                            </p:cTn>
                                            <p:tgtEl>
                                              <p:spTgt spid="457"/>
                                            </p:tgtEl>
                                            <p:attrNameLst>
                                              <p:attrName>style.visibility</p:attrName>
                                            </p:attrNameLst>
                                          </p:cBhvr>
                                          <p:to>
                                            <p:strVal val="visible"/>
                                          </p:to>
                                        </p:set>
                                        <p:anim calcmode="lin" valueType="num">
                                          <p:cBhvr additive="base">
                                            <p:cTn id="78" dur="2000" fill="hold"/>
                                            <p:tgtEl>
                                              <p:spTgt spid="457"/>
                                            </p:tgtEl>
                                            <p:attrNameLst>
                                              <p:attrName>ppt_x</p:attrName>
                                            </p:attrNameLst>
                                          </p:cBhvr>
                                          <p:tavLst>
                                            <p:tav tm="0">
                                              <p:val>
                                                <p:strVal val="#ppt_x"/>
                                              </p:val>
                                            </p:tav>
                                            <p:tav tm="100000">
                                              <p:val>
                                                <p:strVal val="#ppt_x"/>
                                              </p:val>
                                            </p:tav>
                                          </p:tavLst>
                                        </p:anim>
                                        <p:anim calcmode="lin" valueType="num">
                                          <p:cBhvr additive="base">
                                            <p:cTn id="79" dur="2000" fill="hold"/>
                                            <p:tgtEl>
                                              <p:spTgt spid="457"/>
                                            </p:tgtEl>
                                            <p:attrNameLst>
                                              <p:attrName>ppt_y</p:attrName>
                                            </p:attrNameLst>
                                          </p:cBhvr>
                                          <p:tavLst>
                                            <p:tav tm="0">
                                              <p:val>
                                                <p:strVal val="0-#ppt_h/2"/>
                                              </p:val>
                                            </p:tav>
                                            <p:tav tm="100000">
                                              <p:val>
                                                <p:strVal val="#ppt_y"/>
                                              </p:val>
                                            </p:tav>
                                          </p:tavLst>
                                        </p:anim>
                                      </p:childTnLst>
                                    </p:cTn>
                                  </p:par>
                                  <p:par>
                                    <p:cTn id="80" presetID="2" presetClass="entr" presetSubtype="1" fill="hold" grpId="0" nodeType="withEffect">
                                      <p:stCondLst>
                                        <p:cond delay="0"/>
                                      </p:stCondLst>
                                      <p:childTnLst>
                                        <p:set>
                                          <p:cBhvr>
                                            <p:cTn id="81" dur="1" fill="hold">
                                              <p:stCondLst>
                                                <p:cond delay="0"/>
                                              </p:stCondLst>
                                            </p:cTn>
                                            <p:tgtEl>
                                              <p:spTgt spid="459"/>
                                            </p:tgtEl>
                                            <p:attrNameLst>
                                              <p:attrName>style.visibility</p:attrName>
                                            </p:attrNameLst>
                                          </p:cBhvr>
                                          <p:to>
                                            <p:strVal val="visible"/>
                                          </p:to>
                                        </p:set>
                                        <p:anim calcmode="lin" valueType="num">
                                          <p:cBhvr additive="base">
                                            <p:cTn id="82" dur="2000" fill="hold"/>
                                            <p:tgtEl>
                                              <p:spTgt spid="459"/>
                                            </p:tgtEl>
                                            <p:attrNameLst>
                                              <p:attrName>ppt_x</p:attrName>
                                            </p:attrNameLst>
                                          </p:cBhvr>
                                          <p:tavLst>
                                            <p:tav tm="0">
                                              <p:val>
                                                <p:strVal val="#ppt_x"/>
                                              </p:val>
                                            </p:tav>
                                            <p:tav tm="100000">
                                              <p:val>
                                                <p:strVal val="#ppt_x"/>
                                              </p:val>
                                            </p:tav>
                                          </p:tavLst>
                                        </p:anim>
                                        <p:anim calcmode="lin" valueType="num">
                                          <p:cBhvr additive="base">
                                            <p:cTn id="83" dur="2000" fill="hold"/>
                                            <p:tgtEl>
                                              <p:spTgt spid="459"/>
                                            </p:tgtEl>
                                            <p:attrNameLst>
                                              <p:attrName>ppt_y</p:attrName>
                                            </p:attrNameLst>
                                          </p:cBhvr>
                                          <p:tavLst>
                                            <p:tav tm="0">
                                              <p:val>
                                                <p:strVal val="0-#ppt_h/2"/>
                                              </p:val>
                                            </p:tav>
                                            <p:tav tm="100000">
                                              <p:val>
                                                <p:strVal val="#ppt_y"/>
                                              </p:val>
                                            </p:tav>
                                          </p:tavLst>
                                        </p:anim>
                                      </p:childTnLst>
                                    </p:cTn>
                                  </p:par>
                                  <p:par>
                                    <p:cTn id="84" presetID="2" presetClass="entr" presetSubtype="1" fill="hold" grpId="0" nodeType="withEffect">
                                      <p:stCondLst>
                                        <p:cond delay="0"/>
                                      </p:stCondLst>
                                      <p:childTnLst>
                                        <p:set>
                                          <p:cBhvr>
                                            <p:cTn id="85" dur="1" fill="hold">
                                              <p:stCondLst>
                                                <p:cond delay="0"/>
                                              </p:stCondLst>
                                            </p:cTn>
                                            <p:tgtEl>
                                              <p:spTgt spid="465"/>
                                            </p:tgtEl>
                                            <p:attrNameLst>
                                              <p:attrName>style.visibility</p:attrName>
                                            </p:attrNameLst>
                                          </p:cBhvr>
                                          <p:to>
                                            <p:strVal val="visible"/>
                                          </p:to>
                                        </p:set>
                                        <p:anim calcmode="lin" valueType="num">
                                          <p:cBhvr additive="base">
                                            <p:cTn id="86" dur="2000" fill="hold"/>
                                            <p:tgtEl>
                                              <p:spTgt spid="465"/>
                                            </p:tgtEl>
                                            <p:attrNameLst>
                                              <p:attrName>ppt_x</p:attrName>
                                            </p:attrNameLst>
                                          </p:cBhvr>
                                          <p:tavLst>
                                            <p:tav tm="0">
                                              <p:val>
                                                <p:strVal val="#ppt_x"/>
                                              </p:val>
                                            </p:tav>
                                            <p:tav tm="100000">
                                              <p:val>
                                                <p:strVal val="#ppt_x"/>
                                              </p:val>
                                            </p:tav>
                                          </p:tavLst>
                                        </p:anim>
                                        <p:anim calcmode="lin" valueType="num">
                                          <p:cBhvr additive="base">
                                            <p:cTn id="87" dur="2000" fill="hold"/>
                                            <p:tgtEl>
                                              <p:spTgt spid="465"/>
                                            </p:tgtEl>
                                            <p:attrNameLst>
                                              <p:attrName>ppt_y</p:attrName>
                                            </p:attrNameLst>
                                          </p:cBhvr>
                                          <p:tavLst>
                                            <p:tav tm="0">
                                              <p:val>
                                                <p:strVal val="0-#ppt_h/2"/>
                                              </p:val>
                                            </p:tav>
                                            <p:tav tm="100000">
                                              <p:val>
                                                <p:strVal val="#ppt_y"/>
                                              </p:val>
                                            </p:tav>
                                          </p:tavLst>
                                        </p:anim>
                                      </p:childTnLst>
                                    </p:cTn>
                                  </p:par>
                                  <p:par>
                                    <p:cTn id="88" presetID="2" presetClass="entr" presetSubtype="1" fill="hold" nodeType="withEffect">
                                      <p:stCondLst>
                                        <p:cond delay="0"/>
                                      </p:stCondLst>
                                      <p:childTnLst>
                                        <p:set>
                                          <p:cBhvr>
                                            <p:cTn id="89" dur="1" fill="hold">
                                              <p:stCondLst>
                                                <p:cond delay="0"/>
                                              </p:stCondLst>
                                            </p:cTn>
                                            <p:tgtEl>
                                              <p:spTgt spid="2"/>
                                            </p:tgtEl>
                                            <p:attrNameLst>
                                              <p:attrName>style.visibility</p:attrName>
                                            </p:attrNameLst>
                                          </p:cBhvr>
                                          <p:to>
                                            <p:strVal val="visible"/>
                                          </p:to>
                                        </p:set>
                                        <p:anim calcmode="lin" valueType="num">
                                          <p:cBhvr additive="base">
                                            <p:cTn id="90" dur="2000" fill="hold"/>
                                            <p:tgtEl>
                                              <p:spTgt spid="2"/>
                                            </p:tgtEl>
                                            <p:attrNameLst>
                                              <p:attrName>ppt_x</p:attrName>
                                            </p:attrNameLst>
                                          </p:cBhvr>
                                          <p:tavLst>
                                            <p:tav tm="0">
                                              <p:val>
                                                <p:strVal val="#ppt_x"/>
                                              </p:val>
                                            </p:tav>
                                            <p:tav tm="100000">
                                              <p:val>
                                                <p:strVal val="#ppt_x"/>
                                              </p:val>
                                            </p:tav>
                                          </p:tavLst>
                                        </p:anim>
                                        <p:anim calcmode="lin" valueType="num">
                                          <p:cBhvr additive="base">
                                            <p:cTn id="91" dur="2000" fill="hold"/>
                                            <p:tgtEl>
                                              <p:spTgt spid="2"/>
                                            </p:tgtEl>
                                            <p:attrNameLst>
                                              <p:attrName>ppt_y</p:attrName>
                                            </p:attrNameLst>
                                          </p:cBhvr>
                                          <p:tavLst>
                                            <p:tav tm="0">
                                              <p:val>
                                                <p:strVal val="0-#ppt_h/2"/>
                                              </p:val>
                                            </p:tav>
                                            <p:tav tm="100000">
                                              <p:val>
                                                <p:strVal val="#ppt_y"/>
                                              </p:val>
                                            </p:tav>
                                          </p:tavLst>
                                        </p:anim>
                                      </p:childTnLst>
                                    </p:cTn>
                                  </p:par>
                                  <p:par>
                                    <p:cTn id="92" presetID="2" presetClass="entr" presetSubtype="1" fill="hold" nodeType="withEffect">
                                      <p:stCondLst>
                                        <p:cond delay="0"/>
                                      </p:stCondLst>
                                      <p:childTnLst>
                                        <p:set>
                                          <p:cBhvr>
                                            <p:cTn id="93" dur="1" fill="hold">
                                              <p:stCondLst>
                                                <p:cond delay="0"/>
                                              </p:stCondLst>
                                            </p:cTn>
                                            <p:tgtEl>
                                              <p:spTgt spid="511"/>
                                            </p:tgtEl>
                                            <p:attrNameLst>
                                              <p:attrName>style.visibility</p:attrName>
                                            </p:attrNameLst>
                                          </p:cBhvr>
                                          <p:to>
                                            <p:strVal val="visible"/>
                                          </p:to>
                                        </p:set>
                                        <p:anim calcmode="lin" valueType="num">
                                          <p:cBhvr additive="base">
                                            <p:cTn id="94" dur="2000" fill="hold"/>
                                            <p:tgtEl>
                                              <p:spTgt spid="511"/>
                                            </p:tgtEl>
                                            <p:attrNameLst>
                                              <p:attrName>ppt_x</p:attrName>
                                            </p:attrNameLst>
                                          </p:cBhvr>
                                          <p:tavLst>
                                            <p:tav tm="0">
                                              <p:val>
                                                <p:strVal val="#ppt_x"/>
                                              </p:val>
                                            </p:tav>
                                            <p:tav tm="100000">
                                              <p:val>
                                                <p:strVal val="#ppt_x"/>
                                              </p:val>
                                            </p:tav>
                                          </p:tavLst>
                                        </p:anim>
                                        <p:anim calcmode="lin" valueType="num">
                                          <p:cBhvr additive="base">
                                            <p:cTn id="95" dur="2000" fill="hold"/>
                                            <p:tgtEl>
                                              <p:spTgt spid="511"/>
                                            </p:tgtEl>
                                            <p:attrNameLst>
                                              <p:attrName>ppt_y</p:attrName>
                                            </p:attrNameLst>
                                          </p:cBhvr>
                                          <p:tavLst>
                                            <p:tav tm="0">
                                              <p:val>
                                                <p:strVal val="0-#ppt_h/2"/>
                                              </p:val>
                                            </p:tav>
                                            <p:tav tm="100000">
                                              <p:val>
                                                <p:strVal val="#ppt_y"/>
                                              </p:val>
                                            </p:tav>
                                          </p:tavLst>
                                        </p:anim>
                                      </p:childTnLst>
                                    </p:cTn>
                                  </p:par>
                                  <p:par>
                                    <p:cTn id="96" presetID="2" presetClass="entr" presetSubtype="1" fill="hold" nodeType="withEffect">
                                      <p:stCondLst>
                                        <p:cond delay="0"/>
                                      </p:stCondLst>
                                      <p:childTnLst>
                                        <p:set>
                                          <p:cBhvr>
                                            <p:cTn id="97" dur="1" fill="hold">
                                              <p:stCondLst>
                                                <p:cond delay="0"/>
                                              </p:stCondLst>
                                            </p:cTn>
                                            <p:tgtEl>
                                              <p:spTgt spid="705"/>
                                            </p:tgtEl>
                                            <p:attrNameLst>
                                              <p:attrName>style.visibility</p:attrName>
                                            </p:attrNameLst>
                                          </p:cBhvr>
                                          <p:to>
                                            <p:strVal val="visible"/>
                                          </p:to>
                                        </p:set>
                                        <p:anim calcmode="lin" valueType="num">
                                          <p:cBhvr additive="base">
                                            <p:cTn id="98" dur="2000" fill="hold"/>
                                            <p:tgtEl>
                                              <p:spTgt spid="705"/>
                                            </p:tgtEl>
                                            <p:attrNameLst>
                                              <p:attrName>ppt_x</p:attrName>
                                            </p:attrNameLst>
                                          </p:cBhvr>
                                          <p:tavLst>
                                            <p:tav tm="0">
                                              <p:val>
                                                <p:strVal val="#ppt_x"/>
                                              </p:val>
                                            </p:tav>
                                            <p:tav tm="100000">
                                              <p:val>
                                                <p:strVal val="#ppt_x"/>
                                              </p:val>
                                            </p:tav>
                                          </p:tavLst>
                                        </p:anim>
                                        <p:anim calcmode="lin" valueType="num">
                                          <p:cBhvr additive="base">
                                            <p:cTn id="99" dur="2000" fill="hold"/>
                                            <p:tgtEl>
                                              <p:spTgt spid="705"/>
                                            </p:tgtEl>
                                            <p:attrNameLst>
                                              <p:attrName>ppt_y</p:attrName>
                                            </p:attrNameLst>
                                          </p:cBhvr>
                                          <p:tavLst>
                                            <p:tav tm="0">
                                              <p:val>
                                                <p:strVal val="0-#ppt_h/2"/>
                                              </p:val>
                                            </p:tav>
                                            <p:tav tm="100000">
                                              <p:val>
                                                <p:strVal val="#ppt_y"/>
                                              </p:val>
                                            </p:tav>
                                          </p:tavLst>
                                        </p:anim>
                                      </p:childTnLst>
                                    </p:cTn>
                                  </p:par>
                                  <p:par>
                                    <p:cTn id="100" presetID="2" presetClass="entr" presetSubtype="1" fill="hold" nodeType="withEffect">
                                      <p:stCondLst>
                                        <p:cond delay="100"/>
                                      </p:stCondLst>
                                      <p:childTnLst>
                                        <p:set>
                                          <p:cBhvr>
                                            <p:cTn id="101" dur="1" fill="hold">
                                              <p:stCondLst>
                                                <p:cond delay="0"/>
                                              </p:stCondLst>
                                            </p:cTn>
                                            <p:tgtEl>
                                              <p:spTgt spid="725"/>
                                            </p:tgtEl>
                                            <p:attrNameLst>
                                              <p:attrName>style.visibility</p:attrName>
                                            </p:attrNameLst>
                                          </p:cBhvr>
                                          <p:to>
                                            <p:strVal val="visible"/>
                                          </p:to>
                                        </p:set>
                                        <p:anim calcmode="lin" valueType="num">
                                          <p:cBhvr additive="base">
                                            <p:cTn id="102" dur="2000" fill="hold"/>
                                            <p:tgtEl>
                                              <p:spTgt spid="725"/>
                                            </p:tgtEl>
                                            <p:attrNameLst>
                                              <p:attrName>ppt_x</p:attrName>
                                            </p:attrNameLst>
                                          </p:cBhvr>
                                          <p:tavLst>
                                            <p:tav tm="0">
                                              <p:val>
                                                <p:strVal val="#ppt_x"/>
                                              </p:val>
                                            </p:tav>
                                            <p:tav tm="100000">
                                              <p:val>
                                                <p:strVal val="#ppt_x"/>
                                              </p:val>
                                            </p:tav>
                                          </p:tavLst>
                                        </p:anim>
                                        <p:anim calcmode="lin" valueType="num">
                                          <p:cBhvr additive="base">
                                            <p:cTn id="103" dur="2000" fill="hold"/>
                                            <p:tgtEl>
                                              <p:spTgt spid="725"/>
                                            </p:tgtEl>
                                            <p:attrNameLst>
                                              <p:attrName>ppt_y</p:attrName>
                                            </p:attrNameLst>
                                          </p:cBhvr>
                                          <p:tavLst>
                                            <p:tav tm="0">
                                              <p:val>
                                                <p:strVal val="0-#ppt_h/2"/>
                                              </p:val>
                                            </p:tav>
                                            <p:tav tm="100000">
                                              <p:val>
                                                <p:strVal val="#ppt_y"/>
                                              </p:val>
                                            </p:tav>
                                          </p:tavLst>
                                        </p:anim>
                                      </p:childTnLst>
                                    </p:cTn>
                                  </p:par>
                                  <p:par>
                                    <p:cTn id="104" presetID="2" presetClass="entr" presetSubtype="1" fill="hold" nodeType="withEffect">
                                      <p:stCondLst>
                                        <p:cond delay="400"/>
                                      </p:stCondLst>
                                      <p:childTnLst>
                                        <p:set>
                                          <p:cBhvr>
                                            <p:cTn id="105" dur="1" fill="hold">
                                              <p:stCondLst>
                                                <p:cond delay="0"/>
                                              </p:stCondLst>
                                            </p:cTn>
                                            <p:tgtEl>
                                              <p:spTgt spid="8"/>
                                            </p:tgtEl>
                                            <p:attrNameLst>
                                              <p:attrName>style.visibility</p:attrName>
                                            </p:attrNameLst>
                                          </p:cBhvr>
                                          <p:to>
                                            <p:strVal val="visible"/>
                                          </p:to>
                                        </p:set>
                                        <p:anim calcmode="lin" valueType="num">
                                          <p:cBhvr additive="base">
                                            <p:cTn id="106" dur="2000" fill="hold"/>
                                            <p:tgtEl>
                                              <p:spTgt spid="8"/>
                                            </p:tgtEl>
                                            <p:attrNameLst>
                                              <p:attrName>ppt_x</p:attrName>
                                            </p:attrNameLst>
                                          </p:cBhvr>
                                          <p:tavLst>
                                            <p:tav tm="0">
                                              <p:val>
                                                <p:strVal val="#ppt_x"/>
                                              </p:val>
                                            </p:tav>
                                            <p:tav tm="100000">
                                              <p:val>
                                                <p:strVal val="#ppt_x"/>
                                              </p:val>
                                            </p:tav>
                                          </p:tavLst>
                                        </p:anim>
                                        <p:anim calcmode="lin" valueType="num">
                                          <p:cBhvr additive="base">
                                            <p:cTn id="107" dur="2000" fill="hold"/>
                                            <p:tgtEl>
                                              <p:spTgt spid="8"/>
                                            </p:tgtEl>
                                            <p:attrNameLst>
                                              <p:attrName>ppt_y</p:attrName>
                                            </p:attrNameLst>
                                          </p:cBhvr>
                                          <p:tavLst>
                                            <p:tav tm="0">
                                              <p:val>
                                                <p:strVal val="0-#ppt_h/2"/>
                                              </p:val>
                                            </p:tav>
                                            <p:tav tm="100000">
                                              <p:val>
                                                <p:strVal val="#ppt_y"/>
                                              </p:val>
                                            </p:tav>
                                          </p:tavLst>
                                        </p:anim>
                                      </p:childTnLst>
                                    </p:cTn>
                                  </p:par>
                                  <p:par>
                                    <p:cTn id="108" presetID="2" presetClass="entr" presetSubtype="1" fill="hold" nodeType="withEffect">
                                      <p:stCondLst>
                                        <p:cond delay="100"/>
                                      </p:stCondLst>
                                      <p:childTnLst>
                                        <p:set>
                                          <p:cBhvr>
                                            <p:cTn id="109" dur="1" fill="hold">
                                              <p:stCondLst>
                                                <p:cond delay="0"/>
                                              </p:stCondLst>
                                            </p:cTn>
                                            <p:tgtEl>
                                              <p:spTgt spid="746"/>
                                            </p:tgtEl>
                                            <p:attrNameLst>
                                              <p:attrName>style.visibility</p:attrName>
                                            </p:attrNameLst>
                                          </p:cBhvr>
                                          <p:to>
                                            <p:strVal val="visible"/>
                                          </p:to>
                                        </p:set>
                                        <p:anim calcmode="lin" valueType="num">
                                          <p:cBhvr additive="base">
                                            <p:cTn id="110" dur="2000" fill="hold"/>
                                            <p:tgtEl>
                                              <p:spTgt spid="746"/>
                                            </p:tgtEl>
                                            <p:attrNameLst>
                                              <p:attrName>ppt_x</p:attrName>
                                            </p:attrNameLst>
                                          </p:cBhvr>
                                          <p:tavLst>
                                            <p:tav tm="0">
                                              <p:val>
                                                <p:strVal val="#ppt_x"/>
                                              </p:val>
                                            </p:tav>
                                            <p:tav tm="100000">
                                              <p:val>
                                                <p:strVal val="#ppt_x"/>
                                              </p:val>
                                            </p:tav>
                                          </p:tavLst>
                                        </p:anim>
                                        <p:anim calcmode="lin" valueType="num">
                                          <p:cBhvr additive="base">
                                            <p:cTn id="111" dur="2000" fill="hold"/>
                                            <p:tgtEl>
                                              <p:spTgt spid="746"/>
                                            </p:tgtEl>
                                            <p:attrNameLst>
                                              <p:attrName>ppt_y</p:attrName>
                                            </p:attrNameLst>
                                          </p:cBhvr>
                                          <p:tavLst>
                                            <p:tav tm="0">
                                              <p:val>
                                                <p:strVal val="0-#ppt_h/2"/>
                                              </p:val>
                                            </p:tav>
                                            <p:tav tm="100000">
                                              <p:val>
                                                <p:strVal val="#ppt_y"/>
                                              </p:val>
                                            </p:tav>
                                          </p:tavLst>
                                        </p:anim>
                                      </p:childTnLst>
                                    </p:cTn>
                                  </p:par>
                                  <p:par>
                                    <p:cTn id="112" presetID="2" presetClass="entr" presetSubtype="1" fill="hold" nodeType="withEffect">
                                      <p:stCondLst>
                                        <p:cond delay="100"/>
                                      </p:stCondLst>
                                      <p:childTnLst>
                                        <p:set>
                                          <p:cBhvr>
                                            <p:cTn id="113" dur="1" fill="hold">
                                              <p:stCondLst>
                                                <p:cond delay="0"/>
                                              </p:stCondLst>
                                            </p:cTn>
                                            <p:tgtEl>
                                              <p:spTgt spid="766"/>
                                            </p:tgtEl>
                                            <p:attrNameLst>
                                              <p:attrName>style.visibility</p:attrName>
                                            </p:attrNameLst>
                                          </p:cBhvr>
                                          <p:to>
                                            <p:strVal val="visible"/>
                                          </p:to>
                                        </p:set>
                                        <p:anim calcmode="lin" valueType="num">
                                          <p:cBhvr additive="base">
                                            <p:cTn id="114" dur="2000" fill="hold"/>
                                            <p:tgtEl>
                                              <p:spTgt spid="766"/>
                                            </p:tgtEl>
                                            <p:attrNameLst>
                                              <p:attrName>ppt_x</p:attrName>
                                            </p:attrNameLst>
                                          </p:cBhvr>
                                          <p:tavLst>
                                            <p:tav tm="0">
                                              <p:val>
                                                <p:strVal val="#ppt_x"/>
                                              </p:val>
                                            </p:tav>
                                            <p:tav tm="100000">
                                              <p:val>
                                                <p:strVal val="#ppt_x"/>
                                              </p:val>
                                            </p:tav>
                                          </p:tavLst>
                                        </p:anim>
                                        <p:anim calcmode="lin" valueType="num">
                                          <p:cBhvr additive="base">
                                            <p:cTn id="115" dur="2000" fill="hold"/>
                                            <p:tgtEl>
                                              <p:spTgt spid="76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 grpId="0"/>
          <p:bldP spid="860" grpId="0"/>
          <p:bldP spid="357" grpId="0"/>
          <p:bldP spid="393" grpId="0"/>
          <p:bldP spid="396" grpId="0"/>
          <p:bldP spid="404" grpId="0"/>
          <p:bldP spid="405" grpId="0"/>
          <p:bldP spid="406" grpId="0"/>
          <p:bldP spid="407" grpId="0"/>
          <p:bldP spid="409" grpId="0"/>
          <p:bldP spid="410" grpId="0"/>
          <p:bldP spid="411" grpId="0"/>
          <p:bldP spid="414" grpId="0"/>
          <p:bldP spid="415" grpId="0"/>
          <p:bldP spid="416" grpId="0"/>
          <p:bldP spid="433" grpId="0"/>
          <p:bldP spid="445" grpId="0"/>
          <p:bldP spid="456" grpId="0"/>
          <p:bldP spid="457" grpId="0"/>
          <p:bldP spid="459" grpId="0"/>
          <p:bldP spid="465" grpId="0"/>
        </p:bldLst>
      </p:timing>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2" name="TextBox 1"/>
          <p:cNvSpPr txBox="1"/>
          <p:nvPr/>
        </p:nvSpPr>
        <p:spPr>
          <a:xfrm>
            <a:off x="1836466" y="739588"/>
            <a:ext cx="8519127" cy="584775"/>
          </a:xfrm>
          <a:prstGeom prst="rect">
            <a:avLst/>
          </a:prstGeom>
          <a:noFill/>
        </p:spPr>
        <p:txBody>
          <a:bodyPr wrap="none" rtlCol="0">
            <a:spAutoFit/>
          </a:bodyPr>
          <a:lstStyle/>
          <a:p>
            <a:pPr algn="ctr"/>
            <a:r>
              <a:rPr lang="en-US" sz="3200" dirty="0">
                <a:solidFill>
                  <a:srgbClr val="C00000"/>
                </a:solidFill>
              </a:rPr>
              <a:t>This Magazine weight converts into a 40% reach.</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p:cNvGrpSpPr/>
          <p:nvPr/>
        </p:nvGrpSpPr>
        <p:grpSpPr>
          <a:xfrm>
            <a:off x="3467103" y="4501182"/>
            <a:ext cx="2769706" cy="779402"/>
            <a:chOff x="-310572" y="5670699"/>
            <a:chExt cx="3157759" cy="779402"/>
          </a:xfrm>
        </p:grpSpPr>
        <p:sp>
          <p:nvSpPr>
            <p:cNvPr id="406" name="TextBox 405"/>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7" name="TextBox 406"/>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8" name="TextBox 407"/>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9" name="TextBox 408"/>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0" name="TextBox 409"/>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1" name="TextBox 410"/>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2" name="TextBox 411"/>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3" name="TextBox 412"/>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4" name="TextBox 413"/>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5" name="TextBox 414"/>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6" name="TextBox 415"/>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3" name="TextBox 432"/>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7" name="TextBox 456"/>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8" name="TextBox 457"/>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9" name="TextBox 458"/>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0" name="TextBox 459"/>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5" name="TextBox 674"/>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6" name="TextBox 675"/>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7" name="TextBox 676"/>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8" name="TextBox 677"/>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6" name="TextBox 705"/>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7" name="TextBox 706"/>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9" name="TextBox 708"/>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0" name="TextBox 709"/>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1" name="TextBox 710"/>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2" name="TextBox 711"/>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3" name="TextBox 712"/>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4" name="TextBox 713"/>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24" name="Group 723"/>
          <p:cNvGrpSpPr/>
          <p:nvPr/>
        </p:nvGrpSpPr>
        <p:grpSpPr>
          <a:xfrm rot="10546324">
            <a:off x="1038617" y="4348470"/>
            <a:ext cx="2298255" cy="821518"/>
            <a:chOff x="-153869" y="5628583"/>
            <a:chExt cx="3001056" cy="821518"/>
          </a:xfrm>
        </p:grpSpPr>
        <p:sp>
          <p:nvSpPr>
            <p:cNvPr id="725" name="TextBox 724"/>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4" name="TextBox 733"/>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5" name="TextBox 734"/>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6" name="TextBox 735"/>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7" name="TextBox 736"/>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8" name="TextBox 737"/>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9" name="TextBox 738"/>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0" name="TextBox 739"/>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1" name="TextBox 740"/>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2" name="TextBox 741"/>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3" name="TextBox 742"/>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4" name="TextBox 743"/>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5" name="TextBox 744"/>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6" name="TextBox 745"/>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7" name="TextBox 746"/>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8" name="TextBox 747"/>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49" name="TextBox 748"/>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0" name="TextBox 749"/>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1" name="TextBox 750"/>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a:endCxn id="35" idx="2"/>
          </p:cNvCxnSpPr>
          <p:nvPr/>
        </p:nvCxnSpPr>
        <p:spPr>
          <a:xfrm>
            <a:off x="3748852" y="2447812"/>
            <a:ext cx="7620" cy="183353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3" idx="1"/>
          </p:cNvCxnSpPr>
          <p:nvPr/>
        </p:nvCxnSpPr>
        <p:spPr>
          <a:xfrm>
            <a:off x="8480636" y="2447812"/>
            <a:ext cx="13432" cy="2090555"/>
          </a:xfrm>
          <a:prstGeom prst="line">
            <a:avLst/>
          </a:prstGeom>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359073" y="3559260"/>
            <a:ext cx="2007029" cy="619734"/>
            <a:chOff x="359073" y="3559260"/>
            <a:chExt cx="2007029" cy="619734"/>
          </a:xfrm>
        </p:grpSpPr>
        <p:sp>
          <p:nvSpPr>
            <p:cNvPr id="764" name="TextBox 763"/>
            <p:cNvSpPr txBox="1"/>
            <p:nvPr/>
          </p:nvSpPr>
          <p:spPr>
            <a:xfrm>
              <a:off x="359073" y="3593491"/>
              <a:ext cx="1254895" cy="461665"/>
            </a:xfrm>
            <a:prstGeom prst="rect">
              <a:avLst/>
            </a:prstGeom>
            <a:noFill/>
          </p:spPr>
          <p:txBody>
            <a:bodyPr wrap="none" rtlCol="0">
              <a:spAutoFit/>
            </a:bodyPr>
            <a:lstStyle/>
            <a:p>
              <a:pPr algn="r"/>
              <a:r>
                <a:rPr lang="en-US" sz="2400" dirty="0">
                  <a:solidFill>
                    <a:srgbClr val="C00000"/>
                  </a:solidFill>
                </a:rPr>
                <a:t>Reached</a:t>
              </a:r>
            </a:p>
          </p:txBody>
        </p:sp>
        <p:sp>
          <p:nvSpPr>
            <p:cNvPr id="765" name="TextBox 764"/>
            <p:cNvSpPr txBox="1"/>
            <p:nvPr/>
          </p:nvSpPr>
          <p:spPr>
            <a:xfrm>
              <a:off x="1622077" y="3593491"/>
              <a:ext cx="715260" cy="461665"/>
            </a:xfrm>
            <a:prstGeom prst="rect">
              <a:avLst/>
            </a:prstGeom>
            <a:noFill/>
          </p:spPr>
          <p:txBody>
            <a:bodyPr wrap="none" rtlCol="0">
              <a:spAutoFit/>
            </a:bodyPr>
            <a:lstStyle/>
            <a:p>
              <a:pPr algn="ctr"/>
              <a:r>
                <a:rPr lang="en-US" sz="2400" dirty="0">
                  <a:solidFill>
                    <a:srgbClr val="C00000"/>
                  </a:solidFill>
                </a:rPr>
                <a:t>40%</a:t>
              </a:r>
            </a:p>
          </p:txBody>
        </p:sp>
        <p:cxnSp>
          <p:nvCxnSpPr>
            <p:cNvPr id="766" name="Straight Connector 765"/>
            <p:cNvCxnSpPr/>
            <p:nvPr/>
          </p:nvCxnSpPr>
          <p:spPr>
            <a:xfrm>
              <a:off x="2366102" y="3559260"/>
              <a:ext cx="0" cy="619734"/>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76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419404332"/>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77"/>
                                            </p:tgtEl>
                                            <p:attrNameLst>
                                              <p:attrName>style.visibility</p:attrName>
                                            </p:attrNameLst>
                                          </p:cBhvr>
                                          <p:to>
                                            <p:strVal val="visible"/>
                                          </p:to>
                                        </p:set>
                                        <p:anim calcmode="lin" valueType="num">
                                          <p:cBhvr additive="base">
                                            <p:cTn id="7" dur="3000" fill="hold"/>
                                            <p:tgtEl>
                                              <p:spTgt spid="277"/>
                                            </p:tgtEl>
                                            <p:attrNameLst>
                                              <p:attrName>ppt_x</p:attrName>
                                            </p:attrNameLst>
                                          </p:cBhvr>
                                          <p:tavLst>
                                            <p:tav tm="0">
                                              <p:val>
                                                <p:strVal val="#ppt_x"/>
                                              </p:val>
                                            </p:tav>
                                            <p:tav tm="100000">
                                              <p:val>
                                                <p:strVal val="#ppt_x"/>
                                              </p:val>
                                            </p:tav>
                                          </p:tavLst>
                                        </p:anim>
                                        <p:anim calcmode="lin" valueType="num">
                                          <p:cBhvr additive="base">
                                            <p:cTn id="8" dur="3000" fill="hold"/>
                                            <p:tgtEl>
                                              <p:spTgt spid="27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42000">
                                      <p:stCondLst>
                                        <p:cond delay="100"/>
                                      </p:stCondLst>
                                      <p:childTnLst>
                                        <p:set>
                                          <p:cBhvr>
                                            <p:cTn id="14" dur="1" fill="hold">
                                              <p:stCondLst>
                                                <p:cond delay="0"/>
                                              </p:stCondLst>
                                            </p:cTn>
                                            <p:tgtEl>
                                              <p:spTgt spid="57"/>
                                            </p:tgtEl>
                                            <p:attrNameLst>
                                              <p:attrName>style.visibility</p:attrName>
                                            </p:attrNameLst>
                                          </p:cBhvr>
                                          <p:to>
                                            <p:strVal val="visible"/>
                                          </p:to>
                                        </p:set>
                                        <p:anim calcmode="lin" valueType="num" p14:bounceEnd="42000">
                                          <p:cBhvr additive="base">
                                            <p:cTn id="15" dur="1000" fill="hold"/>
                                            <p:tgtEl>
                                              <p:spTgt spid="57"/>
                                            </p:tgtEl>
                                            <p:attrNameLst>
                                              <p:attrName>ppt_x</p:attrName>
                                            </p:attrNameLst>
                                          </p:cBhvr>
                                          <p:tavLst>
                                            <p:tav tm="0">
                                              <p:val>
                                                <p:strVal val="#ppt_x"/>
                                              </p:val>
                                            </p:tav>
                                            <p:tav tm="100000">
                                              <p:val>
                                                <p:strVal val="#ppt_x"/>
                                              </p:val>
                                            </p:tav>
                                          </p:tavLst>
                                        </p:anim>
                                        <p:anim calcmode="lin" valueType="num" p14:bounceEnd="42000">
                                          <p:cBhvr additive="base">
                                            <p:cTn id="16" dur="1000" fill="hold"/>
                                            <p:tgtEl>
                                              <p:spTgt spid="57"/>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000" fill="hold"/>
                                            <p:tgtEl>
                                              <p:spTgt spid="54"/>
                                            </p:tgtEl>
                                            <p:attrNameLst>
                                              <p:attrName>ppt_x</p:attrName>
                                            </p:attrNameLst>
                                          </p:cBhvr>
                                          <p:tavLst>
                                            <p:tav tm="0">
                                              <p:val>
                                                <p:strVal val="#ppt_x"/>
                                              </p:val>
                                            </p:tav>
                                            <p:tav tm="100000">
                                              <p:val>
                                                <p:strVal val="#ppt_x"/>
                                              </p:val>
                                            </p:tav>
                                          </p:tavLst>
                                        </p:anim>
                                        <p:anim calcmode="lin" valueType="num">
                                          <p:cBhvr additive="base">
                                            <p:cTn id="20" dur="1000" fill="hold"/>
                                            <p:tgtEl>
                                              <p:spTgt spid="5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42000">
                                      <p:stCondLst>
                                        <p:cond delay="500"/>
                                      </p:stCondLst>
                                      <p:childTnLst>
                                        <p:set>
                                          <p:cBhvr>
                                            <p:cTn id="22" dur="1" fill="hold">
                                              <p:stCondLst>
                                                <p:cond delay="0"/>
                                              </p:stCondLst>
                                            </p:cTn>
                                            <p:tgtEl>
                                              <p:spTgt spid="39"/>
                                            </p:tgtEl>
                                            <p:attrNameLst>
                                              <p:attrName>style.visibility</p:attrName>
                                            </p:attrNameLst>
                                          </p:cBhvr>
                                          <p:to>
                                            <p:strVal val="visible"/>
                                          </p:to>
                                        </p:set>
                                        <p:anim calcmode="lin" valueType="num" p14:bounceEnd="42000">
                                          <p:cBhvr additive="base">
                                            <p:cTn id="23" dur="1000" fill="hold"/>
                                            <p:tgtEl>
                                              <p:spTgt spid="39"/>
                                            </p:tgtEl>
                                            <p:attrNameLst>
                                              <p:attrName>ppt_x</p:attrName>
                                            </p:attrNameLst>
                                          </p:cBhvr>
                                          <p:tavLst>
                                            <p:tav tm="0">
                                              <p:val>
                                                <p:strVal val="#ppt_x"/>
                                              </p:val>
                                            </p:tav>
                                            <p:tav tm="100000">
                                              <p:val>
                                                <p:strVal val="#ppt_x"/>
                                              </p:val>
                                            </p:tav>
                                          </p:tavLst>
                                        </p:anim>
                                        <p:anim calcmode="lin" valueType="num" p14:bounceEnd="42000">
                                          <p:cBhvr additive="base">
                                            <p:cTn id="24" dur="1000" fill="hold"/>
                                            <p:tgtEl>
                                              <p:spTgt spid="39"/>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1000" fill="hold"/>
                                            <p:tgtEl>
                                              <p:spTgt spid="55"/>
                                            </p:tgtEl>
                                            <p:attrNameLst>
                                              <p:attrName>ppt_x</p:attrName>
                                            </p:attrNameLst>
                                          </p:cBhvr>
                                          <p:tavLst>
                                            <p:tav tm="0">
                                              <p:val>
                                                <p:strVal val="#ppt_x"/>
                                              </p:val>
                                            </p:tav>
                                            <p:tav tm="100000">
                                              <p:val>
                                                <p:strVal val="#ppt_x"/>
                                              </p:val>
                                            </p:tav>
                                          </p:tavLst>
                                        </p:anim>
                                        <p:anim calcmode="lin" valueType="num">
                                          <p:cBhvr additive="base">
                                            <p:cTn id="28" dur="1000" fill="hold"/>
                                            <p:tgtEl>
                                              <p:spTgt spid="55"/>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2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000" fill="hold"/>
                                            <p:tgtEl>
                                              <p:spTgt spid="53"/>
                                            </p:tgtEl>
                                            <p:attrNameLst>
                                              <p:attrName>ppt_x</p:attrName>
                                            </p:attrNameLst>
                                          </p:cBhvr>
                                          <p:tavLst>
                                            <p:tav tm="0">
                                              <p:val>
                                                <p:strVal val="#ppt_x"/>
                                              </p:val>
                                            </p:tav>
                                            <p:tav tm="100000">
                                              <p:val>
                                                <p:strVal val="#ppt_x"/>
                                              </p:val>
                                            </p:tav>
                                          </p:tavLst>
                                        </p:anim>
                                        <p:anim calcmode="lin" valueType="num">
                                          <p:cBhvr additive="base">
                                            <p:cTn id="32" dur="1000" fill="hold"/>
                                            <p:tgtEl>
                                              <p:spTgt spid="5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42000">
                                      <p:stCondLst>
                                        <p:cond delay="500"/>
                                      </p:stCondLst>
                                      <p:childTnLst>
                                        <p:set>
                                          <p:cBhvr>
                                            <p:cTn id="38" dur="1" fill="hold">
                                              <p:stCondLst>
                                                <p:cond delay="0"/>
                                              </p:stCondLst>
                                            </p:cTn>
                                            <p:tgtEl>
                                              <p:spTgt spid="40"/>
                                            </p:tgtEl>
                                            <p:attrNameLst>
                                              <p:attrName>style.visibility</p:attrName>
                                            </p:attrNameLst>
                                          </p:cBhvr>
                                          <p:to>
                                            <p:strVal val="visible"/>
                                          </p:to>
                                        </p:set>
                                        <p:anim calcmode="lin" valueType="num" p14:bounceEnd="42000">
                                          <p:cBhvr additive="base">
                                            <p:cTn id="39" dur="1000" fill="hold"/>
                                            <p:tgtEl>
                                              <p:spTgt spid="40"/>
                                            </p:tgtEl>
                                            <p:attrNameLst>
                                              <p:attrName>ppt_x</p:attrName>
                                            </p:attrNameLst>
                                          </p:cBhvr>
                                          <p:tavLst>
                                            <p:tav tm="0">
                                              <p:val>
                                                <p:strVal val="#ppt_x"/>
                                              </p:val>
                                            </p:tav>
                                            <p:tav tm="100000">
                                              <p:val>
                                                <p:strVal val="#ppt_x"/>
                                              </p:val>
                                            </p:tav>
                                          </p:tavLst>
                                        </p:anim>
                                        <p:anim calcmode="lin" valueType="num" p14:bounceEnd="42000">
                                          <p:cBhvr additive="base">
                                            <p:cTn id="40" dur="1000" fill="hold"/>
                                            <p:tgtEl>
                                              <p:spTgt spid="4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1000" fill="hold"/>
                                            <p:tgtEl>
                                              <p:spTgt spid="42"/>
                                            </p:tgtEl>
                                            <p:attrNameLst>
                                              <p:attrName>ppt_x</p:attrName>
                                            </p:attrNameLst>
                                          </p:cBhvr>
                                          <p:tavLst>
                                            <p:tav tm="0">
                                              <p:val>
                                                <p:strVal val="#ppt_x"/>
                                              </p:val>
                                            </p:tav>
                                            <p:tav tm="100000">
                                              <p:val>
                                                <p:strVal val="#ppt_x"/>
                                              </p:val>
                                            </p:tav>
                                          </p:tavLst>
                                        </p:anim>
                                        <p:anim calcmode="lin" valueType="num">
                                          <p:cBhvr additive="base">
                                            <p:cTn id="44" dur="1000" fill="hold"/>
                                            <p:tgtEl>
                                              <p:spTgt spid="4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20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1000" fill="hold"/>
                                            <p:tgtEl>
                                              <p:spTgt spid="48"/>
                                            </p:tgtEl>
                                            <p:attrNameLst>
                                              <p:attrName>ppt_x</p:attrName>
                                            </p:attrNameLst>
                                          </p:cBhvr>
                                          <p:tavLst>
                                            <p:tav tm="0">
                                              <p:val>
                                                <p:strVal val="#ppt_x"/>
                                              </p:val>
                                            </p:tav>
                                            <p:tav tm="100000">
                                              <p:val>
                                                <p:strVal val="#ppt_x"/>
                                              </p:val>
                                            </p:tav>
                                          </p:tavLst>
                                        </p:anim>
                                        <p:anim calcmode="lin" valueType="num">
                                          <p:cBhvr additive="base">
                                            <p:cTn id="48" dur="1000" fill="hold"/>
                                            <p:tgtEl>
                                              <p:spTgt spid="48"/>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1000" fill="hold"/>
                                            <p:tgtEl>
                                              <p:spTgt spid="47"/>
                                            </p:tgtEl>
                                            <p:attrNameLst>
                                              <p:attrName>ppt_x</p:attrName>
                                            </p:attrNameLst>
                                          </p:cBhvr>
                                          <p:tavLst>
                                            <p:tav tm="0">
                                              <p:val>
                                                <p:strVal val="#ppt_x"/>
                                              </p:val>
                                            </p:tav>
                                            <p:tav tm="100000">
                                              <p:val>
                                                <p:strVal val="#ppt_x"/>
                                              </p:val>
                                            </p:tav>
                                          </p:tavLst>
                                        </p:anim>
                                        <p:anim calcmode="lin" valueType="num">
                                          <p:cBhvr additive="base">
                                            <p:cTn id="52" dur="1000" fill="hold"/>
                                            <p:tgtEl>
                                              <p:spTgt spid="47"/>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1000" fill="hold"/>
                                            <p:tgtEl>
                                              <p:spTgt spid="51"/>
                                            </p:tgtEl>
                                            <p:attrNameLst>
                                              <p:attrName>ppt_x</p:attrName>
                                            </p:attrNameLst>
                                          </p:cBhvr>
                                          <p:tavLst>
                                            <p:tav tm="0">
                                              <p:val>
                                                <p:strVal val="#ppt_x"/>
                                              </p:val>
                                            </p:tav>
                                            <p:tav tm="100000">
                                              <p:val>
                                                <p:strVal val="#ppt_x"/>
                                              </p:val>
                                            </p:tav>
                                          </p:tavLst>
                                        </p:anim>
                                        <p:anim calcmode="lin" valueType="num">
                                          <p:cBhvr additive="base">
                                            <p:cTn id="56" dur="1000" fill="hold"/>
                                            <p:tgtEl>
                                              <p:spTgt spid="51"/>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0"/>
                                      </p:stCondLst>
                                      <p:childTnLst>
                                        <p:set>
                                          <p:cBhvr>
                                            <p:cTn id="58" dur="1" fill="hold">
                                              <p:stCondLst>
                                                <p:cond delay="0"/>
                                              </p:stCondLst>
                                            </p:cTn>
                                            <p:tgtEl>
                                              <p:spTgt spid="41"/>
                                            </p:tgtEl>
                                            <p:attrNameLst>
                                              <p:attrName>style.visibility</p:attrName>
                                            </p:attrNameLst>
                                          </p:cBhvr>
                                          <p:to>
                                            <p:strVal val="visible"/>
                                          </p:to>
                                        </p:set>
                                        <p:anim calcmode="lin" valueType="num">
                                          <p:cBhvr additive="base">
                                            <p:cTn id="59" dur="1000" fill="hold"/>
                                            <p:tgtEl>
                                              <p:spTgt spid="41"/>
                                            </p:tgtEl>
                                            <p:attrNameLst>
                                              <p:attrName>ppt_x</p:attrName>
                                            </p:attrNameLst>
                                          </p:cBhvr>
                                          <p:tavLst>
                                            <p:tav tm="0">
                                              <p:val>
                                                <p:strVal val="#ppt_x"/>
                                              </p:val>
                                            </p:tav>
                                            <p:tav tm="100000">
                                              <p:val>
                                                <p:strVal val="#ppt_x"/>
                                              </p:val>
                                            </p:tav>
                                          </p:tavLst>
                                        </p:anim>
                                        <p:anim calcmode="lin" valueType="num">
                                          <p:cBhvr additive="base">
                                            <p:cTn id="60" dur="1000" fill="hold"/>
                                            <p:tgtEl>
                                              <p:spTgt spid="41"/>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20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1000" fill="hold"/>
                                            <p:tgtEl>
                                              <p:spTgt spid="43"/>
                                            </p:tgtEl>
                                            <p:attrNameLst>
                                              <p:attrName>ppt_x</p:attrName>
                                            </p:attrNameLst>
                                          </p:cBhvr>
                                          <p:tavLst>
                                            <p:tav tm="0">
                                              <p:val>
                                                <p:strVal val="#ppt_x"/>
                                              </p:val>
                                            </p:tav>
                                            <p:tav tm="100000">
                                              <p:val>
                                                <p:strVal val="#ppt_x"/>
                                              </p:val>
                                            </p:tav>
                                          </p:tavLst>
                                        </p:anim>
                                        <p:anim calcmode="lin" valueType="num">
                                          <p:cBhvr additive="base">
                                            <p:cTn id="64" dur="1000" fill="hold"/>
                                            <p:tgtEl>
                                              <p:spTgt spid="43"/>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1000" fill="hold"/>
                                            <p:tgtEl>
                                              <p:spTgt spid="44"/>
                                            </p:tgtEl>
                                            <p:attrNameLst>
                                              <p:attrName>ppt_x</p:attrName>
                                            </p:attrNameLst>
                                          </p:cBhvr>
                                          <p:tavLst>
                                            <p:tav tm="0">
                                              <p:val>
                                                <p:strVal val="#ppt_x"/>
                                              </p:val>
                                            </p:tav>
                                            <p:tav tm="100000">
                                              <p:val>
                                                <p:strVal val="#ppt_x"/>
                                              </p:val>
                                            </p:tav>
                                          </p:tavLst>
                                        </p:anim>
                                        <p:anim calcmode="lin" valueType="num">
                                          <p:cBhvr additive="base">
                                            <p:cTn id="68" dur="1000" fill="hold"/>
                                            <p:tgtEl>
                                              <p:spTgt spid="44"/>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0"/>
                                      </p:stCondLst>
                                      <p:childTnLst>
                                        <p:set>
                                          <p:cBhvr>
                                            <p:cTn id="70" dur="1" fill="hold">
                                              <p:stCondLst>
                                                <p:cond delay="0"/>
                                              </p:stCondLst>
                                            </p:cTn>
                                            <p:tgtEl>
                                              <p:spTgt spid="45"/>
                                            </p:tgtEl>
                                            <p:attrNameLst>
                                              <p:attrName>style.visibility</p:attrName>
                                            </p:attrNameLst>
                                          </p:cBhvr>
                                          <p:to>
                                            <p:strVal val="visible"/>
                                          </p:to>
                                        </p:set>
                                        <p:anim calcmode="lin" valueType="num">
                                          <p:cBhvr additive="base">
                                            <p:cTn id="71" dur="1000" fill="hold"/>
                                            <p:tgtEl>
                                              <p:spTgt spid="45"/>
                                            </p:tgtEl>
                                            <p:attrNameLst>
                                              <p:attrName>ppt_x</p:attrName>
                                            </p:attrNameLst>
                                          </p:cBhvr>
                                          <p:tavLst>
                                            <p:tav tm="0">
                                              <p:val>
                                                <p:strVal val="#ppt_x"/>
                                              </p:val>
                                            </p:tav>
                                            <p:tav tm="100000">
                                              <p:val>
                                                <p:strVal val="#ppt_x"/>
                                              </p:val>
                                            </p:tav>
                                          </p:tavLst>
                                        </p:anim>
                                        <p:anim calcmode="lin" valueType="num">
                                          <p:cBhvr additive="base">
                                            <p:cTn id="72" dur="1000" fill="hold"/>
                                            <p:tgtEl>
                                              <p:spTgt spid="4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2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1000" fill="hold"/>
                                            <p:tgtEl>
                                              <p:spTgt spid="50"/>
                                            </p:tgtEl>
                                            <p:attrNameLst>
                                              <p:attrName>ppt_x</p:attrName>
                                            </p:attrNameLst>
                                          </p:cBhvr>
                                          <p:tavLst>
                                            <p:tav tm="0">
                                              <p:val>
                                                <p:strVal val="#ppt_x"/>
                                              </p:val>
                                            </p:tav>
                                            <p:tav tm="100000">
                                              <p:val>
                                                <p:strVal val="#ppt_x"/>
                                              </p:val>
                                            </p:tav>
                                          </p:tavLst>
                                        </p:anim>
                                        <p:anim calcmode="lin" valueType="num">
                                          <p:cBhvr additive="base">
                                            <p:cTn id="76" dur="1000" fill="hold"/>
                                            <p:tgtEl>
                                              <p:spTgt spid="50"/>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0"/>
                                      </p:stCondLst>
                                      <p:childTnLst>
                                        <p:set>
                                          <p:cBhvr>
                                            <p:cTn id="78" dur="1" fill="hold">
                                              <p:stCondLst>
                                                <p:cond delay="0"/>
                                              </p:stCondLst>
                                            </p:cTn>
                                            <p:tgtEl>
                                              <p:spTgt spid="56"/>
                                            </p:tgtEl>
                                            <p:attrNameLst>
                                              <p:attrName>style.visibility</p:attrName>
                                            </p:attrNameLst>
                                          </p:cBhvr>
                                          <p:to>
                                            <p:strVal val="visible"/>
                                          </p:to>
                                        </p:set>
                                        <p:anim calcmode="lin" valueType="num">
                                          <p:cBhvr additive="base">
                                            <p:cTn id="79" dur="1000" fill="hold"/>
                                            <p:tgtEl>
                                              <p:spTgt spid="56"/>
                                            </p:tgtEl>
                                            <p:attrNameLst>
                                              <p:attrName>ppt_x</p:attrName>
                                            </p:attrNameLst>
                                          </p:cBhvr>
                                          <p:tavLst>
                                            <p:tav tm="0">
                                              <p:val>
                                                <p:strVal val="#ppt_x"/>
                                              </p:val>
                                            </p:tav>
                                            <p:tav tm="100000">
                                              <p:val>
                                                <p:strVal val="#ppt_x"/>
                                              </p:val>
                                            </p:tav>
                                          </p:tavLst>
                                        </p:anim>
                                        <p:anim calcmode="lin" valueType="num">
                                          <p:cBhvr additive="base">
                                            <p:cTn id="80" dur="1000" fill="hold"/>
                                            <p:tgtEl>
                                              <p:spTgt spid="5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679"/>
                                            </p:tgtEl>
                                            <p:attrNameLst>
                                              <p:attrName>style.visibility</p:attrName>
                                            </p:attrNameLst>
                                          </p:cBhvr>
                                          <p:to>
                                            <p:strVal val="visible"/>
                                          </p:to>
                                        </p:set>
                                        <p:anim calcmode="lin" valueType="num">
                                          <p:cBhvr additive="base">
                                            <p:cTn id="83" dur="1000" fill="hold"/>
                                            <p:tgtEl>
                                              <p:spTgt spid="679"/>
                                            </p:tgtEl>
                                            <p:attrNameLst>
                                              <p:attrName>ppt_x</p:attrName>
                                            </p:attrNameLst>
                                          </p:cBhvr>
                                          <p:tavLst>
                                            <p:tav tm="0">
                                              <p:val>
                                                <p:strVal val="#ppt_x"/>
                                              </p:val>
                                            </p:tav>
                                            <p:tav tm="100000">
                                              <p:val>
                                                <p:strVal val="#ppt_x"/>
                                              </p:val>
                                            </p:tav>
                                          </p:tavLst>
                                        </p:anim>
                                        <p:anim calcmode="lin" valueType="num">
                                          <p:cBhvr additive="base">
                                            <p:cTn id="84" dur="1000" fill="hold"/>
                                            <p:tgtEl>
                                              <p:spTgt spid="679"/>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200"/>
                                      </p:stCondLst>
                                      <p:childTnLst>
                                        <p:set>
                                          <p:cBhvr>
                                            <p:cTn id="86" dur="1" fill="hold">
                                              <p:stCondLst>
                                                <p:cond delay="0"/>
                                              </p:stCondLst>
                                            </p:cTn>
                                            <p:tgtEl>
                                              <p:spTgt spid="680"/>
                                            </p:tgtEl>
                                            <p:attrNameLst>
                                              <p:attrName>style.visibility</p:attrName>
                                            </p:attrNameLst>
                                          </p:cBhvr>
                                          <p:to>
                                            <p:strVal val="visible"/>
                                          </p:to>
                                        </p:set>
                                        <p:anim calcmode="lin" valueType="num">
                                          <p:cBhvr additive="base">
                                            <p:cTn id="87" dur="1000" fill="hold"/>
                                            <p:tgtEl>
                                              <p:spTgt spid="680"/>
                                            </p:tgtEl>
                                            <p:attrNameLst>
                                              <p:attrName>ppt_x</p:attrName>
                                            </p:attrNameLst>
                                          </p:cBhvr>
                                          <p:tavLst>
                                            <p:tav tm="0">
                                              <p:val>
                                                <p:strVal val="#ppt_x"/>
                                              </p:val>
                                            </p:tav>
                                            <p:tav tm="100000">
                                              <p:val>
                                                <p:strVal val="#ppt_x"/>
                                              </p:val>
                                            </p:tav>
                                          </p:tavLst>
                                        </p:anim>
                                        <p:anim calcmode="lin" valueType="num">
                                          <p:cBhvr additive="base">
                                            <p:cTn id="88" dur="1000" fill="hold"/>
                                            <p:tgtEl>
                                              <p:spTgt spid="680"/>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200"/>
                                      </p:stCondLst>
                                      <p:childTnLst>
                                        <p:set>
                                          <p:cBhvr>
                                            <p:cTn id="90" dur="1" fill="hold">
                                              <p:stCondLst>
                                                <p:cond delay="0"/>
                                              </p:stCondLst>
                                            </p:cTn>
                                            <p:tgtEl>
                                              <p:spTgt spid="724"/>
                                            </p:tgtEl>
                                            <p:attrNameLst>
                                              <p:attrName>style.visibility</p:attrName>
                                            </p:attrNameLst>
                                          </p:cBhvr>
                                          <p:to>
                                            <p:strVal val="visible"/>
                                          </p:to>
                                        </p:set>
                                        <p:anim calcmode="lin" valueType="num">
                                          <p:cBhvr additive="base">
                                            <p:cTn id="91" dur="1000" fill="hold"/>
                                            <p:tgtEl>
                                              <p:spTgt spid="724"/>
                                            </p:tgtEl>
                                            <p:attrNameLst>
                                              <p:attrName>ppt_x</p:attrName>
                                            </p:attrNameLst>
                                          </p:cBhvr>
                                          <p:tavLst>
                                            <p:tav tm="0">
                                              <p:val>
                                                <p:strVal val="#ppt_x"/>
                                              </p:val>
                                            </p:tav>
                                            <p:tav tm="100000">
                                              <p:val>
                                                <p:strVal val="#ppt_x"/>
                                              </p:val>
                                            </p:tav>
                                          </p:tavLst>
                                        </p:anim>
                                        <p:anim calcmode="lin" valueType="num">
                                          <p:cBhvr additive="base">
                                            <p:cTn id="92" dur="1000" fill="hold"/>
                                            <p:tgtEl>
                                              <p:spTgt spid="724"/>
                                            </p:tgtEl>
                                            <p:attrNameLst>
                                              <p:attrName>ppt_y</p:attrName>
                                            </p:attrNameLst>
                                          </p:cBhvr>
                                          <p:tavLst>
                                            <p:tav tm="0">
                                              <p:val>
                                                <p:strVal val="0-#ppt_h/2"/>
                                              </p:val>
                                            </p:tav>
                                            <p:tav tm="100000">
                                              <p:val>
                                                <p:strVal val="#ppt_y"/>
                                              </p:val>
                                            </p:tav>
                                          </p:tavLst>
                                        </p:anim>
                                      </p:childTnLst>
                                    </p:cTn>
                                  </p:par>
                                  <p:par>
                                    <p:cTn id="93" presetID="2" presetClass="entr" presetSubtype="1" fill="hold" nodeType="withEffect">
                                      <p:stCondLst>
                                        <p:cond delay="100"/>
                                      </p:stCondLst>
                                      <p:childTnLst>
                                        <p:set>
                                          <p:cBhvr>
                                            <p:cTn id="94" dur="1" fill="hold">
                                              <p:stCondLst>
                                                <p:cond delay="0"/>
                                              </p:stCondLst>
                                            </p:cTn>
                                            <p:tgtEl>
                                              <p:spTgt spid="3"/>
                                            </p:tgtEl>
                                            <p:attrNameLst>
                                              <p:attrName>style.visibility</p:attrName>
                                            </p:attrNameLst>
                                          </p:cBhvr>
                                          <p:to>
                                            <p:strVal val="visible"/>
                                          </p:to>
                                        </p:set>
                                        <p:anim calcmode="lin" valueType="num">
                                          <p:cBhvr additive="base">
                                            <p:cTn id="95" dur="1000" fill="hold"/>
                                            <p:tgtEl>
                                              <p:spTgt spid="3"/>
                                            </p:tgtEl>
                                            <p:attrNameLst>
                                              <p:attrName>ppt_x</p:attrName>
                                            </p:attrNameLst>
                                          </p:cBhvr>
                                          <p:tavLst>
                                            <p:tav tm="0">
                                              <p:val>
                                                <p:strVal val="#ppt_x"/>
                                              </p:val>
                                            </p:tav>
                                            <p:tav tm="100000">
                                              <p:val>
                                                <p:strVal val="#ppt_x"/>
                                              </p:val>
                                            </p:tav>
                                          </p:tavLst>
                                        </p:anim>
                                        <p:anim calcmode="lin" valueType="num">
                                          <p:cBhvr additive="base">
                                            <p:cTn id="96" dur="1000" fill="hold"/>
                                            <p:tgtEl>
                                              <p:spTgt spid="3"/>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685"/>
                                            </p:tgtEl>
                                            <p:attrNameLst>
                                              <p:attrName>style.visibility</p:attrName>
                                            </p:attrNameLst>
                                          </p:cBhvr>
                                          <p:to>
                                            <p:strVal val="visible"/>
                                          </p:to>
                                        </p:set>
                                        <p:anim calcmode="lin" valueType="num">
                                          <p:cBhvr additive="base">
                                            <p:cTn id="99" dur="1000" fill="hold"/>
                                            <p:tgtEl>
                                              <p:spTgt spid="685"/>
                                            </p:tgtEl>
                                            <p:attrNameLst>
                                              <p:attrName>ppt_x</p:attrName>
                                            </p:attrNameLst>
                                          </p:cBhvr>
                                          <p:tavLst>
                                            <p:tav tm="0">
                                              <p:val>
                                                <p:strVal val="#ppt_x"/>
                                              </p:val>
                                            </p:tav>
                                            <p:tav tm="100000">
                                              <p:val>
                                                <p:strVal val="#ppt_x"/>
                                              </p:val>
                                            </p:tav>
                                          </p:tavLst>
                                        </p:anim>
                                        <p:anim calcmode="lin" valueType="num">
                                          <p:cBhvr additive="base">
                                            <p:cTn id="100" dur="1000" fill="hold"/>
                                            <p:tgtEl>
                                              <p:spTgt spid="685"/>
                                            </p:tgtEl>
                                            <p:attrNameLst>
                                              <p:attrName>ppt_y</p:attrName>
                                            </p:attrNameLst>
                                          </p:cBhvr>
                                          <p:tavLst>
                                            <p:tav tm="0">
                                              <p:val>
                                                <p:strVal val="0-#ppt_h/2"/>
                                              </p:val>
                                            </p:tav>
                                            <p:tav tm="100000">
                                              <p:val>
                                                <p:strVal val="#ppt_y"/>
                                              </p:val>
                                            </p:tav>
                                          </p:tavLst>
                                        </p:anim>
                                      </p:childTnLst>
                                    </p:cTn>
                                  </p:par>
                                </p:childTnLst>
                              </p:cTn>
                            </p:par>
                            <p:par>
                              <p:cTn id="101" fill="hold">
                                <p:stCondLst>
                                  <p:cond delay="3000"/>
                                </p:stCondLst>
                                <p:childTnLst>
                                  <p:par>
                                    <p:cTn id="102" presetID="2" presetClass="entr" presetSubtype="1" fill="hold" grpId="0" nodeType="afterEffect">
                                      <p:stCondLst>
                                        <p:cond delay="0"/>
                                      </p:stCondLst>
                                      <p:childTnLst>
                                        <p:set>
                                          <p:cBhvr>
                                            <p:cTn id="103" dur="1" fill="hold">
                                              <p:stCondLst>
                                                <p:cond delay="0"/>
                                              </p:stCondLst>
                                            </p:cTn>
                                            <p:tgtEl>
                                              <p:spTgt spid="456"/>
                                            </p:tgtEl>
                                            <p:attrNameLst>
                                              <p:attrName>style.visibility</p:attrName>
                                            </p:attrNameLst>
                                          </p:cBhvr>
                                          <p:to>
                                            <p:strVal val="visible"/>
                                          </p:to>
                                        </p:set>
                                        <p:anim calcmode="lin" valueType="num">
                                          <p:cBhvr additive="base">
                                            <p:cTn id="104" dur="500" fill="hold"/>
                                            <p:tgtEl>
                                              <p:spTgt spid="456"/>
                                            </p:tgtEl>
                                            <p:attrNameLst>
                                              <p:attrName>ppt_x</p:attrName>
                                            </p:attrNameLst>
                                          </p:cBhvr>
                                          <p:tavLst>
                                            <p:tav tm="0">
                                              <p:val>
                                                <p:strVal val="#ppt_x"/>
                                              </p:val>
                                            </p:tav>
                                            <p:tav tm="100000">
                                              <p:val>
                                                <p:strVal val="#ppt_x"/>
                                              </p:val>
                                            </p:tav>
                                          </p:tavLst>
                                        </p:anim>
                                        <p:anim calcmode="lin" valueType="num">
                                          <p:cBhvr additive="base">
                                            <p:cTn id="105" dur="500" fill="hold"/>
                                            <p:tgtEl>
                                              <p:spTgt spid="456"/>
                                            </p:tgtEl>
                                            <p:attrNameLst>
                                              <p:attrName>ppt_y</p:attrName>
                                            </p:attrNameLst>
                                          </p:cBhvr>
                                          <p:tavLst>
                                            <p:tav tm="0">
                                              <p:val>
                                                <p:strVal val="0-#ppt_h/2"/>
                                              </p:val>
                                            </p:tav>
                                            <p:tav tm="100000">
                                              <p:val>
                                                <p:strVal val="#ppt_y"/>
                                              </p:val>
                                            </p:tav>
                                          </p:tavLst>
                                        </p:anim>
                                      </p:childTnLst>
                                    </p:cTn>
                                  </p:par>
                                </p:childTnLst>
                              </p:cTn>
                            </p:par>
                            <p:par>
                              <p:cTn id="106" fill="hold">
                                <p:stCondLst>
                                  <p:cond delay="3500"/>
                                </p:stCondLst>
                                <p:childTnLst>
                                  <p:par>
                                    <p:cTn id="107" presetID="1" presetClass="entr" presetSubtype="0" fill="hold" grpId="0" nodeType="afterEffect">
                                      <p:stCondLst>
                                        <p:cond delay="500"/>
                                      </p:stCondLst>
                                      <p:childTnLst>
                                        <p:set>
                                          <p:cBhvr>
                                            <p:cTn id="108" dur="1" fill="hold">
                                              <p:stCondLst>
                                                <p:cond delay="0"/>
                                              </p:stCondLst>
                                            </p:cTn>
                                            <p:tgtEl>
                                              <p:spTgt spid="2"/>
                                            </p:tgtEl>
                                            <p:attrNameLst>
                                              <p:attrName>style.visibility</p:attrName>
                                            </p:attrNameLst>
                                          </p:cBhvr>
                                          <p:to>
                                            <p:strVal val="visible"/>
                                          </p:to>
                                        </p:set>
                                      </p:childTnLst>
                                    </p:cTn>
                                  </p:par>
                                </p:childTnLst>
                              </p:cTn>
                            </p:par>
                            <p:par>
                              <p:cTn id="109" fill="hold">
                                <p:stCondLst>
                                  <p:cond delay="4000"/>
                                </p:stCondLst>
                                <p:childTnLst>
                                  <p:par>
                                    <p:cTn id="110" presetID="2" presetClass="entr" presetSubtype="8" fill="hold" nodeType="afterEffect" p14:presetBounceEnd="22000">
                                      <p:stCondLst>
                                        <p:cond delay="500"/>
                                      </p:stCondLst>
                                      <p:childTnLst>
                                        <p:set>
                                          <p:cBhvr>
                                            <p:cTn id="111" dur="1" fill="hold">
                                              <p:stCondLst>
                                                <p:cond delay="0"/>
                                              </p:stCondLst>
                                            </p:cTn>
                                            <p:tgtEl>
                                              <p:spTgt spid="6"/>
                                            </p:tgtEl>
                                            <p:attrNameLst>
                                              <p:attrName>style.visibility</p:attrName>
                                            </p:attrNameLst>
                                          </p:cBhvr>
                                          <p:to>
                                            <p:strVal val="visible"/>
                                          </p:to>
                                        </p:set>
                                        <p:anim calcmode="lin" valueType="num" p14:bounceEnd="22000">
                                          <p:cBhvr additive="base">
                                            <p:cTn id="112" dur="500" fill="hold"/>
                                            <p:tgtEl>
                                              <p:spTgt spid="6"/>
                                            </p:tgtEl>
                                            <p:attrNameLst>
                                              <p:attrName>ppt_x</p:attrName>
                                            </p:attrNameLst>
                                          </p:cBhvr>
                                          <p:tavLst>
                                            <p:tav tm="0">
                                              <p:val>
                                                <p:strVal val="0-#ppt_w/2"/>
                                              </p:val>
                                            </p:tav>
                                            <p:tav tm="100000">
                                              <p:val>
                                                <p:strVal val="#ppt_x"/>
                                              </p:val>
                                            </p:tav>
                                          </p:tavLst>
                                        </p:anim>
                                        <p:anim calcmode="lin" valueType="num" p14:bounceEnd="22000">
                                          <p:cBhvr additive="base">
                                            <p:cTn id="113"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77" grpId="0"/>
          <p:bldP spid="456" grpId="0" animBg="1"/>
          <p:bldP spid="67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77"/>
                                            </p:tgtEl>
                                            <p:attrNameLst>
                                              <p:attrName>style.visibility</p:attrName>
                                            </p:attrNameLst>
                                          </p:cBhvr>
                                          <p:to>
                                            <p:strVal val="visible"/>
                                          </p:to>
                                        </p:set>
                                        <p:anim calcmode="lin" valueType="num">
                                          <p:cBhvr additive="base">
                                            <p:cTn id="7" dur="3000" fill="hold"/>
                                            <p:tgtEl>
                                              <p:spTgt spid="277"/>
                                            </p:tgtEl>
                                            <p:attrNameLst>
                                              <p:attrName>ppt_x</p:attrName>
                                            </p:attrNameLst>
                                          </p:cBhvr>
                                          <p:tavLst>
                                            <p:tav tm="0">
                                              <p:val>
                                                <p:strVal val="#ppt_x"/>
                                              </p:val>
                                            </p:tav>
                                            <p:tav tm="100000">
                                              <p:val>
                                                <p:strVal val="#ppt_x"/>
                                              </p:val>
                                            </p:tav>
                                          </p:tavLst>
                                        </p:anim>
                                        <p:anim calcmode="lin" valueType="num">
                                          <p:cBhvr additive="base">
                                            <p:cTn id="8" dur="3000" fill="hold"/>
                                            <p:tgtEl>
                                              <p:spTgt spid="27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10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1000" fill="hold"/>
                                            <p:tgtEl>
                                              <p:spTgt spid="57"/>
                                            </p:tgtEl>
                                            <p:attrNameLst>
                                              <p:attrName>ppt_x</p:attrName>
                                            </p:attrNameLst>
                                          </p:cBhvr>
                                          <p:tavLst>
                                            <p:tav tm="0">
                                              <p:val>
                                                <p:strVal val="#ppt_x"/>
                                              </p:val>
                                            </p:tav>
                                            <p:tav tm="100000">
                                              <p:val>
                                                <p:strVal val="#ppt_x"/>
                                              </p:val>
                                            </p:tav>
                                          </p:tavLst>
                                        </p:anim>
                                        <p:anim calcmode="lin" valueType="num">
                                          <p:cBhvr additive="base">
                                            <p:cTn id="16" dur="1000" fill="hold"/>
                                            <p:tgtEl>
                                              <p:spTgt spid="57"/>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0"/>
                                      </p:stCondLst>
                                      <p:childTnLst>
                                        <p:set>
                                          <p:cBhvr>
                                            <p:cTn id="18" dur="1" fill="hold">
                                              <p:stCondLst>
                                                <p:cond delay="0"/>
                                              </p:stCondLst>
                                            </p:cTn>
                                            <p:tgtEl>
                                              <p:spTgt spid="54"/>
                                            </p:tgtEl>
                                            <p:attrNameLst>
                                              <p:attrName>style.visibility</p:attrName>
                                            </p:attrNameLst>
                                          </p:cBhvr>
                                          <p:to>
                                            <p:strVal val="visible"/>
                                          </p:to>
                                        </p:set>
                                        <p:anim calcmode="lin" valueType="num">
                                          <p:cBhvr additive="base">
                                            <p:cTn id="19" dur="1000" fill="hold"/>
                                            <p:tgtEl>
                                              <p:spTgt spid="54"/>
                                            </p:tgtEl>
                                            <p:attrNameLst>
                                              <p:attrName>ppt_x</p:attrName>
                                            </p:attrNameLst>
                                          </p:cBhvr>
                                          <p:tavLst>
                                            <p:tav tm="0">
                                              <p:val>
                                                <p:strVal val="#ppt_x"/>
                                              </p:val>
                                            </p:tav>
                                            <p:tav tm="100000">
                                              <p:val>
                                                <p:strVal val="#ppt_x"/>
                                              </p:val>
                                            </p:tav>
                                          </p:tavLst>
                                        </p:anim>
                                        <p:anim calcmode="lin" valueType="num">
                                          <p:cBhvr additive="base">
                                            <p:cTn id="20" dur="1000" fill="hold"/>
                                            <p:tgtEl>
                                              <p:spTgt spid="54"/>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50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1000" fill="hold"/>
                                            <p:tgtEl>
                                              <p:spTgt spid="39"/>
                                            </p:tgtEl>
                                            <p:attrNameLst>
                                              <p:attrName>ppt_x</p:attrName>
                                            </p:attrNameLst>
                                          </p:cBhvr>
                                          <p:tavLst>
                                            <p:tav tm="0">
                                              <p:val>
                                                <p:strVal val="#ppt_x"/>
                                              </p:val>
                                            </p:tav>
                                            <p:tav tm="100000">
                                              <p:val>
                                                <p:strVal val="#ppt_x"/>
                                              </p:val>
                                            </p:tav>
                                          </p:tavLst>
                                        </p:anim>
                                        <p:anim calcmode="lin" valueType="num">
                                          <p:cBhvr additive="base">
                                            <p:cTn id="24" dur="1000" fill="hold"/>
                                            <p:tgtEl>
                                              <p:spTgt spid="39"/>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55"/>
                                            </p:tgtEl>
                                            <p:attrNameLst>
                                              <p:attrName>style.visibility</p:attrName>
                                            </p:attrNameLst>
                                          </p:cBhvr>
                                          <p:to>
                                            <p:strVal val="visible"/>
                                          </p:to>
                                        </p:set>
                                        <p:anim calcmode="lin" valueType="num">
                                          <p:cBhvr additive="base">
                                            <p:cTn id="27" dur="1000" fill="hold"/>
                                            <p:tgtEl>
                                              <p:spTgt spid="55"/>
                                            </p:tgtEl>
                                            <p:attrNameLst>
                                              <p:attrName>ppt_x</p:attrName>
                                            </p:attrNameLst>
                                          </p:cBhvr>
                                          <p:tavLst>
                                            <p:tav tm="0">
                                              <p:val>
                                                <p:strVal val="#ppt_x"/>
                                              </p:val>
                                            </p:tav>
                                            <p:tav tm="100000">
                                              <p:val>
                                                <p:strVal val="#ppt_x"/>
                                              </p:val>
                                            </p:tav>
                                          </p:tavLst>
                                        </p:anim>
                                        <p:anim calcmode="lin" valueType="num">
                                          <p:cBhvr additive="base">
                                            <p:cTn id="28" dur="1000" fill="hold"/>
                                            <p:tgtEl>
                                              <p:spTgt spid="55"/>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200"/>
                                      </p:stCondLst>
                                      <p:childTnLst>
                                        <p:set>
                                          <p:cBhvr>
                                            <p:cTn id="30" dur="1" fill="hold">
                                              <p:stCondLst>
                                                <p:cond delay="0"/>
                                              </p:stCondLst>
                                            </p:cTn>
                                            <p:tgtEl>
                                              <p:spTgt spid="53"/>
                                            </p:tgtEl>
                                            <p:attrNameLst>
                                              <p:attrName>style.visibility</p:attrName>
                                            </p:attrNameLst>
                                          </p:cBhvr>
                                          <p:to>
                                            <p:strVal val="visible"/>
                                          </p:to>
                                        </p:set>
                                        <p:anim calcmode="lin" valueType="num">
                                          <p:cBhvr additive="base">
                                            <p:cTn id="31" dur="1000" fill="hold"/>
                                            <p:tgtEl>
                                              <p:spTgt spid="53"/>
                                            </p:tgtEl>
                                            <p:attrNameLst>
                                              <p:attrName>ppt_x</p:attrName>
                                            </p:attrNameLst>
                                          </p:cBhvr>
                                          <p:tavLst>
                                            <p:tav tm="0">
                                              <p:val>
                                                <p:strVal val="#ppt_x"/>
                                              </p:val>
                                            </p:tav>
                                            <p:tav tm="100000">
                                              <p:val>
                                                <p:strVal val="#ppt_x"/>
                                              </p:val>
                                            </p:tav>
                                          </p:tavLst>
                                        </p:anim>
                                        <p:anim calcmode="lin" valueType="num">
                                          <p:cBhvr additive="base">
                                            <p:cTn id="32" dur="1000" fill="hold"/>
                                            <p:tgtEl>
                                              <p:spTgt spid="53"/>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1000" fill="hold"/>
                                            <p:tgtEl>
                                              <p:spTgt spid="52"/>
                                            </p:tgtEl>
                                            <p:attrNameLst>
                                              <p:attrName>ppt_x</p:attrName>
                                            </p:attrNameLst>
                                          </p:cBhvr>
                                          <p:tavLst>
                                            <p:tav tm="0">
                                              <p:val>
                                                <p:strVal val="#ppt_x"/>
                                              </p:val>
                                            </p:tav>
                                            <p:tav tm="100000">
                                              <p:val>
                                                <p:strVal val="#ppt_x"/>
                                              </p:val>
                                            </p:tav>
                                          </p:tavLst>
                                        </p:anim>
                                        <p:anim calcmode="lin" valueType="num">
                                          <p:cBhvr additive="base">
                                            <p:cTn id="36" dur="1000" fill="hold"/>
                                            <p:tgtEl>
                                              <p:spTgt spid="5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50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1000" fill="hold"/>
                                            <p:tgtEl>
                                              <p:spTgt spid="40"/>
                                            </p:tgtEl>
                                            <p:attrNameLst>
                                              <p:attrName>ppt_x</p:attrName>
                                            </p:attrNameLst>
                                          </p:cBhvr>
                                          <p:tavLst>
                                            <p:tav tm="0">
                                              <p:val>
                                                <p:strVal val="#ppt_x"/>
                                              </p:val>
                                            </p:tav>
                                            <p:tav tm="100000">
                                              <p:val>
                                                <p:strVal val="#ppt_x"/>
                                              </p:val>
                                            </p:tav>
                                          </p:tavLst>
                                        </p:anim>
                                        <p:anim calcmode="lin" valueType="num">
                                          <p:cBhvr additive="base">
                                            <p:cTn id="40" dur="1000" fill="hold"/>
                                            <p:tgtEl>
                                              <p:spTgt spid="40"/>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1000" fill="hold"/>
                                            <p:tgtEl>
                                              <p:spTgt spid="42"/>
                                            </p:tgtEl>
                                            <p:attrNameLst>
                                              <p:attrName>ppt_x</p:attrName>
                                            </p:attrNameLst>
                                          </p:cBhvr>
                                          <p:tavLst>
                                            <p:tav tm="0">
                                              <p:val>
                                                <p:strVal val="#ppt_x"/>
                                              </p:val>
                                            </p:tav>
                                            <p:tav tm="100000">
                                              <p:val>
                                                <p:strVal val="#ppt_x"/>
                                              </p:val>
                                            </p:tav>
                                          </p:tavLst>
                                        </p:anim>
                                        <p:anim calcmode="lin" valueType="num">
                                          <p:cBhvr additive="base">
                                            <p:cTn id="44" dur="1000" fill="hold"/>
                                            <p:tgtEl>
                                              <p:spTgt spid="4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200"/>
                                      </p:stCondLst>
                                      <p:childTnLst>
                                        <p:set>
                                          <p:cBhvr>
                                            <p:cTn id="46" dur="1" fill="hold">
                                              <p:stCondLst>
                                                <p:cond delay="0"/>
                                              </p:stCondLst>
                                            </p:cTn>
                                            <p:tgtEl>
                                              <p:spTgt spid="48"/>
                                            </p:tgtEl>
                                            <p:attrNameLst>
                                              <p:attrName>style.visibility</p:attrName>
                                            </p:attrNameLst>
                                          </p:cBhvr>
                                          <p:to>
                                            <p:strVal val="visible"/>
                                          </p:to>
                                        </p:set>
                                        <p:anim calcmode="lin" valueType="num">
                                          <p:cBhvr additive="base">
                                            <p:cTn id="47" dur="1000" fill="hold"/>
                                            <p:tgtEl>
                                              <p:spTgt spid="48"/>
                                            </p:tgtEl>
                                            <p:attrNameLst>
                                              <p:attrName>ppt_x</p:attrName>
                                            </p:attrNameLst>
                                          </p:cBhvr>
                                          <p:tavLst>
                                            <p:tav tm="0">
                                              <p:val>
                                                <p:strVal val="#ppt_x"/>
                                              </p:val>
                                            </p:tav>
                                            <p:tav tm="100000">
                                              <p:val>
                                                <p:strVal val="#ppt_x"/>
                                              </p:val>
                                            </p:tav>
                                          </p:tavLst>
                                        </p:anim>
                                        <p:anim calcmode="lin" valueType="num">
                                          <p:cBhvr additive="base">
                                            <p:cTn id="48" dur="1000" fill="hold"/>
                                            <p:tgtEl>
                                              <p:spTgt spid="48"/>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47"/>
                                            </p:tgtEl>
                                            <p:attrNameLst>
                                              <p:attrName>style.visibility</p:attrName>
                                            </p:attrNameLst>
                                          </p:cBhvr>
                                          <p:to>
                                            <p:strVal val="visible"/>
                                          </p:to>
                                        </p:set>
                                        <p:anim calcmode="lin" valueType="num">
                                          <p:cBhvr additive="base">
                                            <p:cTn id="51" dur="1000" fill="hold"/>
                                            <p:tgtEl>
                                              <p:spTgt spid="47"/>
                                            </p:tgtEl>
                                            <p:attrNameLst>
                                              <p:attrName>ppt_x</p:attrName>
                                            </p:attrNameLst>
                                          </p:cBhvr>
                                          <p:tavLst>
                                            <p:tav tm="0">
                                              <p:val>
                                                <p:strVal val="#ppt_x"/>
                                              </p:val>
                                            </p:tav>
                                            <p:tav tm="100000">
                                              <p:val>
                                                <p:strVal val="#ppt_x"/>
                                              </p:val>
                                            </p:tav>
                                          </p:tavLst>
                                        </p:anim>
                                        <p:anim calcmode="lin" valueType="num">
                                          <p:cBhvr additive="base">
                                            <p:cTn id="52" dur="1000" fill="hold"/>
                                            <p:tgtEl>
                                              <p:spTgt spid="47"/>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0"/>
                                      </p:stCondLst>
                                      <p:childTnLst>
                                        <p:set>
                                          <p:cBhvr>
                                            <p:cTn id="54" dur="1" fill="hold">
                                              <p:stCondLst>
                                                <p:cond delay="0"/>
                                              </p:stCondLst>
                                            </p:cTn>
                                            <p:tgtEl>
                                              <p:spTgt spid="51"/>
                                            </p:tgtEl>
                                            <p:attrNameLst>
                                              <p:attrName>style.visibility</p:attrName>
                                            </p:attrNameLst>
                                          </p:cBhvr>
                                          <p:to>
                                            <p:strVal val="visible"/>
                                          </p:to>
                                        </p:set>
                                        <p:anim calcmode="lin" valueType="num">
                                          <p:cBhvr additive="base">
                                            <p:cTn id="55" dur="1000" fill="hold"/>
                                            <p:tgtEl>
                                              <p:spTgt spid="51"/>
                                            </p:tgtEl>
                                            <p:attrNameLst>
                                              <p:attrName>ppt_x</p:attrName>
                                            </p:attrNameLst>
                                          </p:cBhvr>
                                          <p:tavLst>
                                            <p:tav tm="0">
                                              <p:val>
                                                <p:strVal val="#ppt_x"/>
                                              </p:val>
                                            </p:tav>
                                            <p:tav tm="100000">
                                              <p:val>
                                                <p:strVal val="#ppt_x"/>
                                              </p:val>
                                            </p:tav>
                                          </p:tavLst>
                                        </p:anim>
                                        <p:anim calcmode="lin" valueType="num">
                                          <p:cBhvr additive="base">
                                            <p:cTn id="56" dur="1000" fill="hold"/>
                                            <p:tgtEl>
                                              <p:spTgt spid="51"/>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0"/>
                                      </p:stCondLst>
                                      <p:childTnLst>
                                        <p:set>
                                          <p:cBhvr>
                                            <p:cTn id="58" dur="1" fill="hold">
                                              <p:stCondLst>
                                                <p:cond delay="0"/>
                                              </p:stCondLst>
                                            </p:cTn>
                                            <p:tgtEl>
                                              <p:spTgt spid="41"/>
                                            </p:tgtEl>
                                            <p:attrNameLst>
                                              <p:attrName>style.visibility</p:attrName>
                                            </p:attrNameLst>
                                          </p:cBhvr>
                                          <p:to>
                                            <p:strVal val="visible"/>
                                          </p:to>
                                        </p:set>
                                        <p:anim calcmode="lin" valueType="num">
                                          <p:cBhvr additive="base">
                                            <p:cTn id="59" dur="1000" fill="hold"/>
                                            <p:tgtEl>
                                              <p:spTgt spid="41"/>
                                            </p:tgtEl>
                                            <p:attrNameLst>
                                              <p:attrName>ppt_x</p:attrName>
                                            </p:attrNameLst>
                                          </p:cBhvr>
                                          <p:tavLst>
                                            <p:tav tm="0">
                                              <p:val>
                                                <p:strVal val="#ppt_x"/>
                                              </p:val>
                                            </p:tav>
                                            <p:tav tm="100000">
                                              <p:val>
                                                <p:strVal val="#ppt_x"/>
                                              </p:val>
                                            </p:tav>
                                          </p:tavLst>
                                        </p:anim>
                                        <p:anim calcmode="lin" valueType="num">
                                          <p:cBhvr additive="base">
                                            <p:cTn id="60" dur="1000" fill="hold"/>
                                            <p:tgtEl>
                                              <p:spTgt spid="41"/>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200"/>
                                      </p:stCondLst>
                                      <p:childTnLst>
                                        <p:set>
                                          <p:cBhvr>
                                            <p:cTn id="62" dur="1" fill="hold">
                                              <p:stCondLst>
                                                <p:cond delay="0"/>
                                              </p:stCondLst>
                                            </p:cTn>
                                            <p:tgtEl>
                                              <p:spTgt spid="43"/>
                                            </p:tgtEl>
                                            <p:attrNameLst>
                                              <p:attrName>style.visibility</p:attrName>
                                            </p:attrNameLst>
                                          </p:cBhvr>
                                          <p:to>
                                            <p:strVal val="visible"/>
                                          </p:to>
                                        </p:set>
                                        <p:anim calcmode="lin" valueType="num">
                                          <p:cBhvr additive="base">
                                            <p:cTn id="63" dur="1000" fill="hold"/>
                                            <p:tgtEl>
                                              <p:spTgt spid="43"/>
                                            </p:tgtEl>
                                            <p:attrNameLst>
                                              <p:attrName>ppt_x</p:attrName>
                                            </p:attrNameLst>
                                          </p:cBhvr>
                                          <p:tavLst>
                                            <p:tav tm="0">
                                              <p:val>
                                                <p:strVal val="#ppt_x"/>
                                              </p:val>
                                            </p:tav>
                                            <p:tav tm="100000">
                                              <p:val>
                                                <p:strVal val="#ppt_x"/>
                                              </p:val>
                                            </p:tav>
                                          </p:tavLst>
                                        </p:anim>
                                        <p:anim calcmode="lin" valueType="num">
                                          <p:cBhvr additive="base">
                                            <p:cTn id="64" dur="1000" fill="hold"/>
                                            <p:tgtEl>
                                              <p:spTgt spid="43"/>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0"/>
                                      </p:stCondLst>
                                      <p:childTnLst>
                                        <p:set>
                                          <p:cBhvr>
                                            <p:cTn id="66" dur="1" fill="hold">
                                              <p:stCondLst>
                                                <p:cond delay="0"/>
                                              </p:stCondLst>
                                            </p:cTn>
                                            <p:tgtEl>
                                              <p:spTgt spid="44"/>
                                            </p:tgtEl>
                                            <p:attrNameLst>
                                              <p:attrName>style.visibility</p:attrName>
                                            </p:attrNameLst>
                                          </p:cBhvr>
                                          <p:to>
                                            <p:strVal val="visible"/>
                                          </p:to>
                                        </p:set>
                                        <p:anim calcmode="lin" valueType="num">
                                          <p:cBhvr additive="base">
                                            <p:cTn id="67" dur="1000" fill="hold"/>
                                            <p:tgtEl>
                                              <p:spTgt spid="44"/>
                                            </p:tgtEl>
                                            <p:attrNameLst>
                                              <p:attrName>ppt_x</p:attrName>
                                            </p:attrNameLst>
                                          </p:cBhvr>
                                          <p:tavLst>
                                            <p:tav tm="0">
                                              <p:val>
                                                <p:strVal val="#ppt_x"/>
                                              </p:val>
                                            </p:tav>
                                            <p:tav tm="100000">
                                              <p:val>
                                                <p:strVal val="#ppt_x"/>
                                              </p:val>
                                            </p:tav>
                                          </p:tavLst>
                                        </p:anim>
                                        <p:anim calcmode="lin" valueType="num">
                                          <p:cBhvr additive="base">
                                            <p:cTn id="68" dur="1000" fill="hold"/>
                                            <p:tgtEl>
                                              <p:spTgt spid="44"/>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0"/>
                                      </p:stCondLst>
                                      <p:childTnLst>
                                        <p:set>
                                          <p:cBhvr>
                                            <p:cTn id="70" dur="1" fill="hold">
                                              <p:stCondLst>
                                                <p:cond delay="0"/>
                                              </p:stCondLst>
                                            </p:cTn>
                                            <p:tgtEl>
                                              <p:spTgt spid="45"/>
                                            </p:tgtEl>
                                            <p:attrNameLst>
                                              <p:attrName>style.visibility</p:attrName>
                                            </p:attrNameLst>
                                          </p:cBhvr>
                                          <p:to>
                                            <p:strVal val="visible"/>
                                          </p:to>
                                        </p:set>
                                        <p:anim calcmode="lin" valueType="num">
                                          <p:cBhvr additive="base">
                                            <p:cTn id="71" dur="1000" fill="hold"/>
                                            <p:tgtEl>
                                              <p:spTgt spid="45"/>
                                            </p:tgtEl>
                                            <p:attrNameLst>
                                              <p:attrName>ppt_x</p:attrName>
                                            </p:attrNameLst>
                                          </p:cBhvr>
                                          <p:tavLst>
                                            <p:tav tm="0">
                                              <p:val>
                                                <p:strVal val="#ppt_x"/>
                                              </p:val>
                                            </p:tav>
                                            <p:tav tm="100000">
                                              <p:val>
                                                <p:strVal val="#ppt_x"/>
                                              </p:val>
                                            </p:tav>
                                          </p:tavLst>
                                        </p:anim>
                                        <p:anim calcmode="lin" valueType="num">
                                          <p:cBhvr additive="base">
                                            <p:cTn id="72" dur="1000" fill="hold"/>
                                            <p:tgtEl>
                                              <p:spTgt spid="4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20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1000" fill="hold"/>
                                            <p:tgtEl>
                                              <p:spTgt spid="50"/>
                                            </p:tgtEl>
                                            <p:attrNameLst>
                                              <p:attrName>ppt_x</p:attrName>
                                            </p:attrNameLst>
                                          </p:cBhvr>
                                          <p:tavLst>
                                            <p:tav tm="0">
                                              <p:val>
                                                <p:strVal val="#ppt_x"/>
                                              </p:val>
                                            </p:tav>
                                            <p:tav tm="100000">
                                              <p:val>
                                                <p:strVal val="#ppt_x"/>
                                              </p:val>
                                            </p:tav>
                                          </p:tavLst>
                                        </p:anim>
                                        <p:anim calcmode="lin" valueType="num">
                                          <p:cBhvr additive="base">
                                            <p:cTn id="76" dur="1000" fill="hold"/>
                                            <p:tgtEl>
                                              <p:spTgt spid="50"/>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0"/>
                                      </p:stCondLst>
                                      <p:childTnLst>
                                        <p:set>
                                          <p:cBhvr>
                                            <p:cTn id="78" dur="1" fill="hold">
                                              <p:stCondLst>
                                                <p:cond delay="0"/>
                                              </p:stCondLst>
                                            </p:cTn>
                                            <p:tgtEl>
                                              <p:spTgt spid="56"/>
                                            </p:tgtEl>
                                            <p:attrNameLst>
                                              <p:attrName>style.visibility</p:attrName>
                                            </p:attrNameLst>
                                          </p:cBhvr>
                                          <p:to>
                                            <p:strVal val="visible"/>
                                          </p:to>
                                        </p:set>
                                        <p:anim calcmode="lin" valueType="num">
                                          <p:cBhvr additive="base">
                                            <p:cTn id="79" dur="1000" fill="hold"/>
                                            <p:tgtEl>
                                              <p:spTgt spid="56"/>
                                            </p:tgtEl>
                                            <p:attrNameLst>
                                              <p:attrName>ppt_x</p:attrName>
                                            </p:attrNameLst>
                                          </p:cBhvr>
                                          <p:tavLst>
                                            <p:tav tm="0">
                                              <p:val>
                                                <p:strVal val="#ppt_x"/>
                                              </p:val>
                                            </p:tav>
                                            <p:tav tm="100000">
                                              <p:val>
                                                <p:strVal val="#ppt_x"/>
                                              </p:val>
                                            </p:tav>
                                          </p:tavLst>
                                        </p:anim>
                                        <p:anim calcmode="lin" valueType="num">
                                          <p:cBhvr additive="base">
                                            <p:cTn id="80" dur="1000" fill="hold"/>
                                            <p:tgtEl>
                                              <p:spTgt spid="5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679"/>
                                            </p:tgtEl>
                                            <p:attrNameLst>
                                              <p:attrName>style.visibility</p:attrName>
                                            </p:attrNameLst>
                                          </p:cBhvr>
                                          <p:to>
                                            <p:strVal val="visible"/>
                                          </p:to>
                                        </p:set>
                                        <p:anim calcmode="lin" valueType="num">
                                          <p:cBhvr additive="base">
                                            <p:cTn id="83" dur="1000" fill="hold"/>
                                            <p:tgtEl>
                                              <p:spTgt spid="679"/>
                                            </p:tgtEl>
                                            <p:attrNameLst>
                                              <p:attrName>ppt_x</p:attrName>
                                            </p:attrNameLst>
                                          </p:cBhvr>
                                          <p:tavLst>
                                            <p:tav tm="0">
                                              <p:val>
                                                <p:strVal val="#ppt_x"/>
                                              </p:val>
                                            </p:tav>
                                            <p:tav tm="100000">
                                              <p:val>
                                                <p:strVal val="#ppt_x"/>
                                              </p:val>
                                            </p:tav>
                                          </p:tavLst>
                                        </p:anim>
                                        <p:anim calcmode="lin" valueType="num">
                                          <p:cBhvr additive="base">
                                            <p:cTn id="84" dur="1000" fill="hold"/>
                                            <p:tgtEl>
                                              <p:spTgt spid="679"/>
                                            </p:tgtEl>
                                            <p:attrNameLst>
                                              <p:attrName>ppt_y</p:attrName>
                                            </p:attrNameLst>
                                          </p:cBhvr>
                                          <p:tavLst>
                                            <p:tav tm="0">
                                              <p:val>
                                                <p:strVal val="0-#ppt_h/2"/>
                                              </p:val>
                                            </p:tav>
                                            <p:tav tm="100000">
                                              <p:val>
                                                <p:strVal val="#ppt_y"/>
                                              </p:val>
                                            </p:tav>
                                          </p:tavLst>
                                        </p:anim>
                                      </p:childTnLst>
                                    </p:cTn>
                                  </p:par>
                                  <p:par>
                                    <p:cTn id="85" presetID="2" presetClass="entr" presetSubtype="1" fill="hold" nodeType="withEffect">
                                      <p:stCondLst>
                                        <p:cond delay="200"/>
                                      </p:stCondLst>
                                      <p:childTnLst>
                                        <p:set>
                                          <p:cBhvr>
                                            <p:cTn id="86" dur="1" fill="hold">
                                              <p:stCondLst>
                                                <p:cond delay="0"/>
                                              </p:stCondLst>
                                            </p:cTn>
                                            <p:tgtEl>
                                              <p:spTgt spid="680"/>
                                            </p:tgtEl>
                                            <p:attrNameLst>
                                              <p:attrName>style.visibility</p:attrName>
                                            </p:attrNameLst>
                                          </p:cBhvr>
                                          <p:to>
                                            <p:strVal val="visible"/>
                                          </p:to>
                                        </p:set>
                                        <p:anim calcmode="lin" valueType="num">
                                          <p:cBhvr additive="base">
                                            <p:cTn id="87" dur="1000" fill="hold"/>
                                            <p:tgtEl>
                                              <p:spTgt spid="680"/>
                                            </p:tgtEl>
                                            <p:attrNameLst>
                                              <p:attrName>ppt_x</p:attrName>
                                            </p:attrNameLst>
                                          </p:cBhvr>
                                          <p:tavLst>
                                            <p:tav tm="0">
                                              <p:val>
                                                <p:strVal val="#ppt_x"/>
                                              </p:val>
                                            </p:tav>
                                            <p:tav tm="100000">
                                              <p:val>
                                                <p:strVal val="#ppt_x"/>
                                              </p:val>
                                            </p:tav>
                                          </p:tavLst>
                                        </p:anim>
                                        <p:anim calcmode="lin" valueType="num">
                                          <p:cBhvr additive="base">
                                            <p:cTn id="88" dur="1000" fill="hold"/>
                                            <p:tgtEl>
                                              <p:spTgt spid="680"/>
                                            </p:tgtEl>
                                            <p:attrNameLst>
                                              <p:attrName>ppt_y</p:attrName>
                                            </p:attrNameLst>
                                          </p:cBhvr>
                                          <p:tavLst>
                                            <p:tav tm="0">
                                              <p:val>
                                                <p:strVal val="0-#ppt_h/2"/>
                                              </p:val>
                                            </p:tav>
                                            <p:tav tm="100000">
                                              <p:val>
                                                <p:strVal val="#ppt_y"/>
                                              </p:val>
                                            </p:tav>
                                          </p:tavLst>
                                        </p:anim>
                                      </p:childTnLst>
                                    </p:cTn>
                                  </p:par>
                                  <p:par>
                                    <p:cTn id="89" presetID="2" presetClass="entr" presetSubtype="1" fill="hold" nodeType="withEffect">
                                      <p:stCondLst>
                                        <p:cond delay="200"/>
                                      </p:stCondLst>
                                      <p:childTnLst>
                                        <p:set>
                                          <p:cBhvr>
                                            <p:cTn id="90" dur="1" fill="hold">
                                              <p:stCondLst>
                                                <p:cond delay="0"/>
                                              </p:stCondLst>
                                            </p:cTn>
                                            <p:tgtEl>
                                              <p:spTgt spid="724"/>
                                            </p:tgtEl>
                                            <p:attrNameLst>
                                              <p:attrName>style.visibility</p:attrName>
                                            </p:attrNameLst>
                                          </p:cBhvr>
                                          <p:to>
                                            <p:strVal val="visible"/>
                                          </p:to>
                                        </p:set>
                                        <p:anim calcmode="lin" valueType="num">
                                          <p:cBhvr additive="base">
                                            <p:cTn id="91" dur="1000" fill="hold"/>
                                            <p:tgtEl>
                                              <p:spTgt spid="724"/>
                                            </p:tgtEl>
                                            <p:attrNameLst>
                                              <p:attrName>ppt_x</p:attrName>
                                            </p:attrNameLst>
                                          </p:cBhvr>
                                          <p:tavLst>
                                            <p:tav tm="0">
                                              <p:val>
                                                <p:strVal val="#ppt_x"/>
                                              </p:val>
                                            </p:tav>
                                            <p:tav tm="100000">
                                              <p:val>
                                                <p:strVal val="#ppt_x"/>
                                              </p:val>
                                            </p:tav>
                                          </p:tavLst>
                                        </p:anim>
                                        <p:anim calcmode="lin" valueType="num">
                                          <p:cBhvr additive="base">
                                            <p:cTn id="92" dur="1000" fill="hold"/>
                                            <p:tgtEl>
                                              <p:spTgt spid="724"/>
                                            </p:tgtEl>
                                            <p:attrNameLst>
                                              <p:attrName>ppt_y</p:attrName>
                                            </p:attrNameLst>
                                          </p:cBhvr>
                                          <p:tavLst>
                                            <p:tav tm="0">
                                              <p:val>
                                                <p:strVal val="0-#ppt_h/2"/>
                                              </p:val>
                                            </p:tav>
                                            <p:tav tm="100000">
                                              <p:val>
                                                <p:strVal val="#ppt_y"/>
                                              </p:val>
                                            </p:tav>
                                          </p:tavLst>
                                        </p:anim>
                                      </p:childTnLst>
                                    </p:cTn>
                                  </p:par>
                                  <p:par>
                                    <p:cTn id="93" presetID="2" presetClass="entr" presetSubtype="1" fill="hold" nodeType="withEffect">
                                      <p:stCondLst>
                                        <p:cond delay="100"/>
                                      </p:stCondLst>
                                      <p:childTnLst>
                                        <p:set>
                                          <p:cBhvr>
                                            <p:cTn id="94" dur="1" fill="hold">
                                              <p:stCondLst>
                                                <p:cond delay="0"/>
                                              </p:stCondLst>
                                            </p:cTn>
                                            <p:tgtEl>
                                              <p:spTgt spid="3"/>
                                            </p:tgtEl>
                                            <p:attrNameLst>
                                              <p:attrName>style.visibility</p:attrName>
                                            </p:attrNameLst>
                                          </p:cBhvr>
                                          <p:to>
                                            <p:strVal val="visible"/>
                                          </p:to>
                                        </p:set>
                                        <p:anim calcmode="lin" valueType="num">
                                          <p:cBhvr additive="base">
                                            <p:cTn id="95" dur="1000" fill="hold"/>
                                            <p:tgtEl>
                                              <p:spTgt spid="3"/>
                                            </p:tgtEl>
                                            <p:attrNameLst>
                                              <p:attrName>ppt_x</p:attrName>
                                            </p:attrNameLst>
                                          </p:cBhvr>
                                          <p:tavLst>
                                            <p:tav tm="0">
                                              <p:val>
                                                <p:strVal val="#ppt_x"/>
                                              </p:val>
                                            </p:tav>
                                            <p:tav tm="100000">
                                              <p:val>
                                                <p:strVal val="#ppt_x"/>
                                              </p:val>
                                            </p:tav>
                                          </p:tavLst>
                                        </p:anim>
                                        <p:anim calcmode="lin" valueType="num">
                                          <p:cBhvr additive="base">
                                            <p:cTn id="96" dur="1000" fill="hold"/>
                                            <p:tgtEl>
                                              <p:spTgt spid="3"/>
                                            </p:tgtEl>
                                            <p:attrNameLst>
                                              <p:attrName>ppt_y</p:attrName>
                                            </p:attrNameLst>
                                          </p:cBhvr>
                                          <p:tavLst>
                                            <p:tav tm="0">
                                              <p:val>
                                                <p:strVal val="0-#ppt_h/2"/>
                                              </p:val>
                                            </p:tav>
                                            <p:tav tm="100000">
                                              <p:val>
                                                <p:strVal val="#ppt_y"/>
                                              </p:val>
                                            </p:tav>
                                          </p:tavLst>
                                        </p:anim>
                                      </p:childTnLst>
                                    </p:cTn>
                                  </p:par>
                                  <p:par>
                                    <p:cTn id="97" presetID="2" presetClass="entr" presetSubtype="1" fill="hold" nodeType="withEffect">
                                      <p:stCondLst>
                                        <p:cond delay="0"/>
                                      </p:stCondLst>
                                      <p:childTnLst>
                                        <p:set>
                                          <p:cBhvr>
                                            <p:cTn id="98" dur="1" fill="hold">
                                              <p:stCondLst>
                                                <p:cond delay="0"/>
                                              </p:stCondLst>
                                            </p:cTn>
                                            <p:tgtEl>
                                              <p:spTgt spid="685"/>
                                            </p:tgtEl>
                                            <p:attrNameLst>
                                              <p:attrName>style.visibility</p:attrName>
                                            </p:attrNameLst>
                                          </p:cBhvr>
                                          <p:to>
                                            <p:strVal val="visible"/>
                                          </p:to>
                                        </p:set>
                                        <p:anim calcmode="lin" valueType="num">
                                          <p:cBhvr additive="base">
                                            <p:cTn id="99" dur="1000" fill="hold"/>
                                            <p:tgtEl>
                                              <p:spTgt spid="685"/>
                                            </p:tgtEl>
                                            <p:attrNameLst>
                                              <p:attrName>ppt_x</p:attrName>
                                            </p:attrNameLst>
                                          </p:cBhvr>
                                          <p:tavLst>
                                            <p:tav tm="0">
                                              <p:val>
                                                <p:strVal val="#ppt_x"/>
                                              </p:val>
                                            </p:tav>
                                            <p:tav tm="100000">
                                              <p:val>
                                                <p:strVal val="#ppt_x"/>
                                              </p:val>
                                            </p:tav>
                                          </p:tavLst>
                                        </p:anim>
                                        <p:anim calcmode="lin" valueType="num">
                                          <p:cBhvr additive="base">
                                            <p:cTn id="100" dur="1000" fill="hold"/>
                                            <p:tgtEl>
                                              <p:spTgt spid="685"/>
                                            </p:tgtEl>
                                            <p:attrNameLst>
                                              <p:attrName>ppt_y</p:attrName>
                                            </p:attrNameLst>
                                          </p:cBhvr>
                                          <p:tavLst>
                                            <p:tav tm="0">
                                              <p:val>
                                                <p:strVal val="0-#ppt_h/2"/>
                                              </p:val>
                                            </p:tav>
                                            <p:tav tm="100000">
                                              <p:val>
                                                <p:strVal val="#ppt_y"/>
                                              </p:val>
                                            </p:tav>
                                          </p:tavLst>
                                        </p:anim>
                                      </p:childTnLst>
                                    </p:cTn>
                                  </p:par>
                                </p:childTnLst>
                              </p:cTn>
                            </p:par>
                            <p:par>
                              <p:cTn id="101" fill="hold">
                                <p:stCondLst>
                                  <p:cond delay="3000"/>
                                </p:stCondLst>
                                <p:childTnLst>
                                  <p:par>
                                    <p:cTn id="102" presetID="2" presetClass="entr" presetSubtype="1" fill="hold" grpId="0" nodeType="afterEffect">
                                      <p:stCondLst>
                                        <p:cond delay="0"/>
                                      </p:stCondLst>
                                      <p:childTnLst>
                                        <p:set>
                                          <p:cBhvr>
                                            <p:cTn id="103" dur="1" fill="hold">
                                              <p:stCondLst>
                                                <p:cond delay="0"/>
                                              </p:stCondLst>
                                            </p:cTn>
                                            <p:tgtEl>
                                              <p:spTgt spid="456"/>
                                            </p:tgtEl>
                                            <p:attrNameLst>
                                              <p:attrName>style.visibility</p:attrName>
                                            </p:attrNameLst>
                                          </p:cBhvr>
                                          <p:to>
                                            <p:strVal val="visible"/>
                                          </p:to>
                                        </p:set>
                                        <p:anim calcmode="lin" valueType="num">
                                          <p:cBhvr additive="base">
                                            <p:cTn id="104" dur="500" fill="hold"/>
                                            <p:tgtEl>
                                              <p:spTgt spid="456"/>
                                            </p:tgtEl>
                                            <p:attrNameLst>
                                              <p:attrName>ppt_x</p:attrName>
                                            </p:attrNameLst>
                                          </p:cBhvr>
                                          <p:tavLst>
                                            <p:tav tm="0">
                                              <p:val>
                                                <p:strVal val="#ppt_x"/>
                                              </p:val>
                                            </p:tav>
                                            <p:tav tm="100000">
                                              <p:val>
                                                <p:strVal val="#ppt_x"/>
                                              </p:val>
                                            </p:tav>
                                          </p:tavLst>
                                        </p:anim>
                                        <p:anim calcmode="lin" valueType="num">
                                          <p:cBhvr additive="base">
                                            <p:cTn id="105" dur="500" fill="hold"/>
                                            <p:tgtEl>
                                              <p:spTgt spid="456"/>
                                            </p:tgtEl>
                                            <p:attrNameLst>
                                              <p:attrName>ppt_y</p:attrName>
                                            </p:attrNameLst>
                                          </p:cBhvr>
                                          <p:tavLst>
                                            <p:tav tm="0">
                                              <p:val>
                                                <p:strVal val="0-#ppt_h/2"/>
                                              </p:val>
                                            </p:tav>
                                            <p:tav tm="100000">
                                              <p:val>
                                                <p:strVal val="#ppt_y"/>
                                              </p:val>
                                            </p:tav>
                                          </p:tavLst>
                                        </p:anim>
                                      </p:childTnLst>
                                    </p:cTn>
                                  </p:par>
                                </p:childTnLst>
                              </p:cTn>
                            </p:par>
                            <p:par>
                              <p:cTn id="106" fill="hold">
                                <p:stCondLst>
                                  <p:cond delay="3500"/>
                                </p:stCondLst>
                                <p:childTnLst>
                                  <p:par>
                                    <p:cTn id="107" presetID="1" presetClass="entr" presetSubtype="0" fill="hold" grpId="0" nodeType="afterEffect">
                                      <p:stCondLst>
                                        <p:cond delay="500"/>
                                      </p:stCondLst>
                                      <p:childTnLst>
                                        <p:set>
                                          <p:cBhvr>
                                            <p:cTn id="108" dur="1" fill="hold">
                                              <p:stCondLst>
                                                <p:cond delay="0"/>
                                              </p:stCondLst>
                                            </p:cTn>
                                            <p:tgtEl>
                                              <p:spTgt spid="2"/>
                                            </p:tgtEl>
                                            <p:attrNameLst>
                                              <p:attrName>style.visibility</p:attrName>
                                            </p:attrNameLst>
                                          </p:cBhvr>
                                          <p:to>
                                            <p:strVal val="visible"/>
                                          </p:to>
                                        </p:set>
                                      </p:childTnLst>
                                    </p:cTn>
                                  </p:par>
                                </p:childTnLst>
                              </p:cTn>
                            </p:par>
                            <p:par>
                              <p:cTn id="109" fill="hold">
                                <p:stCondLst>
                                  <p:cond delay="4000"/>
                                </p:stCondLst>
                                <p:childTnLst>
                                  <p:par>
                                    <p:cTn id="110" presetID="2" presetClass="entr" presetSubtype="8" fill="hold" nodeType="afterEffect">
                                      <p:stCondLst>
                                        <p:cond delay="500"/>
                                      </p:stCondLst>
                                      <p:childTnLst>
                                        <p:set>
                                          <p:cBhvr>
                                            <p:cTn id="111" dur="1" fill="hold">
                                              <p:stCondLst>
                                                <p:cond delay="0"/>
                                              </p:stCondLst>
                                            </p:cTn>
                                            <p:tgtEl>
                                              <p:spTgt spid="6"/>
                                            </p:tgtEl>
                                            <p:attrNameLst>
                                              <p:attrName>style.visibility</p:attrName>
                                            </p:attrNameLst>
                                          </p:cBhvr>
                                          <p:to>
                                            <p:strVal val="visible"/>
                                          </p:to>
                                        </p:set>
                                        <p:anim calcmode="lin" valueType="num">
                                          <p:cBhvr additive="base">
                                            <p:cTn id="112" dur="500" fill="hold"/>
                                            <p:tgtEl>
                                              <p:spTgt spid="6"/>
                                            </p:tgtEl>
                                            <p:attrNameLst>
                                              <p:attrName>ppt_x</p:attrName>
                                            </p:attrNameLst>
                                          </p:cBhvr>
                                          <p:tavLst>
                                            <p:tav tm="0">
                                              <p:val>
                                                <p:strVal val="0-#ppt_w/2"/>
                                              </p:val>
                                            </p:tav>
                                            <p:tav tm="100000">
                                              <p:val>
                                                <p:strVal val="#ppt_x"/>
                                              </p:val>
                                            </p:tav>
                                          </p:tavLst>
                                        </p:anim>
                                        <p:anim calcmode="lin" valueType="num">
                                          <p:cBhvr additive="base">
                                            <p:cTn id="113"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77" grpId="0"/>
          <p:bldP spid="456" grpId="0" animBg="1"/>
          <p:bldP spid="679" grpId="0"/>
        </p:bldLst>
      </p:timing>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2" name="TextBox 1"/>
          <p:cNvSpPr txBox="1"/>
          <p:nvPr/>
        </p:nvSpPr>
        <p:spPr>
          <a:xfrm>
            <a:off x="2108842" y="739588"/>
            <a:ext cx="7974364" cy="584775"/>
          </a:xfrm>
          <a:prstGeom prst="rect">
            <a:avLst/>
          </a:prstGeom>
          <a:noFill/>
        </p:spPr>
        <p:txBody>
          <a:bodyPr wrap="none" rtlCol="0">
            <a:spAutoFit/>
          </a:bodyPr>
          <a:lstStyle/>
          <a:p>
            <a:pPr algn="ctr"/>
            <a:r>
              <a:rPr lang="en-US" sz="3200" dirty="0">
                <a:solidFill>
                  <a:srgbClr val="C00000"/>
                </a:solidFill>
              </a:rPr>
              <a:t>We therefore have a 60% Magazine “</a:t>
            </a:r>
            <a:r>
              <a:rPr lang="en-US" sz="3200" dirty="0" err="1">
                <a:solidFill>
                  <a:srgbClr val="C00000"/>
                </a:solidFill>
              </a:rPr>
              <a:t>unreach</a:t>
            </a:r>
            <a:r>
              <a:rPr lang="en-US" sz="3200" dirty="0">
                <a:solidFill>
                  <a:srgbClr val="C00000"/>
                </a:solidFill>
              </a:rPr>
              <a:t>”.</a:t>
            </a:r>
          </a:p>
        </p:txBody>
      </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p:cNvGrpSpPr/>
          <p:nvPr/>
        </p:nvGrpSpPr>
        <p:grpSpPr>
          <a:xfrm>
            <a:off x="0" y="2662516"/>
            <a:ext cx="2366102" cy="893222"/>
            <a:chOff x="0" y="2662516"/>
            <a:chExt cx="2366102" cy="893222"/>
          </a:xfrm>
        </p:grpSpPr>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C00000"/>
                  </a:solidFill>
                </a:rPr>
                <a:t>UnReached</a:t>
              </a:r>
              <a:endParaRPr lang="en-US" sz="2400" dirty="0">
                <a:solidFill>
                  <a:srgbClr val="C00000"/>
                </a:solidFill>
              </a:endParaRPr>
            </a:p>
          </p:txBody>
        </p:sp>
        <p:cxnSp>
          <p:nvCxnSpPr>
            <p:cNvPr id="335" name="Straight Connector 334"/>
            <p:cNvCxnSpPr/>
            <p:nvPr/>
          </p:nvCxnSpPr>
          <p:spPr>
            <a:xfrm>
              <a:off x="2366102" y="2662516"/>
              <a:ext cx="0" cy="893222"/>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C00000"/>
                  </a:solidFill>
                </a:rPr>
                <a:t>60%</a:t>
              </a:r>
            </a:p>
          </p:txBody>
        </p:sp>
      </p:gr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0" name="Group 329"/>
          <p:cNvGrpSpPr/>
          <p:nvPr/>
        </p:nvGrpSpPr>
        <p:grpSpPr>
          <a:xfrm>
            <a:off x="4395974" y="4218992"/>
            <a:ext cx="1217642" cy="461556"/>
            <a:chOff x="7037876" y="4220691"/>
            <a:chExt cx="1217642" cy="461556"/>
          </a:xfrm>
        </p:grpSpPr>
        <p:sp>
          <p:nvSpPr>
            <p:cNvPr id="331" name="TextBox 330"/>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2" name="TextBox 331"/>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333" name="Group 332"/>
            <p:cNvGrpSpPr/>
            <p:nvPr/>
          </p:nvGrpSpPr>
          <p:grpSpPr>
            <a:xfrm>
              <a:off x="7037876" y="4264346"/>
              <a:ext cx="1217642" cy="417901"/>
              <a:chOff x="7037876" y="4264346"/>
              <a:chExt cx="1217642" cy="417901"/>
            </a:xfrm>
          </p:grpSpPr>
          <p:sp>
            <p:nvSpPr>
              <p:cNvPr id="337" name="TextBox 336"/>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38" name="TextBox 337"/>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339" name="Group 338"/>
          <p:cNvGrpSpPr/>
          <p:nvPr/>
        </p:nvGrpSpPr>
        <p:grpSpPr>
          <a:xfrm>
            <a:off x="3467103" y="4501182"/>
            <a:ext cx="2769706" cy="779402"/>
            <a:chOff x="-310572" y="5670699"/>
            <a:chExt cx="3157759" cy="779402"/>
          </a:xfrm>
        </p:grpSpPr>
        <p:sp>
          <p:nvSpPr>
            <p:cNvPr id="340" name="TextBox 33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1" name="TextBox 34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2" name="TextBox 34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43" name="TextBox 34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2" name="TextBox 351"/>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5" name="TextBox 35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6" name="TextBox 35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7" name="TextBox 35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8" name="TextBox 35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59" name="TextBox 35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0" name="TextBox 359"/>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1" name="TextBox 36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2" name="TextBox 36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3" name="TextBox 36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4" name="TextBox 36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5" name="TextBox 36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6" name="TextBox 36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7" name="TextBox 36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8" name="TextBox 36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69" name="TextBox 36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0" name="TextBox 36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1" name="TextBox 37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2" name="TextBox 37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3" name="TextBox 37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4" name="TextBox 373"/>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5" name="TextBox 374"/>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6" name="TextBox 375"/>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7" name="TextBox 376"/>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8" name="TextBox 377"/>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79" name="TextBox 378"/>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0" name="TextBox 379"/>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1" name="TextBox 380"/>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2" name="TextBox 381"/>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3" name="TextBox 382"/>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4" name="TextBox 383"/>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5" name="TextBox 384"/>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6" name="TextBox 385"/>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7" name="TextBox 386"/>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88" name="TextBox 387"/>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89" name="Group 388"/>
          <p:cNvGrpSpPr/>
          <p:nvPr/>
        </p:nvGrpSpPr>
        <p:grpSpPr>
          <a:xfrm rot="10546324">
            <a:off x="1038617" y="4348470"/>
            <a:ext cx="2298255" cy="821518"/>
            <a:chOff x="-153869" y="5628583"/>
            <a:chExt cx="3001056" cy="821518"/>
          </a:xfrm>
        </p:grpSpPr>
        <p:sp>
          <p:nvSpPr>
            <p:cNvPr id="390" name="TextBox 38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1" name="TextBox 39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2" name="TextBox 39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3" name="TextBox 39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4" name="TextBox 393"/>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5" name="TextBox 39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6" name="TextBox 39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7" name="TextBox 39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8" name="TextBox 39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399" name="TextBox 39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0" name="TextBox 399"/>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1" name="TextBox 40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2" name="TextBox 40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3" name="TextBox 40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4" name="TextBox 40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5" name="TextBox 40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6" name="TextBox 40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7" name="TextBox 40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8" name="TextBox 40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09" name="TextBox 40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0" name="TextBox 40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1" name="TextBox 41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2" name="TextBox 41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3" name="TextBox 41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4" name="TextBox 413"/>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5" name="TextBox 414"/>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6" name="TextBox 415"/>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3" name="TextBox 432"/>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7" name="TextBox 456"/>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8" name="TextBox 457"/>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9" name="TextBox 458"/>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0" name="TextBox 459"/>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5" name="TextBox 674"/>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8" name="TextBox 677"/>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6" name="TextBox 705"/>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7" name="TextBox 706"/>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9" name="TextBox 708"/>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a:endCxn id="36" idx="1"/>
          </p:cNvCxnSpPr>
          <p:nvPr/>
        </p:nvCxnSpPr>
        <p:spPr>
          <a:xfrm>
            <a:off x="3748852" y="2447812"/>
            <a:ext cx="7620" cy="1836555"/>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3" idx="1"/>
          </p:cNvCxnSpPr>
          <p:nvPr/>
        </p:nvCxnSpPr>
        <p:spPr>
          <a:xfrm>
            <a:off x="8480636" y="2447812"/>
            <a:ext cx="13432" cy="2090555"/>
          </a:xfrm>
          <a:prstGeom prst="line">
            <a:avLst/>
          </a:prstGeom>
        </p:spPr>
        <p:style>
          <a:lnRef idx="1">
            <a:schemeClr val="accent1"/>
          </a:lnRef>
          <a:fillRef idx="0">
            <a:schemeClr val="accent1"/>
          </a:fillRef>
          <a:effectRef idx="0">
            <a:schemeClr val="accent1"/>
          </a:effectRef>
          <a:fontRef idx="minor">
            <a:schemeClr val="tx1"/>
          </a:fontRef>
        </p:style>
      </p:cxnSp>
      <p:sp>
        <p:nvSpPr>
          <p:cNvPr id="71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91106308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14:presetBounceEnd="28000">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14:bounceEnd="28000">
                                          <p:cBhvr additive="base">
                                            <p:cTn id="7" dur="500" fill="hold"/>
                                            <p:tgtEl>
                                              <p:spTgt spid="5"/>
                                            </p:tgtEl>
                                            <p:attrNameLst>
                                              <p:attrName>ppt_x</p:attrName>
                                            </p:attrNameLst>
                                          </p:cBhvr>
                                          <p:tavLst>
                                            <p:tav tm="0">
                                              <p:val>
                                                <p:strVal val="0-#ppt_w/2"/>
                                              </p:val>
                                            </p:tav>
                                            <p:tav tm="100000">
                                              <p:val>
                                                <p:strVal val="#ppt_x"/>
                                              </p:val>
                                            </p:tav>
                                          </p:tavLst>
                                        </p:anim>
                                        <p:anim calcmode="lin" valueType="num" p14:bounceEnd="28000">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afterEffect">
                                      <p:stCondLst>
                                        <p:cond delay="100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FF9F9F"/>
                </a:solidFill>
              </a:rPr>
              <a:t>UnReached</a:t>
            </a:r>
            <a:endParaRPr lang="en-US" sz="2400" dirty="0">
              <a:solidFill>
                <a:srgbClr val="FF9F9F"/>
              </a:solidFill>
            </a:endParaRPr>
          </a:p>
        </p:txBody>
      </p:sp>
      <p:cxnSp>
        <p:nvCxnSpPr>
          <p:cNvPr id="335" name="Straight Connector 334"/>
          <p:cNvCxnSpPr/>
          <p:nvPr/>
        </p:nvCxnSpPr>
        <p:spPr>
          <a:xfrm>
            <a:off x="2366102" y="2662516"/>
            <a:ext cx="0" cy="893222"/>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FF9F9F"/>
                </a:solidFill>
              </a:rPr>
              <a:t>60%</a:t>
            </a:r>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TextBox 336"/>
          <p:cNvSpPr txBox="1"/>
          <p:nvPr/>
        </p:nvSpPr>
        <p:spPr>
          <a:xfrm>
            <a:off x="2065461" y="739588"/>
            <a:ext cx="8061117" cy="584775"/>
          </a:xfrm>
          <a:prstGeom prst="rect">
            <a:avLst/>
          </a:prstGeom>
          <a:noFill/>
        </p:spPr>
        <p:txBody>
          <a:bodyPr wrap="none" rtlCol="0">
            <a:spAutoFit/>
          </a:bodyPr>
          <a:lstStyle/>
          <a:p>
            <a:pPr algn="ctr"/>
            <a:r>
              <a:rPr lang="en-US" sz="3200" dirty="0">
                <a:solidFill>
                  <a:srgbClr val="C00000"/>
                </a:solidFill>
              </a:rPr>
              <a:t>The Radio weight generates a 25% Radio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204234" y="3346765"/>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75" name="Group 674"/>
          <p:cNvGrpSpPr/>
          <p:nvPr/>
        </p:nvGrpSpPr>
        <p:grpSpPr>
          <a:xfrm>
            <a:off x="4395974" y="4218992"/>
            <a:ext cx="1217642" cy="461556"/>
            <a:chOff x="7037876" y="4220691"/>
            <a:chExt cx="1217642" cy="461556"/>
          </a:xfrm>
        </p:grpSpPr>
        <p:sp>
          <p:nvSpPr>
            <p:cNvPr id="678" name="TextBox 677"/>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5" name="TextBox 704"/>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706" name="Group 705"/>
            <p:cNvGrpSpPr/>
            <p:nvPr/>
          </p:nvGrpSpPr>
          <p:grpSpPr>
            <a:xfrm>
              <a:off x="7037876" y="4264346"/>
              <a:ext cx="1217642" cy="417901"/>
              <a:chOff x="7037876" y="4264346"/>
              <a:chExt cx="1217642" cy="417901"/>
            </a:xfrm>
          </p:grpSpPr>
          <p:sp>
            <p:nvSpPr>
              <p:cNvPr id="707" name="TextBox 706"/>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8" name="TextBox 707"/>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709" name="Group 708"/>
          <p:cNvGrpSpPr/>
          <p:nvPr/>
        </p:nvGrpSpPr>
        <p:grpSpPr>
          <a:xfrm>
            <a:off x="3467103" y="4501182"/>
            <a:ext cx="2769706" cy="779402"/>
            <a:chOff x="-310572" y="5670699"/>
            <a:chExt cx="3157759" cy="779402"/>
          </a:xfrm>
        </p:grpSpPr>
        <p:sp>
          <p:nvSpPr>
            <p:cNvPr id="710" name="TextBox 709"/>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1" name="TextBox 710"/>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2" name="TextBox 711"/>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3" name="TextBox 712"/>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4" name="TextBox 713"/>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4" name="TextBox 723"/>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5" name="TextBox 724"/>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4" name="TextBox 763"/>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5" name="TextBox 764"/>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6" name="TextBox 765"/>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67" name="Group 766"/>
          <p:cNvGrpSpPr/>
          <p:nvPr/>
        </p:nvGrpSpPr>
        <p:grpSpPr>
          <a:xfrm rot="10546324">
            <a:off x="1038617" y="4348470"/>
            <a:ext cx="2298255" cy="821518"/>
            <a:chOff x="-153869" y="5628583"/>
            <a:chExt cx="3001056" cy="821518"/>
          </a:xfrm>
        </p:grpSpPr>
        <p:sp>
          <p:nvSpPr>
            <p:cNvPr id="768" name="TextBox 767"/>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9" name="TextBox 768"/>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0" name="TextBox 769"/>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1" name="TextBox 770"/>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2" name="TextBox 771"/>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3" name="TextBox 772"/>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4" name="TextBox 773"/>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5" name="TextBox 774"/>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6" name="TextBox 775"/>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7" name="TextBox 776"/>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8" name="TextBox 777"/>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9" name="TextBox 778"/>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0" name="TextBox 779"/>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1" name="TextBox 780"/>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2" name="TextBox 781"/>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3" name="TextBox 782"/>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4" name="TextBox 783"/>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5" name="TextBox 784"/>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6" name="TextBox 785"/>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7" name="TextBox 786"/>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8" name="TextBox 787"/>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9" name="TextBox 788"/>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0" name="TextBox 789"/>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1" name="TextBox 790"/>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2" name="TextBox 791"/>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3" name="TextBox 792"/>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4" name="TextBox 793"/>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5" name="TextBox 794"/>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6" name="TextBox 795"/>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7" name="TextBox 796"/>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8" name="TextBox 797"/>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9" name="TextBox 798"/>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0" name="TextBox 799"/>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1" name="TextBox 800"/>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2" name="TextBox 801"/>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3" name="TextBox 802"/>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4" name="TextBox 803"/>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5" name="TextBox 804"/>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6" name="TextBox 805"/>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2" name="Group 1"/>
          <p:cNvGrpSpPr/>
          <p:nvPr/>
        </p:nvGrpSpPr>
        <p:grpSpPr>
          <a:xfrm>
            <a:off x="8330246" y="4327614"/>
            <a:ext cx="2540338" cy="1024365"/>
            <a:chOff x="7272041" y="5367181"/>
            <a:chExt cx="2540338" cy="1024365"/>
          </a:xfrm>
        </p:grpSpPr>
        <p:sp>
          <p:nvSpPr>
            <p:cNvPr id="808" name="TextBox 807"/>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4" name="TextBox 823"/>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5" name="TextBox 824"/>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25" name="Group 1024"/>
          <p:cNvGrpSpPr/>
          <p:nvPr/>
        </p:nvGrpSpPr>
        <p:grpSpPr>
          <a:xfrm rot="12928939">
            <a:off x="6138881" y="4289327"/>
            <a:ext cx="2540338" cy="1024365"/>
            <a:chOff x="7272041" y="5367181"/>
            <a:chExt cx="2540338" cy="1024365"/>
          </a:xfrm>
        </p:grpSpPr>
        <p:sp>
          <p:nvSpPr>
            <p:cNvPr id="1026" name="TextBox 1025"/>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9" name="TextBox 1028"/>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8" name="TextBox 1037"/>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9" name="TextBox 1038"/>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5" name="Group 4"/>
          <p:cNvGrpSpPr/>
          <p:nvPr/>
        </p:nvGrpSpPr>
        <p:grpSpPr>
          <a:xfrm>
            <a:off x="9888303" y="3668907"/>
            <a:ext cx="1946826" cy="485663"/>
            <a:chOff x="9888303" y="3668907"/>
            <a:chExt cx="1946826" cy="485663"/>
          </a:xfrm>
        </p:grpSpPr>
        <p:cxnSp>
          <p:nvCxnSpPr>
            <p:cNvPr id="1058" name="Straight Connector 1057"/>
            <p:cNvCxnSpPr/>
            <p:nvPr/>
          </p:nvCxnSpPr>
          <p:spPr>
            <a:xfrm>
              <a:off x="9888303" y="3711660"/>
              <a:ext cx="0" cy="44291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059" name="TextBox 1058"/>
            <p:cNvSpPr txBox="1"/>
            <p:nvPr/>
          </p:nvSpPr>
          <p:spPr>
            <a:xfrm>
              <a:off x="10580234" y="3668907"/>
              <a:ext cx="1254895" cy="461665"/>
            </a:xfrm>
            <a:prstGeom prst="rect">
              <a:avLst/>
            </a:prstGeom>
            <a:noFill/>
          </p:spPr>
          <p:txBody>
            <a:bodyPr wrap="none" rtlCol="0">
              <a:spAutoFit/>
            </a:bodyPr>
            <a:lstStyle/>
            <a:p>
              <a:r>
                <a:rPr lang="en-US" sz="2400" dirty="0">
                  <a:solidFill>
                    <a:srgbClr val="C00000"/>
                  </a:solidFill>
                </a:rPr>
                <a:t>Reached</a:t>
              </a:r>
            </a:p>
          </p:txBody>
        </p:sp>
        <p:sp>
          <p:nvSpPr>
            <p:cNvPr id="1060" name="TextBox 1059"/>
            <p:cNvSpPr txBox="1"/>
            <p:nvPr/>
          </p:nvSpPr>
          <p:spPr>
            <a:xfrm>
              <a:off x="9923579" y="3668907"/>
              <a:ext cx="715260" cy="461665"/>
            </a:xfrm>
            <a:prstGeom prst="rect">
              <a:avLst/>
            </a:prstGeom>
            <a:noFill/>
          </p:spPr>
          <p:txBody>
            <a:bodyPr wrap="none" rtlCol="0">
              <a:spAutoFit/>
            </a:bodyPr>
            <a:lstStyle/>
            <a:p>
              <a:pPr algn="ctr"/>
              <a:r>
                <a:rPr lang="en-US" sz="2400" dirty="0">
                  <a:solidFill>
                    <a:srgbClr val="C00000"/>
                  </a:solidFill>
                </a:rPr>
                <a:t>25%</a:t>
              </a:r>
            </a:p>
          </p:txBody>
        </p:sp>
      </p:grpSp>
      <p:cxnSp>
        <p:nvCxnSpPr>
          <p:cNvPr id="15" name="Straight Connector 14"/>
          <p:cNvCxnSpPr>
            <a:endCxn id="35" idx="2"/>
          </p:cNvCxnSpPr>
          <p:nvPr/>
        </p:nvCxnSpPr>
        <p:spPr>
          <a:xfrm>
            <a:off x="3748852" y="2447812"/>
            <a:ext cx="7620" cy="1833531"/>
          </a:xfrm>
          <a:prstGeom prst="line">
            <a:avLst/>
          </a:prstGeom>
        </p:spPr>
        <p:style>
          <a:lnRef idx="1">
            <a:schemeClr val="accent1"/>
          </a:lnRef>
          <a:fillRef idx="0">
            <a:schemeClr val="accent1"/>
          </a:fillRef>
          <a:effectRef idx="0">
            <a:schemeClr val="accent1"/>
          </a:effectRef>
          <a:fontRef idx="minor">
            <a:schemeClr val="tx1"/>
          </a:fontRef>
        </p:style>
      </p:cxnSp>
      <p:cxnSp>
        <p:nvCxnSpPr>
          <p:cNvPr id="351" name="Straight Connector 350"/>
          <p:cNvCxnSpPr>
            <a:endCxn id="354" idx="2"/>
          </p:cNvCxnSpPr>
          <p:nvPr/>
        </p:nvCxnSpPr>
        <p:spPr>
          <a:xfrm>
            <a:off x="8471208" y="2447812"/>
            <a:ext cx="27939" cy="2087531"/>
          </a:xfrm>
          <a:prstGeom prst="line">
            <a:avLst/>
          </a:prstGeom>
        </p:spPr>
        <p:style>
          <a:lnRef idx="1">
            <a:schemeClr val="accent1"/>
          </a:lnRef>
          <a:fillRef idx="0">
            <a:schemeClr val="accent1"/>
          </a:fillRef>
          <a:effectRef idx="0">
            <a:schemeClr val="accent1"/>
          </a:effectRef>
          <a:fontRef idx="minor">
            <a:schemeClr val="tx1"/>
          </a:fontRef>
        </p:style>
      </p:cxnSp>
      <p:sp>
        <p:nvSpPr>
          <p:cNvPr id="80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084027848"/>
      </p:ext>
    </p:extLst>
  </p:cSld>
  <p:clrMapOvr>
    <a:masterClrMapping/>
  </p:clrMapOvr>
  <p:transition spd="slow">
    <p:push dir="u"/>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18000">
                                      <p:stCondLst>
                                        <p:cond delay="100"/>
                                      </p:stCondLst>
                                      <p:childTnLst>
                                        <p:set>
                                          <p:cBhvr>
                                            <p:cTn id="6" dur="1" fill="hold">
                                              <p:stCondLst>
                                                <p:cond delay="0"/>
                                              </p:stCondLst>
                                            </p:cTn>
                                            <p:tgtEl>
                                              <p:spTgt spid="734"/>
                                            </p:tgtEl>
                                            <p:attrNameLst>
                                              <p:attrName>style.visibility</p:attrName>
                                            </p:attrNameLst>
                                          </p:cBhvr>
                                          <p:to>
                                            <p:strVal val="visible"/>
                                          </p:to>
                                        </p:set>
                                        <p:anim calcmode="lin" valueType="num" p14:bounceEnd="18000">
                                          <p:cBhvr additive="base">
                                            <p:cTn id="7" dur="1000" fill="hold"/>
                                            <p:tgtEl>
                                              <p:spTgt spid="734"/>
                                            </p:tgtEl>
                                            <p:attrNameLst>
                                              <p:attrName>ppt_x</p:attrName>
                                            </p:attrNameLst>
                                          </p:cBhvr>
                                          <p:tavLst>
                                            <p:tav tm="0">
                                              <p:val>
                                                <p:strVal val="#ppt_x"/>
                                              </p:val>
                                            </p:tav>
                                            <p:tav tm="100000">
                                              <p:val>
                                                <p:strVal val="#ppt_x"/>
                                              </p:val>
                                            </p:tav>
                                          </p:tavLst>
                                        </p:anim>
                                        <p:anim calcmode="lin" valueType="num" p14:bounceEnd="18000">
                                          <p:cBhvr additive="base">
                                            <p:cTn id="8" dur="1000" fill="hold"/>
                                            <p:tgtEl>
                                              <p:spTgt spid="73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735"/>
                                            </p:tgtEl>
                                            <p:attrNameLst>
                                              <p:attrName>style.visibility</p:attrName>
                                            </p:attrNameLst>
                                          </p:cBhvr>
                                          <p:to>
                                            <p:strVal val="visible"/>
                                          </p:to>
                                        </p:set>
                                        <p:anim calcmode="lin" valueType="num">
                                          <p:cBhvr additive="base">
                                            <p:cTn id="11" dur="1000" fill="hold"/>
                                            <p:tgtEl>
                                              <p:spTgt spid="735"/>
                                            </p:tgtEl>
                                            <p:attrNameLst>
                                              <p:attrName>ppt_x</p:attrName>
                                            </p:attrNameLst>
                                          </p:cBhvr>
                                          <p:tavLst>
                                            <p:tav tm="0">
                                              <p:val>
                                                <p:strVal val="#ppt_x"/>
                                              </p:val>
                                            </p:tav>
                                            <p:tav tm="100000">
                                              <p:val>
                                                <p:strVal val="#ppt_x"/>
                                              </p:val>
                                            </p:tav>
                                          </p:tavLst>
                                        </p:anim>
                                        <p:anim calcmode="lin" valueType="num">
                                          <p:cBhvr additive="base">
                                            <p:cTn id="12" dur="1000" fill="hold"/>
                                            <p:tgtEl>
                                              <p:spTgt spid="73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100"/>
                                      </p:stCondLst>
                                      <p:childTnLst>
                                        <p:set>
                                          <p:cBhvr>
                                            <p:cTn id="14" dur="1" fill="hold">
                                              <p:stCondLst>
                                                <p:cond delay="0"/>
                                              </p:stCondLst>
                                            </p:cTn>
                                            <p:tgtEl>
                                              <p:spTgt spid="739"/>
                                            </p:tgtEl>
                                            <p:attrNameLst>
                                              <p:attrName>style.visibility</p:attrName>
                                            </p:attrNameLst>
                                          </p:cBhvr>
                                          <p:to>
                                            <p:strVal val="visible"/>
                                          </p:to>
                                        </p:set>
                                        <p:anim calcmode="lin" valueType="num">
                                          <p:cBhvr additive="base">
                                            <p:cTn id="15" dur="1000" fill="hold"/>
                                            <p:tgtEl>
                                              <p:spTgt spid="739"/>
                                            </p:tgtEl>
                                            <p:attrNameLst>
                                              <p:attrName>ppt_x</p:attrName>
                                            </p:attrNameLst>
                                          </p:cBhvr>
                                          <p:tavLst>
                                            <p:tav tm="0">
                                              <p:val>
                                                <p:strVal val="#ppt_x"/>
                                              </p:val>
                                            </p:tav>
                                            <p:tav tm="100000">
                                              <p:val>
                                                <p:strVal val="#ppt_x"/>
                                              </p:val>
                                            </p:tav>
                                          </p:tavLst>
                                        </p:anim>
                                        <p:anim calcmode="lin" valueType="num">
                                          <p:cBhvr additive="base">
                                            <p:cTn id="16" dur="1000" fill="hold"/>
                                            <p:tgtEl>
                                              <p:spTgt spid="73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100"/>
                                      </p:stCondLst>
                                      <p:childTnLst>
                                        <p:set>
                                          <p:cBhvr>
                                            <p:cTn id="18" dur="1" fill="hold">
                                              <p:stCondLst>
                                                <p:cond delay="0"/>
                                              </p:stCondLst>
                                            </p:cTn>
                                            <p:tgtEl>
                                              <p:spTgt spid="743"/>
                                            </p:tgtEl>
                                            <p:attrNameLst>
                                              <p:attrName>style.visibility</p:attrName>
                                            </p:attrNameLst>
                                          </p:cBhvr>
                                          <p:to>
                                            <p:strVal val="visible"/>
                                          </p:to>
                                        </p:set>
                                        <p:anim calcmode="lin" valueType="num">
                                          <p:cBhvr additive="base">
                                            <p:cTn id="19" dur="1000" fill="hold"/>
                                            <p:tgtEl>
                                              <p:spTgt spid="743"/>
                                            </p:tgtEl>
                                            <p:attrNameLst>
                                              <p:attrName>ppt_x</p:attrName>
                                            </p:attrNameLst>
                                          </p:cBhvr>
                                          <p:tavLst>
                                            <p:tav tm="0">
                                              <p:val>
                                                <p:strVal val="#ppt_x"/>
                                              </p:val>
                                            </p:tav>
                                            <p:tav tm="100000">
                                              <p:val>
                                                <p:strVal val="#ppt_x"/>
                                              </p:val>
                                            </p:tav>
                                          </p:tavLst>
                                        </p:anim>
                                        <p:anim calcmode="lin" valueType="num">
                                          <p:cBhvr additive="base">
                                            <p:cTn id="20" dur="1000" fill="hold"/>
                                            <p:tgtEl>
                                              <p:spTgt spid="74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14:presetBounceEnd="18000">
                                      <p:stCondLst>
                                        <p:cond delay="100"/>
                                      </p:stCondLst>
                                      <p:childTnLst>
                                        <p:set>
                                          <p:cBhvr>
                                            <p:cTn id="22" dur="1" fill="hold">
                                              <p:stCondLst>
                                                <p:cond delay="0"/>
                                              </p:stCondLst>
                                            </p:cTn>
                                            <p:tgtEl>
                                              <p:spTgt spid="744"/>
                                            </p:tgtEl>
                                            <p:attrNameLst>
                                              <p:attrName>style.visibility</p:attrName>
                                            </p:attrNameLst>
                                          </p:cBhvr>
                                          <p:to>
                                            <p:strVal val="visible"/>
                                          </p:to>
                                        </p:set>
                                        <p:anim calcmode="lin" valueType="num" p14:bounceEnd="18000">
                                          <p:cBhvr additive="base">
                                            <p:cTn id="23" dur="1000" fill="hold"/>
                                            <p:tgtEl>
                                              <p:spTgt spid="744"/>
                                            </p:tgtEl>
                                            <p:attrNameLst>
                                              <p:attrName>ppt_x</p:attrName>
                                            </p:attrNameLst>
                                          </p:cBhvr>
                                          <p:tavLst>
                                            <p:tav tm="0">
                                              <p:val>
                                                <p:strVal val="#ppt_x"/>
                                              </p:val>
                                            </p:tav>
                                            <p:tav tm="100000">
                                              <p:val>
                                                <p:strVal val="#ppt_x"/>
                                              </p:val>
                                            </p:tav>
                                          </p:tavLst>
                                        </p:anim>
                                        <p:anim calcmode="lin" valueType="num" p14:bounceEnd="18000">
                                          <p:cBhvr additive="base">
                                            <p:cTn id="24" dur="1000" fill="hold"/>
                                            <p:tgtEl>
                                              <p:spTgt spid="744"/>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100"/>
                                      </p:stCondLst>
                                      <p:childTnLst>
                                        <p:set>
                                          <p:cBhvr>
                                            <p:cTn id="26" dur="1" fill="hold">
                                              <p:stCondLst>
                                                <p:cond delay="0"/>
                                              </p:stCondLst>
                                            </p:cTn>
                                            <p:tgtEl>
                                              <p:spTgt spid="747"/>
                                            </p:tgtEl>
                                            <p:attrNameLst>
                                              <p:attrName>style.visibility</p:attrName>
                                            </p:attrNameLst>
                                          </p:cBhvr>
                                          <p:to>
                                            <p:strVal val="visible"/>
                                          </p:to>
                                        </p:set>
                                        <p:anim calcmode="lin" valueType="num">
                                          <p:cBhvr additive="base">
                                            <p:cTn id="27" dur="2000" fill="hold"/>
                                            <p:tgtEl>
                                              <p:spTgt spid="747"/>
                                            </p:tgtEl>
                                            <p:attrNameLst>
                                              <p:attrName>ppt_x</p:attrName>
                                            </p:attrNameLst>
                                          </p:cBhvr>
                                          <p:tavLst>
                                            <p:tav tm="0">
                                              <p:val>
                                                <p:strVal val="#ppt_x"/>
                                              </p:val>
                                            </p:tav>
                                            <p:tav tm="100000">
                                              <p:val>
                                                <p:strVal val="#ppt_x"/>
                                              </p:val>
                                            </p:tav>
                                          </p:tavLst>
                                        </p:anim>
                                        <p:anim calcmode="lin" valueType="num">
                                          <p:cBhvr additive="base">
                                            <p:cTn id="28" dur="2000" fill="hold"/>
                                            <p:tgtEl>
                                              <p:spTgt spid="747"/>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000" fill="hold"/>
                                            <p:tgtEl>
                                              <p:spTgt spid="7"/>
                                            </p:tgtEl>
                                            <p:attrNameLst>
                                              <p:attrName>ppt_x</p:attrName>
                                            </p:attrNameLst>
                                          </p:cBhvr>
                                          <p:tavLst>
                                            <p:tav tm="0">
                                              <p:val>
                                                <p:strVal val="#ppt_x"/>
                                              </p:val>
                                            </p:tav>
                                            <p:tav tm="100000">
                                              <p:val>
                                                <p:strVal val="#ppt_x"/>
                                              </p:val>
                                            </p:tav>
                                          </p:tavLst>
                                        </p:anim>
                                        <p:anim calcmode="lin" valueType="num">
                                          <p:cBhvr additive="base">
                                            <p:cTn id="32" dur="10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18000">
                                      <p:stCondLst>
                                        <p:cond delay="100"/>
                                      </p:stCondLst>
                                      <p:childTnLst>
                                        <p:set>
                                          <p:cBhvr>
                                            <p:cTn id="38" dur="1" fill="hold">
                                              <p:stCondLst>
                                                <p:cond delay="0"/>
                                              </p:stCondLst>
                                            </p:cTn>
                                            <p:tgtEl>
                                              <p:spTgt spid="831"/>
                                            </p:tgtEl>
                                            <p:attrNameLst>
                                              <p:attrName>style.visibility</p:attrName>
                                            </p:attrNameLst>
                                          </p:cBhvr>
                                          <p:to>
                                            <p:strVal val="visible"/>
                                          </p:to>
                                        </p:set>
                                        <p:anim calcmode="lin" valueType="num" p14:bounceEnd="18000">
                                          <p:cBhvr additive="base">
                                            <p:cTn id="39" dur="1000" fill="hold"/>
                                            <p:tgtEl>
                                              <p:spTgt spid="831"/>
                                            </p:tgtEl>
                                            <p:attrNameLst>
                                              <p:attrName>ppt_x</p:attrName>
                                            </p:attrNameLst>
                                          </p:cBhvr>
                                          <p:tavLst>
                                            <p:tav tm="0">
                                              <p:val>
                                                <p:strVal val="#ppt_x"/>
                                              </p:val>
                                            </p:tav>
                                            <p:tav tm="100000">
                                              <p:val>
                                                <p:strVal val="#ppt_x"/>
                                              </p:val>
                                            </p:tav>
                                          </p:tavLst>
                                        </p:anim>
                                        <p:anim calcmode="lin" valueType="num" p14:bounceEnd="18000">
                                          <p:cBhvr additive="base">
                                            <p:cTn id="40" dur="1000" fill="hold"/>
                                            <p:tgtEl>
                                              <p:spTgt spid="831"/>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852"/>
                                            </p:tgtEl>
                                            <p:attrNameLst>
                                              <p:attrName>style.visibility</p:attrName>
                                            </p:attrNameLst>
                                          </p:cBhvr>
                                          <p:to>
                                            <p:strVal val="visible"/>
                                          </p:to>
                                        </p:set>
                                        <p:anim calcmode="lin" valueType="num">
                                          <p:cBhvr additive="base">
                                            <p:cTn id="43" dur="1000" fill="hold"/>
                                            <p:tgtEl>
                                              <p:spTgt spid="852"/>
                                            </p:tgtEl>
                                            <p:attrNameLst>
                                              <p:attrName>ppt_x</p:attrName>
                                            </p:attrNameLst>
                                          </p:cBhvr>
                                          <p:tavLst>
                                            <p:tav tm="0">
                                              <p:val>
                                                <p:strVal val="#ppt_x"/>
                                              </p:val>
                                            </p:tav>
                                            <p:tav tm="100000">
                                              <p:val>
                                                <p:strVal val="#ppt_x"/>
                                              </p:val>
                                            </p:tav>
                                          </p:tavLst>
                                        </p:anim>
                                        <p:anim calcmode="lin" valueType="num">
                                          <p:cBhvr additive="base">
                                            <p:cTn id="44" dur="1000" fill="hold"/>
                                            <p:tgtEl>
                                              <p:spTgt spid="85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00"/>
                                      </p:stCondLst>
                                      <p:childTnLst>
                                        <p:set>
                                          <p:cBhvr>
                                            <p:cTn id="46" dur="1" fill="hold">
                                              <p:stCondLst>
                                                <p:cond delay="0"/>
                                              </p:stCondLst>
                                            </p:cTn>
                                            <p:tgtEl>
                                              <p:spTgt spid="872"/>
                                            </p:tgtEl>
                                            <p:attrNameLst>
                                              <p:attrName>style.visibility</p:attrName>
                                            </p:attrNameLst>
                                          </p:cBhvr>
                                          <p:to>
                                            <p:strVal val="visible"/>
                                          </p:to>
                                        </p:set>
                                        <p:anim calcmode="lin" valueType="num">
                                          <p:cBhvr additive="base">
                                            <p:cTn id="47" dur="1000" fill="hold"/>
                                            <p:tgtEl>
                                              <p:spTgt spid="872"/>
                                            </p:tgtEl>
                                            <p:attrNameLst>
                                              <p:attrName>ppt_x</p:attrName>
                                            </p:attrNameLst>
                                          </p:cBhvr>
                                          <p:tavLst>
                                            <p:tav tm="0">
                                              <p:val>
                                                <p:strVal val="#ppt_x"/>
                                              </p:val>
                                            </p:tav>
                                            <p:tav tm="100000">
                                              <p:val>
                                                <p:strVal val="#ppt_x"/>
                                              </p:val>
                                            </p:tav>
                                          </p:tavLst>
                                        </p:anim>
                                        <p:anim calcmode="lin" valueType="num">
                                          <p:cBhvr additive="base">
                                            <p:cTn id="48" dur="1000" fill="hold"/>
                                            <p:tgtEl>
                                              <p:spTgt spid="872"/>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892"/>
                                            </p:tgtEl>
                                            <p:attrNameLst>
                                              <p:attrName>style.visibility</p:attrName>
                                            </p:attrNameLst>
                                          </p:cBhvr>
                                          <p:to>
                                            <p:strVal val="visible"/>
                                          </p:to>
                                        </p:set>
                                        <p:anim calcmode="lin" valueType="num">
                                          <p:cBhvr additive="base">
                                            <p:cTn id="51" dur="1000" fill="hold"/>
                                            <p:tgtEl>
                                              <p:spTgt spid="892"/>
                                            </p:tgtEl>
                                            <p:attrNameLst>
                                              <p:attrName>ppt_x</p:attrName>
                                            </p:attrNameLst>
                                          </p:cBhvr>
                                          <p:tavLst>
                                            <p:tav tm="0">
                                              <p:val>
                                                <p:strVal val="#ppt_x"/>
                                              </p:val>
                                            </p:tav>
                                            <p:tav tm="100000">
                                              <p:val>
                                                <p:strVal val="#ppt_x"/>
                                              </p:val>
                                            </p:tav>
                                          </p:tavLst>
                                        </p:anim>
                                        <p:anim calcmode="lin" valueType="num">
                                          <p:cBhvr additive="base">
                                            <p:cTn id="52" dur="1000" fill="hold"/>
                                            <p:tgtEl>
                                              <p:spTgt spid="89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14:presetBounceEnd="18000">
                                      <p:stCondLst>
                                        <p:cond delay="100"/>
                                      </p:stCondLst>
                                      <p:childTnLst>
                                        <p:set>
                                          <p:cBhvr>
                                            <p:cTn id="54" dur="1" fill="hold">
                                              <p:stCondLst>
                                                <p:cond delay="0"/>
                                              </p:stCondLst>
                                            </p:cTn>
                                            <p:tgtEl>
                                              <p:spTgt spid="912"/>
                                            </p:tgtEl>
                                            <p:attrNameLst>
                                              <p:attrName>style.visibility</p:attrName>
                                            </p:attrNameLst>
                                          </p:cBhvr>
                                          <p:to>
                                            <p:strVal val="visible"/>
                                          </p:to>
                                        </p:set>
                                        <p:anim calcmode="lin" valueType="num" p14:bounceEnd="18000">
                                          <p:cBhvr additive="base">
                                            <p:cTn id="55" dur="1000" fill="hold"/>
                                            <p:tgtEl>
                                              <p:spTgt spid="912"/>
                                            </p:tgtEl>
                                            <p:attrNameLst>
                                              <p:attrName>ppt_x</p:attrName>
                                            </p:attrNameLst>
                                          </p:cBhvr>
                                          <p:tavLst>
                                            <p:tav tm="0">
                                              <p:val>
                                                <p:strVal val="#ppt_x"/>
                                              </p:val>
                                            </p:tav>
                                            <p:tav tm="100000">
                                              <p:val>
                                                <p:strVal val="#ppt_x"/>
                                              </p:val>
                                            </p:tav>
                                          </p:tavLst>
                                        </p:anim>
                                        <p:anim calcmode="lin" valueType="num" p14:bounceEnd="18000">
                                          <p:cBhvr additive="base">
                                            <p:cTn id="56" dur="1000" fill="hold"/>
                                            <p:tgtEl>
                                              <p:spTgt spid="91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00"/>
                                      </p:stCondLst>
                                      <p:childTnLst>
                                        <p:set>
                                          <p:cBhvr>
                                            <p:cTn id="58" dur="1" fill="hold">
                                              <p:stCondLst>
                                                <p:cond delay="0"/>
                                              </p:stCondLst>
                                            </p:cTn>
                                            <p:tgtEl>
                                              <p:spTgt spid="915"/>
                                            </p:tgtEl>
                                            <p:attrNameLst>
                                              <p:attrName>style.visibility</p:attrName>
                                            </p:attrNameLst>
                                          </p:cBhvr>
                                          <p:to>
                                            <p:strVal val="visible"/>
                                          </p:to>
                                        </p:set>
                                        <p:anim calcmode="lin" valueType="num">
                                          <p:cBhvr additive="base">
                                            <p:cTn id="59" dur="1000" fill="hold"/>
                                            <p:tgtEl>
                                              <p:spTgt spid="915"/>
                                            </p:tgtEl>
                                            <p:attrNameLst>
                                              <p:attrName>ppt_x</p:attrName>
                                            </p:attrNameLst>
                                          </p:cBhvr>
                                          <p:tavLst>
                                            <p:tav tm="0">
                                              <p:val>
                                                <p:strVal val="#ppt_x"/>
                                              </p:val>
                                            </p:tav>
                                            <p:tav tm="100000">
                                              <p:val>
                                                <p:strVal val="#ppt_x"/>
                                              </p:val>
                                            </p:tav>
                                          </p:tavLst>
                                        </p:anim>
                                        <p:anim calcmode="lin" valueType="num">
                                          <p:cBhvr additive="base">
                                            <p:cTn id="60" dur="1000" fill="hold"/>
                                            <p:tgtEl>
                                              <p:spTgt spid="915"/>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14:presetBounceEnd="23000">
                                      <p:stCondLst>
                                        <p:cond delay="100"/>
                                      </p:stCondLst>
                                      <p:childTnLst>
                                        <p:set>
                                          <p:cBhvr>
                                            <p:cTn id="62" dur="1" fill="hold">
                                              <p:stCondLst>
                                                <p:cond delay="0"/>
                                              </p:stCondLst>
                                            </p:cTn>
                                            <p:tgtEl>
                                              <p:spTgt spid="935"/>
                                            </p:tgtEl>
                                            <p:attrNameLst>
                                              <p:attrName>style.visibility</p:attrName>
                                            </p:attrNameLst>
                                          </p:cBhvr>
                                          <p:to>
                                            <p:strVal val="visible"/>
                                          </p:to>
                                        </p:set>
                                        <p:anim calcmode="lin" valueType="num" p14:bounceEnd="23000">
                                          <p:cBhvr additive="base">
                                            <p:cTn id="63" dur="1000" fill="hold"/>
                                            <p:tgtEl>
                                              <p:spTgt spid="935"/>
                                            </p:tgtEl>
                                            <p:attrNameLst>
                                              <p:attrName>ppt_x</p:attrName>
                                            </p:attrNameLst>
                                          </p:cBhvr>
                                          <p:tavLst>
                                            <p:tav tm="0">
                                              <p:val>
                                                <p:strVal val="#ppt_x"/>
                                              </p:val>
                                            </p:tav>
                                            <p:tav tm="100000">
                                              <p:val>
                                                <p:strVal val="#ppt_x"/>
                                              </p:val>
                                            </p:tav>
                                          </p:tavLst>
                                        </p:anim>
                                        <p:anim calcmode="lin" valueType="num" p14:bounceEnd="23000">
                                          <p:cBhvr additive="base">
                                            <p:cTn id="64" dur="1000" fill="hold"/>
                                            <p:tgtEl>
                                              <p:spTgt spid="935"/>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100"/>
                                      </p:stCondLst>
                                      <p:childTnLst>
                                        <p:set>
                                          <p:cBhvr>
                                            <p:cTn id="66" dur="1" fill="hold">
                                              <p:stCondLst>
                                                <p:cond delay="0"/>
                                              </p:stCondLst>
                                            </p:cTn>
                                            <p:tgtEl>
                                              <p:spTgt spid="955"/>
                                            </p:tgtEl>
                                            <p:attrNameLst>
                                              <p:attrName>style.visibility</p:attrName>
                                            </p:attrNameLst>
                                          </p:cBhvr>
                                          <p:to>
                                            <p:strVal val="visible"/>
                                          </p:to>
                                        </p:set>
                                        <p:anim calcmode="lin" valueType="num">
                                          <p:cBhvr additive="base">
                                            <p:cTn id="67" dur="1000" fill="hold"/>
                                            <p:tgtEl>
                                              <p:spTgt spid="955"/>
                                            </p:tgtEl>
                                            <p:attrNameLst>
                                              <p:attrName>ppt_x</p:attrName>
                                            </p:attrNameLst>
                                          </p:cBhvr>
                                          <p:tavLst>
                                            <p:tav tm="0">
                                              <p:val>
                                                <p:strVal val="#ppt_x"/>
                                              </p:val>
                                            </p:tav>
                                            <p:tav tm="100000">
                                              <p:val>
                                                <p:strVal val="#ppt_x"/>
                                              </p:val>
                                            </p:tav>
                                          </p:tavLst>
                                        </p:anim>
                                        <p:anim calcmode="lin" valueType="num">
                                          <p:cBhvr additive="base">
                                            <p:cTn id="68" dur="1000" fill="hold"/>
                                            <p:tgtEl>
                                              <p:spTgt spid="955"/>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14:presetBounceEnd="18000">
                                      <p:stCondLst>
                                        <p:cond delay="100"/>
                                      </p:stCondLst>
                                      <p:childTnLst>
                                        <p:set>
                                          <p:cBhvr>
                                            <p:cTn id="70" dur="1" fill="hold">
                                              <p:stCondLst>
                                                <p:cond delay="0"/>
                                              </p:stCondLst>
                                            </p:cTn>
                                            <p:tgtEl>
                                              <p:spTgt spid="975"/>
                                            </p:tgtEl>
                                            <p:attrNameLst>
                                              <p:attrName>style.visibility</p:attrName>
                                            </p:attrNameLst>
                                          </p:cBhvr>
                                          <p:to>
                                            <p:strVal val="visible"/>
                                          </p:to>
                                        </p:set>
                                        <p:anim calcmode="lin" valueType="num" p14:bounceEnd="18000">
                                          <p:cBhvr additive="base">
                                            <p:cTn id="71" dur="1000" fill="hold"/>
                                            <p:tgtEl>
                                              <p:spTgt spid="975"/>
                                            </p:tgtEl>
                                            <p:attrNameLst>
                                              <p:attrName>ppt_x</p:attrName>
                                            </p:attrNameLst>
                                          </p:cBhvr>
                                          <p:tavLst>
                                            <p:tav tm="0">
                                              <p:val>
                                                <p:strVal val="#ppt_x"/>
                                              </p:val>
                                            </p:tav>
                                            <p:tav tm="100000">
                                              <p:val>
                                                <p:strVal val="#ppt_x"/>
                                              </p:val>
                                            </p:tav>
                                          </p:tavLst>
                                        </p:anim>
                                        <p:anim calcmode="lin" valueType="num" p14:bounceEnd="18000">
                                          <p:cBhvr additive="base">
                                            <p:cTn id="72" dur="1000" fill="hold"/>
                                            <p:tgtEl>
                                              <p:spTgt spid="97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14:presetBounceEnd="18000">
                                      <p:stCondLst>
                                        <p:cond delay="100"/>
                                      </p:stCondLst>
                                      <p:childTnLst>
                                        <p:set>
                                          <p:cBhvr>
                                            <p:cTn id="74" dur="1" fill="hold">
                                              <p:stCondLst>
                                                <p:cond delay="0"/>
                                              </p:stCondLst>
                                            </p:cTn>
                                            <p:tgtEl>
                                              <p:spTgt spid="995"/>
                                            </p:tgtEl>
                                            <p:attrNameLst>
                                              <p:attrName>style.visibility</p:attrName>
                                            </p:attrNameLst>
                                          </p:cBhvr>
                                          <p:to>
                                            <p:strVal val="visible"/>
                                          </p:to>
                                        </p:set>
                                        <p:anim calcmode="lin" valueType="num" p14:bounceEnd="18000">
                                          <p:cBhvr additive="base">
                                            <p:cTn id="75" dur="1000" fill="hold"/>
                                            <p:tgtEl>
                                              <p:spTgt spid="995"/>
                                            </p:tgtEl>
                                            <p:attrNameLst>
                                              <p:attrName>ppt_x</p:attrName>
                                            </p:attrNameLst>
                                          </p:cBhvr>
                                          <p:tavLst>
                                            <p:tav tm="0">
                                              <p:val>
                                                <p:strVal val="#ppt_x"/>
                                              </p:val>
                                            </p:tav>
                                            <p:tav tm="100000">
                                              <p:val>
                                                <p:strVal val="#ppt_x"/>
                                              </p:val>
                                            </p:tav>
                                          </p:tavLst>
                                        </p:anim>
                                        <p:anim calcmode="lin" valueType="num" p14:bounceEnd="18000">
                                          <p:cBhvr additive="base">
                                            <p:cTn id="76" dur="1000" fill="hold"/>
                                            <p:tgtEl>
                                              <p:spTgt spid="995"/>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14:presetBounceEnd="25000">
                                      <p:stCondLst>
                                        <p:cond delay="300"/>
                                      </p:stCondLst>
                                      <p:childTnLst>
                                        <p:set>
                                          <p:cBhvr>
                                            <p:cTn id="78" dur="1" fill="hold">
                                              <p:stCondLst>
                                                <p:cond delay="0"/>
                                              </p:stCondLst>
                                            </p:cTn>
                                            <p:tgtEl>
                                              <p:spTgt spid="1025"/>
                                            </p:tgtEl>
                                            <p:attrNameLst>
                                              <p:attrName>style.visibility</p:attrName>
                                            </p:attrNameLst>
                                          </p:cBhvr>
                                          <p:to>
                                            <p:strVal val="visible"/>
                                          </p:to>
                                        </p:set>
                                        <p:anim calcmode="lin" valueType="num" p14:bounceEnd="25000">
                                          <p:cBhvr additive="base">
                                            <p:cTn id="79" dur="1000" fill="hold"/>
                                            <p:tgtEl>
                                              <p:spTgt spid="1025"/>
                                            </p:tgtEl>
                                            <p:attrNameLst>
                                              <p:attrName>ppt_x</p:attrName>
                                            </p:attrNameLst>
                                          </p:cBhvr>
                                          <p:tavLst>
                                            <p:tav tm="0">
                                              <p:val>
                                                <p:strVal val="#ppt_x"/>
                                              </p:val>
                                            </p:tav>
                                            <p:tav tm="100000">
                                              <p:val>
                                                <p:strVal val="#ppt_x"/>
                                              </p:val>
                                            </p:tav>
                                          </p:tavLst>
                                        </p:anim>
                                        <p:anim calcmode="lin" valueType="num" p14:bounceEnd="25000">
                                          <p:cBhvr additive="base">
                                            <p:cTn id="80" dur="1000" fill="hold"/>
                                            <p:tgtEl>
                                              <p:spTgt spid="1025"/>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14:presetBounceEnd="25000">
                                      <p:stCondLst>
                                        <p:cond delay="300"/>
                                      </p:stCondLst>
                                      <p:childTnLst>
                                        <p:set>
                                          <p:cBhvr>
                                            <p:cTn id="82" dur="1" fill="hold">
                                              <p:stCondLst>
                                                <p:cond delay="0"/>
                                              </p:stCondLst>
                                            </p:cTn>
                                            <p:tgtEl>
                                              <p:spTgt spid="2"/>
                                            </p:tgtEl>
                                            <p:attrNameLst>
                                              <p:attrName>style.visibility</p:attrName>
                                            </p:attrNameLst>
                                          </p:cBhvr>
                                          <p:to>
                                            <p:strVal val="visible"/>
                                          </p:to>
                                        </p:set>
                                        <p:anim calcmode="lin" valueType="num" p14:bounceEnd="25000">
                                          <p:cBhvr additive="base">
                                            <p:cTn id="83" dur="1000" fill="hold"/>
                                            <p:tgtEl>
                                              <p:spTgt spid="2"/>
                                            </p:tgtEl>
                                            <p:attrNameLst>
                                              <p:attrName>ppt_x</p:attrName>
                                            </p:attrNameLst>
                                          </p:cBhvr>
                                          <p:tavLst>
                                            <p:tav tm="0">
                                              <p:val>
                                                <p:strVal val="#ppt_x"/>
                                              </p:val>
                                            </p:tav>
                                            <p:tav tm="100000">
                                              <p:val>
                                                <p:strVal val="#ppt_x"/>
                                              </p:val>
                                            </p:tav>
                                          </p:tavLst>
                                        </p:anim>
                                        <p:anim calcmode="lin" valueType="num" p14:bounceEnd="25000">
                                          <p:cBhvr additive="base">
                                            <p:cTn id="84" dur="1000" fill="hold"/>
                                            <p:tgtEl>
                                              <p:spTgt spid="2"/>
                                            </p:tgtEl>
                                            <p:attrNameLst>
                                              <p:attrName>ppt_y</p:attrName>
                                            </p:attrNameLst>
                                          </p:cBhvr>
                                          <p:tavLst>
                                            <p:tav tm="0">
                                              <p:val>
                                                <p:strVal val="0-#ppt_h/2"/>
                                              </p:val>
                                            </p:tav>
                                            <p:tav tm="100000">
                                              <p:val>
                                                <p:strVal val="#ppt_y"/>
                                              </p:val>
                                            </p:tav>
                                          </p:tavLst>
                                        </p:anim>
                                      </p:childTnLst>
                                    </p:cTn>
                                  </p:par>
                                </p:childTnLst>
                              </p:cTn>
                            </p:par>
                            <p:par>
                              <p:cTn id="85" fill="hold">
                                <p:stCondLst>
                                  <p:cond delay="2100"/>
                                </p:stCondLst>
                                <p:childTnLst>
                                  <p:par>
                                    <p:cTn id="86" presetID="2" presetClass="entr" presetSubtype="1" fill="hold" grpId="0" nodeType="afterEffect" p14:presetBounceEnd="20000">
                                      <p:stCondLst>
                                        <p:cond delay="0"/>
                                      </p:stCondLst>
                                      <p:childTnLst>
                                        <p:set>
                                          <p:cBhvr>
                                            <p:cTn id="87" dur="1" fill="hold">
                                              <p:stCondLst>
                                                <p:cond delay="0"/>
                                              </p:stCondLst>
                                            </p:cTn>
                                            <p:tgtEl>
                                              <p:spTgt spid="352"/>
                                            </p:tgtEl>
                                            <p:attrNameLst>
                                              <p:attrName>style.visibility</p:attrName>
                                            </p:attrNameLst>
                                          </p:cBhvr>
                                          <p:to>
                                            <p:strVal val="visible"/>
                                          </p:to>
                                        </p:set>
                                        <p:anim calcmode="lin" valueType="num" p14:bounceEnd="20000">
                                          <p:cBhvr additive="base">
                                            <p:cTn id="88" dur="1000" fill="hold"/>
                                            <p:tgtEl>
                                              <p:spTgt spid="352"/>
                                            </p:tgtEl>
                                            <p:attrNameLst>
                                              <p:attrName>ppt_x</p:attrName>
                                            </p:attrNameLst>
                                          </p:cBhvr>
                                          <p:tavLst>
                                            <p:tav tm="0">
                                              <p:val>
                                                <p:strVal val="#ppt_x"/>
                                              </p:val>
                                            </p:tav>
                                            <p:tav tm="100000">
                                              <p:val>
                                                <p:strVal val="#ppt_x"/>
                                              </p:val>
                                            </p:tav>
                                          </p:tavLst>
                                        </p:anim>
                                        <p:anim calcmode="lin" valueType="num" p14:bounceEnd="20000">
                                          <p:cBhvr additive="base">
                                            <p:cTn id="89" dur="1000" fill="hold"/>
                                            <p:tgtEl>
                                              <p:spTgt spid="352"/>
                                            </p:tgtEl>
                                            <p:attrNameLst>
                                              <p:attrName>ppt_y</p:attrName>
                                            </p:attrNameLst>
                                          </p:cBhvr>
                                          <p:tavLst>
                                            <p:tav tm="0">
                                              <p:val>
                                                <p:strVal val="0-#ppt_h/2"/>
                                              </p:val>
                                            </p:tav>
                                            <p:tav tm="100000">
                                              <p:val>
                                                <p:strVal val="#ppt_y"/>
                                              </p:val>
                                            </p:tav>
                                          </p:tavLst>
                                        </p:anim>
                                      </p:childTnLst>
                                    </p:cTn>
                                  </p:par>
                                </p:childTnLst>
                              </p:cTn>
                            </p:par>
                            <p:par>
                              <p:cTn id="90" fill="hold">
                                <p:stCondLst>
                                  <p:cond delay="3100"/>
                                </p:stCondLst>
                                <p:childTnLst>
                                  <p:par>
                                    <p:cTn id="91" presetID="10" presetClass="entr" presetSubtype="0" fill="hold" grpId="0" nodeType="afterEffect">
                                      <p:stCondLst>
                                        <p:cond delay="0"/>
                                      </p:stCondLst>
                                      <p:childTnLst>
                                        <p:set>
                                          <p:cBhvr>
                                            <p:cTn id="92" dur="1" fill="hold">
                                              <p:stCondLst>
                                                <p:cond delay="0"/>
                                              </p:stCondLst>
                                            </p:cTn>
                                            <p:tgtEl>
                                              <p:spTgt spid="337"/>
                                            </p:tgtEl>
                                            <p:attrNameLst>
                                              <p:attrName>style.visibility</p:attrName>
                                            </p:attrNameLst>
                                          </p:cBhvr>
                                          <p:to>
                                            <p:strVal val="visible"/>
                                          </p:to>
                                        </p:set>
                                        <p:animEffect transition="in" filter="fade">
                                          <p:cBhvr>
                                            <p:cTn id="93" dur="500"/>
                                            <p:tgtEl>
                                              <p:spTgt spid="337"/>
                                            </p:tgtEl>
                                          </p:cBhvr>
                                        </p:animEffect>
                                      </p:childTnLst>
                                    </p:cTn>
                                  </p:par>
                                </p:childTnLst>
                              </p:cTn>
                            </p:par>
                            <p:par>
                              <p:cTn id="94" fill="hold">
                                <p:stCondLst>
                                  <p:cond delay="3600"/>
                                </p:stCondLst>
                                <p:childTnLst>
                                  <p:par>
                                    <p:cTn id="95" presetID="2" presetClass="entr" presetSubtype="2" fill="hold" nodeType="afterEffect" p14:presetBounceEnd="20000">
                                      <p:stCondLst>
                                        <p:cond delay="0"/>
                                      </p:stCondLst>
                                      <p:childTnLst>
                                        <p:set>
                                          <p:cBhvr>
                                            <p:cTn id="96" dur="1" fill="hold">
                                              <p:stCondLst>
                                                <p:cond delay="0"/>
                                              </p:stCondLst>
                                            </p:cTn>
                                            <p:tgtEl>
                                              <p:spTgt spid="5"/>
                                            </p:tgtEl>
                                            <p:attrNameLst>
                                              <p:attrName>style.visibility</p:attrName>
                                            </p:attrNameLst>
                                          </p:cBhvr>
                                          <p:to>
                                            <p:strVal val="visible"/>
                                          </p:to>
                                        </p:set>
                                        <p:anim calcmode="lin" valueType="num" p14:bounceEnd="20000">
                                          <p:cBhvr additive="base">
                                            <p:cTn id="97" dur="1000" fill="hold"/>
                                            <p:tgtEl>
                                              <p:spTgt spid="5"/>
                                            </p:tgtEl>
                                            <p:attrNameLst>
                                              <p:attrName>ppt_x</p:attrName>
                                            </p:attrNameLst>
                                          </p:cBhvr>
                                          <p:tavLst>
                                            <p:tav tm="0">
                                              <p:val>
                                                <p:strVal val="1+#ppt_w/2"/>
                                              </p:val>
                                            </p:tav>
                                            <p:tav tm="100000">
                                              <p:val>
                                                <p:strVal val="#ppt_x"/>
                                              </p:val>
                                            </p:tav>
                                          </p:tavLst>
                                        </p:anim>
                                        <p:anim calcmode="lin" valueType="num" p14:bounceEnd="20000">
                                          <p:cBhvr additive="base">
                                            <p:cTn id="98"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34" grpId="0"/>
          <p:bldP spid="735" grpId="0"/>
          <p:bldP spid="739" grpId="0"/>
          <p:bldP spid="743" grpId="0"/>
          <p:bldP spid="744" grpId="0"/>
          <p:bldP spid="747" grpId="0"/>
          <p:bldP spid="35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00"/>
                                      </p:stCondLst>
                                      <p:childTnLst>
                                        <p:set>
                                          <p:cBhvr>
                                            <p:cTn id="6" dur="1" fill="hold">
                                              <p:stCondLst>
                                                <p:cond delay="0"/>
                                              </p:stCondLst>
                                            </p:cTn>
                                            <p:tgtEl>
                                              <p:spTgt spid="734"/>
                                            </p:tgtEl>
                                            <p:attrNameLst>
                                              <p:attrName>style.visibility</p:attrName>
                                            </p:attrNameLst>
                                          </p:cBhvr>
                                          <p:to>
                                            <p:strVal val="visible"/>
                                          </p:to>
                                        </p:set>
                                        <p:anim calcmode="lin" valueType="num">
                                          <p:cBhvr additive="base">
                                            <p:cTn id="7" dur="1000" fill="hold"/>
                                            <p:tgtEl>
                                              <p:spTgt spid="734"/>
                                            </p:tgtEl>
                                            <p:attrNameLst>
                                              <p:attrName>ppt_x</p:attrName>
                                            </p:attrNameLst>
                                          </p:cBhvr>
                                          <p:tavLst>
                                            <p:tav tm="0">
                                              <p:val>
                                                <p:strVal val="#ppt_x"/>
                                              </p:val>
                                            </p:tav>
                                            <p:tav tm="100000">
                                              <p:val>
                                                <p:strVal val="#ppt_x"/>
                                              </p:val>
                                            </p:tav>
                                          </p:tavLst>
                                        </p:anim>
                                        <p:anim calcmode="lin" valueType="num">
                                          <p:cBhvr additive="base">
                                            <p:cTn id="8" dur="1000" fill="hold"/>
                                            <p:tgtEl>
                                              <p:spTgt spid="73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735"/>
                                            </p:tgtEl>
                                            <p:attrNameLst>
                                              <p:attrName>style.visibility</p:attrName>
                                            </p:attrNameLst>
                                          </p:cBhvr>
                                          <p:to>
                                            <p:strVal val="visible"/>
                                          </p:to>
                                        </p:set>
                                        <p:anim calcmode="lin" valueType="num">
                                          <p:cBhvr additive="base">
                                            <p:cTn id="11" dur="1000" fill="hold"/>
                                            <p:tgtEl>
                                              <p:spTgt spid="735"/>
                                            </p:tgtEl>
                                            <p:attrNameLst>
                                              <p:attrName>ppt_x</p:attrName>
                                            </p:attrNameLst>
                                          </p:cBhvr>
                                          <p:tavLst>
                                            <p:tav tm="0">
                                              <p:val>
                                                <p:strVal val="#ppt_x"/>
                                              </p:val>
                                            </p:tav>
                                            <p:tav tm="100000">
                                              <p:val>
                                                <p:strVal val="#ppt_x"/>
                                              </p:val>
                                            </p:tav>
                                          </p:tavLst>
                                        </p:anim>
                                        <p:anim calcmode="lin" valueType="num">
                                          <p:cBhvr additive="base">
                                            <p:cTn id="12" dur="1000" fill="hold"/>
                                            <p:tgtEl>
                                              <p:spTgt spid="735"/>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100"/>
                                      </p:stCondLst>
                                      <p:childTnLst>
                                        <p:set>
                                          <p:cBhvr>
                                            <p:cTn id="14" dur="1" fill="hold">
                                              <p:stCondLst>
                                                <p:cond delay="0"/>
                                              </p:stCondLst>
                                            </p:cTn>
                                            <p:tgtEl>
                                              <p:spTgt spid="739"/>
                                            </p:tgtEl>
                                            <p:attrNameLst>
                                              <p:attrName>style.visibility</p:attrName>
                                            </p:attrNameLst>
                                          </p:cBhvr>
                                          <p:to>
                                            <p:strVal val="visible"/>
                                          </p:to>
                                        </p:set>
                                        <p:anim calcmode="lin" valueType="num">
                                          <p:cBhvr additive="base">
                                            <p:cTn id="15" dur="1000" fill="hold"/>
                                            <p:tgtEl>
                                              <p:spTgt spid="739"/>
                                            </p:tgtEl>
                                            <p:attrNameLst>
                                              <p:attrName>ppt_x</p:attrName>
                                            </p:attrNameLst>
                                          </p:cBhvr>
                                          <p:tavLst>
                                            <p:tav tm="0">
                                              <p:val>
                                                <p:strVal val="#ppt_x"/>
                                              </p:val>
                                            </p:tav>
                                            <p:tav tm="100000">
                                              <p:val>
                                                <p:strVal val="#ppt_x"/>
                                              </p:val>
                                            </p:tav>
                                          </p:tavLst>
                                        </p:anim>
                                        <p:anim calcmode="lin" valueType="num">
                                          <p:cBhvr additive="base">
                                            <p:cTn id="16" dur="1000" fill="hold"/>
                                            <p:tgtEl>
                                              <p:spTgt spid="73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100"/>
                                      </p:stCondLst>
                                      <p:childTnLst>
                                        <p:set>
                                          <p:cBhvr>
                                            <p:cTn id="18" dur="1" fill="hold">
                                              <p:stCondLst>
                                                <p:cond delay="0"/>
                                              </p:stCondLst>
                                            </p:cTn>
                                            <p:tgtEl>
                                              <p:spTgt spid="743"/>
                                            </p:tgtEl>
                                            <p:attrNameLst>
                                              <p:attrName>style.visibility</p:attrName>
                                            </p:attrNameLst>
                                          </p:cBhvr>
                                          <p:to>
                                            <p:strVal val="visible"/>
                                          </p:to>
                                        </p:set>
                                        <p:anim calcmode="lin" valueType="num">
                                          <p:cBhvr additive="base">
                                            <p:cTn id="19" dur="1000" fill="hold"/>
                                            <p:tgtEl>
                                              <p:spTgt spid="743"/>
                                            </p:tgtEl>
                                            <p:attrNameLst>
                                              <p:attrName>ppt_x</p:attrName>
                                            </p:attrNameLst>
                                          </p:cBhvr>
                                          <p:tavLst>
                                            <p:tav tm="0">
                                              <p:val>
                                                <p:strVal val="#ppt_x"/>
                                              </p:val>
                                            </p:tav>
                                            <p:tav tm="100000">
                                              <p:val>
                                                <p:strVal val="#ppt_x"/>
                                              </p:val>
                                            </p:tav>
                                          </p:tavLst>
                                        </p:anim>
                                        <p:anim calcmode="lin" valueType="num">
                                          <p:cBhvr additive="base">
                                            <p:cTn id="20" dur="1000" fill="hold"/>
                                            <p:tgtEl>
                                              <p:spTgt spid="743"/>
                                            </p:tgtEl>
                                            <p:attrNameLst>
                                              <p:attrName>ppt_y</p:attrName>
                                            </p:attrNameLst>
                                          </p:cBhvr>
                                          <p:tavLst>
                                            <p:tav tm="0">
                                              <p:val>
                                                <p:strVal val="0-#ppt_h/2"/>
                                              </p:val>
                                            </p:tav>
                                            <p:tav tm="100000">
                                              <p:val>
                                                <p:strVal val="#ppt_y"/>
                                              </p:val>
                                            </p:tav>
                                          </p:tavLst>
                                        </p:anim>
                                      </p:childTnLst>
                                    </p:cTn>
                                  </p:par>
                                  <p:par>
                                    <p:cTn id="21" presetID="2" presetClass="entr" presetSubtype="1" fill="hold" grpId="0" nodeType="withEffect">
                                      <p:stCondLst>
                                        <p:cond delay="100"/>
                                      </p:stCondLst>
                                      <p:childTnLst>
                                        <p:set>
                                          <p:cBhvr>
                                            <p:cTn id="22" dur="1" fill="hold">
                                              <p:stCondLst>
                                                <p:cond delay="0"/>
                                              </p:stCondLst>
                                            </p:cTn>
                                            <p:tgtEl>
                                              <p:spTgt spid="744"/>
                                            </p:tgtEl>
                                            <p:attrNameLst>
                                              <p:attrName>style.visibility</p:attrName>
                                            </p:attrNameLst>
                                          </p:cBhvr>
                                          <p:to>
                                            <p:strVal val="visible"/>
                                          </p:to>
                                        </p:set>
                                        <p:anim calcmode="lin" valueType="num">
                                          <p:cBhvr additive="base">
                                            <p:cTn id="23" dur="1000" fill="hold"/>
                                            <p:tgtEl>
                                              <p:spTgt spid="744"/>
                                            </p:tgtEl>
                                            <p:attrNameLst>
                                              <p:attrName>ppt_x</p:attrName>
                                            </p:attrNameLst>
                                          </p:cBhvr>
                                          <p:tavLst>
                                            <p:tav tm="0">
                                              <p:val>
                                                <p:strVal val="#ppt_x"/>
                                              </p:val>
                                            </p:tav>
                                            <p:tav tm="100000">
                                              <p:val>
                                                <p:strVal val="#ppt_x"/>
                                              </p:val>
                                            </p:tav>
                                          </p:tavLst>
                                        </p:anim>
                                        <p:anim calcmode="lin" valueType="num">
                                          <p:cBhvr additive="base">
                                            <p:cTn id="24" dur="1000" fill="hold"/>
                                            <p:tgtEl>
                                              <p:spTgt spid="744"/>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100"/>
                                      </p:stCondLst>
                                      <p:childTnLst>
                                        <p:set>
                                          <p:cBhvr>
                                            <p:cTn id="26" dur="1" fill="hold">
                                              <p:stCondLst>
                                                <p:cond delay="0"/>
                                              </p:stCondLst>
                                            </p:cTn>
                                            <p:tgtEl>
                                              <p:spTgt spid="747"/>
                                            </p:tgtEl>
                                            <p:attrNameLst>
                                              <p:attrName>style.visibility</p:attrName>
                                            </p:attrNameLst>
                                          </p:cBhvr>
                                          <p:to>
                                            <p:strVal val="visible"/>
                                          </p:to>
                                        </p:set>
                                        <p:anim calcmode="lin" valueType="num">
                                          <p:cBhvr additive="base">
                                            <p:cTn id="27" dur="2000" fill="hold"/>
                                            <p:tgtEl>
                                              <p:spTgt spid="747"/>
                                            </p:tgtEl>
                                            <p:attrNameLst>
                                              <p:attrName>ppt_x</p:attrName>
                                            </p:attrNameLst>
                                          </p:cBhvr>
                                          <p:tavLst>
                                            <p:tav tm="0">
                                              <p:val>
                                                <p:strVal val="#ppt_x"/>
                                              </p:val>
                                            </p:tav>
                                            <p:tav tm="100000">
                                              <p:val>
                                                <p:strVal val="#ppt_x"/>
                                              </p:val>
                                            </p:tav>
                                          </p:tavLst>
                                        </p:anim>
                                        <p:anim calcmode="lin" valueType="num">
                                          <p:cBhvr additive="base">
                                            <p:cTn id="28" dur="2000" fill="hold"/>
                                            <p:tgtEl>
                                              <p:spTgt spid="747"/>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1000" fill="hold"/>
                                            <p:tgtEl>
                                              <p:spTgt spid="7"/>
                                            </p:tgtEl>
                                            <p:attrNameLst>
                                              <p:attrName>ppt_x</p:attrName>
                                            </p:attrNameLst>
                                          </p:cBhvr>
                                          <p:tavLst>
                                            <p:tav tm="0">
                                              <p:val>
                                                <p:strVal val="#ppt_x"/>
                                              </p:val>
                                            </p:tav>
                                            <p:tav tm="100000">
                                              <p:val>
                                                <p:strVal val="#ppt_x"/>
                                              </p:val>
                                            </p:tav>
                                          </p:tavLst>
                                        </p:anim>
                                        <p:anim calcmode="lin" valueType="num">
                                          <p:cBhvr additive="base">
                                            <p:cTn id="32" dur="10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100"/>
                                      </p:stCondLst>
                                      <p:childTnLst>
                                        <p:set>
                                          <p:cBhvr>
                                            <p:cTn id="34" dur="1" fill="hold">
                                              <p:stCondLst>
                                                <p:cond delay="0"/>
                                              </p:stCondLst>
                                            </p:cTn>
                                            <p:tgtEl>
                                              <p:spTgt spid="6"/>
                                            </p:tgtEl>
                                            <p:attrNameLst>
                                              <p:attrName>style.visibility</p:attrName>
                                            </p:attrNameLst>
                                          </p:cBhvr>
                                          <p:to>
                                            <p:strVal val="visible"/>
                                          </p:to>
                                        </p:set>
                                        <p:anim calcmode="lin" valueType="num">
                                          <p:cBhvr additive="base">
                                            <p:cTn id="35" dur="1000" fill="hold"/>
                                            <p:tgtEl>
                                              <p:spTgt spid="6"/>
                                            </p:tgtEl>
                                            <p:attrNameLst>
                                              <p:attrName>ppt_x</p:attrName>
                                            </p:attrNameLst>
                                          </p:cBhvr>
                                          <p:tavLst>
                                            <p:tav tm="0">
                                              <p:val>
                                                <p:strVal val="#ppt_x"/>
                                              </p:val>
                                            </p:tav>
                                            <p:tav tm="100000">
                                              <p:val>
                                                <p:strVal val="#ppt_x"/>
                                              </p:val>
                                            </p:tav>
                                          </p:tavLst>
                                        </p:anim>
                                        <p:anim calcmode="lin" valueType="num">
                                          <p:cBhvr additive="base">
                                            <p:cTn id="36" dur="1000" fill="hold"/>
                                            <p:tgtEl>
                                              <p:spTgt spid="6"/>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100"/>
                                      </p:stCondLst>
                                      <p:childTnLst>
                                        <p:set>
                                          <p:cBhvr>
                                            <p:cTn id="38" dur="1" fill="hold">
                                              <p:stCondLst>
                                                <p:cond delay="0"/>
                                              </p:stCondLst>
                                            </p:cTn>
                                            <p:tgtEl>
                                              <p:spTgt spid="831"/>
                                            </p:tgtEl>
                                            <p:attrNameLst>
                                              <p:attrName>style.visibility</p:attrName>
                                            </p:attrNameLst>
                                          </p:cBhvr>
                                          <p:to>
                                            <p:strVal val="visible"/>
                                          </p:to>
                                        </p:set>
                                        <p:anim calcmode="lin" valueType="num">
                                          <p:cBhvr additive="base">
                                            <p:cTn id="39" dur="1000" fill="hold"/>
                                            <p:tgtEl>
                                              <p:spTgt spid="831"/>
                                            </p:tgtEl>
                                            <p:attrNameLst>
                                              <p:attrName>ppt_x</p:attrName>
                                            </p:attrNameLst>
                                          </p:cBhvr>
                                          <p:tavLst>
                                            <p:tav tm="0">
                                              <p:val>
                                                <p:strVal val="#ppt_x"/>
                                              </p:val>
                                            </p:tav>
                                            <p:tav tm="100000">
                                              <p:val>
                                                <p:strVal val="#ppt_x"/>
                                              </p:val>
                                            </p:tav>
                                          </p:tavLst>
                                        </p:anim>
                                        <p:anim calcmode="lin" valueType="num">
                                          <p:cBhvr additive="base">
                                            <p:cTn id="40" dur="1000" fill="hold"/>
                                            <p:tgtEl>
                                              <p:spTgt spid="831"/>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852"/>
                                            </p:tgtEl>
                                            <p:attrNameLst>
                                              <p:attrName>style.visibility</p:attrName>
                                            </p:attrNameLst>
                                          </p:cBhvr>
                                          <p:to>
                                            <p:strVal val="visible"/>
                                          </p:to>
                                        </p:set>
                                        <p:anim calcmode="lin" valueType="num">
                                          <p:cBhvr additive="base">
                                            <p:cTn id="43" dur="1000" fill="hold"/>
                                            <p:tgtEl>
                                              <p:spTgt spid="852"/>
                                            </p:tgtEl>
                                            <p:attrNameLst>
                                              <p:attrName>ppt_x</p:attrName>
                                            </p:attrNameLst>
                                          </p:cBhvr>
                                          <p:tavLst>
                                            <p:tav tm="0">
                                              <p:val>
                                                <p:strVal val="#ppt_x"/>
                                              </p:val>
                                            </p:tav>
                                            <p:tav tm="100000">
                                              <p:val>
                                                <p:strVal val="#ppt_x"/>
                                              </p:val>
                                            </p:tav>
                                          </p:tavLst>
                                        </p:anim>
                                        <p:anim calcmode="lin" valueType="num">
                                          <p:cBhvr additive="base">
                                            <p:cTn id="44" dur="1000" fill="hold"/>
                                            <p:tgtEl>
                                              <p:spTgt spid="852"/>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100"/>
                                      </p:stCondLst>
                                      <p:childTnLst>
                                        <p:set>
                                          <p:cBhvr>
                                            <p:cTn id="46" dur="1" fill="hold">
                                              <p:stCondLst>
                                                <p:cond delay="0"/>
                                              </p:stCondLst>
                                            </p:cTn>
                                            <p:tgtEl>
                                              <p:spTgt spid="872"/>
                                            </p:tgtEl>
                                            <p:attrNameLst>
                                              <p:attrName>style.visibility</p:attrName>
                                            </p:attrNameLst>
                                          </p:cBhvr>
                                          <p:to>
                                            <p:strVal val="visible"/>
                                          </p:to>
                                        </p:set>
                                        <p:anim calcmode="lin" valueType="num">
                                          <p:cBhvr additive="base">
                                            <p:cTn id="47" dur="1000" fill="hold"/>
                                            <p:tgtEl>
                                              <p:spTgt spid="872"/>
                                            </p:tgtEl>
                                            <p:attrNameLst>
                                              <p:attrName>ppt_x</p:attrName>
                                            </p:attrNameLst>
                                          </p:cBhvr>
                                          <p:tavLst>
                                            <p:tav tm="0">
                                              <p:val>
                                                <p:strVal val="#ppt_x"/>
                                              </p:val>
                                            </p:tav>
                                            <p:tav tm="100000">
                                              <p:val>
                                                <p:strVal val="#ppt_x"/>
                                              </p:val>
                                            </p:tav>
                                          </p:tavLst>
                                        </p:anim>
                                        <p:anim calcmode="lin" valueType="num">
                                          <p:cBhvr additive="base">
                                            <p:cTn id="48" dur="1000" fill="hold"/>
                                            <p:tgtEl>
                                              <p:spTgt spid="872"/>
                                            </p:tgtEl>
                                            <p:attrNameLst>
                                              <p:attrName>ppt_y</p:attrName>
                                            </p:attrNameLst>
                                          </p:cBhvr>
                                          <p:tavLst>
                                            <p:tav tm="0">
                                              <p:val>
                                                <p:strVal val="0-#ppt_h/2"/>
                                              </p:val>
                                            </p:tav>
                                            <p:tav tm="100000">
                                              <p:val>
                                                <p:strVal val="#ppt_y"/>
                                              </p:val>
                                            </p:tav>
                                          </p:tavLst>
                                        </p:anim>
                                      </p:childTnLst>
                                    </p:cTn>
                                  </p:par>
                                  <p:par>
                                    <p:cTn id="49" presetID="2" presetClass="entr" presetSubtype="1" fill="hold" nodeType="withEffect">
                                      <p:stCondLst>
                                        <p:cond delay="100"/>
                                      </p:stCondLst>
                                      <p:childTnLst>
                                        <p:set>
                                          <p:cBhvr>
                                            <p:cTn id="50" dur="1" fill="hold">
                                              <p:stCondLst>
                                                <p:cond delay="0"/>
                                              </p:stCondLst>
                                            </p:cTn>
                                            <p:tgtEl>
                                              <p:spTgt spid="892"/>
                                            </p:tgtEl>
                                            <p:attrNameLst>
                                              <p:attrName>style.visibility</p:attrName>
                                            </p:attrNameLst>
                                          </p:cBhvr>
                                          <p:to>
                                            <p:strVal val="visible"/>
                                          </p:to>
                                        </p:set>
                                        <p:anim calcmode="lin" valueType="num">
                                          <p:cBhvr additive="base">
                                            <p:cTn id="51" dur="1000" fill="hold"/>
                                            <p:tgtEl>
                                              <p:spTgt spid="892"/>
                                            </p:tgtEl>
                                            <p:attrNameLst>
                                              <p:attrName>ppt_x</p:attrName>
                                            </p:attrNameLst>
                                          </p:cBhvr>
                                          <p:tavLst>
                                            <p:tav tm="0">
                                              <p:val>
                                                <p:strVal val="#ppt_x"/>
                                              </p:val>
                                            </p:tav>
                                            <p:tav tm="100000">
                                              <p:val>
                                                <p:strVal val="#ppt_x"/>
                                              </p:val>
                                            </p:tav>
                                          </p:tavLst>
                                        </p:anim>
                                        <p:anim calcmode="lin" valueType="num">
                                          <p:cBhvr additive="base">
                                            <p:cTn id="52" dur="1000" fill="hold"/>
                                            <p:tgtEl>
                                              <p:spTgt spid="892"/>
                                            </p:tgtEl>
                                            <p:attrNameLst>
                                              <p:attrName>ppt_y</p:attrName>
                                            </p:attrNameLst>
                                          </p:cBhvr>
                                          <p:tavLst>
                                            <p:tav tm="0">
                                              <p:val>
                                                <p:strVal val="0-#ppt_h/2"/>
                                              </p:val>
                                            </p:tav>
                                            <p:tav tm="100000">
                                              <p:val>
                                                <p:strVal val="#ppt_y"/>
                                              </p:val>
                                            </p:tav>
                                          </p:tavLst>
                                        </p:anim>
                                      </p:childTnLst>
                                    </p:cTn>
                                  </p:par>
                                  <p:par>
                                    <p:cTn id="53" presetID="2" presetClass="entr" presetSubtype="1" fill="hold" nodeType="withEffect">
                                      <p:stCondLst>
                                        <p:cond delay="100"/>
                                      </p:stCondLst>
                                      <p:childTnLst>
                                        <p:set>
                                          <p:cBhvr>
                                            <p:cTn id="54" dur="1" fill="hold">
                                              <p:stCondLst>
                                                <p:cond delay="0"/>
                                              </p:stCondLst>
                                            </p:cTn>
                                            <p:tgtEl>
                                              <p:spTgt spid="912"/>
                                            </p:tgtEl>
                                            <p:attrNameLst>
                                              <p:attrName>style.visibility</p:attrName>
                                            </p:attrNameLst>
                                          </p:cBhvr>
                                          <p:to>
                                            <p:strVal val="visible"/>
                                          </p:to>
                                        </p:set>
                                        <p:anim calcmode="lin" valueType="num">
                                          <p:cBhvr additive="base">
                                            <p:cTn id="55" dur="1000" fill="hold"/>
                                            <p:tgtEl>
                                              <p:spTgt spid="912"/>
                                            </p:tgtEl>
                                            <p:attrNameLst>
                                              <p:attrName>ppt_x</p:attrName>
                                            </p:attrNameLst>
                                          </p:cBhvr>
                                          <p:tavLst>
                                            <p:tav tm="0">
                                              <p:val>
                                                <p:strVal val="#ppt_x"/>
                                              </p:val>
                                            </p:tav>
                                            <p:tav tm="100000">
                                              <p:val>
                                                <p:strVal val="#ppt_x"/>
                                              </p:val>
                                            </p:tav>
                                          </p:tavLst>
                                        </p:anim>
                                        <p:anim calcmode="lin" valueType="num">
                                          <p:cBhvr additive="base">
                                            <p:cTn id="56" dur="1000" fill="hold"/>
                                            <p:tgtEl>
                                              <p:spTgt spid="912"/>
                                            </p:tgtEl>
                                            <p:attrNameLst>
                                              <p:attrName>ppt_y</p:attrName>
                                            </p:attrNameLst>
                                          </p:cBhvr>
                                          <p:tavLst>
                                            <p:tav tm="0">
                                              <p:val>
                                                <p:strVal val="0-#ppt_h/2"/>
                                              </p:val>
                                            </p:tav>
                                            <p:tav tm="100000">
                                              <p:val>
                                                <p:strVal val="#ppt_y"/>
                                              </p:val>
                                            </p:tav>
                                          </p:tavLst>
                                        </p:anim>
                                      </p:childTnLst>
                                    </p:cTn>
                                  </p:par>
                                  <p:par>
                                    <p:cTn id="57" presetID="2" presetClass="entr" presetSubtype="1" fill="hold" nodeType="withEffect">
                                      <p:stCondLst>
                                        <p:cond delay="100"/>
                                      </p:stCondLst>
                                      <p:childTnLst>
                                        <p:set>
                                          <p:cBhvr>
                                            <p:cTn id="58" dur="1" fill="hold">
                                              <p:stCondLst>
                                                <p:cond delay="0"/>
                                              </p:stCondLst>
                                            </p:cTn>
                                            <p:tgtEl>
                                              <p:spTgt spid="915"/>
                                            </p:tgtEl>
                                            <p:attrNameLst>
                                              <p:attrName>style.visibility</p:attrName>
                                            </p:attrNameLst>
                                          </p:cBhvr>
                                          <p:to>
                                            <p:strVal val="visible"/>
                                          </p:to>
                                        </p:set>
                                        <p:anim calcmode="lin" valueType="num">
                                          <p:cBhvr additive="base">
                                            <p:cTn id="59" dur="1000" fill="hold"/>
                                            <p:tgtEl>
                                              <p:spTgt spid="915"/>
                                            </p:tgtEl>
                                            <p:attrNameLst>
                                              <p:attrName>ppt_x</p:attrName>
                                            </p:attrNameLst>
                                          </p:cBhvr>
                                          <p:tavLst>
                                            <p:tav tm="0">
                                              <p:val>
                                                <p:strVal val="#ppt_x"/>
                                              </p:val>
                                            </p:tav>
                                            <p:tav tm="100000">
                                              <p:val>
                                                <p:strVal val="#ppt_x"/>
                                              </p:val>
                                            </p:tav>
                                          </p:tavLst>
                                        </p:anim>
                                        <p:anim calcmode="lin" valueType="num">
                                          <p:cBhvr additive="base">
                                            <p:cTn id="60" dur="1000" fill="hold"/>
                                            <p:tgtEl>
                                              <p:spTgt spid="915"/>
                                            </p:tgtEl>
                                            <p:attrNameLst>
                                              <p:attrName>ppt_y</p:attrName>
                                            </p:attrNameLst>
                                          </p:cBhvr>
                                          <p:tavLst>
                                            <p:tav tm="0">
                                              <p:val>
                                                <p:strVal val="0-#ppt_h/2"/>
                                              </p:val>
                                            </p:tav>
                                            <p:tav tm="100000">
                                              <p:val>
                                                <p:strVal val="#ppt_y"/>
                                              </p:val>
                                            </p:tav>
                                          </p:tavLst>
                                        </p:anim>
                                      </p:childTnLst>
                                    </p:cTn>
                                  </p:par>
                                  <p:par>
                                    <p:cTn id="61" presetID="2" presetClass="entr" presetSubtype="1" fill="hold" nodeType="withEffect">
                                      <p:stCondLst>
                                        <p:cond delay="100"/>
                                      </p:stCondLst>
                                      <p:childTnLst>
                                        <p:set>
                                          <p:cBhvr>
                                            <p:cTn id="62" dur="1" fill="hold">
                                              <p:stCondLst>
                                                <p:cond delay="0"/>
                                              </p:stCondLst>
                                            </p:cTn>
                                            <p:tgtEl>
                                              <p:spTgt spid="935"/>
                                            </p:tgtEl>
                                            <p:attrNameLst>
                                              <p:attrName>style.visibility</p:attrName>
                                            </p:attrNameLst>
                                          </p:cBhvr>
                                          <p:to>
                                            <p:strVal val="visible"/>
                                          </p:to>
                                        </p:set>
                                        <p:anim calcmode="lin" valueType="num">
                                          <p:cBhvr additive="base">
                                            <p:cTn id="63" dur="1000" fill="hold"/>
                                            <p:tgtEl>
                                              <p:spTgt spid="935"/>
                                            </p:tgtEl>
                                            <p:attrNameLst>
                                              <p:attrName>ppt_x</p:attrName>
                                            </p:attrNameLst>
                                          </p:cBhvr>
                                          <p:tavLst>
                                            <p:tav tm="0">
                                              <p:val>
                                                <p:strVal val="#ppt_x"/>
                                              </p:val>
                                            </p:tav>
                                            <p:tav tm="100000">
                                              <p:val>
                                                <p:strVal val="#ppt_x"/>
                                              </p:val>
                                            </p:tav>
                                          </p:tavLst>
                                        </p:anim>
                                        <p:anim calcmode="lin" valueType="num">
                                          <p:cBhvr additive="base">
                                            <p:cTn id="64" dur="1000" fill="hold"/>
                                            <p:tgtEl>
                                              <p:spTgt spid="935"/>
                                            </p:tgtEl>
                                            <p:attrNameLst>
                                              <p:attrName>ppt_y</p:attrName>
                                            </p:attrNameLst>
                                          </p:cBhvr>
                                          <p:tavLst>
                                            <p:tav tm="0">
                                              <p:val>
                                                <p:strVal val="0-#ppt_h/2"/>
                                              </p:val>
                                            </p:tav>
                                            <p:tav tm="100000">
                                              <p:val>
                                                <p:strVal val="#ppt_y"/>
                                              </p:val>
                                            </p:tav>
                                          </p:tavLst>
                                        </p:anim>
                                      </p:childTnLst>
                                    </p:cTn>
                                  </p:par>
                                  <p:par>
                                    <p:cTn id="65" presetID="2" presetClass="entr" presetSubtype="1" fill="hold" nodeType="withEffect">
                                      <p:stCondLst>
                                        <p:cond delay="100"/>
                                      </p:stCondLst>
                                      <p:childTnLst>
                                        <p:set>
                                          <p:cBhvr>
                                            <p:cTn id="66" dur="1" fill="hold">
                                              <p:stCondLst>
                                                <p:cond delay="0"/>
                                              </p:stCondLst>
                                            </p:cTn>
                                            <p:tgtEl>
                                              <p:spTgt spid="955"/>
                                            </p:tgtEl>
                                            <p:attrNameLst>
                                              <p:attrName>style.visibility</p:attrName>
                                            </p:attrNameLst>
                                          </p:cBhvr>
                                          <p:to>
                                            <p:strVal val="visible"/>
                                          </p:to>
                                        </p:set>
                                        <p:anim calcmode="lin" valueType="num">
                                          <p:cBhvr additive="base">
                                            <p:cTn id="67" dur="1000" fill="hold"/>
                                            <p:tgtEl>
                                              <p:spTgt spid="955"/>
                                            </p:tgtEl>
                                            <p:attrNameLst>
                                              <p:attrName>ppt_x</p:attrName>
                                            </p:attrNameLst>
                                          </p:cBhvr>
                                          <p:tavLst>
                                            <p:tav tm="0">
                                              <p:val>
                                                <p:strVal val="#ppt_x"/>
                                              </p:val>
                                            </p:tav>
                                            <p:tav tm="100000">
                                              <p:val>
                                                <p:strVal val="#ppt_x"/>
                                              </p:val>
                                            </p:tav>
                                          </p:tavLst>
                                        </p:anim>
                                        <p:anim calcmode="lin" valueType="num">
                                          <p:cBhvr additive="base">
                                            <p:cTn id="68" dur="1000" fill="hold"/>
                                            <p:tgtEl>
                                              <p:spTgt spid="955"/>
                                            </p:tgtEl>
                                            <p:attrNameLst>
                                              <p:attrName>ppt_y</p:attrName>
                                            </p:attrNameLst>
                                          </p:cBhvr>
                                          <p:tavLst>
                                            <p:tav tm="0">
                                              <p:val>
                                                <p:strVal val="0-#ppt_h/2"/>
                                              </p:val>
                                            </p:tav>
                                            <p:tav tm="100000">
                                              <p:val>
                                                <p:strVal val="#ppt_y"/>
                                              </p:val>
                                            </p:tav>
                                          </p:tavLst>
                                        </p:anim>
                                      </p:childTnLst>
                                    </p:cTn>
                                  </p:par>
                                  <p:par>
                                    <p:cTn id="69" presetID="2" presetClass="entr" presetSubtype="1" fill="hold" nodeType="withEffect">
                                      <p:stCondLst>
                                        <p:cond delay="100"/>
                                      </p:stCondLst>
                                      <p:childTnLst>
                                        <p:set>
                                          <p:cBhvr>
                                            <p:cTn id="70" dur="1" fill="hold">
                                              <p:stCondLst>
                                                <p:cond delay="0"/>
                                              </p:stCondLst>
                                            </p:cTn>
                                            <p:tgtEl>
                                              <p:spTgt spid="975"/>
                                            </p:tgtEl>
                                            <p:attrNameLst>
                                              <p:attrName>style.visibility</p:attrName>
                                            </p:attrNameLst>
                                          </p:cBhvr>
                                          <p:to>
                                            <p:strVal val="visible"/>
                                          </p:to>
                                        </p:set>
                                        <p:anim calcmode="lin" valueType="num">
                                          <p:cBhvr additive="base">
                                            <p:cTn id="71" dur="1000" fill="hold"/>
                                            <p:tgtEl>
                                              <p:spTgt spid="975"/>
                                            </p:tgtEl>
                                            <p:attrNameLst>
                                              <p:attrName>ppt_x</p:attrName>
                                            </p:attrNameLst>
                                          </p:cBhvr>
                                          <p:tavLst>
                                            <p:tav tm="0">
                                              <p:val>
                                                <p:strVal val="#ppt_x"/>
                                              </p:val>
                                            </p:tav>
                                            <p:tav tm="100000">
                                              <p:val>
                                                <p:strVal val="#ppt_x"/>
                                              </p:val>
                                            </p:tav>
                                          </p:tavLst>
                                        </p:anim>
                                        <p:anim calcmode="lin" valueType="num">
                                          <p:cBhvr additive="base">
                                            <p:cTn id="72" dur="1000" fill="hold"/>
                                            <p:tgtEl>
                                              <p:spTgt spid="975"/>
                                            </p:tgtEl>
                                            <p:attrNameLst>
                                              <p:attrName>ppt_y</p:attrName>
                                            </p:attrNameLst>
                                          </p:cBhvr>
                                          <p:tavLst>
                                            <p:tav tm="0">
                                              <p:val>
                                                <p:strVal val="0-#ppt_h/2"/>
                                              </p:val>
                                            </p:tav>
                                            <p:tav tm="100000">
                                              <p:val>
                                                <p:strVal val="#ppt_y"/>
                                              </p:val>
                                            </p:tav>
                                          </p:tavLst>
                                        </p:anim>
                                      </p:childTnLst>
                                    </p:cTn>
                                  </p:par>
                                  <p:par>
                                    <p:cTn id="73" presetID="2" presetClass="entr" presetSubtype="1" fill="hold" nodeType="withEffect">
                                      <p:stCondLst>
                                        <p:cond delay="100"/>
                                      </p:stCondLst>
                                      <p:childTnLst>
                                        <p:set>
                                          <p:cBhvr>
                                            <p:cTn id="74" dur="1" fill="hold">
                                              <p:stCondLst>
                                                <p:cond delay="0"/>
                                              </p:stCondLst>
                                            </p:cTn>
                                            <p:tgtEl>
                                              <p:spTgt spid="995"/>
                                            </p:tgtEl>
                                            <p:attrNameLst>
                                              <p:attrName>style.visibility</p:attrName>
                                            </p:attrNameLst>
                                          </p:cBhvr>
                                          <p:to>
                                            <p:strVal val="visible"/>
                                          </p:to>
                                        </p:set>
                                        <p:anim calcmode="lin" valueType="num">
                                          <p:cBhvr additive="base">
                                            <p:cTn id="75" dur="1000" fill="hold"/>
                                            <p:tgtEl>
                                              <p:spTgt spid="995"/>
                                            </p:tgtEl>
                                            <p:attrNameLst>
                                              <p:attrName>ppt_x</p:attrName>
                                            </p:attrNameLst>
                                          </p:cBhvr>
                                          <p:tavLst>
                                            <p:tav tm="0">
                                              <p:val>
                                                <p:strVal val="#ppt_x"/>
                                              </p:val>
                                            </p:tav>
                                            <p:tav tm="100000">
                                              <p:val>
                                                <p:strVal val="#ppt_x"/>
                                              </p:val>
                                            </p:tav>
                                          </p:tavLst>
                                        </p:anim>
                                        <p:anim calcmode="lin" valueType="num">
                                          <p:cBhvr additive="base">
                                            <p:cTn id="76" dur="1000" fill="hold"/>
                                            <p:tgtEl>
                                              <p:spTgt spid="995"/>
                                            </p:tgtEl>
                                            <p:attrNameLst>
                                              <p:attrName>ppt_y</p:attrName>
                                            </p:attrNameLst>
                                          </p:cBhvr>
                                          <p:tavLst>
                                            <p:tav tm="0">
                                              <p:val>
                                                <p:strVal val="0-#ppt_h/2"/>
                                              </p:val>
                                            </p:tav>
                                            <p:tav tm="100000">
                                              <p:val>
                                                <p:strVal val="#ppt_y"/>
                                              </p:val>
                                            </p:tav>
                                          </p:tavLst>
                                        </p:anim>
                                      </p:childTnLst>
                                    </p:cTn>
                                  </p:par>
                                  <p:par>
                                    <p:cTn id="77" presetID="2" presetClass="entr" presetSubtype="1" fill="hold" nodeType="withEffect">
                                      <p:stCondLst>
                                        <p:cond delay="300"/>
                                      </p:stCondLst>
                                      <p:childTnLst>
                                        <p:set>
                                          <p:cBhvr>
                                            <p:cTn id="78" dur="1" fill="hold">
                                              <p:stCondLst>
                                                <p:cond delay="0"/>
                                              </p:stCondLst>
                                            </p:cTn>
                                            <p:tgtEl>
                                              <p:spTgt spid="1025"/>
                                            </p:tgtEl>
                                            <p:attrNameLst>
                                              <p:attrName>style.visibility</p:attrName>
                                            </p:attrNameLst>
                                          </p:cBhvr>
                                          <p:to>
                                            <p:strVal val="visible"/>
                                          </p:to>
                                        </p:set>
                                        <p:anim calcmode="lin" valueType="num">
                                          <p:cBhvr additive="base">
                                            <p:cTn id="79" dur="1000" fill="hold"/>
                                            <p:tgtEl>
                                              <p:spTgt spid="1025"/>
                                            </p:tgtEl>
                                            <p:attrNameLst>
                                              <p:attrName>ppt_x</p:attrName>
                                            </p:attrNameLst>
                                          </p:cBhvr>
                                          <p:tavLst>
                                            <p:tav tm="0">
                                              <p:val>
                                                <p:strVal val="#ppt_x"/>
                                              </p:val>
                                            </p:tav>
                                            <p:tav tm="100000">
                                              <p:val>
                                                <p:strVal val="#ppt_x"/>
                                              </p:val>
                                            </p:tav>
                                          </p:tavLst>
                                        </p:anim>
                                        <p:anim calcmode="lin" valueType="num">
                                          <p:cBhvr additive="base">
                                            <p:cTn id="80" dur="1000" fill="hold"/>
                                            <p:tgtEl>
                                              <p:spTgt spid="1025"/>
                                            </p:tgtEl>
                                            <p:attrNameLst>
                                              <p:attrName>ppt_y</p:attrName>
                                            </p:attrNameLst>
                                          </p:cBhvr>
                                          <p:tavLst>
                                            <p:tav tm="0">
                                              <p:val>
                                                <p:strVal val="0-#ppt_h/2"/>
                                              </p:val>
                                            </p:tav>
                                            <p:tav tm="100000">
                                              <p:val>
                                                <p:strVal val="#ppt_y"/>
                                              </p:val>
                                            </p:tav>
                                          </p:tavLst>
                                        </p:anim>
                                      </p:childTnLst>
                                    </p:cTn>
                                  </p:par>
                                  <p:par>
                                    <p:cTn id="81" presetID="2" presetClass="entr" presetSubtype="1" fill="hold" nodeType="withEffect">
                                      <p:stCondLst>
                                        <p:cond delay="300"/>
                                      </p:stCondLst>
                                      <p:childTnLst>
                                        <p:set>
                                          <p:cBhvr>
                                            <p:cTn id="82" dur="1" fill="hold">
                                              <p:stCondLst>
                                                <p:cond delay="0"/>
                                              </p:stCondLst>
                                            </p:cTn>
                                            <p:tgtEl>
                                              <p:spTgt spid="2"/>
                                            </p:tgtEl>
                                            <p:attrNameLst>
                                              <p:attrName>style.visibility</p:attrName>
                                            </p:attrNameLst>
                                          </p:cBhvr>
                                          <p:to>
                                            <p:strVal val="visible"/>
                                          </p:to>
                                        </p:set>
                                        <p:anim calcmode="lin" valueType="num">
                                          <p:cBhvr additive="base">
                                            <p:cTn id="83" dur="1000" fill="hold"/>
                                            <p:tgtEl>
                                              <p:spTgt spid="2"/>
                                            </p:tgtEl>
                                            <p:attrNameLst>
                                              <p:attrName>ppt_x</p:attrName>
                                            </p:attrNameLst>
                                          </p:cBhvr>
                                          <p:tavLst>
                                            <p:tav tm="0">
                                              <p:val>
                                                <p:strVal val="#ppt_x"/>
                                              </p:val>
                                            </p:tav>
                                            <p:tav tm="100000">
                                              <p:val>
                                                <p:strVal val="#ppt_x"/>
                                              </p:val>
                                            </p:tav>
                                          </p:tavLst>
                                        </p:anim>
                                        <p:anim calcmode="lin" valueType="num">
                                          <p:cBhvr additive="base">
                                            <p:cTn id="84" dur="1000" fill="hold"/>
                                            <p:tgtEl>
                                              <p:spTgt spid="2"/>
                                            </p:tgtEl>
                                            <p:attrNameLst>
                                              <p:attrName>ppt_y</p:attrName>
                                            </p:attrNameLst>
                                          </p:cBhvr>
                                          <p:tavLst>
                                            <p:tav tm="0">
                                              <p:val>
                                                <p:strVal val="0-#ppt_h/2"/>
                                              </p:val>
                                            </p:tav>
                                            <p:tav tm="100000">
                                              <p:val>
                                                <p:strVal val="#ppt_y"/>
                                              </p:val>
                                            </p:tav>
                                          </p:tavLst>
                                        </p:anim>
                                      </p:childTnLst>
                                    </p:cTn>
                                  </p:par>
                                </p:childTnLst>
                              </p:cTn>
                            </p:par>
                            <p:par>
                              <p:cTn id="85" fill="hold">
                                <p:stCondLst>
                                  <p:cond delay="2100"/>
                                </p:stCondLst>
                                <p:childTnLst>
                                  <p:par>
                                    <p:cTn id="86" presetID="2" presetClass="entr" presetSubtype="1" fill="hold" grpId="0" nodeType="afterEffect">
                                      <p:stCondLst>
                                        <p:cond delay="0"/>
                                      </p:stCondLst>
                                      <p:childTnLst>
                                        <p:set>
                                          <p:cBhvr>
                                            <p:cTn id="87" dur="1" fill="hold">
                                              <p:stCondLst>
                                                <p:cond delay="0"/>
                                              </p:stCondLst>
                                            </p:cTn>
                                            <p:tgtEl>
                                              <p:spTgt spid="352"/>
                                            </p:tgtEl>
                                            <p:attrNameLst>
                                              <p:attrName>style.visibility</p:attrName>
                                            </p:attrNameLst>
                                          </p:cBhvr>
                                          <p:to>
                                            <p:strVal val="visible"/>
                                          </p:to>
                                        </p:set>
                                        <p:anim calcmode="lin" valueType="num">
                                          <p:cBhvr additive="base">
                                            <p:cTn id="88" dur="1000" fill="hold"/>
                                            <p:tgtEl>
                                              <p:spTgt spid="352"/>
                                            </p:tgtEl>
                                            <p:attrNameLst>
                                              <p:attrName>ppt_x</p:attrName>
                                            </p:attrNameLst>
                                          </p:cBhvr>
                                          <p:tavLst>
                                            <p:tav tm="0">
                                              <p:val>
                                                <p:strVal val="#ppt_x"/>
                                              </p:val>
                                            </p:tav>
                                            <p:tav tm="100000">
                                              <p:val>
                                                <p:strVal val="#ppt_x"/>
                                              </p:val>
                                            </p:tav>
                                          </p:tavLst>
                                        </p:anim>
                                        <p:anim calcmode="lin" valueType="num">
                                          <p:cBhvr additive="base">
                                            <p:cTn id="89" dur="1000" fill="hold"/>
                                            <p:tgtEl>
                                              <p:spTgt spid="352"/>
                                            </p:tgtEl>
                                            <p:attrNameLst>
                                              <p:attrName>ppt_y</p:attrName>
                                            </p:attrNameLst>
                                          </p:cBhvr>
                                          <p:tavLst>
                                            <p:tav tm="0">
                                              <p:val>
                                                <p:strVal val="0-#ppt_h/2"/>
                                              </p:val>
                                            </p:tav>
                                            <p:tav tm="100000">
                                              <p:val>
                                                <p:strVal val="#ppt_y"/>
                                              </p:val>
                                            </p:tav>
                                          </p:tavLst>
                                        </p:anim>
                                      </p:childTnLst>
                                    </p:cTn>
                                  </p:par>
                                </p:childTnLst>
                              </p:cTn>
                            </p:par>
                            <p:par>
                              <p:cTn id="90" fill="hold">
                                <p:stCondLst>
                                  <p:cond delay="3100"/>
                                </p:stCondLst>
                                <p:childTnLst>
                                  <p:par>
                                    <p:cTn id="91" presetID="10" presetClass="entr" presetSubtype="0" fill="hold" grpId="0" nodeType="afterEffect">
                                      <p:stCondLst>
                                        <p:cond delay="0"/>
                                      </p:stCondLst>
                                      <p:childTnLst>
                                        <p:set>
                                          <p:cBhvr>
                                            <p:cTn id="92" dur="1" fill="hold">
                                              <p:stCondLst>
                                                <p:cond delay="0"/>
                                              </p:stCondLst>
                                            </p:cTn>
                                            <p:tgtEl>
                                              <p:spTgt spid="337"/>
                                            </p:tgtEl>
                                            <p:attrNameLst>
                                              <p:attrName>style.visibility</p:attrName>
                                            </p:attrNameLst>
                                          </p:cBhvr>
                                          <p:to>
                                            <p:strVal val="visible"/>
                                          </p:to>
                                        </p:set>
                                        <p:animEffect transition="in" filter="fade">
                                          <p:cBhvr>
                                            <p:cTn id="93" dur="500"/>
                                            <p:tgtEl>
                                              <p:spTgt spid="337"/>
                                            </p:tgtEl>
                                          </p:cBhvr>
                                        </p:animEffect>
                                      </p:childTnLst>
                                    </p:cTn>
                                  </p:par>
                                </p:childTnLst>
                              </p:cTn>
                            </p:par>
                            <p:par>
                              <p:cTn id="94" fill="hold">
                                <p:stCondLst>
                                  <p:cond delay="3600"/>
                                </p:stCondLst>
                                <p:childTnLst>
                                  <p:par>
                                    <p:cTn id="95" presetID="2" presetClass="entr" presetSubtype="2" fill="hold" nodeType="afterEffect">
                                      <p:stCondLst>
                                        <p:cond delay="0"/>
                                      </p:stCondLst>
                                      <p:childTnLst>
                                        <p:set>
                                          <p:cBhvr>
                                            <p:cTn id="96" dur="1" fill="hold">
                                              <p:stCondLst>
                                                <p:cond delay="0"/>
                                              </p:stCondLst>
                                            </p:cTn>
                                            <p:tgtEl>
                                              <p:spTgt spid="5"/>
                                            </p:tgtEl>
                                            <p:attrNameLst>
                                              <p:attrName>style.visibility</p:attrName>
                                            </p:attrNameLst>
                                          </p:cBhvr>
                                          <p:to>
                                            <p:strVal val="visible"/>
                                          </p:to>
                                        </p:set>
                                        <p:anim calcmode="lin" valueType="num">
                                          <p:cBhvr additive="base">
                                            <p:cTn id="97" dur="1000" fill="hold"/>
                                            <p:tgtEl>
                                              <p:spTgt spid="5"/>
                                            </p:tgtEl>
                                            <p:attrNameLst>
                                              <p:attrName>ppt_x</p:attrName>
                                            </p:attrNameLst>
                                          </p:cBhvr>
                                          <p:tavLst>
                                            <p:tav tm="0">
                                              <p:val>
                                                <p:strVal val="1+#ppt_w/2"/>
                                              </p:val>
                                            </p:tav>
                                            <p:tav tm="100000">
                                              <p:val>
                                                <p:strVal val="#ppt_x"/>
                                              </p:val>
                                            </p:tav>
                                          </p:tavLst>
                                        </p:anim>
                                        <p:anim calcmode="lin" valueType="num">
                                          <p:cBhvr additive="base">
                                            <p:cTn id="98"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34" grpId="0"/>
          <p:bldP spid="735" grpId="0"/>
          <p:bldP spid="739" grpId="0"/>
          <p:bldP spid="743" grpId="0"/>
          <p:bldP spid="744" grpId="0"/>
          <p:bldP spid="747" grpId="0"/>
          <p:bldP spid="352" grpId="0" animBg="1"/>
        </p:bldLst>
      </p:timing>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191" name="TextBox 190"/>
          <p:cNvSpPr txBox="1"/>
          <p:nvPr/>
        </p:nvSpPr>
        <p:spPr>
          <a:xfrm>
            <a:off x="359073" y="3593491"/>
            <a:ext cx="1254895" cy="461665"/>
          </a:xfrm>
          <a:prstGeom prst="rect">
            <a:avLst/>
          </a:prstGeom>
          <a:noFill/>
        </p:spPr>
        <p:txBody>
          <a:bodyPr wrap="none" rtlCol="0">
            <a:spAutoFit/>
          </a:bodyPr>
          <a:lstStyle/>
          <a:p>
            <a:pPr algn="r"/>
            <a:r>
              <a:rPr lang="en-US" sz="2400" dirty="0">
                <a:solidFill>
                  <a:srgbClr val="FF9F9F"/>
                </a:solidFill>
              </a:rPr>
              <a:t>Reached</a:t>
            </a:r>
          </a:p>
        </p:txBody>
      </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76" name="Straight Connector 675"/>
          <p:cNvCxnSpPr/>
          <p:nvPr/>
        </p:nvCxnSpPr>
        <p:spPr>
          <a:xfrm>
            <a:off x="2366102" y="3559260"/>
            <a:ext cx="0" cy="619734"/>
          </a:xfrm>
          <a:prstGeom prst="line">
            <a:avLst/>
          </a:prstGeom>
          <a:ln>
            <a:solidFill>
              <a:srgbClr val="FF9F9F"/>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677" name="TextBox 676"/>
          <p:cNvSpPr txBox="1"/>
          <p:nvPr/>
        </p:nvSpPr>
        <p:spPr>
          <a:xfrm>
            <a:off x="1622077" y="3593491"/>
            <a:ext cx="715260" cy="461665"/>
          </a:xfrm>
          <a:prstGeom prst="rect">
            <a:avLst/>
          </a:prstGeom>
          <a:noFill/>
        </p:spPr>
        <p:txBody>
          <a:bodyPr wrap="none" rtlCol="0">
            <a:spAutoFit/>
          </a:bodyPr>
          <a:lstStyle/>
          <a:p>
            <a:pPr algn="ctr"/>
            <a:r>
              <a:rPr lang="en-US" sz="2400" dirty="0">
                <a:solidFill>
                  <a:srgbClr val="FF9F9F"/>
                </a:solidFill>
              </a:rPr>
              <a:t>40%</a:t>
            </a:r>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TextBox 333"/>
          <p:cNvSpPr txBox="1"/>
          <p:nvPr/>
        </p:nvSpPr>
        <p:spPr>
          <a:xfrm>
            <a:off x="0" y="2859683"/>
            <a:ext cx="1613968" cy="461665"/>
          </a:xfrm>
          <a:prstGeom prst="rect">
            <a:avLst/>
          </a:prstGeom>
          <a:noFill/>
        </p:spPr>
        <p:txBody>
          <a:bodyPr wrap="none" rtlCol="0">
            <a:spAutoFit/>
          </a:bodyPr>
          <a:lstStyle/>
          <a:p>
            <a:pPr algn="r"/>
            <a:r>
              <a:rPr lang="en-US" sz="2400" dirty="0" err="1">
                <a:solidFill>
                  <a:srgbClr val="C00000"/>
                </a:solidFill>
              </a:rPr>
              <a:t>UnReached</a:t>
            </a:r>
            <a:endParaRPr lang="en-US" sz="2400" dirty="0">
              <a:solidFill>
                <a:srgbClr val="C00000"/>
              </a:solidFill>
            </a:endParaRPr>
          </a:p>
        </p:txBody>
      </p:sp>
      <p:cxnSp>
        <p:nvCxnSpPr>
          <p:cNvPr id="335" name="Straight Connector 334"/>
          <p:cNvCxnSpPr/>
          <p:nvPr/>
        </p:nvCxnSpPr>
        <p:spPr>
          <a:xfrm>
            <a:off x="2366102" y="2662516"/>
            <a:ext cx="0" cy="893222"/>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36" name="TextBox 335"/>
          <p:cNvSpPr txBox="1"/>
          <p:nvPr/>
        </p:nvSpPr>
        <p:spPr>
          <a:xfrm>
            <a:off x="1622077" y="2859683"/>
            <a:ext cx="715260" cy="461665"/>
          </a:xfrm>
          <a:prstGeom prst="rect">
            <a:avLst/>
          </a:prstGeom>
          <a:noFill/>
        </p:spPr>
        <p:txBody>
          <a:bodyPr wrap="none" rtlCol="0">
            <a:spAutoFit/>
          </a:bodyPr>
          <a:lstStyle/>
          <a:p>
            <a:pPr algn="ctr"/>
            <a:r>
              <a:rPr lang="en-US" sz="2400" dirty="0">
                <a:solidFill>
                  <a:srgbClr val="C00000"/>
                </a:solidFill>
              </a:rPr>
              <a:t>60%</a:t>
            </a:r>
          </a:p>
        </p:txBody>
      </p:sp>
      <p:cxnSp>
        <p:nvCxnSpPr>
          <p:cNvPr id="339" name="Straight Connector 338"/>
          <p:cNvCxnSpPr/>
          <p:nvPr/>
        </p:nvCxnSpPr>
        <p:spPr>
          <a:xfrm>
            <a:off x="9888303" y="3711660"/>
            <a:ext cx="0" cy="442910"/>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55" name="TextBox 354"/>
          <p:cNvSpPr txBox="1"/>
          <p:nvPr/>
        </p:nvSpPr>
        <p:spPr>
          <a:xfrm>
            <a:off x="10580234" y="3668907"/>
            <a:ext cx="1254895" cy="461665"/>
          </a:xfrm>
          <a:prstGeom prst="rect">
            <a:avLst/>
          </a:prstGeom>
          <a:noFill/>
        </p:spPr>
        <p:txBody>
          <a:bodyPr wrap="none" rtlCol="0">
            <a:spAutoFit/>
          </a:bodyPr>
          <a:lstStyle/>
          <a:p>
            <a:r>
              <a:rPr lang="en-US" sz="2400" dirty="0">
                <a:solidFill>
                  <a:srgbClr val="C00000"/>
                </a:solidFill>
              </a:rPr>
              <a:t>Reached</a:t>
            </a:r>
          </a:p>
        </p:txBody>
      </p:sp>
      <p:sp>
        <p:nvSpPr>
          <p:cNvPr id="356" name="TextBox 355"/>
          <p:cNvSpPr txBox="1"/>
          <p:nvPr/>
        </p:nvSpPr>
        <p:spPr>
          <a:xfrm>
            <a:off x="9923579" y="3668907"/>
            <a:ext cx="715260" cy="461665"/>
          </a:xfrm>
          <a:prstGeom prst="rect">
            <a:avLst/>
          </a:prstGeom>
          <a:noFill/>
        </p:spPr>
        <p:txBody>
          <a:bodyPr wrap="none" rtlCol="0">
            <a:spAutoFit/>
          </a:bodyPr>
          <a:lstStyle/>
          <a:p>
            <a:pPr algn="ctr"/>
            <a:r>
              <a:rPr lang="en-US" sz="2400" dirty="0">
                <a:solidFill>
                  <a:srgbClr val="C00000"/>
                </a:solidFill>
              </a:rPr>
              <a:t>25%</a:t>
            </a:r>
          </a:p>
        </p:txBody>
      </p:sp>
      <p:sp>
        <p:nvSpPr>
          <p:cNvPr id="337" name="TextBox 336"/>
          <p:cNvSpPr txBox="1"/>
          <p:nvPr/>
        </p:nvSpPr>
        <p:spPr>
          <a:xfrm>
            <a:off x="1529429" y="739588"/>
            <a:ext cx="9133205" cy="1077218"/>
          </a:xfrm>
          <a:prstGeom prst="rect">
            <a:avLst/>
          </a:prstGeom>
          <a:noFill/>
        </p:spPr>
        <p:txBody>
          <a:bodyPr wrap="none" rtlCol="0">
            <a:spAutoFit/>
          </a:bodyPr>
          <a:lstStyle/>
          <a:p>
            <a:pPr algn="ctr"/>
            <a:r>
              <a:rPr lang="en-US" sz="3200" dirty="0">
                <a:solidFill>
                  <a:srgbClr val="C00000"/>
                </a:solidFill>
              </a:rPr>
              <a:t>According to Random Duplication… </a:t>
            </a:r>
          </a:p>
          <a:p>
            <a:pPr algn="ctr"/>
            <a:r>
              <a:rPr lang="en-US" sz="3200" dirty="0">
                <a:solidFill>
                  <a:srgbClr val="C00000"/>
                </a:solidFill>
              </a:rPr>
              <a:t>Radio’s 25% reach applies to Magazine’s “unreached”.</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204234" y="3346765"/>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p:cNvSpPr/>
          <p:nvPr/>
        </p:nvSpPr>
        <p:spPr>
          <a:xfrm>
            <a:off x="6054954" y="2872662"/>
            <a:ext cx="344966" cy="461665"/>
          </a:xfrm>
          <a:prstGeom prst="rect">
            <a:avLst/>
          </a:prstGeom>
        </p:spPr>
        <p:txBody>
          <a:bodyPr wrap="none">
            <a:spAutoFit/>
          </a:bodyPr>
          <a:lstStyle/>
          <a:p>
            <a:r>
              <a:rPr lang="en-US" sz="2400" dirty="0">
                <a:solidFill>
                  <a:srgbClr val="C00000"/>
                </a:solidFill>
              </a:rPr>
              <a:t>X</a:t>
            </a:r>
          </a:p>
        </p:txBody>
      </p:sp>
      <p:sp>
        <p:nvSpPr>
          <p:cNvPr id="675" name="TextBox 674"/>
          <p:cNvSpPr txBox="1"/>
          <p:nvPr/>
        </p:nvSpPr>
        <p:spPr>
          <a:xfrm>
            <a:off x="5759828" y="3152447"/>
            <a:ext cx="938077" cy="461665"/>
          </a:xfrm>
          <a:prstGeom prst="rect">
            <a:avLst/>
          </a:prstGeom>
          <a:noFill/>
        </p:spPr>
        <p:txBody>
          <a:bodyPr wrap="none" rtlCol="0">
            <a:spAutoFit/>
          </a:bodyPr>
          <a:lstStyle/>
          <a:p>
            <a:pPr algn="ctr"/>
            <a:r>
              <a:rPr lang="en-US" sz="2400" dirty="0">
                <a:solidFill>
                  <a:srgbClr val="C00000"/>
                </a:solidFill>
              </a:rPr>
              <a:t>= 15%</a:t>
            </a:r>
          </a:p>
        </p:txBody>
      </p:sp>
      <p:grpSp>
        <p:nvGrpSpPr>
          <p:cNvPr id="678" name="Group 677"/>
          <p:cNvGrpSpPr/>
          <p:nvPr/>
        </p:nvGrpSpPr>
        <p:grpSpPr>
          <a:xfrm>
            <a:off x="8905069" y="4157131"/>
            <a:ext cx="1533328" cy="805784"/>
            <a:chOff x="8905069" y="4157131"/>
            <a:chExt cx="1533328" cy="805784"/>
          </a:xfrm>
        </p:grpSpPr>
        <p:sp>
          <p:nvSpPr>
            <p:cNvPr id="705" name="TextBox 704"/>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6" name="TextBox 705"/>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2" name="TextBox 711"/>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3" name="Group 712"/>
          <p:cNvGrpSpPr/>
          <p:nvPr/>
        </p:nvGrpSpPr>
        <p:grpSpPr>
          <a:xfrm>
            <a:off x="3467103" y="4501182"/>
            <a:ext cx="2769706" cy="779402"/>
            <a:chOff x="-310572" y="5670699"/>
            <a:chExt cx="3157759" cy="779402"/>
          </a:xfrm>
        </p:grpSpPr>
        <p:sp>
          <p:nvSpPr>
            <p:cNvPr id="714" name="TextBox 713"/>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5" name="TextBox 714"/>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6" name="TextBox 715"/>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7" name="TextBox 716"/>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8" name="TextBox 717"/>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19" name="TextBox 718"/>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0" name="TextBox 719"/>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1" name="TextBox 720"/>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2" name="TextBox 721"/>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3" name="TextBox 722"/>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4" name="TextBox 723"/>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5" name="TextBox 724"/>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6" name="TextBox 725"/>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7" name="TextBox 726"/>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8" name="TextBox 727"/>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29" name="TextBox 728"/>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0" name="TextBox 729"/>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1" name="TextBox 730"/>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2" name="TextBox 731"/>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33" name="TextBox 732"/>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2" name="TextBox 751"/>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3" name="TextBox 752"/>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4" name="TextBox 753"/>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5" name="TextBox 754"/>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6" name="TextBox 755"/>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7" name="TextBox 756"/>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8" name="TextBox 757"/>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59" name="TextBox 758"/>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0" name="TextBox 759"/>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1" name="TextBox 760"/>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2" name="TextBox 761"/>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3" name="TextBox 762"/>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4" name="TextBox 763"/>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5" name="TextBox 764"/>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6" name="TextBox 765"/>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7" name="TextBox 766"/>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8" name="TextBox 767"/>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69" name="TextBox 768"/>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0" name="TextBox 769"/>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771" name="Group 770"/>
          <p:cNvGrpSpPr/>
          <p:nvPr/>
        </p:nvGrpSpPr>
        <p:grpSpPr>
          <a:xfrm rot="10546324">
            <a:off x="1038617" y="4348470"/>
            <a:ext cx="2298255" cy="821518"/>
            <a:chOff x="-153869" y="5628583"/>
            <a:chExt cx="3001056" cy="821518"/>
          </a:xfrm>
        </p:grpSpPr>
        <p:sp>
          <p:nvSpPr>
            <p:cNvPr id="772" name="TextBox 771"/>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3" name="TextBox 772"/>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4" name="TextBox 773"/>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5" name="TextBox 774"/>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6" name="TextBox 775"/>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7" name="TextBox 776"/>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8" name="TextBox 777"/>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79" name="TextBox 778"/>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0" name="TextBox 779"/>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1" name="TextBox 780"/>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2" name="TextBox 781"/>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3" name="TextBox 782"/>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4" name="TextBox 783"/>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5" name="TextBox 784"/>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6" name="TextBox 785"/>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7" name="TextBox 786"/>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8" name="TextBox 787"/>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89" name="TextBox 788"/>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0" name="TextBox 789"/>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1" name="TextBox 790"/>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2" name="TextBox 791"/>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3" name="TextBox 792"/>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4" name="TextBox 793"/>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5" name="TextBox 794"/>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6" name="TextBox 795"/>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7" name="TextBox 796"/>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8" name="TextBox 797"/>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99" name="TextBox 798"/>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0" name="TextBox 799"/>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1" name="TextBox 800"/>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2" name="TextBox 801"/>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3" name="TextBox 802"/>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4" name="TextBox 803"/>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5" name="TextBox 804"/>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6" name="TextBox 805"/>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7" name="TextBox 806"/>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8" name="TextBox 807"/>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09" name="TextBox 808"/>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810" name="TextBox 809"/>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811" name="Group 810"/>
          <p:cNvGrpSpPr/>
          <p:nvPr/>
        </p:nvGrpSpPr>
        <p:grpSpPr>
          <a:xfrm rot="12928939">
            <a:off x="6138881" y="4289327"/>
            <a:ext cx="2540338" cy="1024365"/>
            <a:chOff x="7272041" y="5367181"/>
            <a:chExt cx="2540338" cy="1024365"/>
          </a:xfrm>
        </p:grpSpPr>
        <p:sp>
          <p:nvSpPr>
            <p:cNvPr id="812" name="TextBox 811"/>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4" name="TextBox 823"/>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5" name="TextBox 824"/>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29" name="Group 1028"/>
          <p:cNvGrpSpPr/>
          <p:nvPr/>
        </p:nvGrpSpPr>
        <p:grpSpPr>
          <a:xfrm>
            <a:off x="8330246" y="4327614"/>
            <a:ext cx="2540338" cy="1024365"/>
            <a:chOff x="7272041" y="5367181"/>
            <a:chExt cx="2540338" cy="1024365"/>
          </a:xfrm>
        </p:grpSpPr>
        <p:sp>
          <p:nvSpPr>
            <p:cNvPr id="1030" name="TextBox 102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8" name="TextBox 103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9" name="TextBox 103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8" name="TextBox 105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9" name="TextBox 105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106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397584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500"/>
                                  </p:stCondLst>
                                  <p:childTnLst>
                                    <p:set>
                                      <p:cBhvr>
                                        <p:cTn id="6" dur="1" fill="hold">
                                          <p:stCondLst>
                                            <p:cond delay="0"/>
                                          </p:stCondLst>
                                        </p:cTn>
                                        <p:tgtEl>
                                          <p:spTgt spid="33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63" presetClass="path" presetSubtype="0" accel="50000" decel="50000" fill="hold" grpId="0" nodeType="clickEffect">
                                  <p:stCondLst>
                                    <p:cond delay="0"/>
                                  </p:stCondLst>
                                  <p:childTnLst>
                                    <p:animMotion origin="layout" path="M 2.08333E-7 -2.96296E-6 L 0.31784 0.00185 " pathEditMode="relative" rAng="0" ptsTypes="AA">
                                      <p:cBhvr>
                                        <p:cTn id="10" dur="1000" fill="hold"/>
                                        <p:tgtEl>
                                          <p:spTgt spid="336"/>
                                        </p:tgtEl>
                                        <p:attrNameLst>
                                          <p:attrName>ppt_x</p:attrName>
                                          <p:attrName>ppt_y</p:attrName>
                                        </p:attrNameLst>
                                      </p:cBhvr>
                                      <p:rCtr x="15885" y="93"/>
                                    </p:animMotion>
                                  </p:childTnLst>
                                </p:cTn>
                              </p:par>
                            </p:childTnLst>
                          </p:cTn>
                        </p:par>
                        <p:par>
                          <p:cTn id="11" fill="hold">
                            <p:stCondLst>
                              <p:cond delay="1000"/>
                            </p:stCondLst>
                            <p:childTnLst>
                              <p:par>
                                <p:cTn id="12" presetID="35" presetClass="path" presetSubtype="0" accel="50000" decel="50000" fill="hold" grpId="0" nodeType="afterEffect">
                                  <p:stCondLst>
                                    <p:cond delay="0"/>
                                  </p:stCondLst>
                                  <p:childTnLst>
                                    <p:animMotion origin="layout" path="M 8.33333E-7 1.48148E-6 L -0.29909 -0.11921 " pathEditMode="relative" rAng="0" ptsTypes="AA">
                                      <p:cBhvr>
                                        <p:cTn id="13" dur="1000" fill="hold"/>
                                        <p:tgtEl>
                                          <p:spTgt spid="356"/>
                                        </p:tgtEl>
                                        <p:attrNameLst>
                                          <p:attrName>ppt_x</p:attrName>
                                          <p:attrName>ppt_y</p:attrName>
                                        </p:attrNameLst>
                                      </p:cBhvr>
                                      <p:rCtr x="-14961" y="-5972"/>
                                    </p:animMotion>
                                  </p:childTnLst>
                                </p:cTn>
                              </p:par>
                            </p:childTnLst>
                          </p:cTn>
                        </p:par>
                        <p:par>
                          <p:cTn id="14" fill="hold">
                            <p:stCondLst>
                              <p:cond delay="2000"/>
                            </p:stCondLst>
                            <p:childTnLst>
                              <p:par>
                                <p:cTn id="15" presetID="1" presetClass="entr" presetSubtype="0"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childTnLst>
                                </p:cTn>
                              </p:par>
                            </p:childTnLst>
                          </p:cTn>
                        </p:par>
                        <p:par>
                          <p:cTn id="17" fill="hold">
                            <p:stCondLst>
                              <p:cond delay="2000"/>
                            </p:stCondLst>
                            <p:childTnLst>
                              <p:par>
                                <p:cTn id="18" presetID="1" presetClass="entr" presetSubtype="0" fill="hold" grpId="0" nodeType="afterEffect">
                                  <p:stCondLst>
                                    <p:cond delay="500"/>
                                  </p:stCondLst>
                                  <p:childTnLst>
                                    <p:set>
                                      <p:cBhvr>
                                        <p:cTn id="19" dur="1" fill="hold">
                                          <p:stCondLst>
                                            <p:cond delay="0"/>
                                          </p:stCondLst>
                                        </p:cTn>
                                        <p:tgtEl>
                                          <p:spTgt spid="67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6" grpId="0"/>
      <p:bldP spid="356" grpId="0"/>
      <p:bldP spid="337" grpId="0"/>
      <p:bldP spid="2" grpId="0"/>
      <p:bldP spid="675" grpId="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37" name="TextBox 336"/>
          <p:cNvSpPr txBox="1"/>
          <p:nvPr/>
        </p:nvSpPr>
        <p:spPr>
          <a:xfrm>
            <a:off x="2021561" y="739588"/>
            <a:ext cx="8148962" cy="584775"/>
          </a:xfrm>
          <a:prstGeom prst="rect">
            <a:avLst/>
          </a:prstGeom>
          <a:noFill/>
        </p:spPr>
        <p:txBody>
          <a:bodyPr wrap="none" rtlCol="0">
            <a:spAutoFit/>
          </a:bodyPr>
          <a:lstStyle/>
          <a:p>
            <a:pPr algn="ctr"/>
            <a:r>
              <a:rPr lang="en-US" sz="3200" dirty="0">
                <a:solidFill>
                  <a:srgbClr val="C00000"/>
                </a:solidFill>
              </a:rPr>
              <a:t>Radio adds 15% reach to Magazine’s 40%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188964" y="3329828"/>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Freeform 715"/>
          <p:cNvSpPr/>
          <p:nvPr/>
        </p:nvSpPr>
        <p:spPr>
          <a:xfrm>
            <a:off x="3741514" y="2929331"/>
            <a:ext cx="1310640" cy="651510"/>
          </a:xfrm>
          <a:custGeom>
            <a:avLst/>
            <a:gdLst>
              <a:gd name="connsiteX0" fmla="*/ 0 w 1333500"/>
              <a:gd name="connsiteY0" fmla="*/ 236220 h 670560"/>
              <a:gd name="connsiteX1" fmla="*/ 0 w 1333500"/>
              <a:gd name="connsiteY1" fmla="*/ 0 h 670560"/>
              <a:gd name="connsiteX2" fmla="*/ 1318260 w 1333500"/>
              <a:gd name="connsiteY2" fmla="*/ 358140 h 670560"/>
              <a:gd name="connsiteX3" fmla="*/ 1333500 w 1333500"/>
              <a:gd name="connsiteY3" fmla="*/ 670560 h 670560"/>
              <a:gd name="connsiteX4" fmla="*/ 0 w 1333500"/>
              <a:gd name="connsiteY4" fmla="*/ 236220 h 670560"/>
              <a:gd name="connsiteX0" fmla="*/ 0 w 1333500"/>
              <a:gd name="connsiteY0" fmla="*/ 236220 h 670560"/>
              <a:gd name="connsiteX1" fmla="*/ 0 w 1333500"/>
              <a:gd name="connsiteY1" fmla="*/ 0 h 670560"/>
              <a:gd name="connsiteX2" fmla="*/ 1333500 w 1333500"/>
              <a:gd name="connsiteY2" fmla="*/ 361950 h 670560"/>
              <a:gd name="connsiteX3" fmla="*/ 1333500 w 1333500"/>
              <a:gd name="connsiteY3" fmla="*/ 670560 h 670560"/>
              <a:gd name="connsiteX4" fmla="*/ 0 w 1333500"/>
              <a:gd name="connsiteY4" fmla="*/ 236220 h 670560"/>
              <a:gd name="connsiteX0" fmla="*/ 0 w 1333500"/>
              <a:gd name="connsiteY0" fmla="*/ 217170 h 651510"/>
              <a:gd name="connsiteX1" fmla="*/ 22860 w 1333500"/>
              <a:gd name="connsiteY1" fmla="*/ 0 h 651510"/>
              <a:gd name="connsiteX2" fmla="*/ 1333500 w 1333500"/>
              <a:gd name="connsiteY2" fmla="*/ 342900 h 651510"/>
              <a:gd name="connsiteX3" fmla="*/ 1333500 w 1333500"/>
              <a:gd name="connsiteY3" fmla="*/ 651510 h 651510"/>
              <a:gd name="connsiteX4" fmla="*/ 0 w 1333500"/>
              <a:gd name="connsiteY4" fmla="*/ 217170 h 651510"/>
              <a:gd name="connsiteX0" fmla="*/ 3810 w 1310640"/>
              <a:gd name="connsiteY0" fmla="*/ 236220 h 651510"/>
              <a:gd name="connsiteX1" fmla="*/ 0 w 1310640"/>
              <a:gd name="connsiteY1" fmla="*/ 0 h 651510"/>
              <a:gd name="connsiteX2" fmla="*/ 1310640 w 1310640"/>
              <a:gd name="connsiteY2" fmla="*/ 342900 h 651510"/>
              <a:gd name="connsiteX3" fmla="*/ 1310640 w 1310640"/>
              <a:gd name="connsiteY3" fmla="*/ 651510 h 651510"/>
              <a:gd name="connsiteX4" fmla="*/ 3810 w 1310640"/>
              <a:gd name="connsiteY4" fmla="*/ 236220 h 65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651510">
                <a:moveTo>
                  <a:pt x="3810" y="236220"/>
                </a:moveTo>
                <a:lnTo>
                  <a:pt x="0" y="0"/>
                </a:lnTo>
                <a:lnTo>
                  <a:pt x="1310640" y="342900"/>
                </a:lnTo>
                <a:lnTo>
                  <a:pt x="1310640" y="651510"/>
                </a:lnTo>
                <a:lnTo>
                  <a:pt x="3810" y="236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Freeform 716"/>
          <p:cNvSpPr/>
          <p:nvPr/>
        </p:nvSpPr>
        <p:spPr>
          <a:xfrm>
            <a:off x="2461789" y="2936951"/>
            <a:ext cx="1283970" cy="636270"/>
          </a:xfrm>
          <a:custGeom>
            <a:avLst/>
            <a:gdLst>
              <a:gd name="connsiteX0" fmla="*/ 0 w 1303020"/>
              <a:gd name="connsiteY0" fmla="*/ 365760 h 624840"/>
              <a:gd name="connsiteX1" fmla="*/ 1303020 w 1303020"/>
              <a:gd name="connsiteY1" fmla="*/ 0 h 624840"/>
              <a:gd name="connsiteX2" fmla="*/ 1303020 w 1303020"/>
              <a:gd name="connsiteY2" fmla="*/ 236220 h 624840"/>
              <a:gd name="connsiteX3" fmla="*/ 7620 w 1303020"/>
              <a:gd name="connsiteY3" fmla="*/ 624840 h 624840"/>
              <a:gd name="connsiteX4" fmla="*/ 0 w 1303020"/>
              <a:gd name="connsiteY4" fmla="*/ 365760 h 624840"/>
              <a:gd name="connsiteX0" fmla="*/ 0 w 1303020"/>
              <a:gd name="connsiteY0" fmla="*/ 354330 h 613410"/>
              <a:gd name="connsiteX1" fmla="*/ 1276350 w 1303020"/>
              <a:gd name="connsiteY1" fmla="*/ 0 h 613410"/>
              <a:gd name="connsiteX2" fmla="*/ 1303020 w 1303020"/>
              <a:gd name="connsiteY2" fmla="*/ 224790 h 613410"/>
              <a:gd name="connsiteX3" fmla="*/ 7620 w 1303020"/>
              <a:gd name="connsiteY3" fmla="*/ 613410 h 613410"/>
              <a:gd name="connsiteX4" fmla="*/ 0 w 1303020"/>
              <a:gd name="connsiteY4" fmla="*/ 354330 h 613410"/>
              <a:gd name="connsiteX0" fmla="*/ 0 w 1280160"/>
              <a:gd name="connsiteY0" fmla="*/ 354330 h 613410"/>
              <a:gd name="connsiteX1" fmla="*/ 1276350 w 1280160"/>
              <a:gd name="connsiteY1" fmla="*/ 0 h 613410"/>
              <a:gd name="connsiteX2" fmla="*/ 1280160 w 1280160"/>
              <a:gd name="connsiteY2" fmla="*/ 232410 h 613410"/>
              <a:gd name="connsiteX3" fmla="*/ 7620 w 1280160"/>
              <a:gd name="connsiteY3" fmla="*/ 613410 h 613410"/>
              <a:gd name="connsiteX4" fmla="*/ 0 w 1280160"/>
              <a:gd name="connsiteY4" fmla="*/ 354330 h 613410"/>
              <a:gd name="connsiteX0" fmla="*/ 3810 w 1283970"/>
              <a:gd name="connsiteY0" fmla="*/ 354330 h 636270"/>
              <a:gd name="connsiteX1" fmla="*/ 1280160 w 1283970"/>
              <a:gd name="connsiteY1" fmla="*/ 0 h 636270"/>
              <a:gd name="connsiteX2" fmla="*/ 1283970 w 1283970"/>
              <a:gd name="connsiteY2" fmla="*/ 232410 h 636270"/>
              <a:gd name="connsiteX3" fmla="*/ 0 w 1283970"/>
              <a:gd name="connsiteY3" fmla="*/ 636270 h 636270"/>
              <a:gd name="connsiteX4" fmla="*/ 3810 w 1283970"/>
              <a:gd name="connsiteY4" fmla="*/ 354330 h 6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970" h="636270">
                <a:moveTo>
                  <a:pt x="3810" y="354330"/>
                </a:moveTo>
                <a:lnTo>
                  <a:pt x="1280160" y="0"/>
                </a:lnTo>
                <a:lnTo>
                  <a:pt x="1283970" y="232410"/>
                </a:lnTo>
                <a:lnTo>
                  <a:pt x="0" y="636270"/>
                </a:lnTo>
                <a:lnTo>
                  <a:pt x="3810" y="35433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429395" y="3289682"/>
            <a:ext cx="409188" cy="429399"/>
            <a:chOff x="2965923" y="3321007"/>
            <a:chExt cx="409188" cy="429399"/>
          </a:xfrm>
        </p:grpSpPr>
        <p:sp>
          <p:nvSpPr>
            <p:cNvPr id="719" name="TextBox 718"/>
            <p:cNvSpPr txBox="1"/>
            <p:nvPr/>
          </p:nvSpPr>
          <p:spPr>
            <a:xfrm>
              <a:off x="2965923" y="33210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a:off x="3118323" y="34734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9450654">
              <a:off x="3046222" y="342695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3" name="Group 722"/>
          <p:cNvGrpSpPr/>
          <p:nvPr/>
        </p:nvGrpSpPr>
        <p:grpSpPr>
          <a:xfrm>
            <a:off x="3568373" y="3516051"/>
            <a:ext cx="987755" cy="572604"/>
            <a:chOff x="7274641" y="5535783"/>
            <a:chExt cx="987755" cy="572604"/>
          </a:xfrm>
        </p:grpSpPr>
        <p:sp>
          <p:nvSpPr>
            <p:cNvPr id="724" name="TextBox 723"/>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5" name="TextBox 724"/>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6" name="TextBox 725"/>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1" name="Group 760"/>
          <p:cNvGrpSpPr/>
          <p:nvPr/>
        </p:nvGrpSpPr>
        <p:grpSpPr>
          <a:xfrm rot="20174646">
            <a:off x="3048902" y="3087089"/>
            <a:ext cx="1003144" cy="598675"/>
            <a:chOff x="7274641" y="5525101"/>
            <a:chExt cx="1003144" cy="598675"/>
          </a:xfrm>
        </p:grpSpPr>
        <p:sp>
          <p:nvSpPr>
            <p:cNvPr id="762" name="TextBox 76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6" name="TextBox 765"/>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7" name="TextBox 766"/>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81" name="Group 780"/>
          <p:cNvGrpSpPr/>
          <p:nvPr/>
        </p:nvGrpSpPr>
        <p:grpSpPr>
          <a:xfrm rot="2153733">
            <a:off x="2887739" y="3517085"/>
            <a:ext cx="1043933" cy="603382"/>
            <a:chOff x="7249241" y="5535783"/>
            <a:chExt cx="1043933" cy="603382"/>
          </a:xfrm>
        </p:grpSpPr>
        <p:sp>
          <p:nvSpPr>
            <p:cNvPr id="782" name="TextBox 781"/>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6" name="TextBox 785"/>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7" name="TextBox 786"/>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8" name="TextBox 787"/>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9" name="TextBox 788"/>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0" name="TextBox 789"/>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1" name="TextBox 790"/>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2" name="TextBox 791"/>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3" name="TextBox 792"/>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4" name="TextBox 793"/>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5" name="TextBox 794"/>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6" name="TextBox 795"/>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7" name="TextBox 796"/>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8" name="TextBox 797"/>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9" name="TextBox 798"/>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0" name="TextBox 799"/>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1" name="Group 800"/>
          <p:cNvGrpSpPr/>
          <p:nvPr/>
        </p:nvGrpSpPr>
        <p:grpSpPr>
          <a:xfrm>
            <a:off x="3473797" y="2883640"/>
            <a:ext cx="400802" cy="490971"/>
            <a:chOff x="7540031" y="4616968"/>
            <a:chExt cx="400802" cy="490971"/>
          </a:xfrm>
        </p:grpSpPr>
        <p:sp>
          <p:nvSpPr>
            <p:cNvPr id="802" name="TextBox 80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3" name="TextBox 802"/>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4" name="Group 803"/>
          <p:cNvGrpSpPr/>
          <p:nvPr/>
        </p:nvGrpSpPr>
        <p:grpSpPr>
          <a:xfrm>
            <a:off x="2690996" y="3156204"/>
            <a:ext cx="1175298" cy="663084"/>
            <a:chOff x="8123834" y="5403622"/>
            <a:chExt cx="1175298" cy="663084"/>
          </a:xfrm>
        </p:grpSpPr>
        <p:sp>
          <p:nvSpPr>
            <p:cNvPr id="805" name="TextBox 804"/>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6" name="TextBox 805"/>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7" name="TextBox 806"/>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8" name="TextBox 807"/>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24" name="Group 823"/>
          <p:cNvGrpSpPr/>
          <p:nvPr/>
        </p:nvGrpSpPr>
        <p:grpSpPr>
          <a:xfrm>
            <a:off x="3671406" y="3057429"/>
            <a:ext cx="987755" cy="572604"/>
            <a:chOff x="7274641" y="5535783"/>
            <a:chExt cx="987755" cy="572604"/>
          </a:xfrm>
        </p:grpSpPr>
        <p:sp>
          <p:nvSpPr>
            <p:cNvPr id="825" name="TextBox 824"/>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2" name="Group 11"/>
          <p:cNvGrpSpPr/>
          <p:nvPr/>
        </p:nvGrpSpPr>
        <p:grpSpPr>
          <a:xfrm>
            <a:off x="4025459" y="3245099"/>
            <a:ext cx="573625" cy="542020"/>
            <a:chOff x="7551006" y="5273439"/>
            <a:chExt cx="573625" cy="542020"/>
          </a:xfrm>
        </p:grpSpPr>
        <p:sp>
          <p:nvSpPr>
            <p:cNvPr id="1029" name="TextBox 1028"/>
            <p:cNvSpPr txBox="1"/>
            <p:nvPr/>
          </p:nvSpPr>
          <p:spPr>
            <a:xfrm>
              <a:off x="7640699" y="538606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a:off x="7793099" y="5538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9450654">
              <a:off x="7720998" y="5492009"/>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7866545" y="52545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9450654">
              <a:off x="7551006" y="543648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3" name="Group 12"/>
          <p:cNvGrpSpPr/>
          <p:nvPr/>
        </p:nvGrpSpPr>
        <p:grpSpPr>
          <a:xfrm>
            <a:off x="3417669" y="2914382"/>
            <a:ext cx="781691" cy="1140799"/>
            <a:chOff x="4015669" y="5383000"/>
            <a:chExt cx="781691" cy="1140799"/>
          </a:xfrm>
        </p:grpSpPr>
        <p:sp>
          <p:nvSpPr>
            <p:cNvPr id="722" name="TextBox 721"/>
            <p:cNvSpPr txBox="1"/>
            <p:nvPr/>
          </p:nvSpPr>
          <p:spPr>
            <a:xfrm rot="9450654">
              <a:off x="4015669" y="5383000"/>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a:off x="4357131" y="621602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a:off x="4347404" y="605567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9450654">
              <a:off x="4468471" y="6027582"/>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9450654">
              <a:off x="4369340" y="559582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38" name="Group 1037"/>
          <p:cNvGrpSpPr/>
          <p:nvPr/>
        </p:nvGrpSpPr>
        <p:grpSpPr>
          <a:xfrm>
            <a:off x="4048700" y="3139399"/>
            <a:ext cx="987755" cy="572604"/>
            <a:chOff x="7274641" y="5535783"/>
            <a:chExt cx="987755" cy="572604"/>
          </a:xfrm>
        </p:grpSpPr>
        <p:sp>
          <p:nvSpPr>
            <p:cNvPr id="1039" name="TextBox 1038"/>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5" name="Freeform 714"/>
          <p:cNvSpPr/>
          <p:nvPr/>
        </p:nvSpPr>
        <p:spPr>
          <a:xfrm>
            <a:off x="2461644" y="3302856"/>
            <a:ext cx="1303020" cy="998220"/>
          </a:xfrm>
          <a:custGeom>
            <a:avLst/>
            <a:gdLst>
              <a:gd name="connsiteX0" fmla="*/ 0 w 1303020"/>
              <a:gd name="connsiteY0" fmla="*/ 0 h 998220"/>
              <a:gd name="connsiteX1" fmla="*/ 1295400 w 1303020"/>
              <a:gd name="connsiteY1" fmla="*/ 594360 h 998220"/>
              <a:gd name="connsiteX2" fmla="*/ 1303020 w 1303020"/>
              <a:gd name="connsiteY2" fmla="*/ 998220 h 998220"/>
              <a:gd name="connsiteX3" fmla="*/ 0 w 1303020"/>
              <a:gd name="connsiteY3" fmla="*/ 266700 h 998220"/>
              <a:gd name="connsiteX4" fmla="*/ 0 w 1303020"/>
              <a:gd name="connsiteY4" fmla="*/ 0 h 998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998220">
                <a:moveTo>
                  <a:pt x="0" y="0"/>
                </a:moveTo>
                <a:lnTo>
                  <a:pt x="1295400" y="594360"/>
                </a:lnTo>
                <a:lnTo>
                  <a:pt x="1303020" y="998220"/>
                </a:lnTo>
                <a:lnTo>
                  <a:pt x="0" y="266700"/>
                </a:lnTo>
                <a:lnTo>
                  <a:pt x="0" y="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58" name="Group 1057"/>
          <p:cNvGrpSpPr/>
          <p:nvPr/>
        </p:nvGrpSpPr>
        <p:grpSpPr>
          <a:xfrm>
            <a:off x="3468530" y="3177826"/>
            <a:ext cx="1175298" cy="663084"/>
            <a:chOff x="8123834" y="5403622"/>
            <a:chExt cx="1175298" cy="663084"/>
          </a:xfrm>
        </p:grpSpPr>
        <p:sp>
          <p:nvSpPr>
            <p:cNvPr id="1059" name="TextBox 1058"/>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2" name="TextBox 1061"/>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3" name="TextBox 1062"/>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4" name="TextBox 1063"/>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5" name="TextBox 1064"/>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6" name="TextBox 1065"/>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7" name="TextBox 1066"/>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8" name="TextBox 1067"/>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9" name="TextBox 1068"/>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0" name="TextBox 1069"/>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1" name="TextBox 1070"/>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2" name="TextBox 1071"/>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3" name="TextBox 1072"/>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4" name="TextBox 1073"/>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5" name="TextBox 1074"/>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6" name="TextBox 1075"/>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7" name="TextBox 1076"/>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4" name="Freeform 713"/>
          <p:cNvSpPr/>
          <p:nvPr/>
        </p:nvSpPr>
        <p:spPr>
          <a:xfrm>
            <a:off x="3749424" y="3268421"/>
            <a:ext cx="1310640" cy="1036320"/>
          </a:xfrm>
          <a:custGeom>
            <a:avLst/>
            <a:gdLst>
              <a:gd name="connsiteX0" fmla="*/ 0 w 1310640"/>
              <a:gd name="connsiteY0" fmla="*/ 617220 h 1036320"/>
              <a:gd name="connsiteX1" fmla="*/ 1303020 w 1310640"/>
              <a:gd name="connsiteY1" fmla="*/ 0 h 1036320"/>
              <a:gd name="connsiteX2" fmla="*/ 1310640 w 1310640"/>
              <a:gd name="connsiteY2" fmla="*/ 304800 h 1036320"/>
              <a:gd name="connsiteX3" fmla="*/ 7620 w 1310640"/>
              <a:gd name="connsiteY3" fmla="*/ 1036320 h 1036320"/>
              <a:gd name="connsiteX4" fmla="*/ 0 w 1310640"/>
              <a:gd name="connsiteY4" fmla="*/ 617220 h 1036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036320">
                <a:moveTo>
                  <a:pt x="0" y="617220"/>
                </a:moveTo>
                <a:lnTo>
                  <a:pt x="1303020" y="0"/>
                </a:lnTo>
                <a:lnTo>
                  <a:pt x="1310640" y="304800"/>
                </a:lnTo>
                <a:lnTo>
                  <a:pt x="7620" y="1036320"/>
                </a:lnTo>
                <a:lnTo>
                  <a:pt x="0" y="617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Freeform 717"/>
          <p:cNvSpPr/>
          <p:nvPr/>
        </p:nvSpPr>
        <p:spPr>
          <a:xfrm>
            <a:off x="2468005" y="2931244"/>
            <a:ext cx="2590800" cy="960120"/>
          </a:xfrm>
          <a:custGeom>
            <a:avLst/>
            <a:gdLst>
              <a:gd name="connsiteX0" fmla="*/ 0 w 2590800"/>
              <a:gd name="connsiteY0" fmla="*/ 350520 h 960120"/>
              <a:gd name="connsiteX1" fmla="*/ 1295400 w 2590800"/>
              <a:gd name="connsiteY1" fmla="*/ 0 h 960120"/>
              <a:gd name="connsiteX2" fmla="*/ 2590800 w 2590800"/>
              <a:gd name="connsiteY2" fmla="*/ 350520 h 960120"/>
              <a:gd name="connsiteX3" fmla="*/ 1280160 w 2590800"/>
              <a:gd name="connsiteY3" fmla="*/ 960120 h 960120"/>
              <a:gd name="connsiteX4" fmla="*/ 0 w 2590800"/>
              <a:gd name="connsiteY4" fmla="*/ 350520 h 960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00" h="960120">
                <a:moveTo>
                  <a:pt x="0" y="350520"/>
                </a:moveTo>
                <a:lnTo>
                  <a:pt x="1295400" y="0"/>
                </a:lnTo>
                <a:lnTo>
                  <a:pt x="2590800" y="350520"/>
                </a:lnTo>
                <a:lnTo>
                  <a:pt x="1280160" y="960120"/>
                </a:lnTo>
                <a:lnTo>
                  <a:pt x="0" y="350520"/>
                </a:lnTo>
                <a:close/>
              </a:path>
            </a:pathLst>
          </a:custGeom>
          <a:solidFill>
            <a:srgbClr val="5B9BD5">
              <a:alpha val="41961"/>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5" name="Group 704"/>
          <p:cNvGrpSpPr/>
          <p:nvPr/>
        </p:nvGrpSpPr>
        <p:grpSpPr>
          <a:xfrm>
            <a:off x="6566030" y="4108241"/>
            <a:ext cx="989139" cy="604601"/>
            <a:chOff x="6566030" y="4108241"/>
            <a:chExt cx="989139" cy="604601"/>
          </a:xfrm>
        </p:grpSpPr>
        <p:sp>
          <p:nvSpPr>
            <p:cNvPr id="706" name="TextBox 705"/>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2" name="Group 711"/>
          <p:cNvGrpSpPr/>
          <p:nvPr/>
        </p:nvGrpSpPr>
        <p:grpSpPr>
          <a:xfrm>
            <a:off x="3467103" y="4501182"/>
            <a:ext cx="2769706" cy="779402"/>
            <a:chOff x="-310572" y="5670699"/>
            <a:chExt cx="3157759" cy="779402"/>
          </a:xfrm>
        </p:grpSpPr>
        <p:sp>
          <p:nvSpPr>
            <p:cNvPr id="713" name="TextBox 712"/>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8" name="TextBox 107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9" name="TextBox 107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0" name="TextBox 107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1" name="TextBox 108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2" name="TextBox 108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3" name="TextBox 108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4" name="TextBox 108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5" name="TextBox 108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6" name="TextBox 108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7" name="TextBox 1086"/>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8" name="TextBox 108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9" name="TextBox 108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0" name="TextBox 108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1" name="TextBox 109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2" name="TextBox 109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3" name="TextBox 109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4" name="TextBox 109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5" name="TextBox 109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6" name="TextBox 109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7" name="TextBox 109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8" name="TextBox 109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9" name="TextBox 109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0" name="TextBox 109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1" name="TextBox 110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2" name="TextBox 1101"/>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3" name="TextBox 1102"/>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4" name="TextBox 110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5" name="TextBox 1104"/>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6" name="TextBox 1105"/>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7" name="TextBox 110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8" name="TextBox 110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9" name="TextBox 110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0" name="TextBox 110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1" name="TextBox 111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2" name="TextBox 111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3" name="TextBox 111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4" name="TextBox 111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5" name="TextBox 111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16" name="Group 1115"/>
          <p:cNvGrpSpPr/>
          <p:nvPr/>
        </p:nvGrpSpPr>
        <p:grpSpPr>
          <a:xfrm rot="10546324">
            <a:off x="1038617" y="4348470"/>
            <a:ext cx="2298255" cy="821518"/>
            <a:chOff x="-153869" y="5628583"/>
            <a:chExt cx="3001056" cy="821518"/>
          </a:xfrm>
        </p:grpSpPr>
        <p:sp>
          <p:nvSpPr>
            <p:cNvPr id="1117" name="TextBox 1116"/>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8" name="TextBox 111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9" name="TextBox 111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0" name="TextBox 111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1" name="TextBox 112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2" name="TextBox 112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3" name="TextBox 112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4" name="TextBox 112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5" name="TextBox 112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6" name="TextBox 112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7" name="TextBox 1126"/>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8" name="TextBox 112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9" name="TextBox 112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0" name="TextBox 112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1" name="TextBox 113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2" name="TextBox 113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3" name="TextBox 113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4" name="TextBox 113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5" name="TextBox 113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6" name="TextBox 113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7" name="TextBox 113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8" name="TextBox 113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9" name="TextBox 113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0" name="TextBox 113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1" name="TextBox 114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2" name="TextBox 1141"/>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3" name="TextBox 1142"/>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4" name="TextBox 114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5" name="TextBox 1144"/>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6" name="TextBox 1145"/>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7" name="TextBox 114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8" name="TextBox 114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9" name="TextBox 114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0" name="TextBox 114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1" name="TextBox 115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2" name="TextBox 115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3" name="TextBox 115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4" name="TextBox 115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5" name="TextBox 115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56" name="Group 1155"/>
          <p:cNvGrpSpPr/>
          <p:nvPr/>
        </p:nvGrpSpPr>
        <p:grpSpPr>
          <a:xfrm rot="12928939">
            <a:off x="6138881" y="4289327"/>
            <a:ext cx="2540338" cy="1024365"/>
            <a:chOff x="7272041" y="5367181"/>
            <a:chExt cx="2540338" cy="1024365"/>
          </a:xfrm>
        </p:grpSpPr>
        <p:sp>
          <p:nvSpPr>
            <p:cNvPr id="1157" name="TextBox 1156"/>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8" name="TextBox 1157"/>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9" name="TextBox 1158"/>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0" name="TextBox 1159"/>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1" name="TextBox 1160"/>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2" name="TextBox 1161"/>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3" name="TextBox 1162"/>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4" name="TextBox 1163"/>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5" name="TextBox 1164"/>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6" name="TextBox 1165"/>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7" name="TextBox 1166"/>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8" name="TextBox 1167"/>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9" name="TextBox 1168"/>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0" name="TextBox 1169"/>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1" name="TextBox 1170"/>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2" name="TextBox 1171"/>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3" name="TextBox 1172"/>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4" name="TextBox 1173"/>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5" name="TextBox 117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6" name="TextBox 117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7" name="TextBox 117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8" name="TextBox 117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9" name="TextBox 117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0" name="TextBox 117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1" name="TextBox 118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2" name="TextBox 118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3" name="TextBox 118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4" name="TextBox 118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5" name="TextBox 118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6" name="TextBox 118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7" name="TextBox 118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8" name="TextBox 118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189" name="Group 1188"/>
          <p:cNvGrpSpPr/>
          <p:nvPr/>
        </p:nvGrpSpPr>
        <p:grpSpPr>
          <a:xfrm>
            <a:off x="8330246" y="4327614"/>
            <a:ext cx="2540338" cy="1024365"/>
            <a:chOff x="7272041" y="5367181"/>
            <a:chExt cx="2540338" cy="1024365"/>
          </a:xfrm>
        </p:grpSpPr>
        <p:sp>
          <p:nvSpPr>
            <p:cNvPr id="1190" name="TextBox 118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1" name="TextBox 119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2" name="TextBox 119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3" name="TextBox 119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4" name="TextBox 119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5" name="TextBox 119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6" name="TextBox 119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7" name="TextBox 119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8" name="TextBox 119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9" name="TextBox 119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0" name="TextBox 119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1" name="TextBox 120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2" name="TextBox 120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3" name="TextBox 120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4" name="TextBox 120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5" name="TextBox 120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6" name="TextBox 120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7" name="TextBox 120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8" name="TextBox 120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9" name="TextBox 120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0" name="TextBox 120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1" name="TextBox 121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2" name="TextBox 121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3" name="TextBox 121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4" name="TextBox 121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5" name="TextBox 121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6" name="TextBox 121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7" name="TextBox 121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8" name="TextBox 121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9" name="TextBox 121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0" name="TextBox 121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1" name="TextBox 122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1559171" y="3202629"/>
            <a:ext cx="732905" cy="912171"/>
            <a:chOff x="1559171" y="3202629"/>
            <a:chExt cx="732905" cy="912171"/>
          </a:xfrm>
        </p:grpSpPr>
        <p:grpSp>
          <p:nvGrpSpPr>
            <p:cNvPr id="1222" name="Group 1221"/>
            <p:cNvGrpSpPr/>
            <p:nvPr/>
          </p:nvGrpSpPr>
          <p:grpSpPr>
            <a:xfrm>
              <a:off x="1571178" y="3608913"/>
              <a:ext cx="715260" cy="505887"/>
              <a:chOff x="5323339" y="3580303"/>
              <a:chExt cx="715260" cy="505887"/>
            </a:xfrm>
          </p:grpSpPr>
          <p:cxnSp>
            <p:nvCxnSpPr>
              <p:cNvPr id="1223" name="Straight Connector 1222"/>
              <p:cNvCxnSpPr/>
              <p:nvPr/>
            </p:nvCxnSpPr>
            <p:spPr>
              <a:xfrm>
                <a:off x="6037443" y="3580303"/>
                <a:ext cx="0" cy="505887"/>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4" name="TextBox 1223"/>
              <p:cNvSpPr txBox="1"/>
              <p:nvPr/>
            </p:nvSpPr>
            <p:spPr>
              <a:xfrm>
                <a:off x="5323339" y="3612468"/>
                <a:ext cx="715260" cy="461665"/>
              </a:xfrm>
              <a:prstGeom prst="rect">
                <a:avLst/>
              </a:prstGeom>
              <a:noFill/>
            </p:spPr>
            <p:txBody>
              <a:bodyPr wrap="none" rtlCol="0">
                <a:spAutoFit/>
              </a:bodyPr>
              <a:lstStyle/>
              <a:p>
                <a:pPr algn="ctr"/>
                <a:r>
                  <a:rPr lang="en-US" sz="2400" dirty="0">
                    <a:solidFill>
                      <a:srgbClr val="C00000"/>
                    </a:solidFill>
                  </a:rPr>
                  <a:t>40%</a:t>
                </a:r>
              </a:p>
            </p:txBody>
          </p:sp>
        </p:grpSp>
        <p:grpSp>
          <p:nvGrpSpPr>
            <p:cNvPr id="1225" name="Group 1224"/>
            <p:cNvGrpSpPr/>
            <p:nvPr/>
          </p:nvGrpSpPr>
          <p:grpSpPr>
            <a:xfrm>
              <a:off x="1559171" y="3202629"/>
              <a:ext cx="732905" cy="461665"/>
              <a:chOff x="5311332" y="3174019"/>
              <a:chExt cx="732905" cy="461665"/>
            </a:xfrm>
          </p:grpSpPr>
          <p:sp>
            <p:nvSpPr>
              <p:cNvPr id="1226" name="TextBox 1225"/>
              <p:cNvSpPr txBox="1"/>
              <p:nvPr/>
            </p:nvSpPr>
            <p:spPr>
              <a:xfrm>
                <a:off x="5311332" y="3174019"/>
                <a:ext cx="715260" cy="461665"/>
              </a:xfrm>
              <a:prstGeom prst="rect">
                <a:avLst/>
              </a:prstGeom>
              <a:noFill/>
            </p:spPr>
            <p:txBody>
              <a:bodyPr wrap="none" rtlCol="0">
                <a:spAutoFit/>
              </a:bodyPr>
              <a:lstStyle/>
              <a:p>
                <a:pPr algn="ctr"/>
                <a:r>
                  <a:rPr lang="en-US" sz="2400" dirty="0">
                    <a:solidFill>
                      <a:srgbClr val="C00000"/>
                    </a:solidFill>
                  </a:rPr>
                  <a:t>15%</a:t>
                </a:r>
              </a:p>
            </p:txBody>
          </p:sp>
          <p:cxnSp>
            <p:nvCxnSpPr>
              <p:cNvPr id="1227" name="Straight Connector 1226"/>
              <p:cNvCxnSpPr/>
              <p:nvPr/>
            </p:nvCxnSpPr>
            <p:spPr>
              <a:xfrm>
                <a:off x="6044237" y="3231515"/>
                <a:ext cx="0" cy="324223"/>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sp>
        <p:nvSpPr>
          <p:cNvPr id="12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3893214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24000">
                                      <p:stCondLst>
                                        <p:cond delay="100"/>
                                      </p:stCondLst>
                                      <p:childTnLst>
                                        <p:set>
                                          <p:cBhvr>
                                            <p:cTn id="6" dur="1" fill="hold">
                                              <p:stCondLst>
                                                <p:cond delay="0"/>
                                              </p:stCondLst>
                                            </p:cTn>
                                            <p:tgtEl>
                                              <p:spTgt spid="14"/>
                                            </p:tgtEl>
                                            <p:attrNameLst>
                                              <p:attrName>style.visibility</p:attrName>
                                            </p:attrNameLst>
                                          </p:cBhvr>
                                          <p:to>
                                            <p:strVal val="visible"/>
                                          </p:to>
                                        </p:set>
                                        <p:anim calcmode="lin" valueType="num" p14:bounceEnd="24000">
                                          <p:cBhvr additive="base">
                                            <p:cTn id="7" dur="2000" fill="hold"/>
                                            <p:tgtEl>
                                              <p:spTgt spid="14"/>
                                            </p:tgtEl>
                                            <p:attrNameLst>
                                              <p:attrName>ppt_x</p:attrName>
                                            </p:attrNameLst>
                                          </p:cBhvr>
                                          <p:tavLst>
                                            <p:tav tm="0">
                                              <p:val>
                                                <p:strVal val="#ppt_x"/>
                                              </p:val>
                                            </p:tav>
                                            <p:tav tm="100000">
                                              <p:val>
                                                <p:strVal val="#ppt_x"/>
                                              </p:val>
                                            </p:tav>
                                          </p:tavLst>
                                        </p:anim>
                                        <p:anim calcmode="lin" valueType="num" p14:bounceEnd="24000">
                                          <p:cBhvr additive="base">
                                            <p:cTn id="8" dur="20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24000">
                                      <p:stCondLst>
                                        <p:cond delay="200"/>
                                      </p:stCondLst>
                                      <p:childTnLst>
                                        <p:set>
                                          <p:cBhvr>
                                            <p:cTn id="10" dur="1" fill="hold">
                                              <p:stCondLst>
                                                <p:cond delay="0"/>
                                              </p:stCondLst>
                                            </p:cTn>
                                            <p:tgtEl>
                                              <p:spTgt spid="723"/>
                                            </p:tgtEl>
                                            <p:attrNameLst>
                                              <p:attrName>style.visibility</p:attrName>
                                            </p:attrNameLst>
                                          </p:cBhvr>
                                          <p:to>
                                            <p:strVal val="visible"/>
                                          </p:to>
                                        </p:set>
                                        <p:anim calcmode="lin" valueType="num" p14:bounceEnd="24000">
                                          <p:cBhvr additive="base">
                                            <p:cTn id="11" dur="2000" fill="hold"/>
                                            <p:tgtEl>
                                              <p:spTgt spid="723"/>
                                            </p:tgtEl>
                                            <p:attrNameLst>
                                              <p:attrName>ppt_x</p:attrName>
                                            </p:attrNameLst>
                                          </p:cBhvr>
                                          <p:tavLst>
                                            <p:tav tm="0">
                                              <p:val>
                                                <p:strVal val="#ppt_x"/>
                                              </p:val>
                                            </p:tav>
                                            <p:tav tm="100000">
                                              <p:val>
                                                <p:strVal val="#ppt_x"/>
                                              </p:val>
                                            </p:tav>
                                          </p:tavLst>
                                        </p:anim>
                                        <p:anim calcmode="lin" valueType="num" p14:bounceEnd="24000">
                                          <p:cBhvr additive="base">
                                            <p:cTn id="12" dur="2000" fill="hold"/>
                                            <p:tgtEl>
                                              <p:spTgt spid="72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24000">
                                      <p:stCondLst>
                                        <p:cond delay="300"/>
                                      </p:stCondLst>
                                      <p:childTnLst>
                                        <p:set>
                                          <p:cBhvr>
                                            <p:cTn id="14" dur="1" fill="hold">
                                              <p:stCondLst>
                                                <p:cond delay="0"/>
                                              </p:stCondLst>
                                            </p:cTn>
                                            <p:tgtEl>
                                              <p:spTgt spid="761"/>
                                            </p:tgtEl>
                                            <p:attrNameLst>
                                              <p:attrName>style.visibility</p:attrName>
                                            </p:attrNameLst>
                                          </p:cBhvr>
                                          <p:to>
                                            <p:strVal val="visible"/>
                                          </p:to>
                                        </p:set>
                                        <p:anim calcmode="lin" valueType="num" p14:bounceEnd="24000">
                                          <p:cBhvr additive="base">
                                            <p:cTn id="15" dur="2000" fill="hold"/>
                                            <p:tgtEl>
                                              <p:spTgt spid="761"/>
                                            </p:tgtEl>
                                            <p:attrNameLst>
                                              <p:attrName>ppt_x</p:attrName>
                                            </p:attrNameLst>
                                          </p:cBhvr>
                                          <p:tavLst>
                                            <p:tav tm="0">
                                              <p:val>
                                                <p:strVal val="#ppt_x"/>
                                              </p:val>
                                            </p:tav>
                                            <p:tav tm="100000">
                                              <p:val>
                                                <p:strVal val="#ppt_x"/>
                                              </p:val>
                                            </p:tav>
                                          </p:tavLst>
                                        </p:anim>
                                        <p:anim calcmode="lin" valueType="num" p14:bounceEnd="24000">
                                          <p:cBhvr additive="base">
                                            <p:cTn id="16" dur="2000" fill="hold"/>
                                            <p:tgtEl>
                                              <p:spTgt spid="76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14:presetBounceEnd="24000">
                                      <p:stCondLst>
                                        <p:cond delay="100"/>
                                      </p:stCondLst>
                                      <p:childTnLst>
                                        <p:set>
                                          <p:cBhvr>
                                            <p:cTn id="18" dur="1" fill="hold">
                                              <p:stCondLst>
                                                <p:cond delay="0"/>
                                              </p:stCondLst>
                                            </p:cTn>
                                            <p:tgtEl>
                                              <p:spTgt spid="781"/>
                                            </p:tgtEl>
                                            <p:attrNameLst>
                                              <p:attrName>style.visibility</p:attrName>
                                            </p:attrNameLst>
                                          </p:cBhvr>
                                          <p:to>
                                            <p:strVal val="visible"/>
                                          </p:to>
                                        </p:set>
                                        <p:anim calcmode="lin" valueType="num" p14:bounceEnd="24000">
                                          <p:cBhvr additive="base">
                                            <p:cTn id="19" dur="2000" fill="hold"/>
                                            <p:tgtEl>
                                              <p:spTgt spid="781"/>
                                            </p:tgtEl>
                                            <p:attrNameLst>
                                              <p:attrName>ppt_x</p:attrName>
                                            </p:attrNameLst>
                                          </p:cBhvr>
                                          <p:tavLst>
                                            <p:tav tm="0">
                                              <p:val>
                                                <p:strVal val="#ppt_x"/>
                                              </p:val>
                                            </p:tav>
                                            <p:tav tm="100000">
                                              <p:val>
                                                <p:strVal val="#ppt_x"/>
                                              </p:val>
                                            </p:tav>
                                          </p:tavLst>
                                        </p:anim>
                                        <p:anim calcmode="lin" valueType="num" p14:bounceEnd="24000">
                                          <p:cBhvr additive="base">
                                            <p:cTn id="20" dur="2000" fill="hold"/>
                                            <p:tgtEl>
                                              <p:spTgt spid="78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14:presetBounceEnd="24000">
                                      <p:stCondLst>
                                        <p:cond delay="200"/>
                                      </p:stCondLst>
                                      <p:childTnLst>
                                        <p:set>
                                          <p:cBhvr>
                                            <p:cTn id="22" dur="1" fill="hold">
                                              <p:stCondLst>
                                                <p:cond delay="0"/>
                                              </p:stCondLst>
                                            </p:cTn>
                                            <p:tgtEl>
                                              <p:spTgt spid="801"/>
                                            </p:tgtEl>
                                            <p:attrNameLst>
                                              <p:attrName>style.visibility</p:attrName>
                                            </p:attrNameLst>
                                          </p:cBhvr>
                                          <p:to>
                                            <p:strVal val="visible"/>
                                          </p:to>
                                        </p:set>
                                        <p:anim calcmode="lin" valueType="num" p14:bounceEnd="24000">
                                          <p:cBhvr additive="base">
                                            <p:cTn id="23" dur="2000" fill="hold"/>
                                            <p:tgtEl>
                                              <p:spTgt spid="801"/>
                                            </p:tgtEl>
                                            <p:attrNameLst>
                                              <p:attrName>ppt_x</p:attrName>
                                            </p:attrNameLst>
                                          </p:cBhvr>
                                          <p:tavLst>
                                            <p:tav tm="0">
                                              <p:val>
                                                <p:strVal val="#ppt_x"/>
                                              </p:val>
                                            </p:tav>
                                            <p:tav tm="100000">
                                              <p:val>
                                                <p:strVal val="#ppt_x"/>
                                              </p:val>
                                            </p:tav>
                                          </p:tavLst>
                                        </p:anim>
                                        <p:anim calcmode="lin" valueType="num" p14:bounceEnd="24000">
                                          <p:cBhvr additive="base">
                                            <p:cTn id="24" dur="2000" fill="hold"/>
                                            <p:tgtEl>
                                              <p:spTgt spid="80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14:presetBounceEnd="24000">
                                      <p:stCondLst>
                                        <p:cond delay="300"/>
                                      </p:stCondLst>
                                      <p:childTnLst>
                                        <p:set>
                                          <p:cBhvr>
                                            <p:cTn id="26" dur="1" fill="hold">
                                              <p:stCondLst>
                                                <p:cond delay="0"/>
                                              </p:stCondLst>
                                            </p:cTn>
                                            <p:tgtEl>
                                              <p:spTgt spid="804"/>
                                            </p:tgtEl>
                                            <p:attrNameLst>
                                              <p:attrName>style.visibility</p:attrName>
                                            </p:attrNameLst>
                                          </p:cBhvr>
                                          <p:to>
                                            <p:strVal val="visible"/>
                                          </p:to>
                                        </p:set>
                                        <p:anim calcmode="lin" valueType="num" p14:bounceEnd="24000">
                                          <p:cBhvr additive="base">
                                            <p:cTn id="27" dur="2000" fill="hold"/>
                                            <p:tgtEl>
                                              <p:spTgt spid="804"/>
                                            </p:tgtEl>
                                            <p:attrNameLst>
                                              <p:attrName>ppt_x</p:attrName>
                                            </p:attrNameLst>
                                          </p:cBhvr>
                                          <p:tavLst>
                                            <p:tav tm="0">
                                              <p:val>
                                                <p:strVal val="#ppt_x"/>
                                              </p:val>
                                            </p:tav>
                                            <p:tav tm="100000">
                                              <p:val>
                                                <p:strVal val="#ppt_x"/>
                                              </p:val>
                                            </p:tav>
                                          </p:tavLst>
                                        </p:anim>
                                        <p:anim calcmode="lin" valueType="num" p14:bounceEnd="24000">
                                          <p:cBhvr additive="base">
                                            <p:cTn id="28" dur="2000" fill="hold"/>
                                            <p:tgtEl>
                                              <p:spTgt spid="80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14:presetBounceEnd="24000">
                                      <p:stCondLst>
                                        <p:cond delay="100"/>
                                      </p:stCondLst>
                                      <p:childTnLst>
                                        <p:set>
                                          <p:cBhvr>
                                            <p:cTn id="30" dur="1" fill="hold">
                                              <p:stCondLst>
                                                <p:cond delay="0"/>
                                              </p:stCondLst>
                                            </p:cTn>
                                            <p:tgtEl>
                                              <p:spTgt spid="824"/>
                                            </p:tgtEl>
                                            <p:attrNameLst>
                                              <p:attrName>style.visibility</p:attrName>
                                            </p:attrNameLst>
                                          </p:cBhvr>
                                          <p:to>
                                            <p:strVal val="visible"/>
                                          </p:to>
                                        </p:set>
                                        <p:anim calcmode="lin" valueType="num" p14:bounceEnd="24000">
                                          <p:cBhvr additive="base">
                                            <p:cTn id="31" dur="2000" fill="hold"/>
                                            <p:tgtEl>
                                              <p:spTgt spid="824"/>
                                            </p:tgtEl>
                                            <p:attrNameLst>
                                              <p:attrName>ppt_x</p:attrName>
                                            </p:attrNameLst>
                                          </p:cBhvr>
                                          <p:tavLst>
                                            <p:tav tm="0">
                                              <p:val>
                                                <p:strVal val="#ppt_x"/>
                                              </p:val>
                                            </p:tav>
                                            <p:tav tm="100000">
                                              <p:val>
                                                <p:strVal val="#ppt_x"/>
                                              </p:val>
                                            </p:tav>
                                          </p:tavLst>
                                        </p:anim>
                                        <p:anim calcmode="lin" valueType="num" p14:bounceEnd="24000">
                                          <p:cBhvr additive="base">
                                            <p:cTn id="32" dur="2000" fill="hold"/>
                                            <p:tgtEl>
                                              <p:spTgt spid="82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14:presetBounceEnd="24000">
                                      <p:stCondLst>
                                        <p:cond delay="200"/>
                                      </p:stCondLst>
                                      <p:childTnLst>
                                        <p:set>
                                          <p:cBhvr>
                                            <p:cTn id="34" dur="1" fill="hold">
                                              <p:stCondLst>
                                                <p:cond delay="0"/>
                                              </p:stCondLst>
                                            </p:cTn>
                                            <p:tgtEl>
                                              <p:spTgt spid="12"/>
                                            </p:tgtEl>
                                            <p:attrNameLst>
                                              <p:attrName>style.visibility</p:attrName>
                                            </p:attrNameLst>
                                          </p:cBhvr>
                                          <p:to>
                                            <p:strVal val="visible"/>
                                          </p:to>
                                        </p:set>
                                        <p:anim calcmode="lin" valueType="num" p14:bounceEnd="24000">
                                          <p:cBhvr additive="base">
                                            <p:cTn id="35" dur="2000" fill="hold"/>
                                            <p:tgtEl>
                                              <p:spTgt spid="12"/>
                                            </p:tgtEl>
                                            <p:attrNameLst>
                                              <p:attrName>ppt_x</p:attrName>
                                            </p:attrNameLst>
                                          </p:cBhvr>
                                          <p:tavLst>
                                            <p:tav tm="0">
                                              <p:val>
                                                <p:strVal val="#ppt_x"/>
                                              </p:val>
                                            </p:tav>
                                            <p:tav tm="100000">
                                              <p:val>
                                                <p:strVal val="#ppt_x"/>
                                              </p:val>
                                            </p:tav>
                                          </p:tavLst>
                                        </p:anim>
                                        <p:anim calcmode="lin" valueType="num" p14:bounceEnd="24000">
                                          <p:cBhvr additive="base">
                                            <p:cTn id="36" dur="2000" fill="hold"/>
                                            <p:tgtEl>
                                              <p:spTgt spid="1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14:presetBounceEnd="24000">
                                      <p:stCondLst>
                                        <p:cond delay="300"/>
                                      </p:stCondLst>
                                      <p:childTnLst>
                                        <p:set>
                                          <p:cBhvr>
                                            <p:cTn id="38" dur="1" fill="hold">
                                              <p:stCondLst>
                                                <p:cond delay="0"/>
                                              </p:stCondLst>
                                            </p:cTn>
                                            <p:tgtEl>
                                              <p:spTgt spid="13"/>
                                            </p:tgtEl>
                                            <p:attrNameLst>
                                              <p:attrName>style.visibility</p:attrName>
                                            </p:attrNameLst>
                                          </p:cBhvr>
                                          <p:to>
                                            <p:strVal val="visible"/>
                                          </p:to>
                                        </p:set>
                                        <p:anim calcmode="lin" valueType="num" p14:bounceEnd="24000">
                                          <p:cBhvr additive="base">
                                            <p:cTn id="39" dur="2000" fill="hold"/>
                                            <p:tgtEl>
                                              <p:spTgt spid="13"/>
                                            </p:tgtEl>
                                            <p:attrNameLst>
                                              <p:attrName>ppt_x</p:attrName>
                                            </p:attrNameLst>
                                          </p:cBhvr>
                                          <p:tavLst>
                                            <p:tav tm="0">
                                              <p:val>
                                                <p:strVal val="#ppt_x"/>
                                              </p:val>
                                            </p:tav>
                                            <p:tav tm="100000">
                                              <p:val>
                                                <p:strVal val="#ppt_x"/>
                                              </p:val>
                                            </p:tav>
                                          </p:tavLst>
                                        </p:anim>
                                        <p:anim calcmode="lin" valueType="num" p14:bounceEnd="24000">
                                          <p:cBhvr additive="base">
                                            <p:cTn id="40" dur="2000" fill="hold"/>
                                            <p:tgtEl>
                                              <p:spTgt spid="13"/>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14:presetBounceEnd="24000">
                                      <p:stCondLst>
                                        <p:cond delay="100"/>
                                      </p:stCondLst>
                                      <p:childTnLst>
                                        <p:set>
                                          <p:cBhvr>
                                            <p:cTn id="42" dur="1" fill="hold">
                                              <p:stCondLst>
                                                <p:cond delay="0"/>
                                              </p:stCondLst>
                                            </p:cTn>
                                            <p:tgtEl>
                                              <p:spTgt spid="1038"/>
                                            </p:tgtEl>
                                            <p:attrNameLst>
                                              <p:attrName>style.visibility</p:attrName>
                                            </p:attrNameLst>
                                          </p:cBhvr>
                                          <p:to>
                                            <p:strVal val="visible"/>
                                          </p:to>
                                        </p:set>
                                        <p:anim calcmode="lin" valueType="num" p14:bounceEnd="24000">
                                          <p:cBhvr additive="base">
                                            <p:cTn id="43" dur="2000" fill="hold"/>
                                            <p:tgtEl>
                                              <p:spTgt spid="1038"/>
                                            </p:tgtEl>
                                            <p:attrNameLst>
                                              <p:attrName>ppt_x</p:attrName>
                                            </p:attrNameLst>
                                          </p:cBhvr>
                                          <p:tavLst>
                                            <p:tav tm="0">
                                              <p:val>
                                                <p:strVal val="#ppt_x"/>
                                              </p:val>
                                            </p:tav>
                                            <p:tav tm="100000">
                                              <p:val>
                                                <p:strVal val="#ppt_x"/>
                                              </p:val>
                                            </p:tav>
                                          </p:tavLst>
                                        </p:anim>
                                        <p:anim calcmode="lin" valueType="num" p14:bounceEnd="24000">
                                          <p:cBhvr additive="base">
                                            <p:cTn id="44" dur="2000" fill="hold"/>
                                            <p:tgtEl>
                                              <p:spTgt spid="1038"/>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14:presetBounceEnd="24000">
                                      <p:stCondLst>
                                        <p:cond delay="300"/>
                                      </p:stCondLst>
                                      <p:childTnLst>
                                        <p:set>
                                          <p:cBhvr>
                                            <p:cTn id="46" dur="1" fill="hold">
                                              <p:stCondLst>
                                                <p:cond delay="0"/>
                                              </p:stCondLst>
                                            </p:cTn>
                                            <p:tgtEl>
                                              <p:spTgt spid="1058"/>
                                            </p:tgtEl>
                                            <p:attrNameLst>
                                              <p:attrName>style.visibility</p:attrName>
                                            </p:attrNameLst>
                                          </p:cBhvr>
                                          <p:to>
                                            <p:strVal val="visible"/>
                                          </p:to>
                                        </p:set>
                                        <p:anim calcmode="lin" valueType="num" p14:bounceEnd="24000">
                                          <p:cBhvr additive="base">
                                            <p:cTn id="47" dur="2000" fill="hold"/>
                                            <p:tgtEl>
                                              <p:spTgt spid="1058"/>
                                            </p:tgtEl>
                                            <p:attrNameLst>
                                              <p:attrName>ppt_x</p:attrName>
                                            </p:attrNameLst>
                                          </p:cBhvr>
                                          <p:tavLst>
                                            <p:tav tm="0">
                                              <p:val>
                                                <p:strVal val="#ppt_x"/>
                                              </p:val>
                                            </p:tav>
                                            <p:tav tm="100000">
                                              <p:val>
                                                <p:strVal val="#ppt_x"/>
                                              </p:val>
                                            </p:tav>
                                          </p:tavLst>
                                        </p:anim>
                                        <p:anim calcmode="lin" valueType="num" p14:bounceEnd="24000">
                                          <p:cBhvr additive="base">
                                            <p:cTn id="48" dur="2000" fill="hold"/>
                                            <p:tgtEl>
                                              <p:spTgt spid="1058"/>
                                            </p:tgtEl>
                                            <p:attrNameLst>
                                              <p:attrName>ppt_y</p:attrName>
                                            </p:attrNameLst>
                                          </p:cBhvr>
                                          <p:tavLst>
                                            <p:tav tm="0">
                                              <p:val>
                                                <p:strVal val="0-#ppt_h/2"/>
                                              </p:val>
                                            </p:tav>
                                            <p:tav tm="100000">
                                              <p:val>
                                                <p:strVal val="#ppt_y"/>
                                              </p:val>
                                            </p:tav>
                                          </p:tavLst>
                                        </p:anim>
                                      </p:childTnLst>
                                    </p:cTn>
                                  </p:par>
                                </p:childTnLst>
                              </p:cTn>
                            </p:par>
                            <p:par>
                              <p:cTn id="49" fill="hold">
                                <p:stCondLst>
                                  <p:cond delay="2300"/>
                                </p:stCondLst>
                                <p:childTnLst>
                                  <p:par>
                                    <p:cTn id="50" presetID="2" presetClass="entr" presetSubtype="1" fill="hold" grpId="0" nodeType="afterEffect" p14:presetBounceEnd="10000">
                                      <p:stCondLst>
                                        <p:cond delay="0"/>
                                      </p:stCondLst>
                                      <p:childTnLst>
                                        <p:set>
                                          <p:cBhvr>
                                            <p:cTn id="51" dur="1" fill="hold">
                                              <p:stCondLst>
                                                <p:cond delay="0"/>
                                              </p:stCondLst>
                                            </p:cTn>
                                            <p:tgtEl>
                                              <p:spTgt spid="718"/>
                                            </p:tgtEl>
                                            <p:attrNameLst>
                                              <p:attrName>style.visibility</p:attrName>
                                            </p:attrNameLst>
                                          </p:cBhvr>
                                          <p:to>
                                            <p:strVal val="visible"/>
                                          </p:to>
                                        </p:set>
                                        <p:anim calcmode="lin" valueType="num" p14:bounceEnd="10000">
                                          <p:cBhvr additive="base">
                                            <p:cTn id="52" dur="1000" fill="hold"/>
                                            <p:tgtEl>
                                              <p:spTgt spid="718"/>
                                            </p:tgtEl>
                                            <p:attrNameLst>
                                              <p:attrName>ppt_x</p:attrName>
                                            </p:attrNameLst>
                                          </p:cBhvr>
                                          <p:tavLst>
                                            <p:tav tm="0">
                                              <p:val>
                                                <p:strVal val="#ppt_x"/>
                                              </p:val>
                                            </p:tav>
                                            <p:tav tm="100000">
                                              <p:val>
                                                <p:strVal val="#ppt_x"/>
                                              </p:val>
                                            </p:tav>
                                          </p:tavLst>
                                        </p:anim>
                                        <p:anim calcmode="lin" valueType="num" p14:bounceEnd="10000">
                                          <p:cBhvr additive="base">
                                            <p:cTn id="53" dur="1000" fill="hold"/>
                                            <p:tgtEl>
                                              <p:spTgt spid="718"/>
                                            </p:tgtEl>
                                            <p:attrNameLst>
                                              <p:attrName>ppt_y</p:attrName>
                                            </p:attrNameLst>
                                          </p:cBhvr>
                                          <p:tavLst>
                                            <p:tav tm="0">
                                              <p:val>
                                                <p:strVal val="0-#ppt_h/2"/>
                                              </p:val>
                                            </p:tav>
                                            <p:tav tm="100000">
                                              <p:val>
                                                <p:strVal val="#ppt_y"/>
                                              </p:val>
                                            </p:tav>
                                          </p:tavLst>
                                        </p:anim>
                                      </p:childTnLst>
                                    </p:cTn>
                                  </p:par>
                                </p:childTnLst>
                              </p:cTn>
                            </p:par>
                            <p:par>
                              <p:cTn id="54" fill="hold">
                                <p:stCondLst>
                                  <p:cond delay="3300"/>
                                </p:stCondLst>
                                <p:childTnLst>
                                  <p:par>
                                    <p:cTn id="55" presetID="1" presetClass="entr" presetSubtype="0" fill="hold" grpId="0" nodeType="afterEffect">
                                      <p:stCondLst>
                                        <p:cond delay="500"/>
                                      </p:stCondLst>
                                      <p:childTnLst>
                                        <p:set>
                                          <p:cBhvr>
                                            <p:cTn id="56" dur="1" fill="hold">
                                              <p:stCondLst>
                                                <p:cond delay="0"/>
                                              </p:stCondLst>
                                            </p:cTn>
                                            <p:tgtEl>
                                              <p:spTgt spid="337"/>
                                            </p:tgtEl>
                                            <p:attrNameLst>
                                              <p:attrName>style.visibility</p:attrName>
                                            </p:attrNameLst>
                                          </p:cBhvr>
                                          <p:to>
                                            <p:strVal val="visible"/>
                                          </p:to>
                                        </p:set>
                                      </p:childTnLst>
                                    </p:cTn>
                                  </p:par>
                                </p:childTnLst>
                              </p:cTn>
                            </p:par>
                            <p:par>
                              <p:cTn id="57" fill="hold">
                                <p:stCondLst>
                                  <p:cond delay="3800"/>
                                </p:stCondLst>
                                <p:childTnLst>
                                  <p:par>
                                    <p:cTn id="58" presetID="22" presetClass="entr" presetSubtype="2" fill="hold" nodeType="afterEffect">
                                      <p:stCondLst>
                                        <p:cond delay="500"/>
                                      </p:stCondLst>
                                      <p:childTnLst>
                                        <p:set>
                                          <p:cBhvr>
                                            <p:cTn id="59" dur="1" fill="hold">
                                              <p:stCondLst>
                                                <p:cond delay="0"/>
                                              </p:stCondLst>
                                            </p:cTn>
                                            <p:tgtEl>
                                              <p:spTgt spid="4"/>
                                            </p:tgtEl>
                                            <p:attrNameLst>
                                              <p:attrName>style.visibility</p:attrName>
                                            </p:attrNameLst>
                                          </p:cBhvr>
                                          <p:to>
                                            <p:strVal val="visible"/>
                                          </p:to>
                                        </p:set>
                                        <p:animEffect transition="in" filter="wipe(right)">
                                          <p:cBhvr>
                                            <p:cTn id="60"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1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10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2000" fill="hold"/>
                                            <p:tgtEl>
                                              <p:spTgt spid="14"/>
                                            </p:tgtEl>
                                            <p:attrNameLst>
                                              <p:attrName>ppt_x</p:attrName>
                                            </p:attrNameLst>
                                          </p:cBhvr>
                                          <p:tavLst>
                                            <p:tav tm="0">
                                              <p:val>
                                                <p:strVal val="#ppt_x"/>
                                              </p:val>
                                            </p:tav>
                                            <p:tav tm="100000">
                                              <p:val>
                                                <p:strVal val="#ppt_x"/>
                                              </p:val>
                                            </p:tav>
                                          </p:tavLst>
                                        </p:anim>
                                        <p:anim calcmode="lin" valueType="num">
                                          <p:cBhvr additive="base">
                                            <p:cTn id="8" dur="20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200"/>
                                      </p:stCondLst>
                                      <p:childTnLst>
                                        <p:set>
                                          <p:cBhvr>
                                            <p:cTn id="10" dur="1" fill="hold">
                                              <p:stCondLst>
                                                <p:cond delay="0"/>
                                              </p:stCondLst>
                                            </p:cTn>
                                            <p:tgtEl>
                                              <p:spTgt spid="723"/>
                                            </p:tgtEl>
                                            <p:attrNameLst>
                                              <p:attrName>style.visibility</p:attrName>
                                            </p:attrNameLst>
                                          </p:cBhvr>
                                          <p:to>
                                            <p:strVal val="visible"/>
                                          </p:to>
                                        </p:set>
                                        <p:anim calcmode="lin" valueType="num">
                                          <p:cBhvr additive="base">
                                            <p:cTn id="11" dur="2000" fill="hold"/>
                                            <p:tgtEl>
                                              <p:spTgt spid="723"/>
                                            </p:tgtEl>
                                            <p:attrNameLst>
                                              <p:attrName>ppt_x</p:attrName>
                                            </p:attrNameLst>
                                          </p:cBhvr>
                                          <p:tavLst>
                                            <p:tav tm="0">
                                              <p:val>
                                                <p:strVal val="#ppt_x"/>
                                              </p:val>
                                            </p:tav>
                                            <p:tav tm="100000">
                                              <p:val>
                                                <p:strVal val="#ppt_x"/>
                                              </p:val>
                                            </p:tav>
                                          </p:tavLst>
                                        </p:anim>
                                        <p:anim calcmode="lin" valueType="num">
                                          <p:cBhvr additive="base">
                                            <p:cTn id="12" dur="2000" fill="hold"/>
                                            <p:tgtEl>
                                              <p:spTgt spid="723"/>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300"/>
                                      </p:stCondLst>
                                      <p:childTnLst>
                                        <p:set>
                                          <p:cBhvr>
                                            <p:cTn id="14" dur="1" fill="hold">
                                              <p:stCondLst>
                                                <p:cond delay="0"/>
                                              </p:stCondLst>
                                            </p:cTn>
                                            <p:tgtEl>
                                              <p:spTgt spid="761"/>
                                            </p:tgtEl>
                                            <p:attrNameLst>
                                              <p:attrName>style.visibility</p:attrName>
                                            </p:attrNameLst>
                                          </p:cBhvr>
                                          <p:to>
                                            <p:strVal val="visible"/>
                                          </p:to>
                                        </p:set>
                                        <p:anim calcmode="lin" valueType="num">
                                          <p:cBhvr additive="base">
                                            <p:cTn id="15" dur="2000" fill="hold"/>
                                            <p:tgtEl>
                                              <p:spTgt spid="761"/>
                                            </p:tgtEl>
                                            <p:attrNameLst>
                                              <p:attrName>ppt_x</p:attrName>
                                            </p:attrNameLst>
                                          </p:cBhvr>
                                          <p:tavLst>
                                            <p:tav tm="0">
                                              <p:val>
                                                <p:strVal val="#ppt_x"/>
                                              </p:val>
                                            </p:tav>
                                            <p:tav tm="100000">
                                              <p:val>
                                                <p:strVal val="#ppt_x"/>
                                              </p:val>
                                            </p:tav>
                                          </p:tavLst>
                                        </p:anim>
                                        <p:anim calcmode="lin" valueType="num">
                                          <p:cBhvr additive="base">
                                            <p:cTn id="16" dur="2000" fill="hold"/>
                                            <p:tgtEl>
                                              <p:spTgt spid="761"/>
                                            </p:tgtEl>
                                            <p:attrNameLst>
                                              <p:attrName>ppt_y</p:attrName>
                                            </p:attrNameLst>
                                          </p:cBhvr>
                                          <p:tavLst>
                                            <p:tav tm="0">
                                              <p:val>
                                                <p:strVal val="0-#ppt_h/2"/>
                                              </p:val>
                                            </p:tav>
                                            <p:tav tm="100000">
                                              <p:val>
                                                <p:strVal val="#ppt_y"/>
                                              </p:val>
                                            </p:tav>
                                          </p:tavLst>
                                        </p:anim>
                                      </p:childTnLst>
                                    </p:cTn>
                                  </p:par>
                                  <p:par>
                                    <p:cTn id="17" presetID="2" presetClass="entr" presetSubtype="1" fill="hold" nodeType="withEffect">
                                      <p:stCondLst>
                                        <p:cond delay="100"/>
                                      </p:stCondLst>
                                      <p:childTnLst>
                                        <p:set>
                                          <p:cBhvr>
                                            <p:cTn id="18" dur="1" fill="hold">
                                              <p:stCondLst>
                                                <p:cond delay="0"/>
                                              </p:stCondLst>
                                            </p:cTn>
                                            <p:tgtEl>
                                              <p:spTgt spid="781"/>
                                            </p:tgtEl>
                                            <p:attrNameLst>
                                              <p:attrName>style.visibility</p:attrName>
                                            </p:attrNameLst>
                                          </p:cBhvr>
                                          <p:to>
                                            <p:strVal val="visible"/>
                                          </p:to>
                                        </p:set>
                                        <p:anim calcmode="lin" valueType="num">
                                          <p:cBhvr additive="base">
                                            <p:cTn id="19" dur="2000" fill="hold"/>
                                            <p:tgtEl>
                                              <p:spTgt spid="781"/>
                                            </p:tgtEl>
                                            <p:attrNameLst>
                                              <p:attrName>ppt_x</p:attrName>
                                            </p:attrNameLst>
                                          </p:cBhvr>
                                          <p:tavLst>
                                            <p:tav tm="0">
                                              <p:val>
                                                <p:strVal val="#ppt_x"/>
                                              </p:val>
                                            </p:tav>
                                            <p:tav tm="100000">
                                              <p:val>
                                                <p:strVal val="#ppt_x"/>
                                              </p:val>
                                            </p:tav>
                                          </p:tavLst>
                                        </p:anim>
                                        <p:anim calcmode="lin" valueType="num">
                                          <p:cBhvr additive="base">
                                            <p:cTn id="20" dur="2000" fill="hold"/>
                                            <p:tgtEl>
                                              <p:spTgt spid="781"/>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200"/>
                                      </p:stCondLst>
                                      <p:childTnLst>
                                        <p:set>
                                          <p:cBhvr>
                                            <p:cTn id="22" dur="1" fill="hold">
                                              <p:stCondLst>
                                                <p:cond delay="0"/>
                                              </p:stCondLst>
                                            </p:cTn>
                                            <p:tgtEl>
                                              <p:spTgt spid="801"/>
                                            </p:tgtEl>
                                            <p:attrNameLst>
                                              <p:attrName>style.visibility</p:attrName>
                                            </p:attrNameLst>
                                          </p:cBhvr>
                                          <p:to>
                                            <p:strVal val="visible"/>
                                          </p:to>
                                        </p:set>
                                        <p:anim calcmode="lin" valueType="num">
                                          <p:cBhvr additive="base">
                                            <p:cTn id="23" dur="2000" fill="hold"/>
                                            <p:tgtEl>
                                              <p:spTgt spid="801"/>
                                            </p:tgtEl>
                                            <p:attrNameLst>
                                              <p:attrName>ppt_x</p:attrName>
                                            </p:attrNameLst>
                                          </p:cBhvr>
                                          <p:tavLst>
                                            <p:tav tm="0">
                                              <p:val>
                                                <p:strVal val="#ppt_x"/>
                                              </p:val>
                                            </p:tav>
                                            <p:tav tm="100000">
                                              <p:val>
                                                <p:strVal val="#ppt_x"/>
                                              </p:val>
                                            </p:tav>
                                          </p:tavLst>
                                        </p:anim>
                                        <p:anim calcmode="lin" valueType="num">
                                          <p:cBhvr additive="base">
                                            <p:cTn id="24" dur="2000" fill="hold"/>
                                            <p:tgtEl>
                                              <p:spTgt spid="80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300"/>
                                      </p:stCondLst>
                                      <p:childTnLst>
                                        <p:set>
                                          <p:cBhvr>
                                            <p:cTn id="26" dur="1" fill="hold">
                                              <p:stCondLst>
                                                <p:cond delay="0"/>
                                              </p:stCondLst>
                                            </p:cTn>
                                            <p:tgtEl>
                                              <p:spTgt spid="804"/>
                                            </p:tgtEl>
                                            <p:attrNameLst>
                                              <p:attrName>style.visibility</p:attrName>
                                            </p:attrNameLst>
                                          </p:cBhvr>
                                          <p:to>
                                            <p:strVal val="visible"/>
                                          </p:to>
                                        </p:set>
                                        <p:anim calcmode="lin" valueType="num">
                                          <p:cBhvr additive="base">
                                            <p:cTn id="27" dur="2000" fill="hold"/>
                                            <p:tgtEl>
                                              <p:spTgt spid="804"/>
                                            </p:tgtEl>
                                            <p:attrNameLst>
                                              <p:attrName>ppt_x</p:attrName>
                                            </p:attrNameLst>
                                          </p:cBhvr>
                                          <p:tavLst>
                                            <p:tav tm="0">
                                              <p:val>
                                                <p:strVal val="#ppt_x"/>
                                              </p:val>
                                            </p:tav>
                                            <p:tav tm="100000">
                                              <p:val>
                                                <p:strVal val="#ppt_x"/>
                                              </p:val>
                                            </p:tav>
                                          </p:tavLst>
                                        </p:anim>
                                        <p:anim calcmode="lin" valueType="num">
                                          <p:cBhvr additive="base">
                                            <p:cTn id="28" dur="2000" fill="hold"/>
                                            <p:tgtEl>
                                              <p:spTgt spid="804"/>
                                            </p:tgtEl>
                                            <p:attrNameLst>
                                              <p:attrName>ppt_y</p:attrName>
                                            </p:attrNameLst>
                                          </p:cBhvr>
                                          <p:tavLst>
                                            <p:tav tm="0">
                                              <p:val>
                                                <p:strVal val="0-#ppt_h/2"/>
                                              </p:val>
                                            </p:tav>
                                            <p:tav tm="100000">
                                              <p:val>
                                                <p:strVal val="#ppt_y"/>
                                              </p:val>
                                            </p:tav>
                                          </p:tavLst>
                                        </p:anim>
                                      </p:childTnLst>
                                    </p:cTn>
                                  </p:par>
                                  <p:par>
                                    <p:cTn id="29" presetID="2" presetClass="entr" presetSubtype="1" fill="hold" nodeType="withEffect">
                                      <p:stCondLst>
                                        <p:cond delay="100"/>
                                      </p:stCondLst>
                                      <p:childTnLst>
                                        <p:set>
                                          <p:cBhvr>
                                            <p:cTn id="30" dur="1" fill="hold">
                                              <p:stCondLst>
                                                <p:cond delay="0"/>
                                              </p:stCondLst>
                                            </p:cTn>
                                            <p:tgtEl>
                                              <p:spTgt spid="824"/>
                                            </p:tgtEl>
                                            <p:attrNameLst>
                                              <p:attrName>style.visibility</p:attrName>
                                            </p:attrNameLst>
                                          </p:cBhvr>
                                          <p:to>
                                            <p:strVal val="visible"/>
                                          </p:to>
                                        </p:set>
                                        <p:anim calcmode="lin" valueType="num">
                                          <p:cBhvr additive="base">
                                            <p:cTn id="31" dur="2000" fill="hold"/>
                                            <p:tgtEl>
                                              <p:spTgt spid="824"/>
                                            </p:tgtEl>
                                            <p:attrNameLst>
                                              <p:attrName>ppt_x</p:attrName>
                                            </p:attrNameLst>
                                          </p:cBhvr>
                                          <p:tavLst>
                                            <p:tav tm="0">
                                              <p:val>
                                                <p:strVal val="#ppt_x"/>
                                              </p:val>
                                            </p:tav>
                                            <p:tav tm="100000">
                                              <p:val>
                                                <p:strVal val="#ppt_x"/>
                                              </p:val>
                                            </p:tav>
                                          </p:tavLst>
                                        </p:anim>
                                        <p:anim calcmode="lin" valueType="num">
                                          <p:cBhvr additive="base">
                                            <p:cTn id="32" dur="2000" fill="hold"/>
                                            <p:tgtEl>
                                              <p:spTgt spid="824"/>
                                            </p:tgtEl>
                                            <p:attrNameLst>
                                              <p:attrName>ppt_y</p:attrName>
                                            </p:attrNameLst>
                                          </p:cBhvr>
                                          <p:tavLst>
                                            <p:tav tm="0">
                                              <p:val>
                                                <p:strVal val="0-#ppt_h/2"/>
                                              </p:val>
                                            </p:tav>
                                            <p:tav tm="100000">
                                              <p:val>
                                                <p:strVal val="#ppt_y"/>
                                              </p:val>
                                            </p:tav>
                                          </p:tavLst>
                                        </p:anim>
                                      </p:childTnLst>
                                    </p:cTn>
                                  </p:par>
                                  <p:par>
                                    <p:cTn id="33" presetID="2" presetClass="entr" presetSubtype="1" fill="hold" nodeType="withEffect">
                                      <p:stCondLst>
                                        <p:cond delay="200"/>
                                      </p:stCondLst>
                                      <p:childTnLst>
                                        <p:set>
                                          <p:cBhvr>
                                            <p:cTn id="34" dur="1" fill="hold">
                                              <p:stCondLst>
                                                <p:cond delay="0"/>
                                              </p:stCondLst>
                                            </p:cTn>
                                            <p:tgtEl>
                                              <p:spTgt spid="12"/>
                                            </p:tgtEl>
                                            <p:attrNameLst>
                                              <p:attrName>style.visibility</p:attrName>
                                            </p:attrNameLst>
                                          </p:cBhvr>
                                          <p:to>
                                            <p:strVal val="visible"/>
                                          </p:to>
                                        </p:set>
                                        <p:anim calcmode="lin" valueType="num">
                                          <p:cBhvr additive="base">
                                            <p:cTn id="35" dur="2000" fill="hold"/>
                                            <p:tgtEl>
                                              <p:spTgt spid="12"/>
                                            </p:tgtEl>
                                            <p:attrNameLst>
                                              <p:attrName>ppt_x</p:attrName>
                                            </p:attrNameLst>
                                          </p:cBhvr>
                                          <p:tavLst>
                                            <p:tav tm="0">
                                              <p:val>
                                                <p:strVal val="#ppt_x"/>
                                              </p:val>
                                            </p:tav>
                                            <p:tav tm="100000">
                                              <p:val>
                                                <p:strVal val="#ppt_x"/>
                                              </p:val>
                                            </p:tav>
                                          </p:tavLst>
                                        </p:anim>
                                        <p:anim calcmode="lin" valueType="num">
                                          <p:cBhvr additive="base">
                                            <p:cTn id="36" dur="2000" fill="hold"/>
                                            <p:tgtEl>
                                              <p:spTgt spid="12"/>
                                            </p:tgtEl>
                                            <p:attrNameLst>
                                              <p:attrName>ppt_y</p:attrName>
                                            </p:attrNameLst>
                                          </p:cBhvr>
                                          <p:tavLst>
                                            <p:tav tm="0">
                                              <p:val>
                                                <p:strVal val="0-#ppt_h/2"/>
                                              </p:val>
                                            </p:tav>
                                            <p:tav tm="100000">
                                              <p:val>
                                                <p:strVal val="#ppt_y"/>
                                              </p:val>
                                            </p:tav>
                                          </p:tavLst>
                                        </p:anim>
                                      </p:childTnLst>
                                    </p:cTn>
                                  </p:par>
                                  <p:par>
                                    <p:cTn id="37" presetID="2" presetClass="entr" presetSubtype="1" fill="hold" nodeType="withEffect">
                                      <p:stCondLst>
                                        <p:cond delay="30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2000" fill="hold"/>
                                            <p:tgtEl>
                                              <p:spTgt spid="13"/>
                                            </p:tgtEl>
                                            <p:attrNameLst>
                                              <p:attrName>ppt_x</p:attrName>
                                            </p:attrNameLst>
                                          </p:cBhvr>
                                          <p:tavLst>
                                            <p:tav tm="0">
                                              <p:val>
                                                <p:strVal val="#ppt_x"/>
                                              </p:val>
                                            </p:tav>
                                            <p:tav tm="100000">
                                              <p:val>
                                                <p:strVal val="#ppt_x"/>
                                              </p:val>
                                            </p:tav>
                                          </p:tavLst>
                                        </p:anim>
                                        <p:anim calcmode="lin" valueType="num">
                                          <p:cBhvr additive="base">
                                            <p:cTn id="40" dur="2000" fill="hold"/>
                                            <p:tgtEl>
                                              <p:spTgt spid="13"/>
                                            </p:tgtEl>
                                            <p:attrNameLst>
                                              <p:attrName>ppt_y</p:attrName>
                                            </p:attrNameLst>
                                          </p:cBhvr>
                                          <p:tavLst>
                                            <p:tav tm="0">
                                              <p:val>
                                                <p:strVal val="0-#ppt_h/2"/>
                                              </p:val>
                                            </p:tav>
                                            <p:tav tm="100000">
                                              <p:val>
                                                <p:strVal val="#ppt_y"/>
                                              </p:val>
                                            </p:tav>
                                          </p:tavLst>
                                        </p:anim>
                                      </p:childTnLst>
                                    </p:cTn>
                                  </p:par>
                                  <p:par>
                                    <p:cTn id="41" presetID="2" presetClass="entr" presetSubtype="1" fill="hold" nodeType="withEffect">
                                      <p:stCondLst>
                                        <p:cond delay="100"/>
                                      </p:stCondLst>
                                      <p:childTnLst>
                                        <p:set>
                                          <p:cBhvr>
                                            <p:cTn id="42" dur="1" fill="hold">
                                              <p:stCondLst>
                                                <p:cond delay="0"/>
                                              </p:stCondLst>
                                            </p:cTn>
                                            <p:tgtEl>
                                              <p:spTgt spid="1038"/>
                                            </p:tgtEl>
                                            <p:attrNameLst>
                                              <p:attrName>style.visibility</p:attrName>
                                            </p:attrNameLst>
                                          </p:cBhvr>
                                          <p:to>
                                            <p:strVal val="visible"/>
                                          </p:to>
                                        </p:set>
                                        <p:anim calcmode="lin" valueType="num">
                                          <p:cBhvr additive="base">
                                            <p:cTn id="43" dur="2000" fill="hold"/>
                                            <p:tgtEl>
                                              <p:spTgt spid="1038"/>
                                            </p:tgtEl>
                                            <p:attrNameLst>
                                              <p:attrName>ppt_x</p:attrName>
                                            </p:attrNameLst>
                                          </p:cBhvr>
                                          <p:tavLst>
                                            <p:tav tm="0">
                                              <p:val>
                                                <p:strVal val="#ppt_x"/>
                                              </p:val>
                                            </p:tav>
                                            <p:tav tm="100000">
                                              <p:val>
                                                <p:strVal val="#ppt_x"/>
                                              </p:val>
                                            </p:tav>
                                          </p:tavLst>
                                        </p:anim>
                                        <p:anim calcmode="lin" valueType="num">
                                          <p:cBhvr additive="base">
                                            <p:cTn id="44" dur="2000" fill="hold"/>
                                            <p:tgtEl>
                                              <p:spTgt spid="1038"/>
                                            </p:tgtEl>
                                            <p:attrNameLst>
                                              <p:attrName>ppt_y</p:attrName>
                                            </p:attrNameLst>
                                          </p:cBhvr>
                                          <p:tavLst>
                                            <p:tav tm="0">
                                              <p:val>
                                                <p:strVal val="0-#ppt_h/2"/>
                                              </p:val>
                                            </p:tav>
                                            <p:tav tm="100000">
                                              <p:val>
                                                <p:strVal val="#ppt_y"/>
                                              </p:val>
                                            </p:tav>
                                          </p:tavLst>
                                        </p:anim>
                                      </p:childTnLst>
                                    </p:cTn>
                                  </p:par>
                                  <p:par>
                                    <p:cTn id="45" presetID="2" presetClass="entr" presetSubtype="1" fill="hold" nodeType="withEffect">
                                      <p:stCondLst>
                                        <p:cond delay="300"/>
                                      </p:stCondLst>
                                      <p:childTnLst>
                                        <p:set>
                                          <p:cBhvr>
                                            <p:cTn id="46" dur="1" fill="hold">
                                              <p:stCondLst>
                                                <p:cond delay="0"/>
                                              </p:stCondLst>
                                            </p:cTn>
                                            <p:tgtEl>
                                              <p:spTgt spid="1058"/>
                                            </p:tgtEl>
                                            <p:attrNameLst>
                                              <p:attrName>style.visibility</p:attrName>
                                            </p:attrNameLst>
                                          </p:cBhvr>
                                          <p:to>
                                            <p:strVal val="visible"/>
                                          </p:to>
                                        </p:set>
                                        <p:anim calcmode="lin" valueType="num">
                                          <p:cBhvr additive="base">
                                            <p:cTn id="47" dur="2000" fill="hold"/>
                                            <p:tgtEl>
                                              <p:spTgt spid="1058"/>
                                            </p:tgtEl>
                                            <p:attrNameLst>
                                              <p:attrName>ppt_x</p:attrName>
                                            </p:attrNameLst>
                                          </p:cBhvr>
                                          <p:tavLst>
                                            <p:tav tm="0">
                                              <p:val>
                                                <p:strVal val="#ppt_x"/>
                                              </p:val>
                                            </p:tav>
                                            <p:tav tm="100000">
                                              <p:val>
                                                <p:strVal val="#ppt_x"/>
                                              </p:val>
                                            </p:tav>
                                          </p:tavLst>
                                        </p:anim>
                                        <p:anim calcmode="lin" valueType="num">
                                          <p:cBhvr additive="base">
                                            <p:cTn id="48" dur="2000" fill="hold"/>
                                            <p:tgtEl>
                                              <p:spTgt spid="1058"/>
                                            </p:tgtEl>
                                            <p:attrNameLst>
                                              <p:attrName>ppt_y</p:attrName>
                                            </p:attrNameLst>
                                          </p:cBhvr>
                                          <p:tavLst>
                                            <p:tav tm="0">
                                              <p:val>
                                                <p:strVal val="0-#ppt_h/2"/>
                                              </p:val>
                                            </p:tav>
                                            <p:tav tm="100000">
                                              <p:val>
                                                <p:strVal val="#ppt_y"/>
                                              </p:val>
                                            </p:tav>
                                          </p:tavLst>
                                        </p:anim>
                                      </p:childTnLst>
                                    </p:cTn>
                                  </p:par>
                                </p:childTnLst>
                              </p:cTn>
                            </p:par>
                            <p:par>
                              <p:cTn id="49" fill="hold">
                                <p:stCondLst>
                                  <p:cond delay="2300"/>
                                </p:stCondLst>
                                <p:childTnLst>
                                  <p:par>
                                    <p:cTn id="50" presetID="2" presetClass="entr" presetSubtype="1" fill="hold" grpId="0" nodeType="afterEffect">
                                      <p:stCondLst>
                                        <p:cond delay="0"/>
                                      </p:stCondLst>
                                      <p:childTnLst>
                                        <p:set>
                                          <p:cBhvr>
                                            <p:cTn id="51" dur="1" fill="hold">
                                              <p:stCondLst>
                                                <p:cond delay="0"/>
                                              </p:stCondLst>
                                            </p:cTn>
                                            <p:tgtEl>
                                              <p:spTgt spid="718"/>
                                            </p:tgtEl>
                                            <p:attrNameLst>
                                              <p:attrName>style.visibility</p:attrName>
                                            </p:attrNameLst>
                                          </p:cBhvr>
                                          <p:to>
                                            <p:strVal val="visible"/>
                                          </p:to>
                                        </p:set>
                                        <p:anim calcmode="lin" valueType="num">
                                          <p:cBhvr additive="base">
                                            <p:cTn id="52" dur="1000" fill="hold"/>
                                            <p:tgtEl>
                                              <p:spTgt spid="718"/>
                                            </p:tgtEl>
                                            <p:attrNameLst>
                                              <p:attrName>ppt_x</p:attrName>
                                            </p:attrNameLst>
                                          </p:cBhvr>
                                          <p:tavLst>
                                            <p:tav tm="0">
                                              <p:val>
                                                <p:strVal val="#ppt_x"/>
                                              </p:val>
                                            </p:tav>
                                            <p:tav tm="100000">
                                              <p:val>
                                                <p:strVal val="#ppt_x"/>
                                              </p:val>
                                            </p:tav>
                                          </p:tavLst>
                                        </p:anim>
                                        <p:anim calcmode="lin" valueType="num">
                                          <p:cBhvr additive="base">
                                            <p:cTn id="53" dur="1000" fill="hold"/>
                                            <p:tgtEl>
                                              <p:spTgt spid="718"/>
                                            </p:tgtEl>
                                            <p:attrNameLst>
                                              <p:attrName>ppt_y</p:attrName>
                                            </p:attrNameLst>
                                          </p:cBhvr>
                                          <p:tavLst>
                                            <p:tav tm="0">
                                              <p:val>
                                                <p:strVal val="0-#ppt_h/2"/>
                                              </p:val>
                                            </p:tav>
                                            <p:tav tm="100000">
                                              <p:val>
                                                <p:strVal val="#ppt_y"/>
                                              </p:val>
                                            </p:tav>
                                          </p:tavLst>
                                        </p:anim>
                                      </p:childTnLst>
                                    </p:cTn>
                                  </p:par>
                                </p:childTnLst>
                              </p:cTn>
                            </p:par>
                            <p:par>
                              <p:cTn id="54" fill="hold">
                                <p:stCondLst>
                                  <p:cond delay="3300"/>
                                </p:stCondLst>
                                <p:childTnLst>
                                  <p:par>
                                    <p:cTn id="55" presetID="1" presetClass="entr" presetSubtype="0" fill="hold" grpId="0" nodeType="afterEffect">
                                      <p:stCondLst>
                                        <p:cond delay="500"/>
                                      </p:stCondLst>
                                      <p:childTnLst>
                                        <p:set>
                                          <p:cBhvr>
                                            <p:cTn id="56" dur="1" fill="hold">
                                              <p:stCondLst>
                                                <p:cond delay="0"/>
                                              </p:stCondLst>
                                            </p:cTn>
                                            <p:tgtEl>
                                              <p:spTgt spid="337"/>
                                            </p:tgtEl>
                                            <p:attrNameLst>
                                              <p:attrName>style.visibility</p:attrName>
                                            </p:attrNameLst>
                                          </p:cBhvr>
                                          <p:to>
                                            <p:strVal val="visible"/>
                                          </p:to>
                                        </p:set>
                                      </p:childTnLst>
                                    </p:cTn>
                                  </p:par>
                                </p:childTnLst>
                              </p:cTn>
                            </p:par>
                            <p:par>
                              <p:cTn id="57" fill="hold">
                                <p:stCondLst>
                                  <p:cond delay="3800"/>
                                </p:stCondLst>
                                <p:childTnLst>
                                  <p:par>
                                    <p:cTn id="58" presetID="22" presetClass="entr" presetSubtype="2" fill="hold" nodeType="afterEffect">
                                      <p:stCondLst>
                                        <p:cond delay="500"/>
                                      </p:stCondLst>
                                      <p:childTnLst>
                                        <p:set>
                                          <p:cBhvr>
                                            <p:cTn id="59" dur="1" fill="hold">
                                              <p:stCondLst>
                                                <p:cond delay="0"/>
                                              </p:stCondLst>
                                            </p:cTn>
                                            <p:tgtEl>
                                              <p:spTgt spid="4"/>
                                            </p:tgtEl>
                                            <p:attrNameLst>
                                              <p:attrName>style.visibility</p:attrName>
                                            </p:attrNameLst>
                                          </p:cBhvr>
                                          <p:to>
                                            <p:strVal val="visible"/>
                                          </p:to>
                                        </p:set>
                                        <p:animEffect transition="in" filter="wipe(right)">
                                          <p:cBhvr>
                                            <p:cTn id="60"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P spid="718" grpId="0" animBg="1"/>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 name="Freeform 59"/>
          <p:cNvSpPr/>
          <p:nvPr/>
        </p:nvSpPr>
        <p:spPr>
          <a:xfrm>
            <a:off x="2467920" y="3176942"/>
            <a:ext cx="1290269" cy="95522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955220">
                <a:moveTo>
                  <a:pt x="618" y="405114"/>
                </a:moveTo>
                <a:lnTo>
                  <a:pt x="1284173" y="0"/>
                </a:lnTo>
                <a:lnTo>
                  <a:pt x="1290269" y="403262"/>
                </a:lnTo>
                <a:lnTo>
                  <a:pt x="0" y="955220"/>
                </a:lnTo>
                <a:lnTo>
                  <a:pt x="618" y="40511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60"/>
          <p:cNvSpPr/>
          <p:nvPr/>
        </p:nvSpPr>
        <p:spPr>
          <a:xfrm>
            <a:off x="3748852" y="3169920"/>
            <a:ext cx="1310640" cy="92659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926592">
                <a:moveTo>
                  <a:pt x="0" y="0"/>
                </a:moveTo>
                <a:lnTo>
                  <a:pt x="1310640" y="390144"/>
                </a:lnTo>
                <a:lnTo>
                  <a:pt x="1310640" y="926592"/>
                </a:lnTo>
                <a:lnTo>
                  <a:pt x="0" y="420624"/>
                </a:lnTo>
                <a:lnTo>
                  <a:pt x="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3355943" y="4231599"/>
            <a:ext cx="724753" cy="729433"/>
            <a:chOff x="5703091" y="4224159"/>
            <a:chExt cx="724753" cy="729433"/>
          </a:xfrm>
        </p:grpSpPr>
        <p:sp>
          <p:nvSpPr>
            <p:cNvPr id="425" name="TextBox 424"/>
            <p:cNvSpPr txBox="1"/>
            <p:nvPr/>
          </p:nvSpPr>
          <p:spPr>
            <a:xfrm rot="4713105">
              <a:off x="6103076" y="4297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6" name="TextBox 425"/>
            <p:cNvSpPr txBox="1"/>
            <p:nvPr/>
          </p:nvSpPr>
          <p:spPr>
            <a:xfrm rot="18144662">
              <a:off x="6089434" y="451114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8" name="TextBox 437"/>
            <p:cNvSpPr txBox="1"/>
            <p:nvPr/>
          </p:nvSpPr>
          <p:spPr>
            <a:xfrm rot="17023300">
              <a:off x="5938450" y="428452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6" name="TextBox 475"/>
            <p:cNvSpPr txBox="1"/>
            <p:nvPr/>
          </p:nvSpPr>
          <p:spPr>
            <a:xfrm rot="20440670">
              <a:off x="5757995" y="445716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1" name="TextBox 480"/>
            <p:cNvSpPr txBox="1"/>
            <p:nvPr/>
          </p:nvSpPr>
          <p:spPr>
            <a:xfrm rot="15205128">
              <a:off x="6086676" y="44614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2" name="TextBox 481"/>
            <p:cNvSpPr txBox="1"/>
            <p:nvPr/>
          </p:nvSpPr>
          <p:spPr>
            <a:xfrm rot="9201269">
              <a:off x="5716607" y="451845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5" name="TextBox 484"/>
            <p:cNvSpPr txBox="1"/>
            <p:nvPr/>
          </p:nvSpPr>
          <p:spPr>
            <a:xfrm rot="2033827">
              <a:off x="5898169" y="42899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5" name="TextBox 494"/>
            <p:cNvSpPr txBox="1"/>
            <p:nvPr/>
          </p:nvSpPr>
          <p:spPr>
            <a:xfrm rot="2033827">
              <a:off x="5868792" y="43565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2" name="TextBox 531"/>
            <p:cNvSpPr txBox="1"/>
            <p:nvPr/>
          </p:nvSpPr>
          <p:spPr>
            <a:xfrm rot="20440670">
              <a:off x="5996080" y="46458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4" name="TextBox 583"/>
            <p:cNvSpPr txBox="1"/>
            <p:nvPr/>
          </p:nvSpPr>
          <p:spPr>
            <a:xfrm rot="9005502">
              <a:off x="5778013" y="45853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2" name="TextBox 601"/>
            <p:cNvSpPr txBox="1"/>
            <p:nvPr/>
          </p:nvSpPr>
          <p:spPr>
            <a:xfrm rot="9086946">
              <a:off x="5994763" y="422415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8" name="TextBox 607"/>
            <p:cNvSpPr txBox="1"/>
            <p:nvPr/>
          </p:nvSpPr>
          <p:spPr>
            <a:xfrm rot="2887320">
              <a:off x="5686100" y="434809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3" name="TextBox 622"/>
            <p:cNvSpPr txBox="1"/>
            <p:nvPr/>
          </p:nvSpPr>
          <p:spPr>
            <a:xfrm rot="14896171">
              <a:off x="5987557" y="446275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0" name="TextBox 629"/>
            <p:cNvSpPr txBox="1"/>
            <p:nvPr/>
          </p:nvSpPr>
          <p:spPr>
            <a:xfrm rot="9886784">
              <a:off x="6023710" y="42638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6" name="TextBox 665"/>
            <p:cNvSpPr txBox="1"/>
            <p:nvPr/>
          </p:nvSpPr>
          <p:spPr>
            <a:xfrm rot="6949472">
              <a:off x="5929887" y="453333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238" name="Straight Connector 237"/>
          <p:cNvCxnSpPr/>
          <p:nvPr/>
        </p:nvCxnSpPr>
        <p:spPr>
          <a:xfrm>
            <a:off x="5054561"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245" name="Freeform 244"/>
          <p:cNvSpPr/>
          <p:nvPr/>
        </p:nvSpPr>
        <p:spPr>
          <a:xfrm>
            <a:off x="2453452"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271"/>
          <p:cNvSpPr/>
          <p:nvPr/>
        </p:nvSpPr>
        <p:spPr>
          <a:xfrm>
            <a:off x="2461072"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TextBox 276"/>
          <p:cNvSpPr txBox="1"/>
          <p:nvPr/>
        </p:nvSpPr>
        <p:spPr>
          <a:xfrm rot="18882178">
            <a:off x="3518066" y="3211823"/>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6" name="Group 45"/>
          <p:cNvGrpSpPr/>
          <p:nvPr/>
        </p:nvGrpSpPr>
        <p:grpSpPr>
          <a:xfrm>
            <a:off x="3601800" y="3175043"/>
            <a:ext cx="417836" cy="736224"/>
            <a:chOff x="5948948" y="3167603"/>
            <a:chExt cx="417836" cy="736224"/>
          </a:xfrm>
        </p:grpSpPr>
        <p:sp>
          <p:nvSpPr>
            <p:cNvPr id="447" name="TextBox 446"/>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5" name="TextBox 504"/>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5" name="TextBox 524"/>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0" name="TextBox 539"/>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7" name="Group 56"/>
          <p:cNvGrpSpPr/>
          <p:nvPr/>
        </p:nvGrpSpPr>
        <p:grpSpPr>
          <a:xfrm>
            <a:off x="4395974" y="4218992"/>
            <a:ext cx="1217642" cy="461556"/>
            <a:chOff x="7037876" y="4220691"/>
            <a:chExt cx="1217642" cy="461556"/>
          </a:xfrm>
        </p:grpSpPr>
        <p:sp>
          <p:nvSpPr>
            <p:cNvPr id="436" name="TextBox 435"/>
            <p:cNvSpPr txBox="1"/>
            <p:nvPr/>
          </p:nvSpPr>
          <p:spPr>
            <a:xfrm rot="2033827">
              <a:off x="7385162" y="423608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7" name="TextBox 506"/>
            <p:cNvSpPr txBox="1"/>
            <p:nvPr/>
          </p:nvSpPr>
          <p:spPr>
            <a:xfrm rot="9703908">
              <a:off x="7820458" y="42206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49" name="Group 48"/>
            <p:cNvGrpSpPr/>
            <p:nvPr/>
          </p:nvGrpSpPr>
          <p:grpSpPr>
            <a:xfrm>
              <a:off x="7037876" y="4264346"/>
              <a:ext cx="1217642" cy="417901"/>
              <a:chOff x="7037876" y="4264346"/>
              <a:chExt cx="1217642" cy="417901"/>
            </a:xfrm>
          </p:grpSpPr>
          <p:sp>
            <p:nvSpPr>
              <p:cNvPr id="501" name="TextBox 500"/>
              <p:cNvSpPr txBox="1"/>
              <p:nvPr/>
            </p:nvSpPr>
            <p:spPr>
              <a:xfrm rot="15205128">
                <a:off x="7970664" y="439739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1" name="TextBox 560"/>
              <p:cNvSpPr txBox="1"/>
              <p:nvPr/>
            </p:nvSpPr>
            <p:spPr>
              <a:xfrm rot="15205128">
                <a:off x="7014632" y="42875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grpSp>
        <p:nvGrpSpPr>
          <p:cNvPr id="54" name="Group 53"/>
          <p:cNvGrpSpPr/>
          <p:nvPr/>
        </p:nvGrpSpPr>
        <p:grpSpPr>
          <a:xfrm>
            <a:off x="2908165" y="3752051"/>
            <a:ext cx="751873" cy="1037519"/>
            <a:chOff x="5255313" y="3744611"/>
            <a:chExt cx="751873" cy="1037519"/>
          </a:xfrm>
        </p:grpSpPr>
        <p:sp>
          <p:nvSpPr>
            <p:cNvPr id="431" name="TextBox 430"/>
            <p:cNvSpPr txBox="1"/>
            <p:nvPr/>
          </p:nvSpPr>
          <p:spPr>
            <a:xfrm rot="15205128">
              <a:off x="5272646" y="38339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3" name="TextBox 452"/>
            <p:cNvSpPr txBox="1"/>
            <p:nvPr/>
          </p:nvSpPr>
          <p:spPr>
            <a:xfrm rot="14924262">
              <a:off x="5407843" y="38621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6" name="TextBox 465"/>
            <p:cNvSpPr txBox="1"/>
            <p:nvPr/>
          </p:nvSpPr>
          <p:spPr>
            <a:xfrm rot="20440670">
              <a:off x="5292460" y="38462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3" name="TextBox 482"/>
            <p:cNvSpPr txBox="1"/>
            <p:nvPr/>
          </p:nvSpPr>
          <p:spPr>
            <a:xfrm rot="18973131">
              <a:off x="5588617" y="387415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2" name="TextBox 491"/>
            <p:cNvSpPr txBox="1"/>
            <p:nvPr/>
          </p:nvSpPr>
          <p:spPr>
            <a:xfrm rot="9201269">
              <a:off x="5593336" y="388753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3" name="TextBox 492"/>
            <p:cNvSpPr txBox="1"/>
            <p:nvPr/>
          </p:nvSpPr>
          <p:spPr>
            <a:xfrm rot="18973131">
              <a:off x="5655056" y="427199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1" name="TextBox 530"/>
            <p:cNvSpPr txBox="1"/>
            <p:nvPr/>
          </p:nvSpPr>
          <p:spPr>
            <a:xfrm rot="2033827">
              <a:off x="5266853" y="3897993"/>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6" name="TextBox 535"/>
            <p:cNvSpPr txBox="1"/>
            <p:nvPr/>
          </p:nvSpPr>
          <p:spPr>
            <a:xfrm rot="9703908">
              <a:off x="5566505" y="447435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7" name="TextBox 576"/>
            <p:cNvSpPr txBox="1"/>
            <p:nvPr/>
          </p:nvSpPr>
          <p:spPr>
            <a:xfrm rot="18957765">
              <a:off x="5524078" y="44509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9" name="TextBox 578"/>
            <p:cNvSpPr txBox="1"/>
            <p:nvPr/>
          </p:nvSpPr>
          <p:spPr>
            <a:xfrm rot="18676899">
              <a:off x="5625613" y="443295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8" name="TextBox 587"/>
            <p:cNvSpPr txBox="1"/>
            <p:nvPr/>
          </p:nvSpPr>
          <p:spPr>
            <a:xfrm rot="3282509">
              <a:off x="5246657" y="375326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0" name="TextBox 589"/>
            <p:cNvSpPr txBox="1"/>
            <p:nvPr/>
          </p:nvSpPr>
          <p:spPr>
            <a:xfrm rot="6294153">
              <a:off x="5500465" y="38926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4" name="TextBox 593"/>
            <p:cNvSpPr txBox="1"/>
            <p:nvPr/>
          </p:nvSpPr>
          <p:spPr>
            <a:xfrm rot="12854949">
              <a:off x="5665426" y="409120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8" name="TextBox 597"/>
            <p:cNvSpPr txBox="1"/>
            <p:nvPr/>
          </p:nvSpPr>
          <p:spPr>
            <a:xfrm rot="14322488">
              <a:off x="5666082" y="421990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39" name="Group 38"/>
          <p:cNvGrpSpPr/>
          <p:nvPr/>
        </p:nvGrpSpPr>
        <p:grpSpPr>
          <a:xfrm>
            <a:off x="3610597" y="4370723"/>
            <a:ext cx="2401995" cy="498171"/>
            <a:chOff x="6345362" y="4403864"/>
            <a:chExt cx="2401995" cy="498171"/>
          </a:xfrm>
        </p:grpSpPr>
        <p:sp>
          <p:nvSpPr>
            <p:cNvPr id="488" name="TextBox 487"/>
            <p:cNvSpPr txBox="1"/>
            <p:nvPr/>
          </p:nvSpPr>
          <p:spPr>
            <a:xfrm rot="14924262">
              <a:off x="7177080" y="45550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2" name="TextBox 501"/>
            <p:cNvSpPr txBox="1"/>
            <p:nvPr/>
          </p:nvSpPr>
          <p:spPr>
            <a:xfrm rot="9201269">
              <a:off x="7600595" y="4454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6" name="TextBox 505"/>
            <p:cNvSpPr txBox="1"/>
            <p:nvPr/>
          </p:nvSpPr>
          <p:spPr>
            <a:xfrm rot="20440670">
              <a:off x="7853782" y="456556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8" name="TextBox 507"/>
            <p:cNvSpPr txBox="1"/>
            <p:nvPr/>
          </p:nvSpPr>
          <p:spPr>
            <a:xfrm rot="14924262">
              <a:off x="7633614" y="451468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9" name="TextBox 508"/>
            <p:cNvSpPr txBox="1"/>
            <p:nvPr/>
          </p:nvSpPr>
          <p:spPr>
            <a:xfrm rot="12212913">
              <a:off x="7820741" y="45476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7" name="TextBox 536"/>
            <p:cNvSpPr txBox="1"/>
            <p:nvPr/>
          </p:nvSpPr>
          <p:spPr>
            <a:xfrm rot="9201269">
              <a:off x="6838868" y="45840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2" name="TextBox 561"/>
            <p:cNvSpPr txBox="1"/>
            <p:nvPr/>
          </p:nvSpPr>
          <p:spPr>
            <a:xfrm rot="9201269">
              <a:off x="8242908" y="45303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4" name="TextBox 563"/>
            <p:cNvSpPr txBox="1"/>
            <p:nvPr/>
          </p:nvSpPr>
          <p:spPr>
            <a:xfrm rot="20440670">
              <a:off x="6897750" y="445575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7" name="TextBox 566"/>
            <p:cNvSpPr txBox="1"/>
            <p:nvPr/>
          </p:nvSpPr>
          <p:spPr>
            <a:xfrm rot="12212913">
              <a:off x="6864709" y="44378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8" name="TextBox 567"/>
            <p:cNvSpPr txBox="1"/>
            <p:nvPr/>
          </p:nvSpPr>
          <p:spPr>
            <a:xfrm rot="9201269">
              <a:off x="8439259" y="4640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0" name="TextBox 619"/>
            <p:cNvSpPr txBox="1"/>
            <p:nvPr/>
          </p:nvSpPr>
          <p:spPr>
            <a:xfrm rot="11143534">
              <a:off x="6345362" y="44038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5" name="Group 54"/>
          <p:cNvGrpSpPr/>
          <p:nvPr/>
        </p:nvGrpSpPr>
        <p:grpSpPr>
          <a:xfrm>
            <a:off x="3443892" y="3797056"/>
            <a:ext cx="533271" cy="570452"/>
            <a:chOff x="5791040" y="3789616"/>
            <a:chExt cx="533271" cy="570452"/>
          </a:xfrm>
        </p:grpSpPr>
        <p:sp>
          <p:nvSpPr>
            <p:cNvPr id="479" name="TextBox 478"/>
            <p:cNvSpPr txBox="1"/>
            <p:nvPr/>
          </p:nvSpPr>
          <p:spPr>
            <a:xfrm rot="12212913">
              <a:off x="5939056" y="40522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1" name="TextBox 490"/>
            <p:cNvSpPr txBox="1"/>
            <p:nvPr/>
          </p:nvSpPr>
          <p:spPr>
            <a:xfrm rot="15205128">
              <a:off x="5963405" y="383050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9" name="TextBox 498"/>
            <p:cNvSpPr txBox="1"/>
            <p:nvPr/>
          </p:nvSpPr>
          <p:spPr>
            <a:xfrm rot="12212913">
              <a:off x="5791040" y="394997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9" name="TextBox 518"/>
            <p:cNvSpPr txBox="1"/>
            <p:nvPr/>
          </p:nvSpPr>
          <p:spPr>
            <a:xfrm rot="1268462">
              <a:off x="5814987" y="3789616"/>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0" name="TextBox 519"/>
            <p:cNvSpPr txBox="1"/>
            <p:nvPr/>
          </p:nvSpPr>
          <p:spPr>
            <a:xfrm rot="19208582">
              <a:off x="5921197" y="38265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1" name="TextBox 520"/>
            <p:cNvSpPr txBox="1"/>
            <p:nvPr/>
          </p:nvSpPr>
          <p:spPr>
            <a:xfrm rot="14749533">
              <a:off x="6027407" y="383269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7" name="TextBox 526"/>
            <p:cNvSpPr txBox="1"/>
            <p:nvPr/>
          </p:nvSpPr>
          <p:spPr>
            <a:xfrm rot="12988304">
              <a:off x="6058747" y="382058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6" name="TextBox 605"/>
            <p:cNvSpPr txBox="1"/>
            <p:nvPr/>
          </p:nvSpPr>
          <p:spPr>
            <a:xfrm rot="6835724">
              <a:off x="5779397" y="38742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1" name="TextBox 630"/>
            <p:cNvSpPr txBox="1"/>
            <p:nvPr/>
          </p:nvSpPr>
          <p:spPr>
            <a:xfrm rot="3027609">
              <a:off x="5999543" y="396742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2" name="TextBox 631"/>
            <p:cNvSpPr txBox="1"/>
            <p:nvPr/>
          </p:nvSpPr>
          <p:spPr>
            <a:xfrm rot="3768602">
              <a:off x="5931797" y="402661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4" name="TextBox 633"/>
            <p:cNvSpPr txBox="1"/>
            <p:nvPr/>
          </p:nvSpPr>
          <p:spPr>
            <a:xfrm rot="15925199">
              <a:off x="5985285" y="397640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3" name="Group 52"/>
          <p:cNvGrpSpPr/>
          <p:nvPr/>
        </p:nvGrpSpPr>
        <p:grpSpPr>
          <a:xfrm>
            <a:off x="3334257" y="4026041"/>
            <a:ext cx="560902" cy="504389"/>
            <a:chOff x="5681405" y="4018601"/>
            <a:chExt cx="560902" cy="504389"/>
          </a:xfrm>
        </p:grpSpPr>
        <p:sp>
          <p:nvSpPr>
            <p:cNvPr id="441" name="TextBox 440"/>
            <p:cNvSpPr txBox="1"/>
            <p:nvPr/>
          </p:nvSpPr>
          <p:spPr>
            <a:xfrm rot="20440670">
              <a:off x="5681405" y="4023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8" name="TextBox 577"/>
            <p:cNvSpPr txBox="1"/>
            <p:nvPr/>
          </p:nvSpPr>
          <p:spPr>
            <a:xfrm rot="12953906">
              <a:off x="5871310" y="41114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5" name="TextBox 594"/>
            <p:cNvSpPr txBox="1"/>
            <p:nvPr/>
          </p:nvSpPr>
          <p:spPr>
            <a:xfrm rot="17515645">
              <a:off x="5856720" y="414500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8" name="TextBox 627"/>
            <p:cNvSpPr txBox="1"/>
            <p:nvPr/>
          </p:nvSpPr>
          <p:spPr>
            <a:xfrm rot="6134147">
              <a:off x="5848868" y="408070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5" name="TextBox 634"/>
            <p:cNvSpPr txBox="1"/>
            <p:nvPr/>
          </p:nvSpPr>
          <p:spPr>
            <a:xfrm rot="16666192">
              <a:off x="5917539" y="40355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2" name="Group 51"/>
          <p:cNvGrpSpPr/>
          <p:nvPr/>
        </p:nvGrpSpPr>
        <p:grpSpPr>
          <a:xfrm>
            <a:off x="4451309" y="3465519"/>
            <a:ext cx="453877" cy="825761"/>
            <a:chOff x="6798457" y="3458079"/>
            <a:chExt cx="453877" cy="825761"/>
          </a:xfrm>
        </p:grpSpPr>
        <p:sp>
          <p:nvSpPr>
            <p:cNvPr id="421" name="TextBox 420"/>
            <p:cNvSpPr txBox="1"/>
            <p:nvPr/>
          </p:nvSpPr>
          <p:spPr>
            <a:xfrm rot="150177">
              <a:off x="6876611" y="402223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1" name="TextBox 450"/>
            <p:cNvSpPr txBox="1"/>
            <p:nvPr/>
          </p:nvSpPr>
          <p:spPr>
            <a:xfrm rot="9703908">
              <a:off x="6944236" y="38837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9" name="TextBox 468"/>
            <p:cNvSpPr txBox="1"/>
            <p:nvPr/>
          </p:nvSpPr>
          <p:spPr>
            <a:xfrm rot="12212913">
              <a:off x="6815956" y="355610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0" name="TextBox 469"/>
            <p:cNvSpPr txBox="1"/>
            <p:nvPr/>
          </p:nvSpPr>
          <p:spPr>
            <a:xfrm rot="12212913">
              <a:off x="6891681" y="34580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9" name="TextBox 568"/>
            <p:cNvSpPr txBox="1"/>
            <p:nvPr/>
          </p:nvSpPr>
          <p:spPr>
            <a:xfrm rot="12072133">
              <a:off x="6798457" y="38445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4" name="TextBox 573"/>
            <p:cNvSpPr txBox="1"/>
            <p:nvPr/>
          </p:nvSpPr>
          <p:spPr>
            <a:xfrm rot="11791267">
              <a:off x="6899992" y="38265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1" name="TextBox 640"/>
            <p:cNvSpPr txBox="1"/>
            <p:nvPr/>
          </p:nvSpPr>
          <p:spPr>
            <a:xfrm rot="7393565">
              <a:off x="6892684" y="3557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6" name="TextBox 645"/>
            <p:cNvSpPr txBox="1"/>
            <p:nvPr/>
          </p:nvSpPr>
          <p:spPr>
            <a:xfrm rot="13938489">
              <a:off x="6916082" y="386040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0" name="Group 39"/>
          <p:cNvGrpSpPr/>
          <p:nvPr/>
        </p:nvGrpSpPr>
        <p:grpSpPr>
          <a:xfrm>
            <a:off x="2235299" y="3867925"/>
            <a:ext cx="1403328" cy="816011"/>
            <a:chOff x="4582447" y="3860485"/>
            <a:chExt cx="1403328" cy="816011"/>
          </a:xfrm>
        </p:grpSpPr>
        <p:sp>
          <p:nvSpPr>
            <p:cNvPr id="434" name="TextBox 433"/>
            <p:cNvSpPr txBox="1"/>
            <p:nvPr/>
          </p:nvSpPr>
          <p:spPr>
            <a:xfrm rot="18973131">
              <a:off x="4898620" y="397918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5" name="TextBox 434"/>
            <p:cNvSpPr txBox="1"/>
            <p:nvPr/>
          </p:nvSpPr>
          <p:spPr>
            <a:xfrm rot="2033827">
              <a:off x="5459815" y="421263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7" name="TextBox 436"/>
            <p:cNvSpPr txBox="1"/>
            <p:nvPr/>
          </p:nvSpPr>
          <p:spPr>
            <a:xfrm rot="17023300">
              <a:off x="5661007" y="41984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3" name="TextBox 442"/>
            <p:cNvSpPr txBox="1"/>
            <p:nvPr/>
          </p:nvSpPr>
          <p:spPr>
            <a:xfrm rot="4114453">
              <a:off x="5057682" y="405433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4" name="TextBox 453"/>
            <p:cNvSpPr txBox="1"/>
            <p:nvPr/>
          </p:nvSpPr>
          <p:spPr>
            <a:xfrm rot="12212913">
              <a:off x="5410167" y="412423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4" name="TextBox 463"/>
            <p:cNvSpPr txBox="1"/>
            <p:nvPr/>
          </p:nvSpPr>
          <p:spPr>
            <a:xfrm rot="2033827">
              <a:off x="5070871" y="4035467"/>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1" name="TextBox 470"/>
            <p:cNvSpPr txBox="1"/>
            <p:nvPr/>
          </p:nvSpPr>
          <p:spPr>
            <a:xfrm rot="15205128">
              <a:off x="5349236" y="426779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2" name="TextBox 471"/>
            <p:cNvSpPr txBox="1"/>
            <p:nvPr/>
          </p:nvSpPr>
          <p:spPr>
            <a:xfrm rot="9201269">
              <a:off x="4982875" y="4035094"/>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8" name="TextBox 477"/>
            <p:cNvSpPr txBox="1"/>
            <p:nvPr/>
          </p:nvSpPr>
          <p:spPr>
            <a:xfrm rot="14924262">
              <a:off x="5484433" y="4295947"/>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4" name="TextBox 483"/>
            <p:cNvSpPr txBox="1"/>
            <p:nvPr/>
          </p:nvSpPr>
          <p:spPr>
            <a:xfrm rot="2033827">
              <a:off x="4766521" y="391974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6" name="TextBox 485"/>
            <p:cNvSpPr txBox="1"/>
            <p:nvPr/>
          </p:nvSpPr>
          <p:spPr>
            <a:xfrm rot="20440670">
              <a:off x="5191153" y="424118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7" name="TextBox 486"/>
            <p:cNvSpPr txBox="1"/>
            <p:nvPr/>
          </p:nvSpPr>
          <p:spPr>
            <a:xfrm rot="9703908">
              <a:off x="5157829" y="389631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0" name="TextBox 499"/>
            <p:cNvSpPr txBox="1"/>
            <p:nvPr/>
          </p:nvSpPr>
          <p:spPr>
            <a:xfrm rot="12212913">
              <a:off x="5562024" y="41490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3" name="TextBox 532"/>
            <p:cNvSpPr txBox="1"/>
            <p:nvPr/>
          </p:nvSpPr>
          <p:spPr>
            <a:xfrm rot="9703908">
              <a:off x="5276567" y="400254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4" name="TextBox 533"/>
            <p:cNvSpPr txBox="1"/>
            <p:nvPr/>
          </p:nvSpPr>
          <p:spPr>
            <a:xfrm rot="2033827">
              <a:off x="5534349" y="433902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5" name="TextBox 534"/>
            <p:cNvSpPr txBox="1"/>
            <p:nvPr/>
          </p:nvSpPr>
          <p:spPr>
            <a:xfrm rot="20440670">
              <a:off x="5260025" y="408014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3" name="TextBox 562"/>
            <p:cNvSpPr txBox="1"/>
            <p:nvPr/>
          </p:nvSpPr>
          <p:spPr>
            <a:xfrm rot="2033827">
              <a:off x="4582447" y="43527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5" name="TextBox 564"/>
            <p:cNvSpPr txBox="1"/>
            <p:nvPr/>
          </p:nvSpPr>
          <p:spPr>
            <a:xfrm rot="9703908">
              <a:off x="4761198" y="44148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6" name="TextBox 585"/>
            <p:cNvSpPr txBox="1"/>
            <p:nvPr/>
          </p:nvSpPr>
          <p:spPr>
            <a:xfrm rot="6294153">
              <a:off x="5096607" y="39085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9" name="TextBox 598"/>
            <p:cNvSpPr txBox="1"/>
            <p:nvPr/>
          </p:nvSpPr>
          <p:spPr>
            <a:xfrm rot="3585726">
              <a:off x="5079844" y="4088131"/>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3" name="TextBox 602"/>
            <p:cNvSpPr txBox="1"/>
            <p:nvPr/>
          </p:nvSpPr>
          <p:spPr>
            <a:xfrm rot="3083087">
              <a:off x="5624694" y="42811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5" name="TextBox 604"/>
            <p:cNvSpPr txBox="1"/>
            <p:nvPr/>
          </p:nvSpPr>
          <p:spPr>
            <a:xfrm rot="12839583">
              <a:off x="5443385" y="422909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7" name="TextBox 606"/>
            <p:cNvSpPr txBox="1"/>
            <p:nvPr/>
          </p:nvSpPr>
          <p:spPr>
            <a:xfrm rot="12558717">
              <a:off x="5544920" y="4211084"/>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7" name="TextBox 616"/>
            <p:cNvSpPr txBox="1"/>
            <p:nvPr/>
          </p:nvSpPr>
          <p:spPr>
            <a:xfrm rot="5642314">
              <a:off x="5010372" y="388164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8" name="TextBox 617"/>
            <p:cNvSpPr txBox="1"/>
            <p:nvPr/>
          </p:nvSpPr>
          <p:spPr>
            <a:xfrm rot="10862668">
              <a:off x="5467048" y="3951441"/>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2" name="TextBox 621"/>
            <p:cNvSpPr txBox="1"/>
            <p:nvPr/>
          </p:nvSpPr>
          <p:spPr>
            <a:xfrm rot="19572233">
              <a:off x="5183870" y="405927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7" name="TextBox 646"/>
            <p:cNvSpPr txBox="1"/>
            <p:nvPr/>
          </p:nvSpPr>
          <p:spPr>
            <a:xfrm rot="14679482">
              <a:off x="5502613" y="4150750"/>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2" name="Group 41"/>
          <p:cNvGrpSpPr/>
          <p:nvPr/>
        </p:nvGrpSpPr>
        <p:grpSpPr>
          <a:xfrm>
            <a:off x="3734783" y="3608629"/>
            <a:ext cx="924856" cy="1077238"/>
            <a:chOff x="6081931" y="3601189"/>
            <a:chExt cx="924856" cy="1077238"/>
          </a:xfrm>
        </p:grpSpPr>
        <p:sp>
          <p:nvSpPr>
            <p:cNvPr id="346" name="TextBox 345"/>
            <p:cNvSpPr txBox="1"/>
            <p:nvPr/>
          </p:nvSpPr>
          <p:spPr>
            <a:xfrm rot="806241">
              <a:off x="6591256" y="36556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2" name="TextBox 421"/>
            <p:cNvSpPr txBox="1"/>
            <p:nvPr/>
          </p:nvSpPr>
          <p:spPr>
            <a:xfrm rot="6769509">
              <a:off x="6144002" y="36548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3" name="TextBox 422"/>
            <p:cNvSpPr txBox="1"/>
            <p:nvPr/>
          </p:nvSpPr>
          <p:spPr>
            <a:xfrm rot="3854559">
              <a:off x="6130360" y="386895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4" name="TextBox 423"/>
            <p:cNvSpPr txBox="1"/>
            <p:nvPr/>
          </p:nvSpPr>
          <p:spPr>
            <a:xfrm rot="18973131">
              <a:off x="6116718" y="408301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2" name="TextBox 431"/>
            <p:cNvSpPr txBox="1"/>
            <p:nvPr/>
          </p:nvSpPr>
          <p:spPr>
            <a:xfrm rot="9201269">
              <a:off x="6516514" y="377027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9" name="TextBox 438"/>
            <p:cNvSpPr txBox="1"/>
            <p:nvPr/>
          </p:nvSpPr>
          <p:spPr>
            <a:xfrm rot="13413476">
              <a:off x="6215893" y="43706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0" name="TextBox 439"/>
            <p:cNvSpPr txBox="1"/>
            <p:nvPr/>
          </p:nvSpPr>
          <p:spPr>
            <a:xfrm rot="20440670">
              <a:off x="6485431" y="421288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6" name="TextBox 445"/>
            <p:cNvSpPr txBox="1"/>
            <p:nvPr/>
          </p:nvSpPr>
          <p:spPr>
            <a:xfrm rot="242468">
              <a:off x="6228110" y="37363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8" name="TextBox 447"/>
            <p:cNvSpPr txBox="1"/>
            <p:nvPr/>
          </p:nvSpPr>
          <p:spPr>
            <a:xfrm rot="13723539">
              <a:off x="6440530" y="37486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9" name="TextBox 448"/>
            <p:cNvSpPr txBox="1"/>
            <p:nvPr/>
          </p:nvSpPr>
          <p:spPr>
            <a:xfrm rot="13723539">
              <a:off x="6546740" y="37856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7" name="TextBox 476"/>
            <p:cNvSpPr txBox="1"/>
            <p:nvPr/>
          </p:nvSpPr>
          <p:spPr>
            <a:xfrm rot="9703908">
              <a:off x="6593535" y="42793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4" name="TextBox 493"/>
            <p:cNvSpPr txBox="1"/>
            <p:nvPr/>
          </p:nvSpPr>
          <p:spPr>
            <a:xfrm rot="2033827">
              <a:off x="6116912" y="416297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6" name="TextBox 495"/>
            <p:cNvSpPr txBox="1"/>
            <p:nvPr/>
          </p:nvSpPr>
          <p:spPr>
            <a:xfrm rot="20440670">
              <a:off x="6327280" y="395832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8" name="TextBox 497"/>
            <p:cNvSpPr txBox="1"/>
            <p:nvPr/>
          </p:nvSpPr>
          <p:spPr>
            <a:xfrm rot="14924262">
              <a:off x="6064940" y="381248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7" name="TextBox 516"/>
            <p:cNvSpPr txBox="1"/>
            <p:nvPr/>
          </p:nvSpPr>
          <p:spPr>
            <a:xfrm rot="1832235">
              <a:off x="6178133" y="3708900"/>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2" name="TextBox 521"/>
            <p:cNvSpPr txBox="1"/>
            <p:nvPr/>
          </p:nvSpPr>
          <p:spPr>
            <a:xfrm rot="14749533">
              <a:off x="6133617" y="383884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3" name="TextBox 522"/>
            <p:cNvSpPr txBox="1"/>
            <p:nvPr/>
          </p:nvSpPr>
          <p:spPr>
            <a:xfrm rot="13552077">
              <a:off x="6421893" y="3678317"/>
              <a:ext cx="263131" cy="369332"/>
            </a:xfrm>
            <a:prstGeom prst="rect">
              <a:avLst/>
            </a:prstGeom>
            <a:noFill/>
          </p:spPr>
          <p:txBody>
            <a:bodyPr wrap="square" rtlCol="0">
              <a:spAutoFit/>
            </a:bodyPr>
            <a:lstStyle/>
            <a:p>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8" name="TextBox 527"/>
            <p:cNvSpPr txBox="1"/>
            <p:nvPr/>
          </p:nvSpPr>
          <p:spPr>
            <a:xfrm rot="9328424">
              <a:off x="6164957" y="382673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9" name="TextBox 528"/>
            <p:cNvSpPr txBox="1"/>
            <p:nvPr/>
          </p:nvSpPr>
          <p:spPr>
            <a:xfrm rot="4869375">
              <a:off x="6271167" y="380211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0" name="TextBox 529"/>
            <p:cNvSpPr txBox="1"/>
            <p:nvPr/>
          </p:nvSpPr>
          <p:spPr>
            <a:xfrm rot="4869375">
              <a:off x="6377377" y="380826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3" name="TextBox 542"/>
            <p:cNvSpPr txBox="1"/>
            <p:nvPr/>
          </p:nvSpPr>
          <p:spPr>
            <a:xfrm rot="18973131">
              <a:off x="6423136" y="404551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4" name="TextBox 543"/>
            <p:cNvSpPr txBox="1"/>
            <p:nvPr/>
          </p:nvSpPr>
          <p:spPr>
            <a:xfrm rot="2033827">
              <a:off x="6636872" y="413008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5" name="TextBox 544"/>
            <p:cNvSpPr txBox="1"/>
            <p:nvPr/>
          </p:nvSpPr>
          <p:spPr>
            <a:xfrm rot="12212913">
              <a:off x="6581562" y="375426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6" name="TextBox 545"/>
            <p:cNvSpPr txBox="1"/>
            <p:nvPr/>
          </p:nvSpPr>
          <p:spPr>
            <a:xfrm rot="12212913">
              <a:off x="6307662" y="38917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0" name="TextBox 549"/>
            <p:cNvSpPr txBox="1"/>
            <p:nvPr/>
          </p:nvSpPr>
          <p:spPr>
            <a:xfrm rot="16407401">
              <a:off x="6426971" y="3609845"/>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1" name="TextBox 550"/>
            <p:cNvSpPr txBox="1"/>
            <p:nvPr/>
          </p:nvSpPr>
          <p:spPr>
            <a:xfrm rot="21068097">
              <a:off x="6663149" y="37251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0" name="TextBox 569"/>
            <p:cNvSpPr txBox="1"/>
            <p:nvPr/>
          </p:nvSpPr>
          <p:spPr>
            <a:xfrm rot="6068274">
              <a:off x="6389116" y="384774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1" name="TextBox 570"/>
            <p:cNvSpPr txBox="1"/>
            <p:nvPr/>
          </p:nvSpPr>
          <p:spPr>
            <a:xfrm rot="20500832">
              <a:off x="6431935" y="416353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2" name="TextBox 571"/>
            <p:cNvSpPr txBox="1"/>
            <p:nvPr/>
          </p:nvSpPr>
          <p:spPr>
            <a:xfrm rot="17307675">
              <a:off x="6664745" y="398966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5" name="TextBox 574"/>
            <p:cNvSpPr txBox="1"/>
            <p:nvPr/>
          </p:nvSpPr>
          <p:spPr>
            <a:xfrm rot="9079918">
              <a:off x="6631704" y="397173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6" name="TextBox 575"/>
            <p:cNvSpPr txBox="1"/>
            <p:nvPr/>
          </p:nvSpPr>
          <p:spPr>
            <a:xfrm rot="6068274">
              <a:off x="6563958" y="403092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1" name="TextBox 590"/>
            <p:cNvSpPr txBox="1"/>
            <p:nvPr/>
          </p:nvSpPr>
          <p:spPr>
            <a:xfrm rot="6294153">
              <a:off x="6457200" y="396097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2" name="TextBox 591"/>
            <p:cNvSpPr txBox="1"/>
            <p:nvPr/>
          </p:nvSpPr>
          <p:spPr>
            <a:xfrm rot="12854949">
              <a:off x="6486321" y="391748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3" name="TextBox 592"/>
            <p:cNvSpPr txBox="1"/>
            <p:nvPr/>
          </p:nvSpPr>
          <p:spPr>
            <a:xfrm rot="6094731">
              <a:off x="6370847" y="3763712"/>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6" name="TextBox 595"/>
            <p:cNvSpPr txBox="1"/>
            <p:nvPr/>
          </p:nvSpPr>
          <p:spPr>
            <a:xfrm rot="9086946">
              <a:off x="6522414" y="392331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97" name="TextBox 596"/>
            <p:cNvSpPr txBox="1"/>
            <p:nvPr/>
          </p:nvSpPr>
          <p:spPr>
            <a:xfrm rot="3083087">
              <a:off x="6152345" y="39803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1" name="TextBox 600"/>
            <p:cNvSpPr txBox="1"/>
            <p:nvPr/>
          </p:nvSpPr>
          <p:spPr>
            <a:xfrm rot="6094731">
              <a:off x="6350049" y="404278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4" name="TextBox 623"/>
            <p:cNvSpPr txBox="1"/>
            <p:nvPr/>
          </p:nvSpPr>
          <p:spPr>
            <a:xfrm rot="8892312">
              <a:off x="6212832" y="389548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6" name="TextBox 625"/>
            <p:cNvSpPr txBox="1"/>
            <p:nvPr/>
          </p:nvSpPr>
          <p:spPr>
            <a:xfrm rot="4943908">
              <a:off x="6319441" y="4279146"/>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9" name="TextBox 628"/>
            <p:cNvSpPr txBox="1"/>
            <p:nvPr/>
          </p:nvSpPr>
          <p:spPr>
            <a:xfrm rot="9145791">
              <a:off x="6091456" y="420469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3" name="TextBox 632"/>
            <p:cNvSpPr txBox="1"/>
            <p:nvPr/>
          </p:nvSpPr>
          <p:spPr>
            <a:xfrm rot="12913555">
              <a:off x="6268045" y="411095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6" name="TextBox 635"/>
            <p:cNvSpPr txBox="1"/>
            <p:nvPr/>
          </p:nvSpPr>
          <p:spPr>
            <a:xfrm rot="9807017">
              <a:off x="6396278" y="396690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7" name="TextBox 636"/>
            <p:cNvSpPr txBox="1"/>
            <p:nvPr/>
          </p:nvSpPr>
          <p:spPr>
            <a:xfrm rot="10548010">
              <a:off x="6328532" y="402608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8" name="TextBox 637"/>
            <p:cNvSpPr txBox="1"/>
            <p:nvPr/>
          </p:nvSpPr>
          <p:spPr>
            <a:xfrm rot="10500103">
              <a:off x="6184316" y="39134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39" name="TextBox 638"/>
            <p:cNvSpPr txBox="1"/>
            <p:nvPr/>
          </p:nvSpPr>
          <p:spPr>
            <a:xfrm rot="13511747">
              <a:off x="6382020" y="397587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0" name="TextBox 639"/>
            <p:cNvSpPr txBox="1"/>
            <p:nvPr/>
          </p:nvSpPr>
          <p:spPr>
            <a:xfrm rot="14252740">
              <a:off x="6314274" y="403506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5" name="TextBox 644"/>
            <p:cNvSpPr txBox="1"/>
            <p:nvPr/>
          </p:nvSpPr>
          <p:spPr>
            <a:xfrm rot="20797664">
              <a:off x="6208103" y="3806778"/>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8" name="TextBox 647"/>
            <p:cNvSpPr txBox="1"/>
            <p:nvPr/>
          </p:nvSpPr>
          <p:spPr>
            <a:xfrm rot="806241">
              <a:off x="6743656" y="3808078"/>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2" name="TextBox 651"/>
            <p:cNvSpPr txBox="1"/>
            <p:nvPr/>
          </p:nvSpPr>
          <p:spPr>
            <a:xfrm rot="242468">
              <a:off x="6380510" y="3888794"/>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3" name="TextBox 652"/>
            <p:cNvSpPr txBox="1"/>
            <p:nvPr/>
          </p:nvSpPr>
          <p:spPr>
            <a:xfrm rot="13723539">
              <a:off x="6592930" y="393187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4" name="TextBox 653"/>
            <p:cNvSpPr txBox="1"/>
            <p:nvPr/>
          </p:nvSpPr>
          <p:spPr>
            <a:xfrm rot="13723539">
              <a:off x="6699140" y="3938021"/>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8" name="Group 47"/>
          <p:cNvGrpSpPr/>
          <p:nvPr/>
        </p:nvGrpSpPr>
        <p:grpSpPr>
          <a:xfrm>
            <a:off x="2618219" y="3563305"/>
            <a:ext cx="2221157" cy="498406"/>
            <a:chOff x="4965367" y="3555865"/>
            <a:chExt cx="2221157" cy="498406"/>
          </a:xfrm>
        </p:grpSpPr>
        <p:sp>
          <p:nvSpPr>
            <p:cNvPr id="428" name="TextBox 427"/>
            <p:cNvSpPr txBox="1"/>
            <p:nvPr/>
          </p:nvSpPr>
          <p:spPr>
            <a:xfrm rot="935845">
              <a:off x="6622606" y="355586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30" name="TextBox 429"/>
            <p:cNvSpPr txBox="1"/>
            <p:nvPr/>
          </p:nvSpPr>
          <p:spPr>
            <a:xfrm rot="11068720">
              <a:off x="6802246" y="379266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0" name="TextBox 449"/>
            <p:cNvSpPr txBox="1"/>
            <p:nvPr/>
          </p:nvSpPr>
          <p:spPr>
            <a:xfrm rot="4395536">
              <a:off x="6791836" y="37313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8" name="TextBox 467"/>
            <p:cNvSpPr txBox="1"/>
            <p:nvPr/>
          </p:nvSpPr>
          <p:spPr>
            <a:xfrm rot="14924262">
              <a:off x="5030120" y="3700366"/>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8" name="TextBox 537"/>
            <p:cNvSpPr txBox="1"/>
            <p:nvPr/>
          </p:nvSpPr>
          <p:spPr>
            <a:xfrm rot="18973131">
              <a:off x="5887612" y="36092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39" name="TextBox 538"/>
            <p:cNvSpPr txBox="1"/>
            <p:nvPr/>
          </p:nvSpPr>
          <p:spPr>
            <a:xfrm rot="2033827">
              <a:off x="6084518" y="3670755"/>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8" name="TextBox 557"/>
            <p:cNvSpPr txBox="1"/>
            <p:nvPr/>
          </p:nvSpPr>
          <p:spPr>
            <a:xfrm rot="20316114">
              <a:off x="5834976" y="370054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73" name="TextBox 572"/>
            <p:cNvSpPr txBox="1"/>
            <p:nvPr/>
          </p:nvSpPr>
          <p:spPr>
            <a:xfrm rot="6570913">
              <a:off x="6631421" y="364479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1" name="TextBox 580"/>
            <p:cNvSpPr txBox="1"/>
            <p:nvPr/>
          </p:nvSpPr>
          <p:spPr>
            <a:xfrm rot="15965550">
              <a:off x="4944207" y="3756106"/>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3" name="TextBox 582"/>
            <p:cNvSpPr txBox="1"/>
            <p:nvPr/>
          </p:nvSpPr>
          <p:spPr>
            <a:xfrm rot="3282509">
              <a:off x="5116699" y="363164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2" name="TextBox 641"/>
            <p:cNvSpPr txBox="1"/>
            <p:nvPr/>
          </p:nvSpPr>
          <p:spPr>
            <a:xfrm rot="8134558">
              <a:off x="6824938" y="36162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4" name="TextBox 643"/>
            <p:cNvSpPr txBox="1"/>
            <p:nvPr/>
          </p:nvSpPr>
          <p:spPr>
            <a:xfrm rot="20056671">
              <a:off x="6878426" y="356603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2" name="TextBox 661"/>
            <p:cNvSpPr txBox="1"/>
            <p:nvPr/>
          </p:nvSpPr>
          <p:spPr>
            <a:xfrm rot="1485391">
              <a:off x="6794153" y="35653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7" name="Group 46"/>
          <p:cNvGrpSpPr/>
          <p:nvPr/>
        </p:nvGrpSpPr>
        <p:grpSpPr>
          <a:xfrm>
            <a:off x="3838404" y="3207262"/>
            <a:ext cx="666957" cy="833607"/>
            <a:chOff x="6185552" y="3199822"/>
            <a:chExt cx="666957" cy="833607"/>
          </a:xfrm>
        </p:grpSpPr>
        <p:sp>
          <p:nvSpPr>
            <p:cNvPr id="417" name="TextBox 416"/>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18" name="TextBox 417"/>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7" name="TextBox 496"/>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4" name="TextBox 523"/>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2" name="TextBox 541"/>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7" name="TextBox 546"/>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8" name="TextBox 547"/>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9" name="TextBox 548"/>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3" name="TextBox 552"/>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0" name="TextBox 609"/>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0" name="TextBox 649"/>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1" name="TextBox 650"/>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5" name="TextBox 654"/>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6" name="TextBox 655"/>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7" name="TextBox 656"/>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8" name="TextBox 657"/>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0" name="TextBox 659"/>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1" name="TextBox 660"/>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4" name="TextBox 66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1" name="Group 50"/>
          <p:cNvGrpSpPr/>
          <p:nvPr/>
        </p:nvGrpSpPr>
        <p:grpSpPr>
          <a:xfrm>
            <a:off x="4260691" y="3356811"/>
            <a:ext cx="486891" cy="1133587"/>
            <a:chOff x="6607839" y="3349371"/>
            <a:chExt cx="486891" cy="1133587"/>
          </a:xfrm>
        </p:grpSpPr>
        <p:sp>
          <p:nvSpPr>
            <p:cNvPr id="442" name="TextBox 441"/>
            <p:cNvSpPr txBox="1"/>
            <p:nvPr/>
          </p:nvSpPr>
          <p:spPr>
            <a:xfrm rot="14362609">
              <a:off x="6605993" y="355436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1" name="TextBox 460"/>
            <p:cNvSpPr txBox="1"/>
            <p:nvPr/>
          </p:nvSpPr>
          <p:spPr>
            <a:xfrm rot="15205128">
              <a:off x="6774904" y="390871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2" name="TextBox 551"/>
            <p:cNvSpPr txBox="1"/>
            <p:nvPr/>
          </p:nvSpPr>
          <p:spPr>
            <a:xfrm rot="9647183">
              <a:off x="6607839" y="334937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5" name="TextBox 614"/>
            <p:cNvSpPr txBox="1"/>
            <p:nvPr/>
          </p:nvSpPr>
          <p:spPr>
            <a:xfrm rot="5139675">
              <a:off x="6623737" y="3507673"/>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6" name="TextBox 615"/>
            <p:cNvSpPr txBox="1"/>
            <p:nvPr/>
          </p:nvSpPr>
          <p:spPr>
            <a:xfrm rot="16379076">
              <a:off x="6769962" y="4158189"/>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3" name="TextBox 642"/>
            <p:cNvSpPr txBox="1"/>
            <p:nvPr/>
          </p:nvSpPr>
          <p:spPr>
            <a:xfrm rot="17045027">
              <a:off x="6641450" y="344974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49" name="TextBox 648"/>
            <p:cNvSpPr txBox="1"/>
            <p:nvPr/>
          </p:nvSpPr>
          <p:spPr>
            <a:xfrm rot="4521268">
              <a:off x="6615550" y="34730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5" name="TextBox 664"/>
            <p:cNvSpPr txBox="1"/>
            <p:nvPr/>
          </p:nvSpPr>
          <p:spPr>
            <a:xfrm rot="5400000">
              <a:off x="6742265" y="3368713"/>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3" name="Group 42"/>
          <p:cNvGrpSpPr/>
          <p:nvPr/>
        </p:nvGrpSpPr>
        <p:grpSpPr>
          <a:xfrm>
            <a:off x="4598274" y="3452923"/>
            <a:ext cx="506868" cy="833278"/>
            <a:chOff x="6945422" y="3445483"/>
            <a:chExt cx="506868" cy="833278"/>
          </a:xfrm>
        </p:grpSpPr>
        <p:sp>
          <p:nvSpPr>
            <p:cNvPr id="279" name="TextBox 278"/>
            <p:cNvSpPr txBox="1"/>
            <p:nvPr/>
          </p:nvSpPr>
          <p:spPr>
            <a:xfrm rot="19837400">
              <a:off x="7085298" y="36541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0" name="TextBox 419"/>
            <p:cNvSpPr txBox="1"/>
            <p:nvPr/>
          </p:nvSpPr>
          <p:spPr>
            <a:xfrm rot="19090978">
              <a:off x="7088639" y="38523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29" name="TextBox 428"/>
            <p:cNvSpPr txBox="1"/>
            <p:nvPr/>
          </p:nvSpPr>
          <p:spPr>
            <a:xfrm rot="6724612">
              <a:off x="7091551" y="346872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2" name="TextBox 461"/>
            <p:cNvSpPr txBox="1"/>
            <p:nvPr/>
          </p:nvSpPr>
          <p:spPr>
            <a:xfrm rot="9201269">
              <a:off x="7052562" y="3728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3" name="TextBox 462"/>
            <p:cNvSpPr txBox="1"/>
            <p:nvPr/>
          </p:nvSpPr>
          <p:spPr>
            <a:xfrm rot="18973131">
              <a:off x="6984713" y="358107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4" name="TextBox 603"/>
            <p:cNvSpPr txBox="1"/>
            <p:nvPr/>
          </p:nvSpPr>
          <p:spPr>
            <a:xfrm rot="17515645">
              <a:off x="7019341" y="395399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9" name="TextBox 608"/>
            <p:cNvSpPr txBox="1"/>
            <p:nvPr/>
          </p:nvSpPr>
          <p:spPr>
            <a:xfrm rot="175971">
              <a:off x="6945422" y="35113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3" name="TextBox 612"/>
            <p:cNvSpPr txBox="1"/>
            <p:nvPr/>
          </p:nvSpPr>
          <p:spPr>
            <a:xfrm rot="19572233">
              <a:off x="7144192" y="372275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4" name="TextBox 613"/>
            <p:cNvSpPr txBox="1"/>
            <p:nvPr/>
          </p:nvSpPr>
          <p:spPr>
            <a:xfrm rot="11143534">
              <a:off x="7010636" y="34737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7" name="TextBox 626"/>
            <p:cNvSpPr txBox="1"/>
            <p:nvPr/>
          </p:nvSpPr>
          <p:spPr>
            <a:xfrm rot="2232559">
              <a:off x="6983078" y="380575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9" name="TextBox 668"/>
            <p:cNvSpPr txBox="1"/>
            <p:nvPr/>
          </p:nvSpPr>
          <p:spPr>
            <a:xfrm rot="12986296">
              <a:off x="7217284" y="3907899"/>
              <a:ext cx="21270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4" name="Group 43"/>
          <p:cNvGrpSpPr/>
          <p:nvPr/>
        </p:nvGrpSpPr>
        <p:grpSpPr>
          <a:xfrm>
            <a:off x="2583812" y="3371109"/>
            <a:ext cx="1555219" cy="458437"/>
            <a:chOff x="4930960" y="3363669"/>
            <a:chExt cx="1555219" cy="458437"/>
          </a:xfrm>
        </p:grpSpPr>
        <p:sp>
          <p:nvSpPr>
            <p:cNvPr id="419" name="TextBox 418"/>
            <p:cNvSpPr txBox="1"/>
            <p:nvPr/>
          </p:nvSpPr>
          <p:spPr>
            <a:xfrm rot="19090978">
              <a:off x="5661974" y="34301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5" name="TextBox 444"/>
            <p:cNvSpPr txBox="1"/>
            <p:nvPr/>
          </p:nvSpPr>
          <p:spPr>
            <a:xfrm rot="242468">
              <a:off x="6176447" y="3418633"/>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5" name="TextBox 464"/>
            <p:cNvSpPr txBox="1"/>
            <p:nvPr/>
          </p:nvSpPr>
          <p:spPr>
            <a:xfrm rot="2033827">
              <a:off x="6025106" y="34898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3" name="TextBox 502"/>
            <p:cNvSpPr txBox="1"/>
            <p:nvPr/>
          </p:nvSpPr>
          <p:spPr>
            <a:xfrm rot="18973131">
              <a:off x="5735212" y="345686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04" name="TextBox 503"/>
            <p:cNvSpPr txBox="1"/>
            <p:nvPr/>
          </p:nvSpPr>
          <p:spPr>
            <a:xfrm rot="2033827">
              <a:off x="5332388" y="3391410"/>
              <a:ext cx="364202" cy="338554"/>
            </a:xfrm>
            <a:prstGeom prst="rect">
              <a:avLst/>
            </a:prstGeom>
            <a:noFill/>
          </p:spPr>
          <p:txBody>
            <a:bodyPr wrap="none" rtlCol="0">
              <a:spAutoFit/>
            </a:bodyPr>
            <a:lstStyle/>
            <a:p>
              <a:pPr algn="ctr"/>
              <a:r>
                <a:rPr lang="en-US" sz="16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1" name="TextBox 510"/>
            <p:cNvSpPr txBox="1"/>
            <p:nvPr/>
          </p:nvSpPr>
          <p:spPr>
            <a:xfrm rot="20823847">
              <a:off x="5622875" y="3497054"/>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2" name="TextBox 511"/>
            <p:cNvSpPr txBox="1"/>
            <p:nvPr/>
          </p:nvSpPr>
          <p:spPr>
            <a:xfrm rot="665213">
              <a:off x="5207627" y="3383850"/>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8" name="TextBox 517"/>
            <p:cNvSpPr txBox="1"/>
            <p:nvPr/>
          </p:nvSpPr>
          <p:spPr>
            <a:xfrm rot="5547262">
              <a:off x="6066857" y="339698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26" name="TextBox 525"/>
            <p:cNvSpPr txBox="1"/>
            <p:nvPr/>
          </p:nvSpPr>
          <p:spPr>
            <a:xfrm rot="12988304">
              <a:off x="6007084" y="34720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41" name="TextBox 540"/>
            <p:cNvSpPr txBox="1"/>
            <p:nvPr/>
          </p:nvSpPr>
          <p:spPr>
            <a:xfrm rot="12212913">
              <a:off x="5794580" y="34862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4" name="TextBox 553"/>
            <p:cNvSpPr txBox="1"/>
            <p:nvPr/>
          </p:nvSpPr>
          <p:spPr>
            <a:xfrm rot="15655418">
              <a:off x="5485670" y="348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6" name="TextBox 555"/>
            <p:cNvSpPr txBox="1"/>
            <p:nvPr/>
          </p:nvSpPr>
          <p:spPr>
            <a:xfrm rot="8895200">
              <a:off x="5392638" y="33636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0" name="TextBox 559"/>
            <p:cNvSpPr txBox="1"/>
            <p:nvPr/>
          </p:nvSpPr>
          <p:spPr>
            <a:xfrm rot="8895200">
              <a:off x="5545038" y="351606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00" name="TextBox 599"/>
            <p:cNvSpPr txBox="1"/>
            <p:nvPr/>
          </p:nvSpPr>
          <p:spPr>
            <a:xfrm rot="8806080">
              <a:off x="6030741" y="351720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9" name="TextBox 618"/>
            <p:cNvSpPr txBox="1"/>
            <p:nvPr/>
          </p:nvSpPr>
          <p:spPr>
            <a:xfrm rot="8151319">
              <a:off x="5031223" y="341067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1" name="TextBox 620"/>
            <p:cNvSpPr txBox="1"/>
            <p:nvPr/>
          </p:nvSpPr>
          <p:spPr>
            <a:xfrm rot="5139675">
              <a:off x="6182222" y="3517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25" name="TextBox 624"/>
            <p:cNvSpPr txBox="1"/>
            <p:nvPr/>
          </p:nvSpPr>
          <p:spPr>
            <a:xfrm rot="14615305">
              <a:off x="6091228" y="3432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59" name="TextBox 658"/>
            <p:cNvSpPr txBox="1"/>
            <p:nvPr/>
          </p:nvSpPr>
          <p:spPr>
            <a:xfrm rot="242468">
              <a:off x="6220824" y="35143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7" name="TextBox 666"/>
            <p:cNvSpPr txBox="1"/>
            <p:nvPr/>
          </p:nvSpPr>
          <p:spPr>
            <a:xfrm rot="10800000">
              <a:off x="4930960" y="3489094"/>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0" name="TextBox 669"/>
            <p:cNvSpPr txBox="1"/>
            <p:nvPr/>
          </p:nvSpPr>
          <p:spPr>
            <a:xfrm rot="1485391">
              <a:off x="5126693" y="340537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1" name="TextBox 670"/>
            <p:cNvSpPr txBox="1"/>
            <p:nvPr/>
          </p:nvSpPr>
          <p:spPr>
            <a:xfrm rot="20304254">
              <a:off x="5233946" y="3505145"/>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45" name="Group 44"/>
          <p:cNvGrpSpPr/>
          <p:nvPr/>
        </p:nvGrpSpPr>
        <p:grpSpPr>
          <a:xfrm>
            <a:off x="2823511" y="3211976"/>
            <a:ext cx="933935" cy="878753"/>
            <a:chOff x="5170659" y="3204536"/>
            <a:chExt cx="933935" cy="878753"/>
          </a:xfrm>
        </p:grpSpPr>
        <p:sp>
          <p:nvSpPr>
            <p:cNvPr id="280" name="TextBox 279"/>
            <p:cNvSpPr txBox="1"/>
            <p:nvPr/>
          </p:nvSpPr>
          <p:spPr>
            <a:xfrm rot="20823847">
              <a:off x="5736404" y="3577395"/>
              <a:ext cx="232798" cy="261610"/>
            </a:xfrm>
            <a:prstGeom prst="rect">
              <a:avLst/>
            </a:prstGeom>
            <a:noFill/>
          </p:spPr>
          <p:txBody>
            <a:bodyPr wrap="squar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44" name="TextBox 443"/>
            <p:cNvSpPr txBox="1"/>
            <p:nvPr/>
          </p:nvSpPr>
          <p:spPr>
            <a:xfrm rot="1485391">
              <a:off x="5430623" y="3291149"/>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52" name="TextBox 451"/>
            <p:cNvSpPr txBox="1"/>
            <p:nvPr/>
          </p:nvSpPr>
          <p:spPr>
            <a:xfrm rot="9703908">
              <a:off x="5664911" y="370157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67" name="TextBox 466"/>
            <p:cNvSpPr txBox="1"/>
            <p:nvPr/>
          </p:nvSpPr>
          <p:spPr>
            <a:xfrm rot="9703908">
              <a:off x="5696334" y="36552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4" name="TextBox 473"/>
            <p:cNvSpPr txBox="1"/>
            <p:nvPr/>
          </p:nvSpPr>
          <p:spPr>
            <a:xfrm rot="2033827">
              <a:off x="5301812" y="3556120"/>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9" name="TextBox 488"/>
            <p:cNvSpPr txBox="1"/>
            <p:nvPr/>
          </p:nvSpPr>
          <p:spPr>
            <a:xfrm rot="12212913">
              <a:off x="5763873" y="36059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90" name="TextBox 489"/>
            <p:cNvSpPr txBox="1"/>
            <p:nvPr/>
          </p:nvSpPr>
          <p:spPr>
            <a:xfrm rot="12212913">
              <a:off x="5506805" y="376655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0" name="TextBox 509"/>
            <p:cNvSpPr txBox="1"/>
            <p:nvPr/>
          </p:nvSpPr>
          <p:spPr>
            <a:xfrm rot="12212913">
              <a:off x="5642180" y="333387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3" name="TextBox 512"/>
            <p:cNvSpPr txBox="1"/>
            <p:nvPr/>
          </p:nvSpPr>
          <p:spPr>
            <a:xfrm rot="20260074">
              <a:off x="5259729" y="3577770"/>
              <a:ext cx="265355" cy="369332"/>
            </a:xfrm>
            <a:prstGeom prst="rect">
              <a:avLst/>
            </a:prstGeom>
            <a:noFill/>
          </p:spPr>
          <p:txBody>
            <a:bodyPr wrap="squar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4" name="TextBox 513"/>
            <p:cNvSpPr txBox="1"/>
            <p:nvPr/>
          </p:nvSpPr>
          <p:spPr>
            <a:xfrm rot="16600194">
              <a:off x="5365939" y="3568531"/>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5" name="TextBox 514"/>
            <p:cNvSpPr txBox="1"/>
            <p:nvPr/>
          </p:nvSpPr>
          <p:spPr>
            <a:xfrm rot="12141145">
              <a:off x="5472149" y="362084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16" name="TextBox 515"/>
            <p:cNvSpPr txBox="1"/>
            <p:nvPr/>
          </p:nvSpPr>
          <p:spPr>
            <a:xfrm rot="12141145">
              <a:off x="5578359" y="3626997"/>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5" name="TextBox 554"/>
            <p:cNvSpPr txBox="1"/>
            <p:nvPr/>
          </p:nvSpPr>
          <p:spPr>
            <a:xfrm rot="20316114">
              <a:off x="5699406" y="35712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7" name="TextBox 556"/>
            <p:cNvSpPr txBox="1"/>
            <p:nvPr/>
          </p:nvSpPr>
          <p:spPr>
            <a:xfrm rot="15655418">
              <a:off x="5638070" y="36390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59" name="TextBox 558"/>
            <p:cNvSpPr txBox="1"/>
            <p:nvPr/>
          </p:nvSpPr>
          <p:spPr>
            <a:xfrm rot="8895200">
              <a:off x="5796496" y="334780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0" name="TextBox 579"/>
            <p:cNvSpPr txBox="1"/>
            <p:nvPr/>
          </p:nvSpPr>
          <p:spPr>
            <a:xfrm rot="15965550">
              <a:off x="5162003" y="354168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2" name="TextBox 581"/>
            <p:cNvSpPr txBox="1"/>
            <p:nvPr/>
          </p:nvSpPr>
          <p:spPr>
            <a:xfrm rot="9286368">
              <a:off x="5486768" y="357461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5" name="TextBox 584"/>
            <p:cNvSpPr txBox="1"/>
            <p:nvPr/>
          </p:nvSpPr>
          <p:spPr>
            <a:xfrm rot="6294153">
              <a:off x="5303182" y="3678691"/>
              <a:ext cx="409086" cy="400110"/>
            </a:xfrm>
            <a:prstGeom prst="rect">
              <a:avLst/>
            </a:prstGeom>
            <a:noFill/>
          </p:spPr>
          <p:txBody>
            <a:bodyPr wrap="non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7" name="TextBox 586"/>
            <p:cNvSpPr txBox="1"/>
            <p:nvPr/>
          </p:nvSpPr>
          <p:spPr>
            <a:xfrm rot="9286368">
              <a:off x="5655998" y="375009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89" name="TextBox 588"/>
            <p:cNvSpPr txBox="1"/>
            <p:nvPr/>
          </p:nvSpPr>
          <p:spPr>
            <a:xfrm rot="9005502">
              <a:off x="5757533" y="37320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1" name="TextBox 610"/>
            <p:cNvSpPr txBox="1"/>
            <p:nvPr/>
          </p:nvSpPr>
          <p:spPr>
            <a:xfrm rot="8151319">
              <a:off x="5778762" y="3793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12" name="TextBox 611"/>
            <p:cNvSpPr txBox="1"/>
            <p:nvPr/>
          </p:nvSpPr>
          <p:spPr>
            <a:xfrm rot="14911537">
              <a:off x="5688725" y="322778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8" name="TextBox 667"/>
            <p:cNvSpPr txBox="1"/>
            <p:nvPr/>
          </p:nvSpPr>
          <p:spPr>
            <a:xfrm rot="12986296">
              <a:off x="5549044" y="3310878"/>
              <a:ext cx="26535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2" name="TextBox 671"/>
            <p:cNvSpPr txBox="1"/>
            <p:nvPr/>
          </p:nvSpPr>
          <p:spPr>
            <a:xfrm rot="5400000">
              <a:off x="5341199" y="3558752"/>
              <a:ext cx="265355" cy="400110"/>
            </a:xfrm>
            <a:prstGeom prst="rect">
              <a:avLst/>
            </a:prstGeom>
            <a:noFill/>
          </p:spPr>
          <p:txBody>
            <a:bodyPr wrap="square" rtlCol="0">
              <a:spAutoFit/>
            </a:bodyPr>
            <a:lstStyle/>
            <a:p>
              <a:pPr algn="ctr"/>
              <a:r>
                <a:rPr lang="en-US" sz="20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0" name="Group 49"/>
          <p:cNvGrpSpPr/>
          <p:nvPr/>
        </p:nvGrpSpPr>
        <p:grpSpPr>
          <a:xfrm>
            <a:off x="2622965" y="3594673"/>
            <a:ext cx="447781" cy="1271194"/>
            <a:chOff x="4970113" y="3587233"/>
            <a:chExt cx="447781" cy="1271194"/>
          </a:xfrm>
        </p:grpSpPr>
        <p:sp>
          <p:nvSpPr>
            <p:cNvPr id="427" name="TextBox 426"/>
            <p:cNvSpPr txBox="1"/>
            <p:nvPr/>
          </p:nvSpPr>
          <p:spPr>
            <a:xfrm rot="18144662">
              <a:off x="5065165" y="3844595"/>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5" name="TextBox 474"/>
            <p:cNvSpPr txBox="1"/>
            <p:nvPr/>
          </p:nvSpPr>
          <p:spPr>
            <a:xfrm rot="2033827">
              <a:off x="5098575" y="3811269"/>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566" name="TextBox 565"/>
            <p:cNvSpPr txBox="1"/>
            <p:nvPr/>
          </p:nvSpPr>
          <p:spPr>
            <a:xfrm rot="14924262">
              <a:off x="5012939" y="45735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63" name="TextBox 662"/>
            <p:cNvSpPr txBox="1"/>
            <p:nvPr/>
          </p:nvSpPr>
          <p:spPr>
            <a:xfrm rot="1485391">
              <a:off x="4982214" y="3885034"/>
              <a:ext cx="265355" cy="276999"/>
            </a:xfrm>
            <a:prstGeom prst="rect">
              <a:avLst/>
            </a:prstGeom>
            <a:noFill/>
          </p:spPr>
          <p:txBody>
            <a:bodyPr wrap="squar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3" name="TextBox 672"/>
            <p:cNvSpPr txBox="1"/>
            <p:nvPr/>
          </p:nvSpPr>
          <p:spPr>
            <a:xfrm rot="6949472">
              <a:off x="4991324" y="35660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56" name="Group 55"/>
          <p:cNvGrpSpPr/>
          <p:nvPr/>
        </p:nvGrpSpPr>
        <p:grpSpPr>
          <a:xfrm>
            <a:off x="2433439" y="3595757"/>
            <a:ext cx="434792" cy="467710"/>
            <a:chOff x="4780587" y="3588317"/>
            <a:chExt cx="434792" cy="467710"/>
          </a:xfrm>
        </p:grpSpPr>
        <p:sp>
          <p:nvSpPr>
            <p:cNvPr id="455" name="TextBox 454"/>
            <p:cNvSpPr txBox="1"/>
            <p:nvPr/>
          </p:nvSpPr>
          <p:spPr>
            <a:xfrm rot="12212913">
              <a:off x="4782952" y="3779028"/>
              <a:ext cx="319319" cy="276999"/>
            </a:xfrm>
            <a:prstGeom prst="rect">
              <a:avLst/>
            </a:prstGeom>
            <a:noFill/>
          </p:spPr>
          <p:txBody>
            <a:bodyPr wrap="none" rtlCol="0">
              <a:spAutoFit/>
            </a:bodyPr>
            <a:lstStyle/>
            <a:p>
              <a:pPr algn="ctr"/>
              <a:r>
                <a:rPr lang="en-US" sz="12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73" name="TextBox 472"/>
            <p:cNvSpPr txBox="1"/>
            <p:nvPr/>
          </p:nvSpPr>
          <p:spPr>
            <a:xfrm rot="18973131">
              <a:off x="4873619" y="3711308"/>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480" name="TextBox 479"/>
            <p:cNvSpPr txBox="1"/>
            <p:nvPr/>
          </p:nvSpPr>
          <p:spPr>
            <a:xfrm rot="12212913">
              <a:off x="4780587" y="358831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74" name="TextBox 673"/>
            <p:cNvSpPr txBox="1"/>
            <p:nvPr/>
          </p:nvSpPr>
          <p:spPr>
            <a:xfrm rot="12986296">
              <a:off x="4872134" y="3648930"/>
              <a:ext cx="21270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cxnSp>
        <p:nvCxnSpPr>
          <p:cNvPr id="15" name="Straight Connector 14"/>
          <p:cNvCxnSpPr/>
          <p:nvPr/>
        </p:nvCxnSpPr>
        <p:spPr>
          <a:xfrm>
            <a:off x="3748852" y="2447812"/>
            <a:ext cx="0" cy="1140730"/>
          </a:xfrm>
          <a:prstGeom prst="line">
            <a:avLst/>
          </a:prstGeom>
        </p:spPr>
        <p:style>
          <a:lnRef idx="1">
            <a:schemeClr val="accent1"/>
          </a:lnRef>
          <a:fillRef idx="0">
            <a:schemeClr val="accent1"/>
          </a:fillRef>
          <a:effectRef idx="0">
            <a:schemeClr val="accent1"/>
          </a:effectRef>
          <a:fontRef idx="minor">
            <a:schemeClr val="tx1"/>
          </a:fontRef>
        </p:style>
      </p:cxnSp>
      <p:sp>
        <p:nvSpPr>
          <p:cNvPr id="456" name="Freeform 455"/>
          <p:cNvSpPr/>
          <p:nvPr/>
        </p:nvSpPr>
        <p:spPr>
          <a:xfrm>
            <a:off x="2453452" y="3167954"/>
            <a:ext cx="2606040" cy="11277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127760">
                <a:moveTo>
                  <a:pt x="0" y="419100"/>
                </a:moveTo>
                <a:lnTo>
                  <a:pt x="1303020" y="0"/>
                </a:lnTo>
                <a:lnTo>
                  <a:pt x="2606040" y="411480"/>
                </a:lnTo>
                <a:lnTo>
                  <a:pt x="1303020" y="1127760"/>
                </a:lnTo>
                <a:lnTo>
                  <a:pt x="0" y="41910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TextBox 678"/>
          <p:cNvSpPr txBox="1"/>
          <p:nvPr/>
        </p:nvSpPr>
        <p:spPr>
          <a:xfrm rot="18882178">
            <a:off x="3101207" y="4145671"/>
            <a:ext cx="308098" cy="261610"/>
          </a:xfrm>
          <a:prstGeom prst="rect">
            <a:avLst/>
          </a:prstGeom>
          <a:noFill/>
        </p:spPr>
        <p:txBody>
          <a:bodyPr wrap="none" rtlCol="0">
            <a:spAutoFit/>
          </a:bodyPr>
          <a:lstStyle/>
          <a:p>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nvGrpSpPr>
          <p:cNvPr id="680" name="Group 679"/>
          <p:cNvGrpSpPr/>
          <p:nvPr/>
        </p:nvGrpSpPr>
        <p:grpSpPr>
          <a:xfrm>
            <a:off x="3184941" y="4108891"/>
            <a:ext cx="417836" cy="736224"/>
            <a:chOff x="5948948" y="3167603"/>
            <a:chExt cx="417836" cy="736224"/>
          </a:xfrm>
        </p:grpSpPr>
        <p:sp>
          <p:nvSpPr>
            <p:cNvPr id="681" name="TextBox 680"/>
            <p:cNvSpPr txBox="1"/>
            <p:nvPr/>
          </p:nvSpPr>
          <p:spPr>
            <a:xfrm rot="17593540">
              <a:off x="6097491" y="3175286"/>
              <a:ext cx="276975" cy="261610"/>
            </a:xfrm>
            <a:prstGeom prst="rect">
              <a:avLst/>
            </a:prstGeom>
            <a:noFill/>
          </p:spPr>
          <p:txBody>
            <a:bodyPr wrap="squar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2" name="TextBox 681"/>
            <p:cNvSpPr txBox="1"/>
            <p:nvPr/>
          </p:nvSpPr>
          <p:spPr>
            <a:xfrm rot="2033827">
              <a:off x="5948948" y="354143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3" name="TextBox 682"/>
            <p:cNvSpPr txBox="1"/>
            <p:nvPr/>
          </p:nvSpPr>
          <p:spPr>
            <a:xfrm rot="14993443">
              <a:off x="6023475" y="361897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4" name="TextBox 683"/>
            <p:cNvSpPr txBox="1"/>
            <p:nvPr/>
          </p:nvSpPr>
          <p:spPr>
            <a:xfrm rot="12212913">
              <a:off x="6046038" y="33180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685" name="Group 684"/>
          <p:cNvGrpSpPr/>
          <p:nvPr/>
        </p:nvGrpSpPr>
        <p:grpSpPr>
          <a:xfrm>
            <a:off x="3421545" y="4141110"/>
            <a:ext cx="666957" cy="833607"/>
            <a:chOff x="6185552" y="3199822"/>
            <a:chExt cx="666957" cy="833607"/>
          </a:xfrm>
        </p:grpSpPr>
        <p:sp>
          <p:nvSpPr>
            <p:cNvPr id="686" name="TextBox 685"/>
            <p:cNvSpPr txBox="1"/>
            <p:nvPr/>
          </p:nvSpPr>
          <p:spPr>
            <a:xfrm rot="4521268">
              <a:off x="6463150" y="332068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7" name="TextBox 686"/>
            <p:cNvSpPr txBox="1"/>
            <p:nvPr/>
          </p:nvSpPr>
          <p:spPr>
            <a:xfrm rot="2247607">
              <a:off x="6192838" y="356555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8" name="TextBox 687"/>
            <p:cNvSpPr txBox="1"/>
            <p:nvPr/>
          </p:nvSpPr>
          <p:spPr>
            <a:xfrm rot="9703908">
              <a:off x="6293956" y="3613451"/>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89" name="TextBox 688"/>
            <p:cNvSpPr txBox="1"/>
            <p:nvPr/>
          </p:nvSpPr>
          <p:spPr>
            <a:xfrm rot="17267104">
              <a:off x="6293787" y="3374097"/>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0" name="TextBox 689"/>
            <p:cNvSpPr txBox="1"/>
            <p:nvPr/>
          </p:nvSpPr>
          <p:spPr>
            <a:xfrm rot="9201269">
              <a:off x="6338974" y="3630273"/>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1" name="TextBox 690"/>
            <p:cNvSpPr txBox="1"/>
            <p:nvPr/>
          </p:nvSpPr>
          <p:spPr>
            <a:xfrm rot="16407401">
              <a:off x="6297013" y="3488222"/>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2" name="TextBox 691"/>
            <p:cNvSpPr txBox="1"/>
            <p:nvPr/>
          </p:nvSpPr>
          <p:spPr>
            <a:xfrm rot="21068097">
              <a:off x="6510749" y="3572794"/>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3" name="TextBox 692"/>
            <p:cNvSpPr txBox="1"/>
            <p:nvPr/>
          </p:nvSpPr>
          <p:spPr>
            <a:xfrm rot="9647183">
              <a:off x="6220811" y="338831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4" name="TextBox 693"/>
            <p:cNvSpPr txBox="1"/>
            <p:nvPr/>
          </p:nvSpPr>
          <p:spPr>
            <a:xfrm rot="9647183">
              <a:off x="6356381" y="3517631"/>
              <a:ext cx="341760" cy="307777"/>
            </a:xfrm>
            <a:prstGeom prst="rect">
              <a:avLst/>
            </a:prstGeom>
            <a:noFill/>
          </p:spPr>
          <p:txBody>
            <a:bodyPr wrap="non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5" name="TextBox 694"/>
            <p:cNvSpPr txBox="1"/>
            <p:nvPr/>
          </p:nvSpPr>
          <p:spPr>
            <a:xfrm rot="14911537">
              <a:off x="6371966" y="364944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6" name="TextBox 695"/>
            <p:cNvSpPr txBox="1"/>
            <p:nvPr/>
          </p:nvSpPr>
          <p:spPr>
            <a:xfrm rot="2247607">
              <a:off x="6305966" y="3664097"/>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7" name="TextBox 696"/>
            <p:cNvSpPr txBox="1"/>
            <p:nvPr/>
          </p:nvSpPr>
          <p:spPr>
            <a:xfrm rot="242468">
              <a:off x="6328847" y="3547950"/>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8" name="TextBox 697"/>
            <p:cNvSpPr txBox="1"/>
            <p:nvPr/>
          </p:nvSpPr>
          <p:spPr>
            <a:xfrm rot="806241">
              <a:off x="6431570" y="3250436"/>
              <a:ext cx="263131" cy="307777"/>
            </a:xfrm>
            <a:prstGeom prst="rect">
              <a:avLst/>
            </a:prstGeom>
            <a:noFill/>
          </p:spPr>
          <p:txBody>
            <a:bodyPr wrap="square" rtlCol="0">
              <a:spAutoFit/>
            </a:bodyPr>
            <a:lstStyle/>
            <a:p>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699" name="TextBox 698"/>
            <p:cNvSpPr txBox="1"/>
            <p:nvPr/>
          </p:nvSpPr>
          <p:spPr>
            <a:xfrm rot="13723539">
              <a:off x="6280844" y="33742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0" name="TextBox 699"/>
            <p:cNvSpPr txBox="1"/>
            <p:nvPr/>
          </p:nvSpPr>
          <p:spPr>
            <a:xfrm rot="13723539">
              <a:off x="6387054" y="33803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1" name="TextBox 700"/>
            <p:cNvSpPr txBox="1"/>
            <p:nvPr/>
          </p:nvSpPr>
          <p:spPr>
            <a:xfrm rot="2247607">
              <a:off x="6185552" y="331271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2" name="TextBox 701"/>
            <p:cNvSpPr txBox="1"/>
            <p:nvPr/>
          </p:nvSpPr>
          <p:spPr>
            <a:xfrm rot="13723539">
              <a:off x="6433244" y="352662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3" name="TextBox 702"/>
            <p:cNvSpPr txBox="1"/>
            <p:nvPr/>
          </p:nvSpPr>
          <p:spPr>
            <a:xfrm rot="13723539">
              <a:off x="6539454" y="3532779"/>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704" name="TextBox 703"/>
            <p:cNvSpPr txBox="1"/>
            <p:nvPr/>
          </p:nvSpPr>
          <p:spPr>
            <a:xfrm rot="20304254">
              <a:off x="6322209" y="3199822"/>
              <a:ext cx="265355" cy="307777"/>
            </a:xfrm>
            <a:prstGeom prst="rect">
              <a:avLst/>
            </a:prstGeom>
            <a:noFill/>
          </p:spPr>
          <p:txBody>
            <a:bodyPr wrap="square" rtlCol="0">
              <a:spAutoFit/>
            </a:bodyPr>
            <a:lstStyle/>
            <a:p>
              <a:pPr algn="ctr"/>
              <a:r>
                <a:rPr lang="en-US" sz="1400" b="1" dirty="0">
                  <a:ln w="6600">
                    <a:solidFill>
                      <a:schemeClr val="accent2"/>
                    </a:solidFill>
                    <a:prstDash val="solid"/>
                  </a:ln>
                  <a:solidFill>
                    <a:srgbClr val="FFFFFF"/>
                  </a:solidFill>
                  <a:effectLst>
                    <a:outerShdw dist="38100" dir="2700000" algn="tl" rotWithShape="0">
                      <a:schemeClr val="accent2"/>
                    </a:outerShdw>
                  </a:effectLst>
                </a:rPr>
                <a:t>M</a:t>
              </a:r>
            </a:p>
          </p:txBody>
        </p:sp>
      </p:grpSp>
      <p:sp>
        <p:nvSpPr>
          <p:cNvPr id="36" name="Freeform 35"/>
          <p:cNvSpPr/>
          <p:nvPr/>
        </p:nvSpPr>
        <p:spPr>
          <a:xfrm>
            <a:off x="3756472" y="3560467"/>
            <a:ext cx="1310640" cy="140970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409700">
                <a:moveTo>
                  <a:pt x="7620" y="1409700"/>
                </a:moveTo>
                <a:lnTo>
                  <a:pt x="0" y="723900"/>
                </a:lnTo>
                <a:lnTo>
                  <a:pt x="1303020" y="0"/>
                </a:lnTo>
                <a:lnTo>
                  <a:pt x="1310640" y="525780"/>
                </a:lnTo>
                <a:lnTo>
                  <a:pt x="7620" y="140970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34"/>
          <p:cNvSpPr/>
          <p:nvPr/>
        </p:nvSpPr>
        <p:spPr>
          <a:xfrm>
            <a:off x="2453452" y="3580303"/>
            <a:ext cx="1318260" cy="14097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1409700">
                <a:moveTo>
                  <a:pt x="0" y="533400"/>
                </a:moveTo>
                <a:lnTo>
                  <a:pt x="15240" y="0"/>
                </a:lnTo>
                <a:lnTo>
                  <a:pt x="1303020" y="701040"/>
                </a:lnTo>
                <a:lnTo>
                  <a:pt x="1318260" y="1409700"/>
                </a:lnTo>
                <a:lnTo>
                  <a:pt x="0" y="53340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343"/>
          <p:cNvSpPr/>
          <p:nvPr/>
        </p:nvSpPr>
        <p:spPr>
          <a:xfrm>
            <a:off x="7190276" y="3339502"/>
            <a:ext cx="1290269" cy="792660"/>
          </a:xfrm>
          <a:custGeom>
            <a:avLst/>
            <a:gdLst>
              <a:gd name="connsiteX0" fmla="*/ 0 w 1307939"/>
              <a:gd name="connsiteY0" fmla="*/ 405114 h 949124"/>
              <a:gd name="connsiteX1" fmla="*/ 1307939 w 1307939"/>
              <a:gd name="connsiteY1" fmla="*/ 0 h 949124"/>
              <a:gd name="connsiteX2" fmla="*/ 1307939 w 1307939"/>
              <a:gd name="connsiteY2" fmla="*/ 439838 h 949124"/>
              <a:gd name="connsiteX3" fmla="*/ 11574 w 1307939"/>
              <a:gd name="connsiteY3" fmla="*/ 949124 h 949124"/>
              <a:gd name="connsiteX4" fmla="*/ 0 w 1307939"/>
              <a:gd name="connsiteY4" fmla="*/ 405114 h 949124"/>
              <a:gd name="connsiteX0" fmla="*/ 0 w 1307939"/>
              <a:gd name="connsiteY0" fmla="*/ 405114 h 949124"/>
              <a:gd name="connsiteX1" fmla="*/ 1307939 w 1307939"/>
              <a:gd name="connsiteY1" fmla="*/ 0 h 949124"/>
              <a:gd name="connsiteX2" fmla="*/ 1301843 w 1307939"/>
              <a:gd name="connsiteY2" fmla="*/ 397166 h 949124"/>
              <a:gd name="connsiteX3" fmla="*/ 11574 w 1307939"/>
              <a:gd name="connsiteY3" fmla="*/ 949124 h 949124"/>
              <a:gd name="connsiteX4" fmla="*/ 0 w 1307939"/>
              <a:gd name="connsiteY4" fmla="*/ 405114 h 949124"/>
              <a:gd name="connsiteX0" fmla="*/ 0 w 1301843"/>
              <a:gd name="connsiteY0" fmla="*/ 411210 h 955220"/>
              <a:gd name="connsiteX1" fmla="*/ 1295747 w 1301843"/>
              <a:gd name="connsiteY1" fmla="*/ 0 h 955220"/>
              <a:gd name="connsiteX2" fmla="*/ 1301843 w 1301843"/>
              <a:gd name="connsiteY2" fmla="*/ 403262 h 955220"/>
              <a:gd name="connsiteX3" fmla="*/ 11574 w 1301843"/>
              <a:gd name="connsiteY3" fmla="*/ 955220 h 955220"/>
              <a:gd name="connsiteX4" fmla="*/ 0 w 1301843"/>
              <a:gd name="connsiteY4" fmla="*/ 411210 h 955220"/>
              <a:gd name="connsiteX0" fmla="*/ 618 w 1290269"/>
              <a:gd name="connsiteY0" fmla="*/ 405114 h 955220"/>
              <a:gd name="connsiteX1" fmla="*/ 1284173 w 1290269"/>
              <a:gd name="connsiteY1" fmla="*/ 0 h 955220"/>
              <a:gd name="connsiteX2" fmla="*/ 1290269 w 1290269"/>
              <a:gd name="connsiteY2" fmla="*/ 403262 h 955220"/>
              <a:gd name="connsiteX3" fmla="*/ 0 w 1290269"/>
              <a:gd name="connsiteY3" fmla="*/ 955220 h 955220"/>
              <a:gd name="connsiteX4" fmla="*/ 618 w 1290269"/>
              <a:gd name="connsiteY4" fmla="*/ 405114 h 955220"/>
              <a:gd name="connsiteX0" fmla="*/ 618 w 1290269"/>
              <a:gd name="connsiteY0" fmla="*/ 25271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252714 h 802820"/>
              <a:gd name="connsiteX0" fmla="*/ 618 w 1290269"/>
              <a:gd name="connsiteY0" fmla="*/ 460994 h 802820"/>
              <a:gd name="connsiteX1" fmla="*/ 1284173 w 1290269"/>
              <a:gd name="connsiteY1" fmla="*/ 0 h 802820"/>
              <a:gd name="connsiteX2" fmla="*/ 1290269 w 1290269"/>
              <a:gd name="connsiteY2" fmla="*/ 250862 h 802820"/>
              <a:gd name="connsiteX3" fmla="*/ 0 w 1290269"/>
              <a:gd name="connsiteY3" fmla="*/ 802820 h 802820"/>
              <a:gd name="connsiteX4" fmla="*/ 618 w 1290269"/>
              <a:gd name="connsiteY4" fmla="*/ 460994 h 802820"/>
              <a:gd name="connsiteX0" fmla="*/ 618 w 1290269"/>
              <a:gd name="connsiteY0" fmla="*/ 450834 h 792660"/>
              <a:gd name="connsiteX1" fmla="*/ 1289253 w 1290269"/>
              <a:gd name="connsiteY1" fmla="*/ 0 h 792660"/>
              <a:gd name="connsiteX2" fmla="*/ 1290269 w 1290269"/>
              <a:gd name="connsiteY2" fmla="*/ 240702 h 792660"/>
              <a:gd name="connsiteX3" fmla="*/ 0 w 1290269"/>
              <a:gd name="connsiteY3" fmla="*/ 792660 h 792660"/>
              <a:gd name="connsiteX4" fmla="*/ 618 w 1290269"/>
              <a:gd name="connsiteY4" fmla="*/ 450834 h 7926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269" h="792660">
                <a:moveTo>
                  <a:pt x="618" y="450834"/>
                </a:moveTo>
                <a:lnTo>
                  <a:pt x="1289253" y="0"/>
                </a:lnTo>
                <a:cubicBezTo>
                  <a:pt x="1289592" y="80234"/>
                  <a:pt x="1289930" y="160468"/>
                  <a:pt x="1290269" y="240702"/>
                </a:cubicBezTo>
                <a:lnTo>
                  <a:pt x="0" y="792660"/>
                </a:lnTo>
                <a:lnTo>
                  <a:pt x="618" y="450834"/>
                </a:lnTo>
                <a:close/>
              </a:path>
            </a:pathLst>
          </a:custGeom>
          <a:solidFill>
            <a:srgbClr val="5B9BD5">
              <a:alpha val="2313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344"/>
          <p:cNvSpPr/>
          <p:nvPr/>
        </p:nvSpPr>
        <p:spPr>
          <a:xfrm>
            <a:off x="8471208" y="3337560"/>
            <a:ext cx="1318260" cy="758952"/>
          </a:xfrm>
          <a:custGeom>
            <a:avLst/>
            <a:gdLst>
              <a:gd name="connsiteX0" fmla="*/ 0 w 1310640"/>
              <a:gd name="connsiteY0" fmla="*/ 0 h 926592"/>
              <a:gd name="connsiteX1" fmla="*/ 1310640 w 1310640"/>
              <a:gd name="connsiteY1" fmla="*/ 390144 h 926592"/>
              <a:gd name="connsiteX2" fmla="*/ 1310640 w 1310640"/>
              <a:gd name="connsiteY2" fmla="*/ 926592 h 926592"/>
              <a:gd name="connsiteX3" fmla="*/ 0 w 1310640"/>
              <a:gd name="connsiteY3" fmla="*/ 420624 h 926592"/>
              <a:gd name="connsiteX4" fmla="*/ 0 w 1310640"/>
              <a:gd name="connsiteY4" fmla="*/ 0 h 926592"/>
              <a:gd name="connsiteX0" fmla="*/ 0 w 1318260"/>
              <a:gd name="connsiteY0" fmla="*/ 0 h 926592"/>
              <a:gd name="connsiteX1" fmla="*/ 1318260 w 1318260"/>
              <a:gd name="connsiteY1" fmla="*/ 592074 h 926592"/>
              <a:gd name="connsiteX2" fmla="*/ 1310640 w 1318260"/>
              <a:gd name="connsiteY2" fmla="*/ 926592 h 926592"/>
              <a:gd name="connsiteX3" fmla="*/ 0 w 1318260"/>
              <a:gd name="connsiteY3" fmla="*/ 420624 h 926592"/>
              <a:gd name="connsiteX4" fmla="*/ 0 w 1318260"/>
              <a:gd name="connsiteY4" fmla="*/ 0 h 92659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52984 h 758952"/>
              <a:gd name="connsiteX4" fmla="*/ 3810 w 1318260"/>
              <a:gd name="connsiteY4" fmla="*/ 0 h 758952"/>
              <a:gd name="connsiteX0" fmla="*/ 3810 w 1318260"/>
              <a:gd name="connsiteY0" fmla="*/ 0 h 758952"/>
              <a:gd name="connsiteX1" fmla="*/ 1318260 w 1318260"/>
              <a:gd name="connsiteY1" fmla="*/ 424434 h 758952"/>
              <a:gd name="connsiteX2" fmla="*/ 1310640 w 1318260"/>
              <a:gd name="connsiteY2" fmla="*/ 758952 h 758952"/>
              <a:gd name="connsiteX3" fmla="*/ 0 w 1318260"/>
              <a:gd name="connsiteY3" fmla="*/ 249174 h 758952"/>
              <a:gd name="connsiteX4" fmla="*/ 3810 w 1318260"/>
              <a:gd name="connsiteY4" fmla="*/ 0 h 7589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260" h="758952">
                <a:moveTo>
                  <a:pt x="3810" y="0"/>
                </a:moveTo>
                <a:lnTo>
                  <a:pt x="1318260" y="424434"/>
                </a:lnTo>
                <a:lnTo>
                  <a:pt x="1310640" y="758952"/>
                </a:lnTo>
                <a:lnTo>
                  <a:pt x="0" y="249174"/>
                </a:lnTo>
                <a:lnTo>
                  <a:pt x="3810" y="0"/>
                </a:lnTo>
                <a:close/>
              </a:path>
            </a:pathLst>
          </a:custGeom>
          <a:solidFill>
            <a:srgbClr val="5B9BD5">
              <a:alpha val="32157"/>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7" name="Straight Connector 346"/>
          <p:cNvCxnSpPr>
            <a:stCxn id="350" idx="0"/>
          </p:cNvCxnSpPr>
          <p:nvPr/>
        </p:nvCxnSpPr>
        <p:spPr>
          <a:xfrm>
            <a:off x="7183428"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8" name="Straight Connector 347"/>
          <p:cNvCxnSpPr/>
          <p:nvPr/>
        </p:nvCxnSpPr>
        <p:spPr>
          <a:xfrm>
            <a:off x="9776917" y="2662516"/>
            <a:ext cx="0" cy="1452284"/>
          </a:xfrm>
          <a:prstGeom prst="line">
            <a:avLst/>
          </a:prstGeom>
        </p:spPr>
        <p:style>
          <a:lnRef idx="1">
            <a:schemeClr val="accent1"/>
          </a:lnRef>
          <a:fillRef idx="0">
            <a:schemeClr val="accent1"/>
          </a:fillRef>
          <a:effectRef idx="0">
            <a:schemeClr val="accent1"/>
          </a:effectRef>
          <a:fontRef idx="minor">
            <a:schemeClr val="tx1"/>
          </a:fontRef>
        </p:style>
      </p:cxnSp>
      <p:sp>
        <p:nvSpPr>
          <p:cNvPr id="349" name="Freeform 348"/>
          <p:cNvSpPr/>
          <p:nvPr/>
        </p:nvSpPr>
        <p:spPr>
          <a:xfrm>
            <a:off x="7175808" y="3584480"/>
            <a:ext cx="2606040" cy="1409700"/>
          </a:xfrm>
          <a:custGeom>
            <a:avLst/>
            <a:gdLst>
              <a:gd name="connsiteX0" fmla="*/ 0 w 2606040"/>
              <a:gd name="connsiteY0" fmla="*/ 541020 h 1409700"/>
              <a:gd name="connsiteX1" fmla="*/ 1295400 w 2606040"/>
              <a:gd name="connsiteY1" fmla="*/ 0 h 1409700"/>
              <a:gd name="connsiteX2" fmla="*/ 2606040 w 2606040"/>
              <a:gd name="connsiteY2" fmla="*/ 518160 h 1409700"/>
              <a:gd name="connsiteX3" fmla="*/ 1318260 w 2606040"/>
              <a:gd name="connsiteY3" fmla="*/ 1409700 h 1409700"/>
              <a:gd name="connsiteX4" fmla="*/ 0 w 2606040"/>
              <a:gd name="connsiteY4" fmla="*/ 541020 h 1409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6040" h="1409700">
                <a:moveTo>
                  <a:pt x="0" y="541020"/>
                </a:moveTo>
                <a:lnTo>
                  <a:pt x="1295400" y="0"/>
                </a:lnTo>
                <a:lnTo>
                  <a:pt x="2606040" y="518160"/>
                </a:lnTo>
                <a:lnTo>
                  <a:pt x="1318260" y="1409700"/>
                </a:lnTo>
                <a:lnTo>
                  <a:pt x="0" y="541020"/>
                </a:lnTo>
                <a:close/>
              </a:path>
            </a:pathLst>
          </a:custGeom>
          <a:solidFill>
            <a:srgbClr val="CADFF2"/>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349"/>
          <p:cNvSpPr/>
          <p:nvPr/>
        </p:nvSpPr>
        <p:spPr>
          <a:xfrm>
            <a:off x="7183428" y="2438400"/>
            <a:ext cx="2583180" cy="579120"/>
          </a:xfrm>
          <a:custGeom>
            <a:avLst/>
            <a:gdLst>
              <a:gd name="connsiteX0" fmla="*/ 0 w 2583180"/>
              <a:gd name="connsiteY0" fmla="*/ 213360 h 579120"/>
              <a:gd name="connsiteX1" fmla="*/ 1280160 w 2583180"/>
              <a:gd name="connsiteY1" fmla="*/ 0 h 579120"/>
              <a:gd name="connsiteX2" fmla="*/ 2583180 w 2583180"/>
              <a:gd name="connsiteY2" fmla="*/ 213360 h 579120"/>
              <a:gd name="connsiteX3" fmla="*/ 1280160 w 2583180"/>
              <a:gd name="connsiteY3" fmla="*/ 579120 h 579120"/>
              <a:gd name="connsiteX4" fmla="*/ 0 w 2583180"/>
              <a:gd name="connsiteY4" fmla="*/ 213360 h 57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579120">
                <a:moveTo>
                  <a:pt x="0" y="213360"/>
                </a:moveTo>
                <a:lnTo>
                  <a:pt x="1280160" y="0"/>
                </a:lnTo>
                <a:lnTo>
                  <a:pt x="2583180" y="213360"/>
                </a:lnTo>
                <a:lnTo>
                  <a:pt x="1280160" y="579120"/>
                </a:lnTo>
                <a:lnTo>
                  <a:pt x="0" y="213360"/>
                </a:lnTo>
                <a:close/>
              </a:path>
            </a:pathLst>
          </a:custGeom>
          <a:no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Connector 350"/>
          <p:cNvCxnSpPr/>
          <p:nvPr/>
        </p:nvCxnSpPr>
        <p:spPr>
          <a:xfrm>
            <a:off x="8471208" y="2447812"/>
            <a:ext cx="0" cy="1173171"/>
          </a:xfrm>
          <a:prstGeom prst="line">
            <a:avLst/>
          </a:prstGeom>
        </p:spPr>
        <p:style>
          <a:lnRef idx="1">
            <a:schemeClr val="accent1"/>
          </a:lnRef>
          <a:fillRef idx="0">
            <a:schemeClr val="accent1"/>
          </a:fillRef>
          <a:effectRef idx="0">
            <a:schemeClr val="accent1"/>
          </a:effectRef>
          <a:fontRef idx="minor">
            <a:schemeClr val="tx1"/>
          </a:fontRef>
        </p:style>
      </p:cxnSp>
      <p:sp>
        <p:nvSpPr>
          <p:cNvPr id="337" name="TextBox 336"/>
          <p:cNvSpPr txBox="1"/>
          <p:nvPr/>
        </p:nvSpPr>
        <p:spPr>
          <a:xfrm>
            <a:off x="1567890" y="739588"/>
            <a:ext cx="9056325" cy="584775"/>
          </a:xfrm>
          <a:prstGeom prst="rect">
            <a:avLst/>
          </a:prstGeom>
          <a:noFill/>
        </p:spPr>
        <p:txBody>
          <a:bodyPr wrap="none" rtlCol="0">
            <a:spAutoFit/>
          </a:bodyPr>
          <a:lstStyle/>
          <a:p>
            <a:pPr algn="ctr"/>
            <a:r>
              <a:rPr lang="en-US" sz="3200" dirty="0">
                <a:solidFill>
                  <a:srgbClr val="C00000"/>
                </a:solidFill>
              </a:rPr>
              <a:t>Which equals 55% Magazine/Radio combo net reach.</a:t>
            </a:r>
          </a:p>
        </p:txBody>
      </p:sp>
      <p:sp>
        <p:nvSpPr>
          <p:cNvPr id="734" name="TextBox 733"/>
          <p:cNvSpPr txBox="1"/>
          <p:nvPr/>
        </p:nvSpPr>
        <p:spPr>
          <a:xfrm>
            <a:off x="7812435" y="376936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5" name="TextBox 734"/>
          <p:cNvSpPr txBox="1"/>
          <p:nvPr/>
        </p:nvSpPr>
        <p:spPr>
          <a:xfrm>
            <a:off x="7964835" y="392176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9" name="TextBox 738"/>
          <p:cNvSpPr txBox="1"/>
          <p:nvPr/>
        </p:nvSpPr>
        <p:spPr>
          <a:xfrm rot="9450654">
            <a:off x="7892734" y="387531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3" name="TextBox 742"/>
          <p:cNvSpPr txBox="1"/>
          <p:nvPr/>
        </p:nvSpPr>
        <p:spPr>
          <a:xfrm rot="5564311">
            <a:off x="7296794" y="39238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4" name="TextBox 743"/>
          <p:cNvSpPr txBox="1"/>
          <p:nvPr/>
        </p:nvSpPr>
        <p:spPr>
          <a:xfrm rot="2930684">
            <a:off x="9504396" y="393810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7" name="TextBox 746"/>
          <p:cNvSpPr txBox="1"/>
          <p:nvPr/>
        </p:nvSpPr>
        <p:spPr>
          <a:xfrm rot="9450654">
            <a:off x="7997202" y="346393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nvGrpSpPr>
          <p:cNvPr id="7" name="Group 6"/>
          <p:cNvGrpSpPr/>
          <p:nvPr/>
        </p:nvGrpSpPr>
        <p:grpSpPr>
          <a:xfrm>
            <a:off x="6566030" y="4108241"/>
            <a:ext cx="989139" cy="604601"/>
            <a:chOff x="6566030" y="4108241"/>
            <a:chExt cx="989139" cy="604601"/>
          </a:xfrm>
        </p:grpSpPr>
        <p:sp>
          <p:nvSpPr>
            <p:cNvPr id="738" name="TextBox 737"/>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6" name="TextBox 735"/>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2" name="TextBox 741"/>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5" name="TextBox 744"/>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8" name="TextBox 747"/>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0" name="TextBox 749"/>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6" name="Group 5"/>
          <p:cNvGrpSpPr/>
          <p:nvPr/>
        </p:nvGrpSpPr>
        <p:grpSpPr>
          <a:xfrm>
            <a:off x="8905069" y="4157131"/>
            <a:ext cx="1533328" cy="805784"/>
            <a:chOff x="8905069" y="4157131"/>
            <a:chExt cx="1533328" cy="805784"/>
          </a:xfrm>
        </p:grpSpPr>
        <p:sp>
          <p:nvSpPr>
            <p:cNvPr id="737" name="TextBox 736"/>
            <p:cNvSpPr txBox="1"/>
            <p:nvPr/>
          </p:nvSpPr>
          <p:spPr>
            <a:xfrm rot="18502734">
              <a:off x="8939371" y="464181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0" name="TextBox 739"/>
            <p:cNvSpPr txBox="1"/>
            <p:nvPr/>
          </p:nvSpPr>
          <p:spPr>
            <a:xfrm rot="5564311">
              <a:off x="9613162" y="45962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1" name="TextBox 740"/>
            <p:cNvSpPr txBox="1"/>
            <p:nvPr/>
          </p:nvSpPr>
          <p:spPr>
            <a:xfrm rot="5564311">
              <a:off x="9762550" y="461367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6" name="TextBox 745"/>
            <p:cNvSpPr txBox="1"/>
            <p:nvPr/>
          </p:nvSpPr>
          <p:spPr>
            <a:xfrm rot="1379080">
              <a:off x="9605035" y="445343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49" name="TextBox 748"/>
            <p:cNvSpPr txBox="1"/>
            <p:nvPr/>
          </p:nvSpPr>
          <p:spPr>
            <a:xfrm rot="2930684">
              <a:off x="9716993" y="413821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1" name="TextBox 750"/>
            <p:cNvSpPr txBox="1"/>
            <p:nvPr/>
          </p:nvSpPr>
          <p:spPr>
            <a:xfrm rot="14089324">
              <a:off x="9693144" y="46595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9" name="TextBox 828"/>
            <p:cNvSpPr txBox="1"/>
            <p:nvPr/>
          </p:nvSpPr>
          <p:spPr>
            <a:xfrm rot="14089324">
              <a:off x="10188005" y="449355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0" name="TextBox 829"/>
            <p:cNvSpPr txBox="1"/>
            <p:nvPr/>
          </p:nvSpPr>
          <p:spPr>
            <a:xfrm rot="14089324">
              <a:off x="9812730" y="470482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31" name="Group 830"/>
          <p:cNvGrpSpPr/>
          <p:nvPr/>
        </p:nvGrpSpPr>
        <p:grpSpPr>
          <a:xfrm>
            <a:off x="7816449" y="3528480"/>
            <a:ext cx="987755" cy="572604"/>
            <a:chOff x="7274641" y="5535783"/>
            <a:chExt cx="987755" cy="572604"/>
          </a:xfrm>
        </p:grpSpPr>
        <p:sp>
          <p:nvSpPr>
            <p:cNvPr id="832" name="TextBox 831"/>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3" name="TextBox 832"/>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4" name="TextBox 833"/>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5" name="TextBox 834"/>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6" name="TextBox 835"/>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7" name="TextBox 836"/>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8" name="TextBox 837"/>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39" name="TextBox 838"/>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0" name="TextBox 839"/>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1" name="TextBox 840"/>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2" name="TextBox 84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3" name="TextBox 84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4" name="TextBox 84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6" name="TextBox 845"/>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7" name="TextBox 846"/>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8" name="TextBox 847"/>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9" name="TextBox 848"/>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0" name="TextBox 849"/>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1" name="TextBox 850"/>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52" name="Group 851"/>
          <p:cNvGrpSpPr/>
          <p:nvPr/>
        </p:nvGrpSpPr>
        <p:grpSpPr>
          <a:xfrm rot="20174646">
            <a:off x="8403348" y="3984944"/>
            <a:ext cx="1003144" cy="598675"/>
            <a:chOff x="7274641" y="5525101"/>
            <a:chExt cx="1003144" cy="598675"/>
          </a:xfrm>
        </p:grpSpPr>
        <p:sp>
          <p:nvSpPr>
            <p:cNvPr id="853" name="TextBox 852"/>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4" name="TextBox 853"/>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5" name="TextBox 854"/>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6" name="TextBox 855"/>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7" name="TextBox 856"/>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8" name="TextBox 857"/>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59" name="TextBox 858"/>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0" name="TextBox 859"/>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1" name="TextBox 860"/>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2" name="TextBox 861"/>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3" name="TextBox 862"/>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4" name="TextBox 863"/>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5" name="TextBox 864"/>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6" name="TextBox 865"/>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7" name="TextBox 866"/>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8" name="TextBox 867"/>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69" name="TextBox 868"/>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0" name="TextBox 869"/>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1" name="TextBox 870"/>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72" name="Group 871"/>
          <p:cNvGrpSpPr/>
          <p:nvPr/>
        </p:nvGrpSpPr>
        <p:grpSpPr>
          <a:xfrm rot="10330987">
            <a:off x="7200569" y="3575397"/>
            <a:ext cx="1191884" cy="696288"/>
            <a:chOff x="7274641" y="5458265"/>
            <a:chExt cx="1191884" cy="696288"/>
          </a:xfrm>
        </p:grpSpPr>
        <p:sp>
          <p:nvSpPr>
            <p:cNvPr id="873" name="TextBox 872"/>
            <p:cNvSpPr txBox="1"/>
            <p:nvPr/>
          </p:nvSpPr>
          <p:spPr>
            <a:xfrm>
              <a:off x="7546626"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4" name="TextBox 873"/>
            <p:cNvSpPr txBox="1"/>
            <p:nvPr/>
          </p:nvSpPr>
          <p:spPr>
            <a:xfrm>
              <a:off x="7696015" y="55117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5" name="TextBox 874"/>
            <p:cNvSpPr txBox="1"/>
            <p:nvPr/>
          </p:nvSpPr>
          <p:spPr>
            <a:xfrm>
              <a:off x="7546625" y="56276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6" name="TextBox 875"/>
            <p:cNvSpPr txBox="1"/>
            <p:nvPr/>
          </p:nvSpPr>
          <p:spPr>
            <a:xfrm>
              <a:off x="7394227" y="55030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7" name="TextBox 876"/>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8" name="TextBox 877"/>
            <p:cNvSpPr txBox="1"/>
            <p:nvPr/>
          </p:nvSpPr>
          <p:spPr>
            <a:xfrm rot="18502734">
              <a:off x="7546627" y="5494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79" name="TextBox 878"/>
            <p:cNvSpPr txBox="1"/>
            <p:nvPr/>
          </p:nvSpPr>
          <p:spPr>
            <a:xfrm rot="18502734">
              <a:off x="7699025"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0" name="TextBox 879"/>
            <p:cNvSpPr txBox="1"/>
            <p:nvPr/>
          </p:nvSpPr>
          <p:spPr>
            <a:xfrm rot="18502734">
              <a:off x="7848415" y="566419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1" name="TextBox 880"/>
            <p:cNvSpPr txBox="1"/>
            <p:nvPr/>
          </p:nvSpPr>
          <p:spPr>
            <a:xfrm rot="18502734">
              <a:off x="7699025" y="57800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2" name="TextBox 881"/>
            <p:cNvSpPr txBox="1"/>
            <p:nvPr/>
          </p:nvSpPr>
          <p:spPr>
            <a:xfrm rot="18502734">
              <a:off x="7666213" y="55395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3" name="TextBox 882"/>
            <p:cNvSpPr txBox="1"/>
            <p:nvPr/>
          </p:nvSpPr>
          <p:spPr>
            <a:xfrm rot="18502734">
              <a:off x="7546627" y="565545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4" name="TextBox 883"/>
            <p:cNvSpPr txBox="1"/>
            <p:nvPr/>
          </p:nvSpPr>
          <p:spPr>
            <a:xfrm rot="15869107">
              <a:off x="7427040" y="57713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5" name="TextBox 884"/>
            <p:cNvSpPr txBox="1"/>
            <p:nvPr/>
          </p:nvSpPr>
          <p:spPr>
            <a:xfrm rot="5564311">
              <a:off x="7771928" y="547070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6" name="TextBox 885"/>
            <p:cNvSpPr txBox="1"/>
            <p:nvPr/>
          </p:nvSpPr>
          <p:spPr>
            <a:xfrm rot="19092737">
              <a:off x="7754303" y="573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7" name="TextBox 886"/>
            <p:cNvSpPr txBox="1"/>
            <p:nvPr/>
          </p:nvSpPr>
          <p:spPr>
            <a:xfrm rot="19092737">
              <a:off x="7873890" y="578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8" name="TextBox 887"/>
            <p:cNvSpPr txBox="1"/>
            <p:nvPr/>
          </p:nvSpPr>
          <p:spPr>
            <a:xfrm rot="14089324">
              <a:off x="8004311" y="55839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89" name="TextBox 888"/>
            <p:cNvSpPr txBox="1"/>
            <p:nvPr/>
          </p:nvSpPr>
          <p:spPr>
            <a:xfrm rot="14089324">
              <a:off x="8162272" y="56564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0" name="TextBox 889"/>
            <p:cNvSpPr txBox="1"/>
            <p:nvPr/>
          </p:nvSpPr>
          <p:spPr>
            <a:xfrm rot="14089324">
              <a:off x="7851911" y="556185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1" name="TextBox 890"/>
            <p:cNvSpPr txBox="1"/>
            <p:nvPr/>
          </p:nvSpPr>
          <p:spPr>
            <a:xfrm rot="11455697">
              <a:off x="7998932" y="545826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92" name="Group 891"/>
          <p:cNvGrpSpPr/>
          <p:nvPr/>
        </p:nvGrpSpPr>
        <p:grpSpPr>
          <a:xfrm rot="2153733">
            <a:off x="7793036" y="4251129"/>
            <a:ext cx="1043933" cy="603382"/>
            <a:chOff x="7249241" y="5535783"/>
            <a:chExt cx="1043933" cy="603382"/>
          </a:xfrm>
        </p:grpSpPr>
        <p:sp>
          <p:nvSpPr>
            <p:cNvPr id="893" name="TextBox 892"/>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4" name="TextBox 893"/>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5" name="TextBox 894"/>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6" name="TextBox 895"/>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7" name="TextBox 896"/>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8" name="TextBox 897"/>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99" name="TextBox 898"/>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0" name="TextBox 899"/>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1" name="TextBox 900"/>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2" name="TextBox 901"/>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3" name="TextBox 902"/>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4" name="TextBox 903"/>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5" name="TextBox 904"/>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6" name="TextBox 905"/>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7" name="TextBox 906"/>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8" name="TextBox 907"/>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09" name="TextBox 908"/>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0" name="TextBox 909"/>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1" name="TextBox 910"/>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2" name="Group 911"/>
          <p:cNvGrpSpPr/>
          <p:nvPr/>
        </p:nvGrpSpPr>
        <p:grpSpPr>
          <a:xfrm>
            <a:off x="8198991" y="3302015"/>
            <a:ext cx="400802" cy="490971"/>
            <a:chOff x="7540031" y="4616968"/>
            <a:chExt cx="400802" cy="490971"/>
          </a:xfrm>
        </p:grpSpPr>
        <p:sp>
          <p:nvSpPr>
            <p:cNvPr id="913" name="TextBox 912"/>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4" name="TextBox 913"/>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15" name="Group 914"/>
          <p:cNvGrpSpPr/>
          <p:nvPr/>
        </p:nvGrpSpPr>
        <p:grpSpPr>
          <a:xfrm>
            <a:off x="8443006" y="3544551"/>
            <a:ext cx="1334728" cy="633932"/>
            <a:chOff x="7037207" y="5505233"/>
            <a:chExt cx="1334728" cy="633932"/>
          </a:xfrm>
        </p:grpSpPr>
        <p:sp>
          <p:nvSpPr>
            <p:cNvPr id="916" name="TextBox 915"/>
            <p:cNvSpPr txBox="1"/>
            <p:nvPr/>
          </p:nvSpPr>
          <p:spPr>
            <a:xfrm rot="1927982">
              <a:off x="7474727" y="565140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7" name="TextBox 916"/>
            <p:cNvSpPr txBox="1"/>
            <p:nvPr/>
          </p:nvSpPr>
          <p:spPr>
            <a:xfrm>
              <a:off x="7620027" y="570831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8" name="TextBox 917"/>
            <p:cNvSpPr txBox="1"/>
            <p:nvPr/>
          </p:nvSpPr>
          <p:spPr>
            <a:xfrm>
              <a:off x="7246663" y="550523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19" name="TextBox 918"/>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0" name="TextBox 919"/>
            <p:cNvSpPr txBox="1"/>
            <p:nvPr/>
          </p:nvSpPr>
          <p:spPr>
            <a:xfrm rot="18966373">
              <a:off x="7274641" y="56343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1" name="TextBox 920"/>
            <p:cNvSpPr txBox="1"/>
            <p:nvPr/>
          </p:nvSpPr>
          <p:spPr>
            <a:xfrm rot="18502734">
              <a:off x="7113233" y="560109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2" name="TextBox 921"/>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3" name="TextBox 922"/>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4" name="TextBox 923"/>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5" name="TextBox 924"/>
            <p:cNvSpPr txBox="1"/>
            <p:nvPr/>
          </p:nvSpPr>
          <p:spPr>
            <a:xfrm rot="18502734">
              <a:off x="7086897" y="5752119"/>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6" name="TextBox 925"/>
            <p:cNvSpPr txBox="1"/>
            <p:nvPr/>
          </p:nvSpPr>
          <p:spPr>
            <a:xfrm rot="18502734">
              <a:off x="7196201" y="572160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7" name="TextBox 926"/>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8" name="TextBox 927"/>
            <p:cNvSpPr txBox="1"/>
            <p:nvPr/>
          </p:nvSpPr>
          <p:spPr>
            <a:xfrm rot="5564311">
              <a:off x="7121758" y="547047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29" name="TextBox 928"/>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0" name="TextBox 929"/>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1" name="TextBox 930"/>
            <p:cNvSpPr txBox="1"/>
            <p:nvPr/>
          </p:nvSpPr>
          <p:spPr>
            <a:xfrm rot="14089324">
              <a:off x="8113849" y="578289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2" name="TextBox 931"/>
            <p:cNvSpPr txBox="1"/>
            <p:nvPr/>
          </p:nvSpPr>
          <p:spPr>
            <a:xfrm rot="14089324">
              <a:off x="7932348" y="572347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3" name="TextBox 932"/>
            <p:cNvSpPr txBox="1"/>
            <p:nvPr/>
          </p:nvSpPr>
          <p:spPr>
            <a:xfrm rot="14089324">
              <a:off x="7185576" y="564337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4" name="TextBox 933"/>
            <p:cNvSpPr txBox="1"/>
            <p:nvPr/>
          </p:nvSpPr>
          <p:spPr>
            <a:xfrm rot="11455697">
              <a:off x="7398354" y="56775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35" name="Group 934"/>
          <p:cNvGrpSpPr/>
          <p:nvPr/>
        </p:nvGrpSpPr>
        <p:grpSpPr>
          <a:xfrm rot="10232031">
            <a:off x="7531827" y="3997855"/>
            <a:ext cx="1365506" cy="664710"/>
            <a:chOff x="7021818" y="5489844"/>
            <a:chExt cx="1365506" cy="664710"/>
          </a:xfrm>
        </p:grpSpPr>
        <p:sp>
          <p:nvSpPr>
            <p:cNvPr id="936" name="TextBox 935"/>
            <p:cNvSpPr txBox="1"/>
            <p:nvPr/>
          </p:nvSpPr>
          <p:spPr>
            <a:xfrm rot="1927982">
              <a:off x="7474727" y="563601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7" name="TextBox 936"/>
            <p:cNvSpPr txBox="1"/>
            <p:nvPr/>
          </p:nvSpPr>
          <p:spPr>
            <a:xfrm>
              <a:off x="7620027" y="569292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8" name="TextBox 937"/>
            <p:cNvSpPr txBox="1"/>
            <p:nvPr/>
          </p:nvSpPr>
          <p:spPr>
            <a:xfrm>
              <a:off x="7246663" y="548984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39" name="TextBox 938"/>
            <p:cNvSpPr txBox="1"/>
            <p:nvPr/>
          </p:nvSpPr>
          <p:spPr>
            <a:xfrm>
              <a:off x="7394227" y="553383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0" name="TextBox 939"/>
            <p:cNvSpPr txBox="1"/>
            <p:nvPr/>
          </p:nvSpPr>
          <p:spPr>
            <a:xfrm rot="18966373">
              <a:off x="7274641" y="56189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1" name="TextBox 940"/>
            <p:cNvSpPr txBox="1"/>
            <p:nvPr/>
          </p:nvSpPr>
          <p:spPr>
            <a:xfrm rot="18502734">
              <a:off x="7113233" y="558570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2" name="TextBox 941"/>
            <p:cNvSpPr txBox="1"/>
            <p:nvPr/>
          </p:nvSpPr>
          <p:spPr>
            <a:xfrm rot="18502734">
              <a:off x="7699027" y="5646724"/>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3" name="TextBox 942"/>
            <p:cNvSpPr txBox="1"/>
            <p:nvPr/>
          </p:nvSpPr>
          <p:spPr>
            <a:xfrm rot="18502734">
              <a:off x="7848415" y="566419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4" name="TextBox 943"/>
            <p:cNvSpPr txBox="1"/>
            <p:nvPr/>
          </p:nvSpPr>
          <p:spPr>
            <a:xfrm rot="18502734">
              <a:off x="7699026" y="578005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5" name="TextBox 944"/>
            <p:cNvSpPr txBox="1"/>
            <p:nvPr/>
          </p:nvSpPr>
          <p:spPr>
            <a:xfrm rot="18502734">
              <a:off x="7086897" y="5736730"/>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6" name="TextBox 945"/>
            <p:cNvSpPr txBox="1"/>
            <p:nvPr/>
          </p:nvSpPr>
          <p:spPr>
            <a:xfrm rot="18502734">
              <a:off x="7196201" y="570621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7" name="TextBox 946"/>
            <p:cNvSpPr txBox="1"/>
            <p:nvPr/>
          </p:nvSpPr>
          <p:spPr>
            <a:xfrm rot="15869107">
              <a:off x="7427041" y="577132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8" name="TextBox 947"/>
            <p:cNvSpPr txBox="1"/>
            <p:nvPr/>
          </p:nvSpPr>
          <p:spPr>
            <a:xfrm rot="5564311">
              <a:off x="7121758" y="545508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49" name="TextBox 948"/>
            <p:cNvSpPr txBox="1"/>
            <p:nvPr/>
          </p:nvSpPr>
          <p:spPr>
            <a:xfrm rot="19092737">
              <a:off x="7754303" y="57399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0" name="TextBox 949"/>
            <p:cNvSpPr txBox="1"/>
            <p:nvPr/>
          </p:nvSpPr>
          <p:spPr>
            <a:xfrm rot="19092737">
              <a:off x="7873890" y="578522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1" name="TextBox 950"/>
            <p:cNvSpPr txBox="1"/>
            <p:nvPr/>
          </p:nvSpPr>
          <p:spPr>
            <a:xfrm rot="14089324">
              <a:off x="8113849" y="57675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2" name="TextBox 951"/>
            <p:cNvSpPr txBox="1"/>
            <p:nvPr/>
          </p:nvSpPr>
          <p:spPr>
            <a:xfrm rot="14089324">
              <a:off x="7932348" y="570808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3" name="TextBox 952"/>
            <p:cNvSpPr txBox="1"/>
            <p:nvPr/>
          </p:nvSpPr>
          <p:spPr>
            <a:xfrm rot="14089324">
              <a:off x="7185576" y="562798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4" name="TextBox 953"/>
            <p:cNvSpPr txBox="1"/>
            <p:nvPr/>
          </p:nvSpPr>
          <p:spPr>
            <a:xfrm rot="11455697">
              <a:off x="7398354" y="566215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55" name="Group 954"/>
          <p:cNvGrpSpPr/>
          <p:nvPr/>
        </p:nvGrpSpPr>
        <p:grpSpPr>
          <a:xfrm rot="20346920">
            <a:off x="8271878" y="3389716"/>
            <a:ext cx="1162264" cy="657147"/>
            <a:chOff x="8129174" y="5409558"/>
            <a:chExt cx="1162264" cy="657147"/>
          </a:xfrm>
        </p:grpSpPr>
        <p:sp>
          <p:nvSpPr>
            <p:cNvPr id="956" name="TextBox 955"/>
            <p:cNvSpPr txBox="1"/>
            <p:nvPr/>
          </p:nvSpPr>
          <p:spPr>
            <a:xfrm>
              <a:off x="8129174" y="54275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7" name="TextBox 956"/>
            <p:cNvSpPr txBox="1"/>
            <p:nvPr/>
          </p:nvSpPr>
          <p:spPr>
            <a:xfrm>
              <a:off x="8281574" y="557995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8" name="TextBox 957"/>
            <p:cNvSpPr txBox="1"/>
            <p:nvPr/>
          </p:nvSpPr>
          <p:spPr>
            <a:xfrm>
              <a:off x="8401160" y="562522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59" name="TextBox 958"/>
            <p:cNvSpPr txBox="1"/>
            <p:nvPr/>
          </p:nvSpPr>
          <p:spPr>
            <a:xfrm rot="18502734">
              <a:off x="8281574" y="55645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0" name="TextBox 959"/>
            <p:cNvSpPr txBox="1"/>
            <p:nvPr/>
          </p:nvSpPr>
          <p:spPr>
            <a:xfrm rot="9450654">
              <a:off x="8209473" y="552965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1" name="TextBox 960"/>
            <p:cNvSpPr txBox="1"/>
            <p:nvPr/>
          </p:nvSpPr>
          <p:spPr>
            <a:xfrm rot="5564311">
              <a:off x="8659276" y="556001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2" name="TextBox 961"/>
            <p:cNvSpPr txBox="1"/>
            <p:nvPr/>
          </p:nvSpPr>
          <p:spPr>
            <a:xfrm rot="5564311">
              <a:off x="8808664" y="5577478"/>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3" name="TextBox 962"/>
            <p:cNvSpPr txBox="1"/>
            <p:nvPr/>
          </p:nvSpPr>
          <p:spPr>
            <a:xfrm rot="9450654">
              <a:off x="8326342" y="5551710"/>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4" name="TextBox 963"/>
            <p:cNvSpPr txBox="1"/>
            <p:nvPr/>
          </p:nvSpPr>
          <p:spPr>
            <a:xfrm rot="5564311">
              <a:off x="8506876" y="556874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5" name="TextBox 964"/>
            <p:cNvSpPr txBox="1"/>
            <p:nvPr/>
          </p:nvSpPr>
          <p:spPr>
            <a:xfrm rot="2930684">
              <a:off x="8387290" y="568460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6" name="TextBox 965"/>
            <p:cNvSpPr txBox="1"/>
            <p:nvPr/>
          </p:nvSpPr>
          <p:spPr>
            <a:xfrm rot="1379080">
              <a:off x="8501761" y="5411316"/>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7" name="TextBox 966"/>
            <p:cNvSpPr txBox="1"/>
            <p:nvPr/>
          </p:nvSpPr>
          <p:spPr>
            <a:xfrm rot="1379080">
              <a:off x="8651149" y="5428784"/>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8" name="TextBox 967"/>
            <p:cNvSpPr txBox="1"/>
            <p:nvPr/>
          </p:nvSpPr>
          <p:spPr>
            <a:xfrm rot="9450654">
              <a:off x="8434774" y="5506034"/>
              <a:ext cx="328889"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69" name="TextBox 968"/>
            <p:cNvSpPr txBox="1"/>
            <p:nvPr/>
          </p:nvSpPr>
          <p:spPr>
            <a:xfrm rot="1379080">
              <a:off x="8349361" y="5420050"/>
              <a:ext cx="154588"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0" name="TextBox 969"/>
            <p:cNvSpPr txBox="1"/>
            <p:nvPr/>
          </p:nvSpPr>
          <p:spPr>
            <a:xfrm rot="2930684">
              <a:off x="8460192" y="537525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1" name="TextBox 970"/>
            <p:cNvSpPr txBox="1"/>
            <p:nvPr/>
          </p:nvSpPr>
          <p:spPr>
            <a:xfrm rot="14089324">
              <a:off x="8586858" y="547096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2" name="TextBox 971"/>
            <p:cNvSpPr txBox="1"/>
            <p:nvPr/>
          </p:nvSpPr>
          <p:spPr>
            <a:xfrm rot="14089324">
              <a:off x="8739258" y="5623363"/>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3" name="TextBox 972"/>
            <p:cNvSpPr txBox="1"/>
            <p:nvPr/>
          </p:nvSpPr>
          <p:spPr>
            <a:xfrm rot="14089324">
              <a:off x="9041046" y="581631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4" name="TextBox 973"/>
            <p:cNvSpPr txBox="1"/>
            <p:nvPr/>
          </p:nvSpPr>
          <p:spPr>
            <a:xfrm rot="14089324">
              <a:off x="8858844" y="566863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75" name="Group 974"/>
          <p:cNvGrpSpPr/>
          <p:nvPr/>
        </p:nvGrpSpPr>
        <p:grpSpPr>
          <a:xfrm>
            <a:off x="8022559" y="3667486"/>
            <a:ext cx="1175298" cy="663084"/>
            <a:chOff x="8123834" y="5403622"/>
            <a:chExt cx="1175298" cy="663084"/>
          </a:xfrm>
        </p:grpSpPr>
        <p:sp>
          <p:nvSpPr>
            <p:cNvPr id="976" name="TextBox 975"/>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7" name="TextBox 976"/>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8" name="TextBox 977"/>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79" name="TextBox 978"/>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0" name="TextBox 979"/>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1" name="TextBox 980"/>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2" name="TextBox 981"/>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3" name="TextBox 982"/>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4" name="TextBox 983"/>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5" name="TextBox 984"/>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6" name="TextBox 985"/>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7" name="TextBox 986"/>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8" name="TextBox 987"/>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89" name="TextBox 988"/>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0" name="TextBox 989"/>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1" name="TextBox 990"/>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2" name="TextBox 991"/>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3" name="TextBox 992"/>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4" name="TextBox 993"/>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995" name="Group 994"/>
          <p:cNvGrpSpPr/>
          <p:nvPr/>
        </p:nvGrpSpPr>
        <p:grpSpPr>
          <a:xfrm rot="7105494">
            <a:off x="8625460" y="3889887"/>
            <a:ext cx="1185347" cy="678473"/>
            <a:chOff x="8129174" y="5388233"/>
            <a:chExt cx="1185347" cy="678473"/>
          </a:xfrm>
        </p:grpSpPr>
        <p:sp>
          <p:nvSpPr>
            <p:cNvPr id="996" name="TextBox 995"/>
            <p:cNvSpPr txBox="1"/>
            <p:nvPr/>
          </p:nvSpPr>
          <p:spPr>
            <a:xfrm>
              <a:off x="8129174" y="5427552"/>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7" name="TextBox 996"/>
            <p:cNvSpPr txBox="1"/>
            <p:nvPr/>
          </p:nvSpPr>
          <p:spPr>
            <a:xfrm>
              <a:off x="8281574" y="55799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8" name="TextBox 997"/>
            <p:cNvSpPr txBox="1"/>
            <p:nvPr/>
          </p:nvSpPr>
          <p:spPr>
            <a:xfrm>
              <a:off x="8401160" y="562522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999" name="TextBox 998"/>
            <p:cNvSpPr txBox="1"/>
            <p:nvPr/>
          </p:nvSpPr>
          <p:spPr>
            <a:xfrm rot="18502734">
              <a:off x="8281574" y="55337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0" name="TextBox 999"/>
            <p:cNvSpPr txBox="1"/>
            <p:nvPr/>
          </p:nvSpPr>
          <p:spPr>
            <a:xfrm rot="9450654">
              <a:off x="8209473" y="550657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1" name="TextBox 1000"/>
            <p:cNvSpPr txBox="1"/>
            <p:nvPr/>
          </p:nvSpPr>
          <p:spPr>
            <a:xfrm rot="5564311">
              <a:off x="8659276" y="5529233"/>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2" name="TextBox 1001"/>
            <p:cNvSpPr txBox="1"/>
            <p:nvPr/>
          </p:nvSpPr>
          <p:spPr>
            <a:xfrm rot="5564311">
              <a:off x="8808664" y="5546701"/>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3" name="TextBox 1002"/>
            <p:cNvSpPr txBox="1"/>
            <p:nvPr/>
          </p:nvSpPr>
          <p:spPr>
            <a:xfrm rot="9450654">
              <a:off x="8326342" y="5520933"/>
              <a:ext cx="328889"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4" name="TextBox 1003"/>
            <p:cNvSpPr txBox="1"/>
            <p:nvPr/>
          </p:nvSpPr>
          <p:spPr>
            <a:xfrm rot="5564311">
              <a:off x="8506876" y="553796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5" name="TextBox 1004"/>
            <p:cNvSpPr txBox="1"/>
            <p:nvPr/>
          </p:nvSpPr>
          <p:spPr>
            <a:xfrm rot="2930684">
              <a:off x="8387290" y="565383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6" name="TextBox 1005"/>
            <p:cNvSpPr txBox="1"/>
            <p:nvPr/>
          </p:nvSpPr>
          <p:spPr>
            <a:xfrm rot="1379080">
              <a:off x="8501761" y="5388233"/>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7" name="TextBox 1006"/>
            <p:cNvSpPr txBox="1"/>
            <p:nvPr/>
          </p:nvSpPr>
          <p:spPr>
            <a:xfrm rot="1379080">
              <a:off x="8651149" y="5405701"/>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8" name="TextBox 1007"/>
            <p:cNvSpPr txBox="1"/>
            <p:nvPr/>
          </p:nvSpPr>
          <p:spPr>
            <a:xfrm rot="9450654">
              <a:off x="8434774" y="5482951"/>
              <a:ext cx="328889"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09" name="TextBox 1008"/>
            <p:cNvSpPr txBox="1"/>
            <p:nvPr/>
          </p:nvSpPr>
          <p:spPr>
            <a:xfrm rot="1379080">
              <a:off x="8349361" y="5396967"/>
              <a:ext cx="154588"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0" name="TextBox 1009"/>
            <p:cNvSpPr txBox="1"/>
            <p:nvPr/>
          </p:nvSpPr>
          <p:spPr>
            <a:xfrm rot="2930684">
              <a:off x="8460192" y="5344479"/>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1" name="TextBox 1010"/>
            <p:cNvSpPr txBox="1"/>
            <p:nvPr/>
          </p:nvSpPr>
          <p:spPr>
            <a:xfrm rot="14089324">
              <a:off x="8586858" y="5440186"/>
              <a:ext cx="239173" cy="400110"/>
            </a:xfrm>
            <a:prstGeom prst="rect">
              <a:avLst/>
            </a:prstGeom>
            <a:noFill/>
          </p:spPr>
          <p:txBody>
            <a:bodyPr wrap="square" rtlCol="0">
              <a:spAutoFit/>
            </a:bodyPr>
            <a:lstStyle/>
            <a:p>
              <a:pPr algn="ctr"/>
              <a:r>
                <a:rPr lang="en-US" sz="20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2" name="TextBox 1011"/>
            <p:cNvSpPr txBox="1"/>
            <p:nvPr/>
          </p:nvSpPr>
          <p:spPr>
            <a:xfrm rot="14089324">
              <a:off x="8739258" y="5592586"/>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3" name="TextBox 1012"/>
            <p:cNvSpPr txBox="1"/>
            <p:nvPr/>
          </p:nvSpPr>
          <p:spPr>
            <a:xfrm rot="14089324">
              <a:off x="9041046" y="579323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4" name="TextBox 1013"/>
            <p:cNvSpPr txBox="1"/>
            <p:nvPr/>
          </p:nvSpPr>
          <p:spPr>
            <a:xfrm rot="14089324">
              <a:off x="8858844" y="563785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352" name="Freeform 351"/>
          <p:cNvSpPr/>
          <p:nvPr/>
        </p:nvSpPr>
        <p:spPr>
          <a:xfrm>
            <a:off x="7188964" y="3329828"/>
            <a:ext cx="2583180" cy="1203960"/>
          </a:xfrm>
          <a:custGeom>
            <a:avLst/>
            <a:gdLst>
              <a:gd name="connsiteX0" fmla="*/ 0 w 2606040"/>
              <a:gd name="connsiteY0" fmla="*/ 419100 h 1127760"/>
              <a:gd name="connsiteX1" fmla="*/ 1303020 w 2606040"/>
              <a:gd name="connsiteY1" fmla="*/ 0 h 1127760"/>
              <a:gd name="connsiteX2" fmla="*/ 2606040 w 2606040"/>
              <a:gd name="connsiteY2" fmla="*/ 411480 h 1127760"/>
              <a:gd name="connsiteX3" fmla="*/ 1303020 w 2606040"/>
              <a:gd name="connsiteY3" fmla="*/ 1127760 h 1127760"/>
              <a:gd name="connsiteX4" fmla="*/ 0 w 2606040"/>
              <a:gd name="connsiteY4" fmla="*/ 419100 h 1127760"/>
              <a:gd name="connsiteX0" fmla="*/ 0 w 2579370"/>
              <a:gd name="connsiteY0" fmla="*/ 441960 h 1127760"/>
              <a:gd name="connsiteX1" fmla="*/ 1276350 w 2579370"/>
              <a:gd name="connsiteY1" fmla="*/ 0 h 1127760"/>
              <a:gd name="connsiteX2" fmla="*/ 2579370 w 2579370"/>
              <a:gd name="connsiteY2" fmla="*/ 411480 h 1127760"/>
              <a:gd name="connsiteX3" fmla="*/ 1276350 w 2579370"/>
              <a:gd name="connsiteY3" fmla="*/ 1127760 h 1127760"/>
              <a:gd name="connsiteX4" fmla="*/ 0 w 2579370"/>
              <a:gd name="connsiteY4" fmla="*/ 441960 h 112776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1960 h 1211580"/>
              <a:gd name="connsiteX1" fmla="*/ 1276350 w 2579370"/>
              <a:gd name="connsiteY1" fmla="*/ 0 h 1211580"/>
              <a:gd name="connsiteX2" fmla="*/ 2579370 w 2579370"/>
              <a:gd name="connsiteY2" fmla="*/ 411480 h 1211580"/>
              <a:gd name="connsiteX3" fmla="*/ 1306830 w 2579370"/>
              <a:gd name="connsiteY3" fmla="*/ 1211580 h 1211580"/>
              <a:gd name="connsiteX4" fmla="*/ 0 w 2579370"/>
              <a:gd name="connsiteY4" fmla="*/ 441960 h 1211580"/>
              <a:gd name="connsiteX0" fmla="*/ 0 w 2579370"/>
              <a:gd name="connsiteY0" fmla="*/ 445770 h 1215390"/>
              <a:gd name="connsiteX1" fmla="*/ 1276350 w 2579370"/>
              <a:gd name="connsiteY1" fmla="*/ 0 h 1215390"/>
              <a:gd name="connsiteX2" fmla="*/ 2579370 w 2579370"/>
              <a:gd name="connsiteY2" fmla="*/ 415290 h 1215390"/>
              <a:gd name="connsiteX3" fmla="*/ 1306830 w 2579370"/>
              <a:gd name="connsiteY3" fmla="*/ 1215390 h 1215390"/>
              <a:gd name="connsiteX4" fmla="*/ 0 w 2579370"/>
              <a:gd name="connsiteY4" fmla="*/ 445770 h 1215390"/>
              <a:gd name="connsiteX0" fmla="*/ 0 w 2575560"/>
              <a:gd name="connsiteY0" fmla="*/ 445770 h 1215390"/>
              <a:gd name="connsiteX1" fmla="*/ 1276350 w 2575560"/>
              <a:gd name="connsiteY1" fmla="*/ 0 h 1215390"/>
              <a:gd name="connsiteX2" fmla="*/ 2575560 w 2575560"/>
              <a:gd name="connsiteY2" fmla="*/ 426720 h 1215390"/>
              <a:gd name="connsiteX3" fmla="*/ 1306830 w 2575560"/>
              <a:gd name="connsiteY3" fmla="*/ 1215390 h 1215390"/>
              <a:gd name="connsiteX4" fmla="*/ 0 w 2575560"/>
              <a:gd name="connsiteY4" fmla="*/ 445770 h 1215390"/>
              <a:gd name="connsiteX0" fmla="*/ 0 w 2575560"/>
              <a:gd name="connsiteY0" fmla="*/ 445770 h 1203960"/>
              <a:gd name="connsiteX1" fmla="*/ 1276350 w 2575560"/>
              <a:gd name="connsiteY1" fmla="*/ 0 h 1203960"/>
              <a:gd name="connsiteX2" fmla="*/ 2575560 w 2575560"/>
              <a:gd name="connsiteY2" fmla="*/ 426720 h 1203960"/>
              <a:gd name="connsiteX3" fmla="*/ 1295400 w 2575560"/>
              <a:gd name="connsiteY3" fmla="*/ 1203960 h 1203960"/>
              <a:gd name="connsiteX4" fmla="*/ 0 w 2575560"/>
              <a:gd name="connsiteY4" fmla="*/ 445770 h 1203960"/>
              <a:gd name="connsiteX0" fmla="*/ 0 w 2583180"/>
              <a:gd name="connsiteY0" fmla="*/ 449580 h 1203960"/>
              <a:gd name="connsiteX1" fmla="*/ 1283970 w 2583180"/>
              <a:gd name="connsiteY1" fmla="*/ 0 h 1203960"/>
              <a:gd name="connsiteX2" fmla="*/ 2583180 w 2583180"/>
              <a:gd name="connsiteY2" fmla="*/ 426720 h 1203960"/>
              <a:gd name="connsiteX3" fmla="*/ 1303020 w 2583180"/>
              <a:gd name="connsiteY3" fmla="*/ 1203960 h 1203960"/>
              <a:gd name="connsiteX4" fmla="*/ 0 w 2583180"/>
              <a:gd name="connsiteY4" fmla="*/ 449580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3180" h="1203960">
                <a:moveTo>
                  <a:pt x="0" y="449580"/>
                </a:moveTo>
                <a:lnTo>
                  <a:pt x="1283970" y="0"/>
                </a:lnTo>
                <a:lnTo>
                  <a:pt x="2583180" y="426720"/>
                </a:lnTo>
                <a:lnTo>
                  <a:pt x="1303020" y="1203960"/>
                </a:lnTo>
                <a:lnTo>
                  <a:pt x="0" y="449580"/>
                </a:lnTo>
                <a:close/>
              </a:path>
            </a:pathLst>
          </a:custGeom>
          <a:solidFill>
            <a:srgbClr val="CADFF2">
              <a:alpha val="41961"/>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Freeform 352"/>
          <p:cNvSpPr/>
          <p:nvPr/>
        </p:nvSpPr>
        <p:spPr>
          <a:xfrm>
            <a:off x="8494068" y="3753507"/>
            <a:ext cx="1295400" cy="1242060"/>
          </a:xfrm>
          <a:custGeom>
            <a:avLst/>
            <a:gdLst>
              <a:gd name="connsiteX0" fmla="*/ 7620 w 1310640"/>
              <a:gd name="connsiteY0" fmla="*/ 1409700 h 1409700"/>
              <a:gd name="connsiteX1" fmla="*/ 0 w 1310640"/>
              <a:gd name="connsiteY1" fmla="*/ 723900 h 1409700"/>
              <a:gd name="connsiteX2" fmla="*/ 1303020 w 1310640"/>
              <a:gd name="connsiteY2" fmla="*/ 0 h 1409700"/>
              <a:gd name="connsiteX3" fmla="*/ 1310640 w 1310640"/>
              <a:gd name="connsiteY3" fmla="*/ 525780 h 1409700"/>
              <a:gd name="connsiteX4" fmla="*/ 7620 w 1310640"/>
              <a:gd name="connsiteY4" fmla="*/ 1409700 h 1409700"/>
              <a:gd name="connsiteX0" fmla="*/ 7620 w 1310640"/>
              <a:gd name="connsiteY0" fmla="*/ 1201420 h 1201420"/>
              <a:gd name="connsiteX1" fmla="*/ 0 w 1310640"/>
              <a:gd name="connsiteY1" fmla="*/ 515620 h 1201420"/>
              <a:gd name="connsiteX2" fmla="*/ 1297940 w 1310640"/>
              <a:gd name="connsiteY2" fmla="*/ 0 h 1201420"/>
              <a:gd name="connsiteX3" fmla="*/ 1310640 w 1310640"/>
              <a:gd name="connsiteY3" fmla="*/ 317500 h 1201420"/>
              <a:gd name="connsiteX4" fmla="*/ 7620 w 1310640"/>
              <a:gd name="connsiteY4" fmla="*/ 1201420 h 1201420"/>
              <a:gd name="connsiteX0" fmla="*/ 0 w 1303020"/>
              <a:gd name="connsiteY0" fmla="*/ 1201420 h 1201420"/>
              <a:gd name="connsiteX1" fmla="*/ 7620 w 1303020"/>
              <a:gd name="connsiteY1" fmla="*/ 769620 h 1201420"/>
              <a:gd name="connsiteX2" fmla="*/ 1290320 w 1303020"/>
              <a:gd name="connsiteY2" fmla="*/ 0 h 1201420"/>
              <a:gd name="connsiteX3" fmla="*/ 1303020 w 1303020"/>
              <a:gd name="connsiteY3" fmla="*/ 317500 h 1201420"/>
              <a:gd name="connsiteX4" fmla="*/ 0 w 1303020"/>
              <a:gd name="connsiteY4" fmla="*/ 1201420 h 1201420"/>
              <a:gd name="connsiteX0" fmla="*/ 2540 w 1295400"/>
              <a:gd name="connsiteY0" fmla="*/ 1226820 h 1226820"/>
              <a:gd name="connsiteX1" fmla="*/ 0 w 1295400"/>
              <a:gd name="connsiteY1" fmla="*/ 769620 h 1226820"/>
              <a:gd name="connsiteX2" fmla="*/ 1282700 w 1295400"/>
              <a:gd name="connsiteY2" fmla="*/ 0 h 1226820"/>
              <a:gd name="connsiteX3" fmla="*/ 1295400 w 1295400"/>
              <a:gd name="connsiteY3" fmla="*/ 317500 h 1226820"/>
              <a:gd name="connsiteX4" fmla="*/ 2540 w 1295400"/>
              <a:gd name="connsiteY4" fmla="*/ 1226820 h 1226820"/>
              <a:gd name="connsiteX0" fmla="*/ 2540 w 1300480"/>
              <a:gd name="connsiteY0" fmla="*/ 1226820 h 1226820"/>
              <a:gd name="connsiteX1" fmla="*/ 0 w 1300480"/>
              <a:gd name="connsiteY1" fmla="*/ 769620 h 1226820"/>
              <a:gd name="connsiteX2" fmla="*/ 1282700 w 1300480"/>
              <a:gd name="connsiteY2" fmla="*/ 0 h 1226820"/>
              <a:gd name="connsiteX3" fmla="*/ 1300480 w 1300480"/>
              <a:gd name="connsiteY3" fmla="*/ 322580 h 1226820"/>
              <a:gd name="connsiteX4" fmla="*/ 2540 w 1300480"/>
              <a:gd name="connsiteY4" fmla="*/ 1226820 h 122682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300480"/>
              <a:gd name="connsiteY0" fmla="*/ 1242060 h 1242060"/>
              <a:gd name="connsiteX1" fmla="*/ 0 w 1300480"/>
              <a:gd name="connsiteY1" fmla="*/ 784860 h 1242060"/>
              <a:gd name="connsiteX2" fmla="*/ 1292860 w 1300480"/>
              <a:gd name="connsiteY2" fmla="*/ 0 h 1242060"/>
              <a:gd name="connsiteX3" fmla="*/ 1300480 w 1300480"/>
              <a:gd name="connsiteY3" fmla="*/ 337820 h 1242060"/>
              <a:gd name="connsiteX4" fmla="*/ 2540 w 1300480"/>
              <a:gd name="connsiteY4" fmla="*/ 1242060 h 1242060"/>
              <a:gd name="connsiteX0" fmla="*/ 2540 w 1295400"/>
              <a:gd name="connsiteY0" fmla="*/ 1242060 h 1242060"/>
              <a:gd name="connsiteX1" fmla="*/ 0 w 1295400"/>
              <a:gd name="connsiteY1" fmla="*/ 784860 h 1242060"/>
              <a:gd name="connsiteX2" fmla="*/ 1292860 w 1295400"/>
              <a:gd name="connsiteY2" fmla="*/ 0 h 1242060"/>
              <a:gd name="connsiteX3" fmla="*/ 1295400 w 1295400"/>
              <a:gd name="connsiteY3" fmla="*/ 337820 h 1242060"/>
              <a:gd name="connsiteX4" fmla="*/ 2540 w 1295400"/>
              <a:gd name="connsiteY4" fmla="*/ 1242060 h 12420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42060">
                <a:moveTo>
                  <a:pt x="2540" y="1242060"/>
                </a:moveTo>
                <a:cubicBezTo>
                  <a:pt x="1693" y="1089660"/>
                  <a:pt x="847" y="937260"/>
                  <a:pt x="0" y="784860"/>
                </a:cubicBezTo>
                <a:lnTo>
                  <a:pt x="1292860" y="0"/>
                </a:lnTo>
                <a:cubicBezTo>
                  <a:pt x="1293707" y="112607"/>
                  <a:pt x="1294553" y="225213"/>
                  <a:pt x="1295400" y="337820"/>
                </a:cubicBezTo>
                <a:lnTo>
                  <a:pt x="2540" y="124206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Freeform 353"/>
          <p:cNvSpPr/>
          <p:nvPr/>
        </p:nvSpPr>
        <p:spPr>
          <a:xfrm>
            <a:off x="7180887" y="3783503"/>
            <a:ext cx="1318485" cy="1206500"/>
          </a:xfrm>
          <a:custGeom>
            <a:avLst/>
            <a:gdLst>
              <a:gd name="connsiteX0" fmla="*/ 0 w 1318260"/>
              <a:gd name="connsiteY0" fmla="*/ 533400 h 1409700"/>
              <a:gd name="connsiteX1" fmla="*/ 15240 w 1318260"/>
              <a:gd name="connsiteY1" fmla="*/ 0 h 1409700"/>
              <a:gd name="connsiteX2" fmla="*/ 1303020 w 1318260"/>
              <a:gd name="connsiteY2" fmla="*/ 701040 h 1409700"/>
              <a:gd name="connsiteX3" fmla="*/ 1318260 w 1318260"/>
              <a:gd name="connsiteY3" fmla="*/ 1409700 h 1409700"/>
              <a:gd name="connsiteX4" fmla="*/ 0 w 1318260"/>
              <a:gd name="connsiteY4" fmla="*/ 533400 h 1409700"/>
              <a:gd name="connsiteX0" fmla="*/ 0 w 1318260"/>
              <a:gd name="connsiteY0" fmla="*/ 533400 h 1409700"/>
              <a:gd name="connsiteX1" fmla="*/ 15240 w 1318260"/>
              <a:gd name="connsiteY1" fmla="*/ 0 h 1409700"/>
              <a:gd name="connsiteX2" fmla="*/ 1318260 w 1318260"/>
              <a:gd name="connsiteY2" fmla="*/ 944880 h 1409700"/>
              <a:gd name="connsiteX3" fmla="*/ 1318260 w 1318260"/>
              <a:gd name="connsiteY3" fmla="*/ 1409700 h 1409700"/>
              <a:gd name="connsiteX4" fmla="*/ 0 w 1318260"/>
              <a:gd name="connsiteY4" fmla="*/ 533400 h 1409700"/>
              <a:gd name="connsiteX0" fmla="*/ 0 w 1318260"/>
              <a:gd name="connsiteY0" fmla="*/ 330200 h 1206500"/>
              <a:gd name="connsiteX1" fmla="*/ 10160 w 1318260"/>
              <a:gd name="connsiteY1" fmla="*/ 0 h 1206500"/>
              <a:gd name="connsiteX2" fmla="*/ 1318260 w 1318260"/>
              <a:gd name="connsiteY2" fmla="*/ 741680 h 1206500"/>
              <a:gd name="connsiteX3" fmla="*/ 1318260 w 1318260"/>
              <a:gd name="connsiteY3" fmla="*/ 1206500 h 1206500"/>
              <a:gd name="connsiteX4" fmla="*/ 0 w 1318260"/>
              <a:gd name="connsiteY4" fmla="*/ 330200 h 1206500"/>
              <a:gd name="connsiteX0" fmla="*/ 0 w 1313180"/>
              <a:gd name="connsiteY0" fmla="*/ 325120 h 1206500"/>
              <a:gd name="connsiteX1" fmla="*/ 5080 w 1313180"/>
              <a:gd name="connsiteY1" fmla="*/ 0 h 1206500"/>
              <a:gd name="connsiteX2" fmla="*/ 1313180 w 1313180"/>
              <a:gd name="connsiteY2" fmla="*/ 741680 h 1206500"/>
              <a:gd name="connsiteX3" fmla="*/ 1313180 w 1313180"/>
              <a:gd name="connsiteY3" fmla="*/ 1206500 h 1206500"/>
              <a:gd name="connsiteX4" fmla="*/ 0 w 1313180"/>
              <a:gd name="connsiteY4" fmla="*/ 325120 h 1206500"/>
              <a:gd name="connsiteX0" fmla="*/ 0 w 1318260"/>
              <a:gd name="connsiteY0" fmla="*/ 325120 h 1211580"/>
              <a:gd name="connsiteX1" fmla="*/ 5080 w 1318260"/>
              <a:gd name="connsiteY1" fmla="*/ 0 h 1211580"/>
              <a:gd name="connsiteX2" fmla="*/ 1313180 w 1318260"/>
              <a:gd name="connsiteY2" fmla="*/ 741680 h 1211580"/>
              <a:gd name="connsiteX3" fmla="*/ 1318260 w 1318260"/>
              <a:gd name="connsiteY3" fmla="*/ 1211580 h 1211580"/>
              <a:gd name="connsiteX4" fmla="*/ 0 w 1318260"/>
              <a:gd name="connsiteY4" fmla="*/ 325120 h 1211580"/>
              <a:gd name="connsiteX0" fmla="*/ 0 w 1318748"/>
              <a:gd name="connsiteY0" fmla="*/ 325120 h 1211580"/>
              <a:gd name="connsiteX1" fmla="*/ 5080 w 1318748"/>
              <a:gd name="connsiteY1" fmla="*/ 0 h 1211580"/>
              <a:gd name="connsiteX2" fmla="*/ 1318260 w 1318748"/>
              <a:gd name="connsiteY2" fmla="*/ 751840 h 1211580"/>
              <a:gd name="connsiteX3" fmla="*/ 1318260 w 1318748"/>
              <a:gd name="connsiteY3" fmla="*/ 1211580 h 1211580"/>
              <a:gd name="connsiteX4" fmla="*/ 0 w 1318748"/>
              <a:gd name="connsiteY4" fmla="*/ 325120 h 1211580"/>
              <a:gd name="connsiteX0" fmla="*/ 0 w 1318485"/>
              <a:gd name="connsiteY0" fmla="*/ 325120 h 1206500"/>
              <a:gd name="connsiteX1" fmla="*/ 5080 w 1318485"/>
              <a:gd name="connsiteY1" fmla="*/ 0 h 1206500"/>
              <a:gd name="connsiteX2" fmla="*/ 1318260 w 1318485"/>
              <a:gd name="connsiteY2" fmla="*/ 751840 h 1206500"/>
              <a:gd name="connsiteX3" fmla="*/ 1313180 w 1318485"/>
              <a:gd name="connsiteY3" fmla="*/ 1206500 h 1206500"/>
              <a:gd name="connsiteX4" fmla="*/ 0 w 1318485"/>
              <a:gd name="connsiteY4" fmla="*/ 325120 h 1206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485" h="1206500">
                <a:moveTo>
                  <a:pt x="0" y="325120"/>
                </a:moveTo>
                <a:cubicBezTo>
                  <a:pt x="1693" y="216747"/>
                  <a:pt x="3387" y="108373"/>
                  <a:pt x="5080" y="0"/>
                </a:cubicBezTo>
                <a:lnTo>
                  <a:pt x="1318260" y="751840"/>
                </a:lnTo>
                <a:cubicBezTo>
                  <a:pt x="1319953" y="908473"/>
                  <a:pt x="1311487" y="1049867"/>
                  <a:pt x="1313180" y="1206500"/>
                </a:cubicBezTo>
                <a:lnTo>
                  <a:pt x="0" y="325120"/>
                </a:lnTo>
                <a:close/>
              </a:path>
            </a:pathLst>
          </a:custGeom>
          <a:solidFill>
            <a:srgbClr val="5B9BD5">
              <a:alpha val="43922"/>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6" name="Freeform 715"/>
          <p:cNvSpPr/>
          <p:nvPr/>
        </p:nvSpPr>
        <p:spPr>
          <a:xfrm>
            <a:off x="3741514" y="2929331"/>
            <a:ext cx="1310640" cy="651510"/>
          </a:xfrm>
          <a:custGeom>
            <a:avLst/>
            <a:gdLst>
              <a:gd name="connsiteX0" fmla="*/ 0 w 1333500"/>
              <a:gd name="connsiteY0" fmla="*/ 236220 h 670560"/>
              <a:gd name="connsiteX1" fmla="*/ 0 w 1333500"/>
              <a:gd name="connsiteY1" fmla="*/ 0 h 670560"/>
              <a:gd name="connsiteX2" fmla="*/ 1318260 w 1333500"/>
              <a:gd name="connsiteY2" fmla="*/ 358140 h 670560"/>
              <a:gd name="connsiteX3" fmla="*/ 1333500 w 1333500"/>
              <a:gd name="connsiteY3" fmla="*/ 670560 h 670560"/>
              <a:gd name="connsiteX4" fmla="*/ 0 w 1333500"/>
              <a:gd name="connsiteY4" fmla="*/ 236220 h 670560"/>
              <a:gd name="connsiteX0" fmla="*/ 0 w 1333500"/>
              <a:gd name="connsiteY0" fmla="*/ 236220 h 670560"/>
              <a:gd name="connsiteX1" fmla="*/ 0 w 1333500"/>
              <a:gd name="connsiteY1" fmla="*/ 0 h 670560"/>
              <a:gd name="connsiteX2" fmla="*/ 1333500 w 1333500"/>
              <a:gd name="connsiteY2" fmla="*/ 361950 h 670560"/>
              <a:gd name="connsiteX3" fmla="*/ 1333500 w 1333500"/>
              <a:gd name="connsiteY3" fmla="*/ 670560 h 670560"/>
              <a:gd name="connsiteX4" fmla="*/ 0 w 1333500"/>
              <a:gd name="connsiteY4" fmla="*/ 236220 h 670560"/>
              <a:gd name="connsiteX0" fmla="*/ 0 w 1333500"/>
              <a:gd name="connsiteY0" fmla="*/ 217170 h 651510"/>
              <a:gd name="connsiteX1" fmla="*/ 22860 w 1333500"/>
              <a:gd name="connsiteY1" fmla="*/ 0 h 651510"/>
              <a:gd name="connsiteX2" fmla="*/ 1333500 w 1333500"/>
              <a:gd name="connsiteY2" fmla="*/ 342900 h 651510"/>
              <a:gd name="connsiteX3" fmla="*/ 1333500 w 1333500"/>
              <a:gd name="connsiteY3" fmla="*/ 651510 h 651510"/>
              <a:gd name="connsiteX4" fmla="*/ 0 w 1333500"/>
              <a:gd name="connsiteY4" fmla="*/ 217170 h 651510"/>
              <a:gd name="connsiteX0" fmla="*/ 3810 w 1310640"/>
              <a:gd name="connsiteY0" fmla="*/ 236220 h 651510"/>
              <a:gd name="connsiteX1" fmla="*/ 0 w 1310640"/>
              <a:gd name="connsiteY1" fmla="*/ 0 h 651510"/>
              <a:gd name="connsiteX2" fmla="*/ 1310640 w 1310640"/>
              <a:gd name="connsiteY2" fmla="*/ 342900 h 651510"/>
              <a:gd name="connsiteX3" fmla="*/ 1310640 w 1310640"/>
              <a:gd name="connsiteY3" fmla="*/ 651510 h 651510"/>
              <a:gd name="connsiteX4" fmla="*/ 3810 w 1310640"/>
              <a:gd name="connsiteY4" fmla="*/ 236220 h 6515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651510">
                <a:moveTo>
                  <a:pt x="3810" y="236220"/>
                </a:moveTo>
                <a:lnTo>
                  <a:pt x="0" y="0"/>
                </a:lnTo>
                <a:lnTo>
                  <a:pt x="1310640" y="342900"/>
                </a:lnTo>
                <a:lnTo>
                  <a:pt x="1310640" y="651510"/>
                </a:lnTo>
                <a:lnTo>
                  <a:pt x="3810" y="236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7" name="Freeform 716"/>
          <p:cNvSpPr/>
          <p:nvPr/>
        </p:nvSpPr>
        <p:spPr>
          <a:xfrm>
            <a:off x="2461789" y="2936951"/>
            <a:ext cx="1283970" cy="636270"/>
          </a:xfrm>
          <a:custGeom>
            <a:avLst/>
            <a:gdLst>
              <a:gd name="connsiteX0" fmla="*/ 0 w 1303020"/>
              <a:gd name="connsiteY0" fmla="*/ 365760 h 624840"/>
              <a:gd name="connsiteX1" fmla="*/ 1303020 w 1303020"/>
              <a:gd name="connsiteY1" fmla="*/ 0 h 624840"/>
              <a:gd name="connsiteX2" fmla="*/ 1303020 w 1303020"/>
              <a:gd name="connsiteY2" fmla="*/ 236220 h 624840"/>
              <a:gd name="connsiteX3" fmla="*/ 7620 w 1303020"/>
              <a:gd name="connsiteY3" fmla="*/ 624840 h 624840"/>
              <a:gd name="connsiteX4" fmla="*/ 0 w 1303020"/>
              <a:gd name="connsiteY4" fmla="*/ 365760 h 624840"/>
              <a:gd name="connsiteX0" fmla="*/ 0 w 1303020"/>
              <a:gd name="connsiteY0" fmla="*/ 354330 h 613410"/>
              <a:gd name="connsiteX1" fmla="*/ 1276350 w 1303020"/>
              <a:gd name="connsiteY1" fmla="*/ 0 h 613410"/>
              <a:gd name="connsiteX2" fmla="*/ 1303020 w 1303020"/>
              <a:gd name="connsiteY2" fmla="*/ 224790 h 613410"/>
              <a:gd name="connsiteX3" fmla="*/ 7620 w 1303020"/>
              <a:gd name="connsiteY3" fmla="*/ 613410 h 613410"/>
              <a:gd name="connsiteX4" fmla="*/ 0 w 1303020"/>
              <a:gd name="connsiteY4" fmla="*/ 354330 h 613410"/>
              <a:gd name="connsiteX0" fmla="*/ 0 w 1280160"/>
              <a:gd name="connsiteY0" fmla="*/ 354330 h 613410"/>
              <a:gd name="connsiteX1" fmla="*/ 1276350 w 1280160"/>
              <a:gd name="connsiteY1" fmla="*/ 0 h 613410"/>
              <a:gd name="connsiteX2" fmla="*/ 1280160 w 1280160"/>
              <a:gd name="connsiteY2" fmla="*/ 232410 h 613410"/>
              <a:gd name="connsiteX3" fmla="*/ 7620 w 1280160"/>
              <a:gd name="connsiteY3" fmla="*/ 613410 h 613410"/>
              <a:gd name="connsiteX4" fmla="*/ 0 w 1280160"/>
              <a:gd name="connsiteY4" fmla="*/ 354330 h 613410"/>
              <a:gd name="connsiteX0" fmla="*/ 3810 w 1283970"/>
              <a:gd name="connsiteY0" fmla="*/ 354330 h 636270"/>
              <a:gd name="connsiteX1" fmla="*/ 1280160 w 1283970"/>
              <a:gd name="connsiteY1" fmla="*/ 0 h 636270"/>
              <a:gd name="connsiteX2" fmla="*/ 1283970 w 1283970"/>
              <a:gd name="connsiteY2" fmla="*/ 232410 h 636270"/>
              <a:gd name="connsiteX3" fmla="*/ 0 w 1283970"/>
              <a:gd name="connsiteY3" fmla="*/ 636270 h 636270"/>
              <a:gd name="connsiteX4" fmla="*/ 3810 w 1283970"/>
              <a:gd name="connsiteY4" fmla="*/ 354330 h 6362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3970" h="636270">
                <a:moveTo>
                  <a:pt x="3810" y="354330"/>
                </a:moveTo>
                <a:lnTo>
                  <a:pt x="1280160" y="0"/>
                </a:lnTo>
                <a:lnTo>
                  <a:pt x="1283970" y="232410"/>
                </a:lnTo>
                <a:lnTo>
                  <a:pt x="0" y="636270"/>
                </a:lnTo>
                <a:lnTo>
                  <a:pt x="3810" y="35433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 name="Group 13"/>
          <p:cNvGrpSpPr/>
          <p:nvPr/>
        </p:nvGrpSpPr>
        <p:grpSpPr>
          <a:xfrm>
            <a:off x="2429395" y="3289682"/>
            <a:ext cx="409188" cy="429399"/>
            <a:chOff x="2965923" y="3321007"/>
            <a:chExt cx="409188" cy="429399"/>
          </a:xfrm>
        </p:grpSpPr>
        <p:sp>
          <p:nvSpPr>
            <p:cNvPr id="719" name="TextBox 718"/>
            <p:cNvSpPr txBox="1"/>
            <p:nvPr/>
          </p:nvSpPr>
          <p:spPr>
            <a:xfrm>
              <a:off x="2965923" y="3321007"/>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0" name="TextBox 719"/>
            <p:cNvSpPr txBox="1"/>
            <p:nvPr/>
          </p:nvSpPr>
          <p:spPr>
            <a:xfrm>
              <a:off x="3118323" y="347340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1" name="TextBox 720"/>
            <p:cNvSpPr txBox="1"/>
            <p:nvPr/>
          </p:nvSpPr>
          <p:spPr>
            <a:xfrm rot="9450654">
              <a:off x="3046222" y="342695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23" name="Group 722"/>
          <p:cNvGrpSpPr/>
          <p:nvPr/>
        </p:nvGrpSpPr>
        <p:grpSpPr>
          <a:xfrm>
            <a:off x="3568373" y="3516051"/>
            <a:ext cx="987755" cy="572604"/>
            <a:chOff x="7274641" y="5535783"/>
            <a:chExt cx="987755" cy="572604"/>
          </a:xfrm>
        </p:grpSpPr>
        <p:sp>
          <p:nvSpPr>
            <p:cNvPr id="724" name="TextBox 723"/>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5" name="TextBox 724"/>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6" name="TextBox 725"/>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7" name="TextBox 726"/>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8" name="TextBox 727"/>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29" name="TextBox 728"/>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0" name="TextBox 729"/>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1" name="TextBox 730"/>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2" name="TextBox 731"/>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33" name="TextBox 732"/>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2" name="TextBox 751"/>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3" name="TextBox 752"/>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4" name="TextBox 753"/>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5" name="TextBox 754"/>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6" name="TextBox 755"/>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7" name="TextBox 756"/>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8" name="TextBox 757"/>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59" name="TextBox 758"/>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0" name="TextBox 759"/>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61" name="Group 760"/>
          <p:cNvGrpSpPr/>
          <p:nvPr/>
        </p:nvGrpSpPr>
        <p:grpSpPr>
          <a:xfrm rot="20174646">
            <a:off x="3048902" y="3087089"/>
            <a:ext cx="1003144" cy="598675"/>
            <a:chOff x="7274641" y="5525101"/>
            <a:chExt cx="1003144" cy="598675"/>
          </a:xfrm>
        </p:grpSpPr>
        <p:sp>
          <p:nvSpPr>
            <p:cNvPr id="762" name="TextBox 761"/>
            <p:cNvSpPr txBox="1"/>
            <p:nvPr/>
          </p:nvSpPr>
          <p:spPr>
            <a:xfrm>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3" name="TextBox 762"/>
            <p:cNvSpPr txBox="1"/>
            <p:nvPr/>
          </p:nvSpPr>
          <p:spPr>
            <a:xfrm>
              <a:off x="7696015" y="55425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4" name="TextBox 763"/>
            <p:cNvSpPr txBox="1"/>
            <p:nvPr/>
          </p:nvSpPr>
          <p:spPr>
            <a:xfrm>
              <a:off x="7546626" y="56584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5" name="TextBox 764"/>
            <p:cNvSpPr txBox="1"/>
            <p:nvPr/>
          </p:nvSpPr>
          <p:spPr>
            <a:xfrm>
              <a:off x="7394227" y="55338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6" name="TextBox 765"/>
            <p:cNvSpPr txBox="1"/>
            <p:nvPr/>
          </p:nvSpPr>
          <p:spPr>
            <a:xfrm rot="18966373">
              <a:off x="7274641" y="56497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7" name="TextBox 766"/>
            <p:cNvSpPr txBox="1"/>
            <p:nvPr/>
          </p:nvSpPr>
          <p:spPr>
            <a:xfrm rot="18502734">
              <a:off x="7546627" y="5525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8" name="TextBox 767"/>
            <p:cNvSpPr txBox="1"/>
            <p:nvPr/>
          </p:nvSpPr>
          <p:spPr>
            <a:xfrm rot="18502734">
              <a:off x="7699027" y="56775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69" name="TextBox 768"/>
            <p:cNvSpPr txBox="1"/>
            <p:nvPr/>
          </p:nvSpPr>
          <p:spPr>
            <a:xfrm rot="18502734">
              <a:off x="7848415" y="569496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0" name="TextBox 769"/>
            <p:cNvSpPr txBox="1"/>
            <p:nvPr/>
          </p:nvSpPr>
          <p:spPr>
            <a:xfrm rot="18502734">
              <a:off x="7699026" y="58108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1" name="TextBox 770"/>
            <p:cNvSpPr txBox="1"/>
            <p:nvPr/>
          </p:nvSpPr>
          <p:spPr>
            <a:xfrm rot="18502734">
              <a:off x="7666213" y="557037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2" name="TextBox 771"/>
            <p:cNvSpPr txBox="1"/>
            <p:nvPr/>
          </p:nvSpPr>
          <p:spPr>
            <a:xfrm rot="18502734">
              <a:off x="7546627" y="56862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3" name="TextBox 772"/>
            <p:cNvSpPr txBox="1"/>
            <p:nvPr/>
          </p:nvSpPr>
          <p:spPr>
            <a:xfrm rot="15869107">
              <a:off x="7427041" y="580210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4" name="TextBox 773"/>
            <p:cNvSpPr txBox="1"/>
            <p:nvPr/>
          </p:nvSpPr>
          <p:spPr>
            <a:xfrm rot="5564311">
              <a:off x="7771928" y="5501481"/>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5" name="TextBox 774"/>
            <p:cNvSpPr txBox="1"/>
            <p:nvPr/>
          </p:nvSpPr>
          <p:spPr>
            <a:xfrm rot="19092737">
              <a:off x="7754304" y="577073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6" name="TextBox 775"/>
            <p:cNvSpPr txBox="1"/>
            <p:nvPr/>
          </p:nvSpPr>
          <p:spPr>
            <a:xfrm rot="19092737">
              <a:off x="7873890" y="581599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7" name="TextBox 776"/>
            <p:cNvSpPr txBox="1"/>
            <p:nvPr/>
          </p:nvSpPr>
          <p:spPr>
            <a:xfrm rot="14089324">
              <a:off x="8004311" y="5606984"/>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8" name="TextBox 777"/>
            <p:cNvSpPr txBox="1"/>
            <p:nvPr/>
          </p:nvSpPr>
          <p:spPr>
            <a:xfrm rot="14089324">
              <a:off x="8004310" y="57172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79" name="TextBox 778"/>
            <p:cNvSpPr txBox="1"/>
            <p:nvPr/>
          </p:nvSpPr>
          <p:spPr>
            <a:xfrm rot="14089324">
              <a:off x="7851911" y="559263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0" name="TextBox 779"/>
            <p:cNvSpPr txBox="1"/>
            <p:nvPr/>
          </p:nvSpPr>
          <p:spPr>
            <a:xfrm rot="11455697">
              <a:off x="7732325" y="570850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81" name="Group 780"/>
          <p:cNvGrpSpPr/>
          <p:nvPr/>
        </p:nvGrpSpPr>
        <p:grpSpPr>
          <a:xfrm rot="2153733">
            <a:off x="2887739" y="3517085"/>
            <a:ext cx="1043933" cy="603382"/>
            <a:chOff x="7249241" y="5535783"/>
            <a:chExt cx="1043933" cy="603382"/>
          </a:xfrm>
        </p:grpSpPr>
        <p:sp>
          <p:nvSpPr>
            <p:cNvPr id="782" name="TextBox 781"/>
            <p:cNvSpPr txBox="1"/>
            <p:nvPr/>
          </p:nvSpPr>
          <p:spPr>
            <a:xfrm>
              <a:off x="7546627" y="55404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3" name="TextBox 782"/>
            <p:cNvSpPr txBox="1"/>
            <p:nvPr/>
          </p:nvSpPr>
          <p:spPr>
            <a:xfrm>
              <a:off x="7696015" y="555795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4" name="TextBox 783"/>
            <p:cNvSpPr txBox="1"/>
            <p:nvPr/>
          </p:nvSpPr>
          <p:spPr>
            <a:xfrm>
              <a:off x="7546626" y="567382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5" name="TextBox 784"/>
            <p:cNvSpPr txBox="1"/>
            <p:nvPr/>
          </p:nvSpPr>
          <p:spPr>
            <a:xfrm>
              <a:off x="7394227" y="554922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6" name="TextBox 785"/>
            <p:cNvSpPr txBox="1"/>
            <p:nvPr/>
          </p:nvSpPr>
          <p:spPr>
            <a:xfrm rot="18966373">
              <a:off x="7249241" y="573083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7" name="TextBox 786"/>
            <p:cNvSpPr txBox="1"/>
            <p:nvPr/>
          </p:nvSpPr>
          <p:spPr>
            <a:xfrm rot="18502734">
              <a:off x="7546627" y="55097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8" name="TextBox 787"/>
            <p:cNvSpPr txBox="1"/>
            <p:nvPr/>
          </p:nvSpPr>
          <p:spPr>
            <a:xfrm rot="18502734">
              <a:off x="7699027" y="566211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89" name="TextBox 788"/>
            <p:cNvSpPr txBox="1"/>
            <p:nvPr/>
          </p:nvSpPr>
          <p:spPr>
            <a:xfrm rot="18502734">
              <a:off x="7848415" y="567958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0" name="TextBox 789"/>
            <p:cNvSpPr txBox="1"/>
            <p:nvPr/>
          </p:nvSpPr>
          <p:spPr>
            <a:xfrm rot="18502734">
              <a:off x="7699026" y="57954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1" name="TextBox 790"/>
            <p:cNvSpPr txBox="1"/>
            <p:nvPr/>
          </p:nvSpPr>
          <p:spPr>
            <a:xfrm rot="18502734">
              <a:off x="7666213" y="555498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2" name="TextBox 791"/>
            <p:cNvSpPr txBox="1"/>
            <p:nvPr/>
          </p:nvSpPr>
          <p:spPr>
            <a:xfrm rot="18502734">
              <a:off x="7546627" y="56708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3" name="TextBox 792"/>
            <p:cNvSpPr txBox="1"/>
            <p:nvPr/>
          </p:nvSpPr>
          <p:spPr>
            <a:xfrm rot="15869107">
              <a:off x="7427041" y="57867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4" name="TextBox 793"/>
            <p:cNvSpPr txBox="1"/>
            <p:nvPr/>
          </p:nvSpPr>
          <p:spPr>
            <a:xfrm rot="5564311">
              <a:off x="7771928" y="5486093"/>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5" name="TextBox 794"/>
            <p:cNvSpPr txBox="1"/>
            <p:nvPr/>
          </p:nvSpPr>
          <p:spPr>
            <a:xfrm rot="19092737">
              <a:off x="7754304" y="575534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6" name="TextBox 795"/>
            <p:cNvSpPr txBox="1"/>
            <p:nvPr/>
          </p:nvSpPr>
          <p:spPr>
            <a:xfrm rot="19092737">
              <a:off x="7873890" y="580061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7" name="TextBox 796"/>
            <p:cNvSpPr txBox="1"/>
            <p:nvPr/>
          </p:nvSpPr>
          <p:spPr>
            <a:xfrm rot="14089324">
              <a:off x="8004311" y="55992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8" name="TextBox 797"/>
            <p:cNvSpPr txBox="1"/>
            <p:nvPr/>
          </p:nvSpPr>
          <p:spPr>
            <a:xfrm rot="14089324">
              <a:off x="8004310" y="570184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99" name="TextBox 798"/>
            <p:cNvSpPr txBox="1"/>
            <p:nvPr/>
          </p:nvSpPr>
          <p:spPr>
            <a:xfrm rot="14089324">
              <a:off x="7851911" y="557724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0" name="TextBox 799"/>
            <p:cNvSpPr txBox="1"/>
            <p:nvPr/>
          </p:nvSpPr>
          <p:spPr>
            <a:xfrm rot="11455697">
              <a:off x="7732325" y="569311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1" name="Group 800"/>
          <p:cNvGrpSpPr/>
          <p:nvPr/>
        </p:nvGrpSpPr>
        <p:grpSpPr>
          <a:xfrm>
            <a:off x="3473797" y="2883640"/>
            <a:ext cx="400802" cy="490971"/>
            <a:chOff x="7540031" y="4616968"/>
            <a:chExt cx="400802" cy="490971"/>
          </a:xfrm>
        </p:grpSpPr>
        <p:sp>
          <p:nvSpPr>
            <p:cNvPr id="802" name="TextBox 801"/>
            <p:cNvSpPr txBox="1"/>
            <p:nvPr/>
          </p:nvSpPr>
          <p:spPr>
            <a:xfrm rot="19092737">
              <a:off x="7540031" y="4738607"/>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3" name="TextBox 802"/>
            <p:cNvSpPr txBox="1"/>
            <p:nvPr/>
          </p:nvSpPr>
          <p:spPr>
            <a:xfrm rot="1209351">
              <a:off x="7701660" y="4616968"/>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04" name="Group 803"/>
          <p:cNvGrpSpPr/>
          <p:nvPr/>
        </p:nvGrpSpPr>
        <p:grpSpPr>
          <a:xfrm>
            <a:off x="2690996" y="3156204"/>
            <a:ext cx="1175298" cy="663084"/>
            <a:chOff x="8123834" y="5403622"/>
            <a:chExt cx="1175298" cy="663084"/>
          </a:xfrm>
        </p:grpSpPr>
        <p:sp>
          <p:nvSpPr>
            <p:cNvPr id="805" name="TextBox 804"/>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6" name="TextBox 805"/>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7" name="TextBox 806"/>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8" name="TextBox 807"/>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09" name="TextBox 808"/>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0" name="TextBox 809"/>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1" name="TextBox 810"/>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2" name="TextBox 811"/>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3" name="TextBox 812"/>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4" name="TextBox 813"/>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5" name="TextBox 814"/>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6" name="TextBox 815"/>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7" name="TextBox 816"/>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8" name="TextBox 817"/>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19" name="TextBox 818"/>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0" name="TextBox 819"/>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1" name="TextBox 820"/>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2" name="TextBox 821"/>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3" name="TextBox 822"/>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824" name="Group 823"/>
          <p:cNvGrpSpPr/>
          <p:nvPr/>
        </p:nvGrpSpPr>
        <p:grpSpPr>
          <a:xfrm>
            <a:off x="3671406" y="3057429"/>
            <a:ext cx="987755" cy="572604"/>
            <a:chOff x="7274641" y="5535783"/>
            <a:chExt cx="987755" cy="572604"/>
          </a:xfrm>
        </p:grpSpPr>
        <p:sp>
          <p:nvSpPr>
            <p:cNvPr id="825" name="TextBox 824"/>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6" name="TextBox 825"/>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7" name="TextBox 826"/>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28" name="TextBox 827"/>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845" name="TextBox 844"/>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5" name="TextBox 1014"/>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6" name="TextBox 1015"/>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7" name="TextBox 1016"/>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8" name="TextBox 1017"/>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19" name="TextBox 1018"/>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0" name="TextBox 1019"/>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1" name="TextBox 1020"/>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2" name="TextBox 1021"/>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3" name="TextBox 1022"/>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4" name="TextBox 1023"/>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5" name="TextBox 1024"/>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6" name="TextBox 1025"/>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7" name="TextBox 1026"/>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28" name="TextBox 1027"/>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2" name="Group 11"/>
          <p:cNvGrpSpPr/>
          <p:nvPr/>
        </p:nvGrpSpPr>
        <p:grpSpPr>
          <a:xfrm>
            <a:off x="4025459" y="3245099"/>
            <a:ext cx="573625" cy="542020"/>
            <a:chOff x="7551006" y="5273439"/>
            <a:chExt cx="573625" cy="542020"/>
          </a:xfrm>
        </p:grpSpPr>
        <p:sp>
          <p:nvSpPr>
            <p:cNvPr id="1029" name="TextBox 1028"/>
            <p:cNvSpPr txBox="1"/>
            <p:nvPr/>
          </p:nvSpPr>
          <p:spPr>
            <a:xfrm>
              <a:off x="7640699" y="5386060"/>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0" name="TextBox 1029"/>
            <p:cNvSpPr txBox="1"/>
            <p:nvPr/>
          </p:nvSpPr>
          <p:spPr>
            <a:xfrm>
              <a:off x="7793099" y="5538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1" name="TextBox 1030"/>
            <p:cNvSpPr txBox="1"/>
            <p:nvPr/>
          </p:nvSpPr>
          <p:spPr>
            <a:xfrm rot="9450654">
              <a:off x="7720998" y="5492009"/>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2" name="TextBox 1031"/>
            <p:cNvSpPr txBox="1"/>
            <p:nvPr/>
          </p:nvSpPr>
          <p:spPr>
            <a:xfrm rot="5564311">
              <a:off x="7866545" y="52545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3" name="TextBox 1032"/>
            <p:cNvSpPr txBox="1"/>
            <p:nvPr/>
          </p:nvSpPr>
          <p:spPr>
            <a:xfrm rot="9450654">
              <a:off x="7551006" y="5436483"/>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3" name="Group 12"/>
          <p:cNvGrpSpPr/>
          <p:nvPr/>
        </p:nvGrpSpPr>
        <p:grpSpPr>
          <a:xfrm>
            <a:off x="3417669" y="2914382"/>
            <a:ext cx="781691" cy="1140799"/>
            <a:chOff x="4015669" y="5383000"/>
            <a:chExt cx="781691" cy="1140799"/>
          </a:xfrm>
        </p:grpSpPr>
        <p:sp>
          <p:nvSpPr>
            <p:cNvPr id="722" name="TextBox 721"/>
            <p:cNvSpPr txBox="1"/>
            <p:nvPr/>
          </p:nvSpPr>
          <p:spPr>
            <a:xfrm rot="9450654">
              <a:off x="4015669" y="5383000"/>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4" name="TextBox 1033"/>
            <p:cNvSpPr txBox="1"/>
            <p:nvPr/>
          </p:nvSpPr>
          <p:spPr>
            <a:xfrm>
              <a:off x="4357131" y="6216022"/>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5" name="TextBox 1034"/>
            <p:cNvSpPr txBox="1"/>
            <p:nvPr/>
          </p:nvSpPr>
          <p:spPr>
            <a:xfrm>
              <a:off x="4347404" y="605567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6" name="TextBox 1035"/>
            <p:cNvSpPr txBox="1"/>
            <p:nvPr/>
          </p:nvSpPr>
          <p:spPr>
            <a:xfrm rot="9450654">
              <a:off x="4468471" y="6027582"/>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37" name="TextBox 1036"/>
            <p:cNvSpPr txBox="1"/>
            <p:nvPr/>
          </p:nvSpPr>
          <p:spPr>
            <a:xfrm rot="9450654">
              <a:off x="4369340" y="5595826"/>
              <a:ext cx="328889"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038" name="Group 1037"/>
          <p:cNvGrpSpPr/>
          <p:nvPr/>
        </p:nvGrpSpPr>
        <p:grpSpPr>
          <a:xfrm>
            <a:off x="4048700" y="3139399"/>
            <a:ext cx="987755" cy="572604"/>
            <a:chOff x="7274641" y="5535783"/>
            <a:chExt cx="987755" cy="572604"/>
          </a:xfrm>
        </p:grpSpPr>
        <p:sp>
          <p:nvSpPr>
            <p:cNvPr id="1039" name="TextBox 1038"/>
            <p:cNvSpPr txBox="1"/>
            <p:nvPr/>
          </p:nvSpPr>
          <p:spPr>
            <a:xfrm>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0" name="TextBox 1039"/>
            <p:cNvSpPr txBox="1"/>
            <p:nvPr/>
          </p:nvSpPr>
          <p:spPr>
            <a:xfrm>
              <a:off x="7696015" y="55579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1" name="TextBox 1040"/>
            <p:cNvSpPr txBox="1"/>
            <p:nvPr/>
          </p:nvSpPr>
          <p:spPr>
            <a:xfrm>
              <a:off x="7546626" y="56738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2" name="TextBox 1041"/>
            <p:cNvSpPr txBox="1"/>
            <p:nvPr/>
          </p:nvSpPr>
          <p:spPr>
            <a:xfrm>
              <a:off x="7394227" y="55492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3" name="TextBox 1042"/>
            <p:cNvSpPr txBox="1"/>
            <p:nvPr/>
          </p:nvSpPr>
          <p:spPr>
            <a:xfrm rot="18966373">
              <a:off x="7274641" y="56650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4" name="TextBox 1043"/>
            <p:cNvSpPr txBox="1"/>
            <p:nvPr/>
          </p:nvSpPr>
          <p:spPr>
            <a:xfrm rot="18502734">
              <a:off x="7546627" y="55404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5" name="TextBox 1044"/>
            <p:cNvSpPr txBox="1"/>
            <p:nvPr/>
          </p:nvSpPr>
          <p:spPr>
            <a:xfrm rot="18502734">
              <a:off x="7699027" y="569289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6" name="TextBox 1045"/>
            <p:cNvSpPr txBox="1"/>
            <p:nvPr/>
          </p:nvSpPr>
          <p:spPr>
            <a:xfrm rot="18502734">
              <a:off x="7848415" y="571035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7" name="TextBox 1046"/>
            <p:cNvSpPr txBox="1"/>
            <p:nvPr/>
          </p:nvSpPr>
          <p:spPr>
            <a:xfrm rot="18502734">
              <a:off x="7699026" y="58262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8" name="TextBox 1047"/>
            <p:cNvSpPr txBox="1"/>
            <p:nvPr/>
          </p:nvSpPr>
          <p:spPr>
            <a:xfrm rot="18502734">
              <a:off x="7666213" y="558575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49" name="TextBox 1048"/>
            <p:cNvSpPr txBox="1"/>
            <p:nvPr/>
          </p:nvSpPr>
          <p:spPr>
            <a:xfrm rot="18502734">
              <a:off x="7546627" y="57016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0" name="TextBox 1049"/>
            <p:cNvSpPr txBox="1"/>
            <p:nvPr/>
          </p:nvSpPr>
          <p:spPr>
            <a:xfrm rot="15869107">
              <a:off x="7427041" y="58174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1" name="TextBox 1050"/>
            <p:cNvSpPr txBox="1"/>
            <p:nvPr/>
          </p:nvSpPr>
          <p:spPr>
            <a:xfrm rot="5564311">
              <a:off x="7771928" y="551687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2" name="TextBox 1051"/>
            <p:cNvSpPr txBox="1"/>
            <p:nvPr/>
          </p:nvSpPr>
          <p:spPr>
            <a:xfrm rot="19092737">
              <a:off x="7754304" y="57861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3" name="TextBox 1052"/>
            <p:cNvSpPr txBox="1"/>
            <p:nvPr/>
          </p:nvSpPr>
          <p:spPr>
            <a:xfrm rot="19092737">
              <a:off x="7873890" y="583138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4" name="TextBox 1053"/>
            <p:cNvSpPr txBox="1"/>
            <p:nvPr/>
          </p:nvSpPr>
          <p:spPr>
            <a:xfrm rot="14089324">
              <a:off x="8004311" y="5606984"/>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5" name="TextBox 1054"/>
            <p:cNvSpPr txBox="1"/>
            <p:nvPr/>
          </p:nvSpPr>
          <p:spPr>
            <a:xfrm rot="14089324">
              <a:off x="8004310" y="573262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6" name="TextBox 1055"/>
            <p:cNvSpPr txBox="1"/>
            <p:nvPr/>
          </p:nvSpPr>
          <p:spPr>
            <a:xfrm rot="14089324">
              <a:off x="7851911" y="560802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57" name="TextBox 1056"/>
            <p:cNvSpPr txBox="1"/>
            <p:nvPr/>
          </p:nvSpPr>
          <p:spPr>
            <a:xfrm rot="11455697">
              <a:off x="7732325" y="572388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5" name="Freeform 714"/>
          <p:cNvSpPr/>
          <p:nvPr/>
        </p:nvSpPr>
        <p:spPr>
          <a:xfrm>
            <a:off x="2461644" y="3302856"/>
            <a:ext cx="1303020" cy="998220"/>
          </a:xfrm>
          <a:custGeom>
            <a:avLst/>
            <a:gdLst>
              <a:gd name="connsiteX0" fmla="*/ 0 w 1303020"/>
              <a:gd name="connsiteY0" fmla="*/ 0 h 998220"/>
              <a:gd name="connsiteX1" fmla="*/ 1295400 w 1303020"/>
              <a:gd name="connsiteY1" fmla="*/ 594360 h 998220"/>
              <a:gd name="connsiteX2" fmla="*/ 1303020 w 1303020"/>
              <a:gd name="connsiteY2" fmla="*/ 998220 h 998220"/>
              <a:gd name="connsiteX3" fmla="*/ 0 w 1303020"/>
              <a:gd name="connsiteY3" fmla="*/ 266700 h 998220"/>
              <a:gd name="connsiteX4" fmla="*/ 0 w 1303020"/>
              <a:gd name="connsiteY4" fmla="*/ 0 h 9982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3020" h="998220">
                <a:moveTo>
                  <a:pt x="0" y="0"/>
                </a:moveTo>
                <a:lnTo>
                  <a:pt x="1295400" y="594360"/>
                </a:lnTo>
                <a:lnTo>
                  <a:pt x="1303020" y="998220"/>
                </a:lnTo>
                <a:lnTo>
                  <a:pt x="0" y="266700"/>
                </a:lnTo>
                <a:lnTo>
                  <a:pt x="0" y="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58" name="Group 1057"/>
          <p:cNvGrpSpPr/>
          <p:nvPr/>
        </p:nvGrpSpPr>
        <p:grpSpPr>
          <a:xfrm>
            <a:off x="3468530" y="3177826"/>
            <a:ext cx="1175298" cy="663084"/>
            <a:chOff x="8123834" y="5403622"/>
            <a:chExt cx="1175298" cy="663084"/>
          </a:xfrm>
        </p:grpSpPr>
        <p:sp>
          <p:nvSpPr>
            <p:cNvPr id="1059" name="TextBox 1058"/>
            <p:cNvSpPr txBox="1"/>
            <p:nvPr/>
          </p:nvSpPr>
          <p:spPr>
            <a:xfrm>
              <a:off x="8129174" y="5427552"/>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0" name="TextBox 1059"/>
            <p:cNvSpPr txBox="1"/>
            <p:nvPr/>
          </p:nvSpPr>
          <p:spPr>
            <a:xfrm>
              <a:off x="8281574" y="557995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1" name="TextBox 1060"/>
            <p:cNvSpPr txBox="1"/>
            <p:nvPr/>
          </p:nvSpPr>
          <p:spPr>
            <a:xfrm>
              <a:off x="8401160" y="5625221"/>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2" name="TextBox 1061"/>
            <p:cNvSpPr txBox="1"/>
            <p:nvPr/>
          </p:nvSpPr>
          <p:spPr>
            <a:xfrm rot="18502734">
              <a:off x="8281574" y="55491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3" name="TextBox 1062"/>
            <p:cNvSpPr txBox="1"/>
            <p:nvPr/>
          </p:nvSpPr>
          <p:spPr>
            <a:xfrm rot="9450654">
              <a:off x="8209473" y="552196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4" name="TextBox 1063"/>
            <p:cNvSpPr txBox="1"/>
            <p:nvPr/>
          </p:nvSpPr>
          <p:spPr>
            <a:xfrm rot="5564311">
              <a:off x="8659276" y="5544622"/>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5" name="TextBox 1064"/>
            <p:cNvSpPr txBox="1"/>
            <p:nvPr/>
          </p:nvSpPr>
          <p:spPr>
            <a:xfrm rot="5564311">
              <a:off x="8808664" y="5562090"/>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6" name="TextBox 1065"/>
            <p:cNvSpPr txBox="1"/>
            <p:nvPr/>
          </p:nvSpPr>
          <p:spPr>
            <a:xfrm rot="9450654">
              <a:off x="8326342" y="5536322"/>
              <a:ext cx="328889"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7" name="TextBox 1066"/>
            <p:cNvSpPr txBox="1"/>
            <p:nvPr/>
          </p:nvSpPr>
          <p:spPr>
            <a:xfrm rot="5564311">
              <a:off x="8506876" y="5553356"/>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8" name="TextBox 1067"/>
            <p:cNvSpPr txBox="1"/>
            <p:nvPr/>
          </p:nvSpPr>
          <p:spPr>
            <a:xfrm rot="2930684">
              <a:off x="8173524" y="5750387"/>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69" name="TextBox 1068"/>
            <p:cNvSpPr txBox="1"/>
            <p:nvPr/>
          </p:nvSpPr>
          <p:spPr>
            <a:xfrm rot="1379080">
              <a:off x="8501761" y="5403622"/>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0" name="TextBox 1069"/>
            <p:cNvSpPr txBox="1"/>
            <p:nvPr/>
          </p:nvSpPr>
          <p:spPr>
            <a:xfrm rot="1379080">
              <a:off x="8651149" y="5421090"/>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1" name="TextBox 1070"/>
            <p:cNvSpPr txBox="1"/>
            <p:nvPr/>
          </p:nvSpPr>
          <p:spPr>
            <a:xfrm rot="9450654">
              <a:off x="8434774" y="5498340"/>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2" name="TextBox 1071"/>
            <p:cNvSpPr txBox="1"/>
            <p:nvPr/>
          </p:nvSpPr>
          <p:spPr>
            <a:xfrm rot="1379080">
              <a:off x="8349361" y="5412356"/>
              <a:ext cx="154588"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3" name="TextBox 1072"/>
            <p:cNvSpPr txBox="1"/>
            <p:nvPr/>
          </p:nvSpPr>
          <p:spPr>
            <a:xfrm rot="2930684">
              <a:off x="8460192" y="5359868"/>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4" name="TextBox 1073"/>
            <p:cNvSpPr txBox="1"/>
            <p:nvPr/>
          </p:nvSpPr>
          <p:spPr>
            <a:xfrm rot="14089324">
              <a:off x="8586858" y="5455575"/>
              <a:ext cx="239173" cy="369332"/>
            </a:xfrm>
            <a:prstGeom prst="rect">
              <a:avLst/>
            </a:prstGeom>
            <a:noFill/>
          </p:spPr>
          <p:txBody>
            <a:bodyPr wrap="square" rtlCol="0">
              <a:spAutoFit/>
            </a:bodyPr>
            <a:lstStyle/>
            <a:p>
              <a:pPr algn="ctr"/>
              <a:r>
                <a:rPr lang="en-US"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5" name="TextBox 1074"/>
            <p:cNvSpPr txBox="1"/>
            <p:nvPr/>
          </p:nvSpPr>
          <p:spPr>
            <a:xfrm rot="14089324">
              <a:off x="8739258" y="5607975"/>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6" name="TextBox 1075"/>
            <p:cNvSpPr txBox="1"/>
            <p:nvPr/>
          </p:nvSpPr>
          <p:spPr>
            <a:xfrm rot="14089324">
              <a:off x="9041046" y="580862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077" name="TextBox 1076"/>
            <p:cNvSpPr txBox="1"/>
            <p:nvPr/>
          </p:nvSpPr>
          <p:spPr>
            <a:xfrm rot="14089324">
              <a:off x="8858844" y="5653244"/>
              <a:ext cx="239173" cy="338554"/>
            </a:xfrm>
            <a:prstGeom prst="rect">
              <a:avLst/>
            </a:prstGeom>
            <a:noFill/>
          </p:spPr>
          <p:txBody>
            <a:bodyPr wrap="square" rtlCol="0">
              <a:spAutoFit/>
            </a:bodyPr>
            <a:lstStyle/>
            <a:p>
              <a:pPr algn="ctr"/>
              <a:r>
                <a:rPr lang="en-US" sz="1600" b="1" dirty="0">
                  <a:ln w="6600">
                    <a:solidFill>
                      <a:srgbClr val="FF0000"/>
                    </a:solidFill>
                    <a:prstDash val="solid"/>
                  </a:ln>
                  <a:solidFill>
                    <a:srgbClr val="FFFFFF"/>
                  </a:solidFill>
                  <a:effectLst>
                    <a:outerShdw dist="38100" dir="2700000" algn="tl" rotWithShape="0">
                      <a:schemeClr val="accent2"/>
                    </a:outerShdw>
                  </a:effectLst>
                </a:rPr>
                <a:t>R</a:t>
              </a:r>
            </a:p>
          </p:txBody>
        </p:sp>
      </p:grpSp>
      <p:sp>
        <p:nvSpPr>
          <p:cNvPr id="714" name="Freeform 713"/>
          <p:cNvSpPr/>
          <p:nvPr/>
        </p:nvSpPr>
        <p:spPr>
          <a:xfrm>
            <a:off x="3749424" y="3268421"/>
            <a:ext cx="1310640" cy="1036320"/>
          </a:xfrm>
          <a:custGeom>
            <a:avLst/>
            <a:gdLst>
              <a:gd name="connsiteX0" fmla="*/ 0 w 1310640"/>
              <a:gd name="connsiteY0" fmla="*/ 617220 h 1036320"/>
              <a:gd name="connsiteX1" fmla="*/ 1303020 w 1310640"/>
              <a:gd name="connsiteY1" fmla="*/ 0 h 1036320"/>
              <a:gd name="connsiteX2" fmla="*/ 1310640 w 1310640"/>
              <a:gd name="connsiteY2" fmla="*/ 304800 h 1036320"/>
              <a:gd name="connsiteX3" fmla="*/ 7620 w 1310640"/>
              <a:gd name="connsiteY3" fmla="*/ 1036320 h 1036320"/>
              <a:gd name="connsiteX4" fmla="*/ 0 w 1310640"/>
              <a:gd name="connsiteY4" fmla="*/ 617220 h 1036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036320">
                <a:moveTo>
                  <a:pt x="0" y="617220"/>
                </a:moveTo>
                <a:lnTo>
                  <a:pt x="1303020" y="0"/>
                </a:lnTo>
                <a:lnTo>
                  <a:pt x="1310640" y="304800"/>
                </a:lnTo>
                <a:lnTo>
                  <a:pt x="7620" y="1036320"/>
                </a:lnTo>
                <a:lnTo>
                  <a:pt x="0" y="617220"/>
                </a:lnTo>
                <a:close/>
              </a:path>
            </a:pathLst>
          </a:custGeom>
          <a:solidFill>
            <a:srgbClr val="5B9BD5">
              <a:alpha val="50196"/>
            </a:srgbClr>
          </a:solidFill>
          <a:ln w="31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8" name="Freeform 717"/>
          <p:cNvSpPr/>
          <p:nvPr/>
        </p:nvSpPr>
        <p:spPr>
          <a:xfrm>
            <a:off x="2468005" y="2931244"/>
            <a:ext cx="2590800" cy="960120"/>
          </a:xfrm>
          <a:custGeom>
            <a:avLst/>
            <a:gdLst>
              <a:gd name="connsiteX0" fmla="*/ 0 w 2590800"/>
              <a:gd name="connsiteY0" fmla="*/ 350520 h 960120"/>
              <a:gd name="connsiteX1" fmla="*/ 1295400 w 2590800"/>
              <a:gd name="connsiteY1" fmla="*/ 0 h 960120"/>
              <a:gd name="connsiteX2" fmla="*/ 2590800 w 2590800"/>
              <a:gd name="connsiteY2" fmla="*/ 350520 h 960120"/>
              <a:gd name="connsiteX3" fmla="*/ 1280160 w 2590800"/>
              <a:gd name="connsiteY3" fmla="*/ 960120 h 960120"/>
              <a:gd name="connsiteX4" fmla="*/ 0 w 2590800"/>
              <a:gd name="connsiteY4" fmla="*/ 350520 h 960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00" h="960120">
                <a:moveTo>
                  <a:pt x="0" y="350520"/>
                </a:moveTo>
                <a:lnTo>
                  <a:pt x="1295400" y="0"/>
                </a:lnTo>
                <a:lnTo>
                  <a:pt x="2590800" y="350520"/>
                </a:lnTo>
                <a:lnTo>
                  <a:pt x="1280160" y="960120"/>
                </a:lnTo>
                <a:lnTo>
                  <a:pt x="0" y="350520"/>
                </a:lnTo>
                <a:close/>
              </a:path>
            </a:pathLst>
          </a:custGeom>
          <a:solidFill>
            <a:srgbClr val="5B9BD5">
              <a:alpha val="41961"/>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5" name="Group 704"/>
          <p:cNvGrpSpPr/>
          <p:nvPr/>
        </p:nvGrpSpPr>
        <p:grpSpPr>
          <a:xfrm>
            <a:off x="6566030" y="4108241"/>
            <a:ext cx="989139" cy="604601"/>
            <a:chOff x="6566030" y="4108241"/>
            <a:chExt cx="989139" cy="604601"/>
          </a:xfrm>
        </p:grpSpPr>
        <p:sp>
          <p:nvSpPr>
            <p:cNvPr id="706" name="TextBox 705"/>
            <p:cNvSpPr txBox="1"/>
            <p:nvPr/>
          </p:nvSpPr>
          <p:spPr>
            <a:xfrm rot="19092737">
              <a:off x="6566030" y="4451232"/>
              <a:ext cx="239173" cy="261610"/>
            </a:xfrm>
            <a:prstGeom prst="rect">
              <a:avLst/>
            </a:prstGeom>
            <a:noFill/>
          </p:spPr>
          <p:txBody>
            <a:bodyPr wrap="square" rtlCol="0">
              <a:spAutoFit/>
            </a:bodyPr>
            <a:lstStyle/>
            <a:p>
              <a:pPr algn="ctr"/>
              <a:r>
                <a:rPr lang="en-US" sz="11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7" name="TextBox 706"/>
            <p:cNvSpPr txBox="1"/>
            <p:nvPr/>
          </p:nvSpPr>
          <p:spPr>
            <a:xfrm>
              <a:off x="7016937" y="410824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8" name="TextBox 707"/>
            <p:cNvSpPr txBox="1"/>
            <p:nvPr/>
          </p:nvSpPr>
          <p:spPr>
            <a:xfrm rot="9450654">
              <a:off x="7226280" y="4282889"/>
              <a:ext cx="328889"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09" name="TextBox 708"/>
            <p:cNvSpPr txBox="1"/>
            <p:nvPr/>
          </p:nvSpPr>
          <p:spPr>
            <a:xfrm rot="1379080">
              <a:off x="7047339" y="4273297"/>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0" name="TextBox 709"/>
            <p:cNvSpPr txBox="1"/>
            <p:nvPr/>
          </p:nvSpPr>
          <p:spPr>
            <a:xfrm rot="1379080">
              <a:off x="6894939" y="4282031"/>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711" name="TextBox 710"/>
            <p:cNvSpPr txBox="1"/>
            <p:nvPr/>
          </p:nvSpPr>
          <p:spPr>
            <a:xfrm rot="14089324">
              <a:off x="7132436" y="434448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712" name="Group 711"/>
          <p:cNvGrpSpPr/>
          <p:nvPr/>
        </p:nvGrpSpPr>
        <p:grpSpPr>
          <a:xfrm>
            <a:off x="3467103" y="4501182"/>
            <a:ext cx="2769706" cy="779402"/>
            <a:chOff x="-310572" y="5670699"/>
            <a:chExt cx="3157759" cy="779402"/>
          </a:xfrm>
        </p:grpSpPr>
        <p:sp>
          <p:nvSpPr>
            <p:cNvPr id="713" name="TextBox 712"/>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8" name="TextBox 107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79" name="TextBox 107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0" name="TextBox 107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1" name="TextBox 108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2" name="TextBox 108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3" name="TextBox 108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4" name="TextBox 108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5" name="TextBox 108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6" name="TextBox 108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7" name="TextBox 1086"/>
            <p:cNvSpPr txBox="1"/>
            <p:nvPr/>
          </p:nvSpPr>
          <p:spPr>
            <a:xfrm rot="11143534">
              <a:off x="261699" y="5885590"/>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8" name="TextBox 108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89" name="TextBox 108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0" name="TextBox 108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1" name="TextBox 109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2" name="TextBox 109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3" name="TextBox 109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4" name="TextBox 109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5" name="TextBox 109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6" name="TextBox 109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7" name="TextBox 109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8" name="TextBox 109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099" name="TextBox 109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0" name="TextBox 109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1" name="TextBox 110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2" name="TextBox 1101"/>
            <p:cNvSpPr txBox="1"/>
            <p:nvPr/>
          </p:nvSpPr>
          <p:spPr>
            <a:xfrm rot="14924262">
              <a:off x="-333816" y="605732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3" name="TextBox 1102"/>
            <p:cNvSpPr txBox="1"/>
            <p:nvPr/>
          </p:nvSpPr>
          <p:spPr>
            <a:xfrm rot="9201269">
              <a:off x="24873" y="61195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4" name="TextBox 110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5" name="TextBox 1104"/>
            <p:cNvSpPr txBox="1"/>
            <p:nvPr/>
          </p:nvSpPr>
          <p:spPr>
            <a:xfrm rot="14924262">
              <a:off x="726270" y="571919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6" name="TextBox 1105"/>
            <p:cNvSpPr txBox="1"/>
            <p:nvPr/>
          </p:nvSpPr>
          <p:spPr>
            <a:xfrm rot="12212913">
              <a:off x="505209" y="588533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7" name="TextBox 110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8" name="TextBox 110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09" name="TextBox 110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0" name="TextBox 110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1" name="TextBox 111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2" name="TextBox 111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3" name="TextBox 111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4" name="TextBox 111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5" name="TextBox 111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16" name="Group 1115"/>
          <p:cNvGrpSpPr/>
          <p:nvPr/>
        </p:nvGrpSpPr>
        <p:grpSpPr>
          <a:xfrm rot="10546324">
            <a:off x="1038617" y="4348470"/>
            <a:ext cx="2298255" cy="821518"/>
            <a:chOff x="-153869" y="5628583"/>
            <a:chExt cx="3001056" cy="821518"/>
          </a:xfrm>
        </p:grpSpPr>
        <p:sp>
          <p:nvSpPr>
            <p:cNvPr id="1117" name="TextBox 1116"/>
            <p:cNvSpPr txBox="1"/>
            <p:nvPr/>
          </p:nvSpPr>
          <p:spPr>
            <a:xfrm rot="14924262">
              <a:off x="997822" y="59675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8" name="TextBox 1117"/>
            <p:cNvSpPr txBox="1"/>
            <p:nvPr/>
          </p:nvSpPr>
          <p:spPr>
            <a:xfrm rot="9201269">
              <a:off x="1421337" y="5866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19" name="TextBox 1118"/>
            <p:cNvSpPr txBox="1"/>
            <p:nvPr/>
          </p:nvSpPr>
          <p:spPr>
            <a:xfrm rot="20440670">
              <a:off x="1674524" y="597809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0" name="TextBox 1119"/>
            <p:cNvSpPr txBox="1"/>
            <p:nvPr/>
          </p:nvSpPr>
          <p:spPr>
            <a:xfrm rot="14924262">
              <a:off x="1454356" y="592721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1" name="TextBox 1120"/>
            <p:cNvSpPr txBox="1"/>
            <p:nvPr/>
          </p:nvSpPr>
          <p:spPr>
            <a:xfrm rot="12212913">
              <a:off x="1641483" y="596016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2" name="TextBox 1121"/>
            <p:cNvSpPr txBox="1"/>
            <p:nvPr/>
          </p:nvSpPr>
          <p:spPr>
            <a:xfrm rot="9201269">
              <a:off x="659610" y="599654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3" name="TextBox 1122"/>
            <p:cNvSpPr txBox="1"/>
            <p:nvPr/>
          </p:nvSpPr>
          <p:spPr>
            <a:xfrm rot="9201269">
              <a:off x="2063650" y="594291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4" name="TextBox 1123"/>
            <p:cNvSpPr txBox="1"/>
            <p:nvPr/>
          </p:nvSpPr>
          <p:spPr>
            <a:xfrm rot="20440670">
              <a:off x="718492" y="586828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5" name="TextBox 1124"/>
            <p:cNvSpPr txBox="1"/>
            <p:nvPr/>
          </p:nvSpPr>
          <p:spPr>
            <a:xfrm rot="12212913">
              <a:off x="685451" y="585036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6" name="TextBox 1125"/>
            <p:cNvSpPr txBox="1"/>
            <p:nvPr/>
          </p:nvSpPr>
          <p:spPr>
            <a:xfrm rot="9201269">
              <a:off x="2260001" y="6052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7" name="TextBox 1126"/>
            <p:cNvSpPr txBox="1"/>
            <p:nvPr/>
          </p:nvSpPr>
          <p:spPr>
            <a:xfrm rot="11143534">
              <a:off x="166104" y="5816394"/>
              <a:ext cx="386644" cy="369332"/>
            </a:xfrm>
            <a:prstGeom prst="rect">
              <a:avLst/>
            </a:prstGeom>
            <a:noFill/>
          </p:spPr>
          <p:txBody>
            <a:bodyPr wrap="none" rtlCol="0">
              <a:spAutoFit/>
            </a:bodyPr>
            <a:lstStyle/>
            <a:p>
              <a:pPr algn="ctr"/>
              <a:r>
                <a:rPr lang="en-US"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8" name="TextBox 1127"/>
            <p:cNvSpPr txBox="1"/>
            <p:nvPr/>
          </p:nvSpPr>
          <p:spPr>
            <a:xfrm rot="14924262">
              <a:off x="540171" y="577134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29" name="TextBox 1128"/>
            <p:cNvSpPr txBox="1"/>
            <p:nvPr/>
          </p:nvSpPr>
          <p:spPr>
            <a:xfrm rot="9201269">
              <a:off x="963686" y="5670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0" name="TextBox 1129"/>
            <p:cNvSpPr txBox="1"/>
            <p:nvPr/>
          </p:nvSpPr>
          <p:spPr>
            <a:xfrm rot="20440670">
              <a:off x="1216873" y="578183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1" name="TextBox 1130"/>
            <p:cNvSpPr txBox="1"/>
            <p:nvPr/>
          </p:nvSpPr>
          <p:spPr>
            <a:xfrm rot="14924262">
              <a:off x="996705" y="573095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2" name="TextBox 1131"/>
            <p:cNvSpPr txBox="1"/>
            <p:nvPr/>
          </p:nvSpPr>
          <p:spPr>
            <a:xfrm rot="12212913">
              <a:off x="1183832" y="576391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3" name="TextBox 1132"/>
            <p:cNvSpPr txBox="1"/>
            <p:nvPr/>
          </p:nvSpPr>
          <p:spPr>
            <a:xfrm rot="9201269">
              <a:off x="1605999" y="574666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4" name="TextBox 1133"/>
            <p:cNvSpPr txBox="1"/>
            <p:nvPr/>
          </p:nvSpPr>
          <p:spPr>
            <a:xfrm rot="9201269">
              <a:off x="1802350" y="585669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5" name="TextBox 1134"/>
            <p:cNvSpPr txBox="1"/>
            <p:nvPr/>
          </p:nvSpPr>
          <p:spPr>
            <a:xfrm rot="14924262">
              <a:off x="174708" y="608610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6" name="TextBox 1135"/>
            <p:cNvSpPr txBox="1"/>
            <p:nvPr/>
          </p:nvSpPr>
          <p:spPr>
            <a:xfrm rot="9201269">
              <a:off x="598223" y="5985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7" name="TextBox 1136"/>
            <p:cNvSpPr txBox="1"/>
            <p:nvPr/>
          </p:nvSpPr>
          <p:spPr>
            <a:xfrm rot="20440670">
              <a:off x="851410" y="609660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8" name="TextBox 1137"/>
            <p:cNvSpPr txBox="1"/>
            <p:nvPr/>
          </p:nvSpPr>
          <p:spPr>
            <a:xfrm rot="14924262">
              <a:off x="631242" y="6045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39" name="TextBox 1138"/>
            <p:cNvSpPr txBox="1"/>
            <p:nvPr/>
          </p:nvSpPr>
          <p:spPr>
            <a:xfrm rot="12212913">
              <a:off x="818369" y="607867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0" name="TextBox 1139"/>
            <p:cNvSpPr txBox="1"/>
            <p:nvPr/>
          </p:nvSpPr>
          <p:spPr>
            <a:xfrm rot="9201269">
              <a:off x="1240536" y="6061425"/>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1" name="TextBox 1140"/>
            <p:cNvSpPr txBox="1"/>
            <p:nvPr/>
          </p:nvSpPr>
          <p:spPr>
            <a:xfrm rot="9201269">
              <a:off x="1436887" y="617146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2" name="TextBox 1141"/>
            <p:cNvSpPr txBox="1"/>
            <p:nvPr/>
          </p:nvSpPr>
          <p:spPr>
            <a:xfrm rot="14924262">
              <a:off x="-177113" y="572922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3" name="TextBox 1142"/>
            <p:cNvSpPr txBox="1"/>
            <p:nvPr/>
          </p:nvSpPr>
          <p:spPr>
            <a:xfrm rot="9201269">
              <a:off x="246402" y="5628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4" name="TextBox 1143"/>
            <p:cNvSpPr txBox="1"/>
            <p:nvPr/>
          </p:nvSpPr>
          <p:spPr>
            <a:xfrm rot="20440670">
              <a:off x="499589" y="5739720"/>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5" name="TextBox 1144"/>
            <p:cNvSpPr txBox="1"/>
            <p:nvPr/>
          </p:nvSpPr>
          <p:spPr>
            <a:xfrm rot="14924262">
              <a:off x="279421" y="5688839"/>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6" name="TextBox 1145"/>
            <p:cNvSpPr txBox="1"/>
            <p:nvPr/>
          </p:nvSpPr>
          <p:spPr>
            <a:xfrm rot="12212913">
              <a:off x="466548" y="5721796"/>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7" name="TextBox 1146"/>
            <p:cNvSpPr txBox="1"/>
            <p:nvPr/>
          </p:nvSpPr>
          <p:spPr>
            <a:xfrm rot="9201269">
              <a:off x="888715" y="570454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8" name="TextBox 1147"/>
            <p:cNvSpPr txBox="1"/>
            <p:nvPr/>
          </p:nvSpPr>
          <p:spPr>
            <a:xfrm rot="9201269">
              <a:off x="1085066" y="5814583"/>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49" name="TextBox 1148"/>
            <p:cNvSpPr txBox="1"/>
            <p:nvPr/>
          </p:nvSpPr>
          <p:spPr>
            <a:xfrm rot="14924262">
              <a:off x="1276910" y="610313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0" name="TextBox 1149"/>
            <p:cNvSpPr txBox="1"/>
            <p:nvPr/>
          </p:nvSpPr>
          <p:spPr>
            <a:xfrm rot="9201269">
              <a:off x="1700425" y="6002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1" name="TextBox 1150"/>
            <p:cNvSpPr txBox="1"/>
            <p:nvPr/>
          </p:nvSpPr>
          <p:spPr>
            <a:xfrm rot="20440670">
              <a:off x="1953612" y="6113628"/>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2" name="TextBox 1151"/>
            <p:cNvSpPr txBox="1"/>
            <p:nvPr/>
          </p:nvSpPr>
          <p:spPr>
            <a:xfrm rot="14924262">
              <a:off x="1733444" y="6062747"/>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3" name="TextBox 1152"/>
            <p:cNvSpPr txBox="1"/>
            <p:nvPr/>
          </p:nvSpPr>
          <p:spPr>
            <a:xfrm rot="12212913">
              <a:off x="1920571" y="6095704"/>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4" name="TextBox 1153"/>
            <p:cNvSpPr txBox="1"/>
            <p:nvPr/>
          </p:nvSpPr>
          <p:spPr>
            <a:xfrm rot="9201269">
              <a:off x="2342738" y="6078452"/>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sp>
          <p:nvSpPr>
            <p:cNvPr id="1155" name="TextBox 1154"/>
            <p:cNvSpPr txBox="1"/>
            <p:nvPr/>
          </p:nvSpPr>
          <p:spPr>
            <a:xfrm rot="9201269">
              <a:off x="2539089" y="6188491"/>
              <a:ext cx="308098" cy="261610"/>
            </a:xfrm>
            <a:prstGeom prst="rect">
              <a:avLst/>
            </a:prstGeom>
            <a:noFill/>
          </p:spPr>
          <p:txBody>
            <a:bodyPr wrap="none" rtlCol="0">
              <a:spAutoFit/>
            </a:bodyPr>
            <a:lstStyle/>
            <a:p>
              <a:pPr algn="ctr"/>
              <a:r>
                <a:rPr lang="en-US" sz="1100" b="1" dirty="0">
                  <a:ln w="6600">
                    <a:solidFill>
                      <a:schemeClr val="accent2"/>
                    </a:solidFill>
                    <a:prstDash val="solid"/>
                  </a:ln>
                  <a:solidFill>
                    <a:srgbClr val="FFFFFF"/>
                  </a:solidFill>
                  <a:effectLst>
                    <a:outerShdw dist="38100" dir="2700000" algn="tl" rotWithShape="0">
                      <a:schemeClr val="accent2"/>
                    </a:outerShdw>
                  </a:effectLst>
                </a:rPr>
                <a:t>M</a:t>
              </a:r>
            </a:p>
          </p:txBody>
        </p:sp>
      </p:grpSp>
      <p:grpSp>
        <p:nvGrpSpPr>
          <p:cNvPr id="1156" name="Group 1155"/>
          <p:cNvGrpSpPr/>
          <p:nvPr/>
        </p:nvGrpSpPr>
        <p:grpSpPr>
          <a:xfrm rot="12928939">
            <a:off x="6138881" y="4289327"/>
            <a:ext cx="2540338" cy="1024365"/>
            <a:chOff x="7272041" y="5367181"/>
            <a:chExt cx="2540338" cy="1024365"/>
          </a:xfrm>
        </p:grpSpPr>
        <p:sp>
          <p:nvSpPr>
            <p:cNvPr id="1157" name="TextBox 1156"/>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8" name="TextBox 1157"/>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59" name="TextBox 1158"/>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0" name="TextBox 1159"/>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1" name="TextBox 1160"/>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2" name="TextBox 1161"/>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3" name="TextBox 1162"/>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4" name="TextBox 1163"/>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5" name="TextBox 1164"/>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6" name="TextBox 1165"/>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7" name="TextBox 1166"/>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8" name="TextBox 1167"/>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69" name="TextBox 1168"/>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0" name="TextBox 1169"/>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1" name="TextBox 1170"/>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2" name="TextBox 1171"/>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3" name="TextBox 1172"/>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4" name="TextBox 1173"/>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5" name="TextBox 1174"/>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6" name="TextBox 1175"/>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7" name="TextBox 1176"/>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8" name="TextBox 1177"/>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79" name="TextBox 1178"/>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0" name="TextBox 1179"/>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1" name="TextBox 1180"/>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2" name="TextBox 1181"/>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3" name="TextBox 1182"/>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4" name="TextBox 1183"/>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5" name="TextBox 1184"/>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6" name="TextBox 1185"/>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7" name="TextBox 1186"/>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88" name="TextBox 1187"/>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grpSp>
        <p:nvGrpSpPr>
          <p:cNvPr id="1189" name="Group 1188"/>
          <p:cNvGrpSpPr/>
          <p:nvPr/>
        </p:nvGrpSpPr>
        <p:grpSpPr>
          <a:xfrm>
            <a:off x="8330246" y="4327614"/>
            <a:ext cx="2540338" cy="1024365"/>
            <a:chOff x="7272041" y="5367181"/>
            <a:chExt cx="2540338" cy="1024365"/>
          </a:xfrm>
        </p:grpSpPr>
        <p:sp>
          <p:nvSpPr>
            <p:cNvPr id="1190" name="TextBox 1189"/>
            <p:cNvSpPr txBox="1"/>
            <p:nvPr/>
          </p:nvSpPr>
          <p:spPr>
            <a:xfrm rot="18502734">
              <a:off x="8002342" y="5851865"/>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1" name="TextBox 1190"/>
            <p:cNvSpPr txBox="1"/>
            <p:nvPr/>
          </p:nvSpPr>
          <p:spPr>
            <a:xfrm rot="5564311">
              <a:off x="8676133" y="580625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2" name="TextBox 1191"/>
            <p:cNvSpPr txBox="1"/>
            <p:nvPr/>
          </p:nvSpPr>
          <p:spPr>
            <a:xfrm rot="5564311">
              <a:off x="8825521" y="5823725"/>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3" name="TextBox 1192"/>
            <p:cNvSpPr txBox="1"/>
            <p:nvPr/>
          </p:nvSpPr>
          <p:spPr>
            <a:xfrm rot="1379080">
              <a:off x="8668006" y="5663489"/>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4" name="TextBox 1193"/>
            <p:cNvSpPr txBox="1"/>
            <p:nvPr/>
          </p:nvSpPr>
          <p:spPr>
            <a:xfrm rot="2930684">
              <a:off x="8779964" y="534826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5" name="TextBox 1194"/>
            <p:cNvSpPr txBox="1"/>
            <p:nvPr/>
          </p:nvSpPr>
          <p:spPr>
            <a:xfrm rot="14089324">
              <a:off x="8756115" y="586961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6" name="TextBox 1195"/>
            <p:cNvSpPr txBox="1"/>
            <p:nvPr/>
          </p:nvSpPr>
          <p:spPr>
            <a:xfrm rot="14089324">
              <a:off x="9250976" y="5703609"/>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7" name="TextBox 1196"/>
            <p:cNvSpPr txBox="1"/>
            <p:nvPr/>
          </p:nvSpPr>
          <p:spPr>
            <a:xfrm rot="14089324">
              <a:off x="8875701" y="59148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8" name="TextBox 1197"/>
            <p:cNvSpPr txBox="1"/>
            <p:nvPr/>
          </p:nvSpPr>
          <p:spPr>
            <a:xfrm rot="18502734">
              <a:off x="7554298" y="5981934"/>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199" name="TextBox 1198"/>
            <p:cNvSpPr txBox="1"/>
            <p:nvPr/>
          </p:nvSpPr>
          <p:spPr>
            <a:xfrm rot="5564311">
              <a:off x="8228089" y="593632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0" name="TextBox 1199"/>
            <p:cNvSpPr txBox="1"/>
            <p:nvPr/>
          </p:nvSpPr>
          <p:spPr>
            <a:xfrm rot="5564311">
              <a:off x="8377477" y="595379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1" name="TextBox 1200"/>
            <p:cNvSpPr txBox="1"/>
            <p:nvPr/>
          </p:nvSpPr>
          <p:spPr>
            <a:xfrm rot="1379080">
              <a:off x="8219962" y="5793558"/>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2" name="TextBox 1201"/>
            <p:cNvSpPr txBox="1"/>
            <p:nvPr/>
          </p:nvSpPr>
          <p:spPr>
            <a:xfrm rot="2930684">
              <a:off x="8331920" y="5478337"/>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3" name="TextBox 1202"/>
            <p:cNvSpPr txBox="1"/>
            <p:nvPr/>
          </p:nvSpPr>
          <p:spPr>
            <a:xfrm rot="14089324">
              <a:off x="8308071" y="599967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4" name="TextBox 1203"/>
            <p:cNvSpPr txBox="1"/>
            <p:nvPr/>
          </p:nvSpPr>
          <p:spPr>
            <a:xfrm rot="14089324">
              <a:off x="8802932" y="5833678"/>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5" name="TextBox 1204"/>
            <p:cNvSpPr txBox="1"/>
            <p:nvPr/>
          </p:nvSpPr>
          <p:spPr>
            <a:xfrm rot="14089324">
              <a:off x="8427657" y="604494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6" name="TextBox 1205"/>
            <p:cNvSpPr txBox="1"/>
            <p:nvPr/>
          </p:nvSpPr>
          <p:spPr>
            <a:xfrm rot="18502734">
              <a:off x="8313353" y="6023359"/>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7" name="TextBox 1206"/>
            <p:cNvSpPr txBox="1"/>
            <p:nvPr/>
          </p:nvSpPr>
          <p:spPr>
            <a:xfrm rot="5564311">
              <a:off x="8987144" y="597775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8" name="TextBox 1207"/>
            <p:cNvSpPr txBox="1"/>
            <p:nvPr/>
          </p:nvSpPr>
          <p:spPr>
            <a:xfrm rot="5564311">
              <a:off x="9136532" y="599521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09" name="TextBox 1208"/>
            <p:cNvSpPr txBox="1"/>
            <p:nvPr/>
          </p:nvSpPr>
          <p:spPr>
            <a:xfrm rot="1379080">
              <a:off x="8979017" y="5834983"/>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0" name="TextBox 1209"/>
            <p:cNvSpPr txBox="1"/>
            <p:nvPr/>
          </p:nvSpPr>
          <p:spPr>
            <a:xfrm rot="2930684">
              <a:off x="9090975" y="5519762"/>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1" name="TextBox 1210"/>
            <p:cNvSpPr txBox="1"/>
            <p:nvPr/>
          </p:nvSpPr>
          <p:spPr>
            <a:xfrm rot="14089324">
              <a:off x="9067126" y="6041104"/>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2" name="TextBox 1211"/>
            <p:cNvSpPr txBox="1"/>
            <p:nvPr/>
          </p:nvSpPr>
          <p:spPr>
            <a:xfrm rot="14089324">
              <a:off x="9561987" y="5875103"/>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3" name="TextBox 1212"/>
            <p:cNvSpPr txBox="1"/>
            <p:nvPr/>
          </p:nvSpPr>
          <p:spPr>
            <a:xfrm rot="14089324">
              <a:off x="9186712" y="6086373"/>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4" name="TextBox 1213"/>
            <p:cNvSpPr txBox="1"/>
            <p:nvPr/>
          </p:nvSpPr>
          <p:spPr>
            <a:xfrm rot="18502734">
              <a:off x="7306343" y="6070446"/>
              <a:ext cx="239173" cy="307777"/>
            </a:xfrm>
            <a:prstGeom prst="rect">
              <a:avLst/>
            </a:prstGeom>
            <a:noFill/>
          </p:spPr>
          <p:txBody>
            <a:bodyPr wrap="square" rtlCol="0">
              <a:spAutoFit/>
            </a:bodyPr>
            <a:lstStyle/>
            <a:p>
              <a:pPr algn="ctr"/>
              <a:r>
                <a:rPr lang="en-US" sz="14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5" name="TextBox 1214"/>
            <p:cNvSpPr txBox="1"/>
            <p:nvPr/>
          </p:nvSpPr>
          <p:spPr>
            <a:xfrm rot="5564311">
              <a:off x="7980134" y="6024838"/>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6" name="TextBox 1215"/>
            <p:cNvSpPr txBox="1"/>
            <p:nvPr/>
          </p:nvSpPr>
          <p:spPr>
            <a:xfrm rot="5564311">
              <a:off x="8129522" y="6042306"/>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7" name="TextBox 1216"/>
            <p:cNvSpPr txBox="1"/>
            <p:nvPr/>
          </p:nvSpPr>
          <p:spPr>
            <a:xfrm rot="1379080">
              <a:off x="7972007" y="5882070"/>
              <a:ext cx="154588" cy="253916"/>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8" name="TextBox 1217"/>
            <p:cNvSpPr txBox="1"/>
            <p:nvPr/>
          </p:nvSpPr>
          <p:spPr>
            <a:xfrm rot="2930684">
              <a:off x="8083965" y="5566849"/>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19" name="TextBox 1218"/>
            <p:cNvSpPr txBox="1"/>
            <p:nvPr/>
          </p:nvSpPr>
          <p:spPr>
            <a:xfrm rot="14089324">
              <a:off x="8060116" y="6088191"/>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0" name="TextBox 1219"/>
            <p:cNvSpPr txBox="1"/>
            <p:nvPr/>
          </p:nvSpPr>
          <p:spPr>
            <a:xfrm rot="14089324">
              <a:off x="8554977" y="5922190"/>
              <a:ext cx="239173" cy="261610"/>
            </a:xfrm>
            <a:prstGeom prst="rect">
              <a:avLst/>
            </a:prstGeom>
            <a:noFill/>
          </p:spPr>
          <p:txBody>
            <a:bodyPr wrap="square" rtlCol="0">
              <a:spAutoFit/>
            </a:bodyPr>
            <a:lstStyle/>
            <a:p>
              <a:pPr algn="ctr"/>
              <a:r>
                <a:rPr lang="en-US" sz="1050" b="1" dirty="0">
                  <a:ln w="6600">
                    <a:solidFill>
                      <a:srgbClr val="FF0000"/>
                    </a:solidFill>
                    <a:prstDash val="solid"/>
                  </a:ln>
                  <a:solidFill>
                    <a:srgbClr val="FFFFFF"/>
                  </a:solidFill>
                  <a:effectLst>
                    <a:outerShdw dist="38100" dir="2700000" algn="tl" rotWithShape="0">
                      <a:schemeClr val="accent2"/>
                    </a:outerShdw>
                  </a:effectLst>
                </a:rPr>
                <a:t>R</a:t>
              </a:r>
            </a:p>
          </p:txBody>
        </p:sp>
        <p:sp>
          <p:nvSpPr>
            <p:cNvPr id="1221" name="TextBox 1220"/>
            <p:cNvSpPr txBox="1"/>
            <p:nvPr/>
          </p:nvSpPr>
          <p:spPr>
            <a:xfrm rot="14089324">
              <a:off x="8179702" y="6133460"/>
              <a:ext cx="239173" cy="276999"/>
            </a:xfrm>
            <a:prstGeom prst="rect">
              <a:avLst/>
            </a:prstGeom>
            <a:noFill/>
          </p:spPr>
          <p:txBody>
            <a:bodyPr wrap="square" rtlCol="0">
              <a:spAutoFit/>
            </a:bodyPr>
            <a:lstStyle/>
            <a:p>
              <a:pPr algn="ctr"/>
              <a:r>
                <a:rPr lang="en-US" sz="1200" b="1" dirty="0">
                  <a:ln w="6600">
                    <a:solidFill>
                      <a:srgbClr val="FF0000"/>
                    </a:solidFill>
                    <a:prstDash val="solid"/>
                  </a:ln>
                  <a:solidFill>
                    <a:srgbClr val="FFFFFF"/>
                  </a:solidFill>
                  <a:effectLst>
                    <a:outerShdw dist="38100" dir="2700000" algn="tl" rotWithShape="0">
                      <a:schemeClr val="accent2"/>
                    </a:outerShdw>
                  </a:effectLst>
                </a:rPr>
                <a:t>R</a:t>
              </a:r>
            </a:p>
          </p:txBody>
        </p:sp>
      </p:grpSp>
      <p:cxnSp>
        <p:nvCxnSpPr>
          <p:cNvPr id="235" name="Straight Connector 234"/>
          <p:cNvCxnSpPr>
            <a:stCxn id="272" idx="0"/>
          </p:cNvCxnSpPr>
          <p:nvPr/>
        </p:nvCxnSpPr>
        <p:spPr>
          <a:xfrm>
            <a:off x="2461072" y="2651760"/>
            <a:ext cx="1345" cy="1463040"/>
          </a:xfrm>
          <a:prstGeom prst="line">
            <a:avLst/>
          </a:prstGeom>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a:off x="1559171" y="3202629"/>
            <a:ext cx="732905" cy="912171"/>
            <a:chOff x="1559171" y="3202629"/>
            <a:chExt cx="732905" cy="912171"/>
          </a:xfrm>
        </p:grpSpPr>
        <p:grpSp>
          <p:nvGrpSpPr>
            <p:cNvPr id="1222" name="Group 1221"/>
            <p:cNvGrpSpPr/>
            <p:nvPr/>
          </p:nvGrpSpPr>
          <p:grpSpPr>
            <a:xfrm>
              <a:off x="1571178" y="3608913"/>
              <a:ext cx="715260" cy="505887"/>
              <a:chOff x="5323339" y="3580303"/>
              <a:chExt cx="715260" cy="505887"/>
            </a:xfrm>
          </p:grpSpPr>
          <p:cxnSp>
            <p:nvCxnSpPr>
              <p:cNvPr id="1223" name="Straight Connector 1222"/>
              <p:cNvCxnSpPr/>
              <p:nvPr/>
            </p:nvCxnSpPr>
            <p:spPr>
              <a:xfrm>
                <a:off x="6037443" y="3580303"/>
                <a:ext cx="0" cy="505887"/>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4" name="TextBox 1223"/>
              <p:cNvSpPr txBox="1"/>
              <p:nvPr/>
            </p:nvSpPr>
            <p:spPr>
              <a:xfrm>
                <a:off x="5323339" y="3612468"/>
                <a:ext cx="715260" cy="461665"/>
              </a:xfrm>
              <a:prstGeom prst="rect">
                <a:avLst/>
              </a:prstGeom>
              <a:noFill/>
            </p:spPr>
            <p:txBody>
              <a:bodyPr wrap="none" rtlCol="0">
                <a:spAutoFit/>
              </a:bodyPr>
              <a:lstStyle/>
              <a:p>
                <a:pPr algn="ctr"/>
                <a:r>
                  <a:rPr lang="en-US" sz="2400" dirty="0">
                    <a:solidFill>
                      <a:srgbClr val="C00000"/>
                    </a:solidFill>
                  </a:rPr>
                  <a:t>40%</a:t>
                </a:r>
              </a:p>
            </p:txBody>
          </p:sp>
        </p:grpSp>
        <p:grpSp>
          <p:nvGrpSpPr>
            <p:cNvPr id="1225" name="Group 1224"/>
            <p:cNvGrpSpPr/>
            <p:nvPr/>
          </p:nvGrpSpPr>
          <p:grpSpPr>
            <a:xfrm>
              <a:off x="1559171" y="3202629"/>
              <a:ext cx="732905" cy="461665"/>
              <a:chOff x="5311332" y="3174019"/>
              <a:chExt cx="732905" cy="461665"/>
            </a:xfrm>
          </p:grpSpPr>
          <p:sp>
            <p:nvSpPr>
              <p:cNvPr id="1226" name="TextBox 1225"/>
              <p:cNvSpPr txBox="1"/>
              <p:nvPr/>
            </p:nvSpPr>
            <p:spPr>
              <a:xfrm>
                <a:off x="5311332" y="3174019"/>
                <a:ext cx="715260" cy="461665"/>
              </a:xfrm>
              <a:prstGeom prst="rect">
                <a:avLst/>
              </a:prstGeom>
              <a:noFill/>
            </p:spPr>
            <p:txBody>
              <a:bodyPr wrap="none" rtlCol="0">
                <a:spAutoFit/>
              </a:bodyPr>
              <a:lstStyle/>
              <a:p>
                <a:pPr algn="ctr"/>
                <a:r>
                  <a:rPr lang="en-US" sz="2400" dirty="0">
                    <a:solidFill>
                      <a:srgbClr val="C00000"/>
                    </a:solidFill>
                  </a:rPr>
                  <a:t>15%</a:t>
                </a:r>
              </a:p>
            </p:txBody>
          </p:sp>
          <p:cxnSp>
            <p:nvCxnSpPr>
              <p:cNvPr id="1227" name="Straight Connector 1226"/>
              <p:cNvCxnSpPr/>
              <p:nvPr/>
            </p:nvCxnSpPr>
            <p:spPr>
              <a:xfrm>
                <a:off x="6044237" y="3231515"/>
                <a:ext cx="0" cy="324223"/>
              </a:xfrm>
              <a:prstGeom prst="line">
                <a:avLst/>
              </a:prstGeom>
              <a:ln>
                <a:solidFill>
                  <a:srgbClr val="C00000"/>
                </a:solidFill>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grpSp>
      </p:grpSp>
      <p:grpSp>
        <p:nvGrpSpPr>
          <p:cNvPr id="1228" name="Group 1227"/>
          <p:cNvGrpSpPr/>
          <p:nvPr/>
        </p:nvGrpSpPr>
        <p:grpSpPr>
          <a:xfrm>
            <a:off x="530479" y="3233276"/>
            <a:ext cx="947724" cy="949200"/>
            <a:chOff x="5507849" y="3152775"/>
            <a:chExt cx="947724" cy="949200"/>
          </a:xfrm>
        </p:grpSpPr>
        <p:sp>
          <p:nvSpPr>
            <p:cNvPr id="1229" name="TextBox 1228"/>
            <p:cNvSpPr txBox="1"/>
            <p:nvPr/>
          </p:nvSpPr>
          <p:spPr>
            <a:xfrm>
              <a:off x="5507849" y="3377487"/>
              <a:ext cx="715260" cy="461665"/>
            </a:xfrm>
            <a:prstGeom prst="rect">
              <a:avLst/>
            </a:prstGeom>
            <a:noFill/>
          </p:spPr>
          <p:txBody>
            <a:bodyPr wrap="none" rtlCol="0">
              <a:spAutoFit/>
            </a:bodyPr>
            <a:lstStyle/>
            <a:p>
              <a:pPr algn="r"/>
              <a:r>
                <a:rPr lang="en-US" sz="2400" dirty="0">
                  <a:solidFill>
                    <a:srgbClr val="C00000"/>
                  </a:solidFill>
                </a:rPr>
                <a:t>55%</a:t>
              </a:r>
            </a:p>
          </p:txBody>
        </p:sp>
        <p:sp>
          <p:nvSpPr>
            <p:cNvPr id="1230" name="Right Brace 1229"/>
            <p:cNvSpPr/>
            <p:nvPr/>
          </p:nvSpPr>
          <p:spPr>
            <a:xfrm flipH="1">
              <a:off x="6283021" y="3152775"/>
              <a:ext cx="172552" cy="949200"/>
            </a:xfrm>
            <a:prstGeom prst="rightBrace">
              <a:avLst/>
            </a:prstGeom>
            <a:ln w="19050">
              <a:solidFill>
                <a:srgbClr val="C0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grpSp>
      <p:sp>
        <p:nvSpPr>
          <p:cNvPr id="123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5969050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1228"/>
                                        </p:tgtEl>
                                        <p:attrNameLst>
                                          <p:attrName>style.visibility</p:attrName>
                                        </p:attrNameLst>
                                      </p:cBhvr>
                                      <p:to>
                                        <p:strVal val="visible"/>
                                      </p:to>
                                    </p:set>
                                    <p:animEffect transition="in" filter="wipe(right)">
                                      <p:cBhvr>
                                        <p:cTn id="7" dur="1000"/>
                                        <p:tgtEl>
                                          <p:spTgt spid="1228"/>
                                        </p:tgtEl>
                                      </p:cBhvr>
                                    </p:animEffect>
                                  </p:childTnLst>
                                </p:cTn>
                              </p:par>
                            </p:childTnLst>
                          </p:cTn>
                        </p:par>
                        <p:par>
                          <p:cTn id="8" fill="hold">
                            <p:stCondLst>
                              <p:cond delay="1000"/>
                            </p:stCondLst>
                            <p:childTnLst>
                              <p:par>
                                <p:cTn id="9" presetID="1" presetClass="entr" presetSubtype="0" fill="hold" grpId="0" nodeType="afterEffect">
                                  <p:stCondLst>
                                    <p:cond delay="0"/>
                                  </p:stCondLst>
                                  <p:childTnLst>
                                    <p:set>
                                      <p:cBhvr>
                                        <p:cTn id="10" dur="1" fill="hold">
                                          <p:stCondLst>
                                            <p:cond delay="0"/>
                                          </p:stCondLst>
                                        </p:cTn>
                                        <p:tgtEl>
                                          <p:spTgt spid="33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Box 25"/>
          <p:cNvSpPr txBox="1"/>
          <p:nvPr/>
        </p:nvSpPr>
        <p:spPr>
          <a:xfrm>
            <a:off x="1935735" y="2220195"/>
            <a:ext cx="8320531" cy="523220"/>
          </a:xfrm>
          <a:prstGeom prst="rect">
            <a:avLst/>
          </a:prstGeom>
          <a:noFill/>
        </p:spPr>
        <p:txBody>
          <a:bodyPr wrap="square" rtlCol="0">
            <a:spAutoFit/>
          </a:bodyPr>
          <a:lstStyle/>
          <a:p>
            <a:pPr algn="ctr"/>
            <a:r>
              <a:rPr lang="en-US" sz="2800" dirty="0">
                <a:solidFill>
                  <a:srgbClr val="FF0000"/>
                </a:solidFill>
                <a:latin typeface="Century Gothic" panose="020B0502020202020204" pitchFamily="34" charset="0"/>
                <a:cs typeface="MV Boli" panose="02000500030200090000" pitchFamily="2" charset="0"/>
              </a:rPr>
              <a:t>Saturday August 20</a:t>
            </a:r>
            <a:r>
              <a:rPr lang="en-US" sz="2800" baseline="30000" dirty="0">
                <a:solidFill>
                  <a:srgbClr val="FF0000"/>
                </a:solidFill>
                <a:latin typeface="Century Gothic" panose="020B0502020202020204" pitchFamily="34" charset="0"/>
                <a:cs typeface="MV Boli" panose="02000500030200090000" pitchFamily="2" charset="0"/>
              </a:rPr>
              <a:t>th</a:t>
            </a:r>
            <a:r>
              <a:rPr lang="en-US" sz="2800" dirty="0">
                <a:solidFill>
                  <a:srgbClr val="FF0000"/>
                </a:solidFill>
                <a:latin typeface="Century Gothic" panose="020B0502020202020204" pitchFamily="34" charset="0"/>
                <a:cs typeface="MV Boli" panose="02000500030200090000" pitchFamily="2" charset="0"/>
              </a:rPr>
              <a:t> 2016, 8:30pm EST</a:t>
            </a:r>
          </a:p>
        </p:txBody>
      </p:sp>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4" name="Picture 3"/>
          <p:cNvPicPr>
            <a:picLocks noChangeAspect="1"/>
          </p:cNvPicPr>
          <p:nvPr/>
        </p:nvPicPr>
        <p:blipFill>
          <a:blip r:embed="rId2"/>
          <a:stretch>
            <a:fillRect/>
          </a:stretch>
        </p:blipFill>
        <p:spPr>
          <a:xfrm>
            <a:off x="2822350" y="2005134"/>
            <a:ext cx="6547300" cy="1514152"/>
          </a:xfrm>
          <a:prstGeom prst="rect">
            <a:avLst/>
          </a:prstGeom>
        </p:spPr>
      </p:pic>
    </p:spTree>
    <p:extLst>
      <p:ext uri="{BB962C8B-B14F-4D97-AF65-F5344CB8AC3E}">
        <p14:creationId xmlns:p14="http://schemas.microsoft.com/office/powerpoint/2010/main" val="41156689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902947" y="1905798"/>
            <a:ext cx="10386113" cy="2246769"/>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rPr>
              <a:t>A second medium’s reach applies to the first medium’s unreached.</a:t>
            </a:r>
          </a:p>
          <a:p>
            <a:pPr algn="ctr"/>
            <a:r>
              <a:rPr lang="en-US" sz="2800" dirty="0">
                <a:solidFill>
                  <a:srgbClr val="C00000"/>
                </a:solidFill>
              </a:rPr>
              <a:t>A third medium’s reach applies to the first/second media’s unreached.</a:t>
            </a:r>
          </a:p>
          <a:p>
            <a:pPr algn="ctr"/>
            <a:r>
              <a:rPr lang="en-US" sz="2800" dirty="0">
                <a:solidFill>
                  <a:srgbClr val="C00000"/>
                </a:solidFill>
              </a:rPr>
              <a:t>And so on.</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261620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 name="TextBox 389"/>
          <p:cNvSpPr txBox="1"/>
          <p:nvPr/>
        </p:nvSpPr>
        <p:spPr>
          <a:xfrm>
            <a:off x="2619865" y="1905798"/>
            <a:ext cx="6952289" cy="1384995"/>
          </a:xfrm>
          <a:prstGeom prst="rect">
            <a:avLst/>
          </a:prstGeom>
          <a:noFill/>
        </p:spPr>
        <p:txBody>
          <a:bodyPr wrap="none" rtlCol="0">
            <a:spAutoFit/>
          </a:bodyPr>
          <a:lstStyle/>
          <a:p>
            <a:pPr algn="ctr"/>
            <a:r>
              <a:rPr lang="en-US" sz="2800" b="1" dirty="0">
                <a:solidFill>
                  <a:srgbClr val="C00000"/>
                </a:solidFill>
                <a:latin typeface="Century Gothic" panose="020B0502020202020204" pitchFamily="34" charset="0"/>
              </a:rPr>
              <a:t>RANDOM DUPLICATION</a:t>
            </a:r>
          </a:p>
          <a:p>
            <a:pPr algn="ctr"/>
            <a:endParaRPr lang="en-US" sz="2800" b="1" dirty="0">
              <a:solidFill>
                <a:srgbClr val="C00000"/>
              </a:solidFill>
              <a:latin typeface="Century Gothic" panose="020B0502020202020204" pitchFamily="34" charset="0"/>
            </a:endParaRPr>
          </a:p>
          <a:p>
            <a:pPr algn="ctr"/>
            <a:r>
              <a:rPr lang="en-US" sz="2800" dirty="0">
                <a:solidFill>
                  <a:srgbClr val="C00000"/>
                </a:solidFill>
              </a:rPr>
              <a:t>But does it deliver correct multi-vehicle reach?</a:t>
            </a:r>
          </a:p>
        </p:txBody>
      </p:sp>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657765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396818" y="1905798"/>
            <a:ext cx="11398441" cy="523220"/>
          </a:xfrm>
          <a:prstGeom prst="rect">
            <a:avLst/>
          </a:prstGeom>
          <a:noFill/>
        </p:spPr>
        <p:txBody>
          <a:bodyPr wrap="none" rtlCol="0">
            <a:spAutoFit/>
          </a:bodyPr>
          <a:lstStyle/>
          <a:p>
            <a:pPr algn="ctr"/>
            <a:r>
              <a:rPr lang="en-US" sz="2800" dirty="0">
                <a:solidFill>
                  <a:srgbClr val="C00000"/>
                </a:solidFill>
              </a:rPr>
              <a:t>A valuable picture of 360° time of day/day of week evolution of media usage.</a:t>
            </a:r>
          </a:p>
        </p:txBody>
      </p:sp>
      <p:sp>
        <p:nvSpPr>
          <p:cNvPr id="7" name="TextBox 6"/>
          <p:cNvSpPr txBox="1"/>
          <p:nvPr/>
        </p:nvSpPr>
        <p:spPr>
          <a:xfrm>
            <a:off x="2677983" y="4834054"/>
            <a:ext cx="6836103" cy="523220"/>
          </a:xfrm>
          <a:prstGeom prst="rect">
            <a:avLst/>
          </a:prstGeom>
          <a:noFill/>
        </p:spPr>
        <p:txBody>
          <a:bodyPr wrap="none" rtlCol="0">
            <a:spAutoFit/>
          </a:bodyPr>
          <a:lstStyle/>
          <a:p>
            <a:pPr algn="ctr"/>
            <a:r>
              <a:rPr lang="en-US" sz="2800" dirty="0">
                <a:solidFill>
                  <a:srgbClr val="C00000"/>
                </a:solidFill>
              </a:rPr>
              <a:t>But not a replacement for syndicated studies.</a:t>
            </a:r>
          </a:p>
        </p:txBody>
      </p:sp>
    </p:spTree>
    <p:extLst>
      <p:ext uri="{BB962C8B-B14F-4D97-AF65-F5344CB8AC3E}">
        <p14:creationId xmlns:p14="http://schemas.microsoft.com/office/powerpoint/2010/main" val="36119712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3102845" y="1905798"/>
            <a:ext cx="5986383" cy="523220"/>
          </a:xfrm>
          <a:prstGeom prst="rect">
            <a:avLst/>
          </a:prstGeom>
          <a:noFill/>
        </p:spPr>
        <p:txBody>
          <a:bodyPr wrap="none" rtlCol="0">
            <a:spAutoFit/>
          </a:bodyPr>
          <a:lstStyle/>
          <a:p>
            <a:pPr algn="ctr"/>
            <a:r>
              <a:rPr lang="en-US" sz="2800" dirty="0">
                <a:solidFill>
                  <a:srgbClr val="C00000"/>
                </a:solidFill>
              </a:rPr>
              <a:t>Can’t measure a campaign’s reach level.</a:t>
            </a:r>
          </a:p>
        </p:txBody>
      </p:sp>
      <p:sp>
        <p:nvSpPr>
          <p:cNvPr id="7" name="TextBox 6"/>
          <p:cNvSpPr txBox="1"/>
          <p:nvPr/>
        </p:nvSpPr>
        <p:spPr>
          <a:xfrm>
            <a:off x="2624459" y="4834054"/>
            <a:ext cx="6943183" cy="523220"/>
          </a:xfrm>
          <a:prstGeom prst="rect">
            <a:avLst/>
          </a:prstGeom>
          <a:noFill/>
        </p:spPr>
        <p:txBody>
          <a:bodyPr wrap="none" rtlCol="0">
            <a:spAutoFit/>
          </a:bodyPr>
          <a:lstStyle/>
          <a:p>
            <a:pPr algn="ctr"/>
            <a:r>
              <a:rPr lang="en-US" sz="2800" dirty="0">
                <a:solidFill>
                  <a:srgbClr val="C00000"/>
                </a:solidFill>
              </a:rPr>
              <a:t>But can provide multi platform reach patterns.</a:t>
            </a:r>
          </a:p>
        </p:txBody>
      </p:sp>
    </p:spTree>
    <p:extLst>
      <p:ext uri="{BB962C8B-B14F-4D97-AF65-F5344CB8AC3E}">
        <p14:creationId xmlns:p14="http://schemas.microsoft.com/office/powerpoint/2010/main" val="3864263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grpId="0" nodeType="afterEffect">
                                  <p:stCondLst>
                                    <p:cond delay="500"/>
                                  </p:stCondLst>
                                  <p:childTnLst>
                                    <p:set>
                                      <p:cBhvr>
                                        <p:cTn id="10" dur="1" fill="hold">
                                          <p:stCondLst>
                                            <p:cond delay="0"/>
                                          </p:stCondLst>
                                        </p:cTn>
                                        <p:tgtEl>
                                          <p:spTgt spid="7"/>
                                        </p:tgtEl>
                                        <p:attrNameLst>
                                          <p:attrName>style.visibility</p:attrName>
                                        </p:attrNameLst>
                                      </p:cBhvr>
                                      <p:to>
                                        <p:strVal val="visible"/>
                                      </p:to>
                                    </p:set>
                                    <p:animEffect transition="in" filter="fade">
                                      <p:cBhvr>
                                        <p:cTn id="11"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5189929" y="2656585"/>
            <a:ext cx="1219200" cy="1560984"/>
          </a:xfrm>
          <a:prstGeom prst="rect">
            <a:avLst/>
          </a:prstGeom>
        </p:spPr>
      </p:pic>
      <p:sp>
        <p:nvSpPr>
          <p:cNvPr id="4" name="Rectangle 3"/>
          <p:cNvSpPr/>
          <p:nvPr/>
        </p:nvSpPr>
        <p:spPr>
          <a:xfrm>
            <a:off x="5341712" y="4217569"/>
            <a:ext cx="915635" cy="523220"/>
          </a:xfrm>
          <a:prstGeom prst="rect">
            <a:avLst/>
          </a:prstGeom>
        </p:spPr>
        <p:txBody>
          <a:bodyPr wrap="none">
            <a:spAutoFit/>
          </a:bodyPr>
          <a:lstStyle/>
          <a:p>
            <a:pPr algn="ctr"/>
            <a:r>
              <a:rPr lang="en-US" sz="2800" dirty="0"/>
              <a:t>2015</a:t>
            </a: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 name="TextBox 5"/>
          <p:cNvSpPr txBox="1"/>
          <p:nvPr/>
        </p:nvSpPr>
        <p:spPr>
          <a:xfrm>
            <a:off x="2159298" y="1905798"/>
            <a:ext cx="7873502" cy="523220"/>
          </a:xfrm>
          <a:prstGeom prst="rect">
            <a:avLst/>
          </a:prstGeom>
          <a:noFill/>
        </p:spPr>
        <p:txBody>
          <a:bodyPr wrap="none" rtlCol="0">
            <a:spAutoFit/>
          </a:bodyPr>
          <a:lstStyle/>
          <a:p>
            <a:pPr algn="ctr"/>
            <a:r>
              <a:rPr lang="en-US" sz="2800" dirty="0">
                <a:solidFill>
                  <a:srgbClr val="C00000"/>
                </a:solidFill>
              </a:rPr>
              <a:t>Can be used to test Random Duplication’s legitimacy.</a:t>
            </a:r>
          </a:p>
        </p:txBody>
      </p:sp>
    </p:spTree>
    <p:extLst>
      <p:ext uri="{BB962C8B-B14F-4D97-AF65-F5344CB8AC3E}">
        <p14:creationId xmlns:p14="http://schemas.microsoft.com/office/powerpoint/2010/main" val="498104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3" name="Group 12"/>
          <p:cNvGrpSpPr/>
          <p:nvPr/>
        </p:nvGrpSpPr>
        <p:grpSpPr>
          <a:xfrm>
            <a:off x="9310698" y="2004112"/>
            <a:ext cx="2422612" cy="690599"/>
            <a:chOff x="9350357" y="3465669"/>
            <a:chExt cx="2422612" cy="690599"/>
          </a:xfrm>
        </p:grpSpPr>
        <p:sp>
          <p:nvSpPr>
            <p:cNvPr id="143" name="Oval 142"/>
            <p:cNvSpPr/>
            <p:nvPr/>
          </p:nvSpPr>
          <p:spPr>
            <a:xfrm>
              <a:off x="11220933" y="3680250"/>
              <a:ext cx="476018" cy="476018"/>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1" name="Group 10"/>
            <p:cNvGrpSpPr/>
            <p:nvPr/>
          </p:nvGrpSpPr>
          <p:grpSpPr>
            <a:xfrm>
              <a:off x="9350357" y="3465669"/>
              <a:ext cx="2422612" cy="646331"/>
              <a:chOff x="9350357" y="3465669"/>
              <a:chExt cx="2422612" cy="646331"/>
            </a:xfrm>
          </p:grpSpPr>
          <p:sp>
            <p:nvSpPr>
              <p:cNvPr id="136" name="Rectangle 135"/>
              <p:cNvSpPr/>
              <p:nvPr/>
            </p:nvSpPr>
            <p:spPr>
              <a:xfrm>
                <a:off x="9350357" y="3465669"/>
                <a:ext cx="1711238" cy="646331"/>
              </a:xfrm>
              <a:prstGeom prst="rect">
                <a:avLst/>
              </a:prstGeom>
            </p:spPr>
            <p:txBody>
              <a:bodyPr wrap="none">
                <a:spAutoFit/>
              </a:bodyPr>
              <a:lstStyle/>
              <a:p>
                <a:pPr algn="r"/>
                <a:endParaRPr lang="en-US" dirty="0"/>
              </a:p>
              <a:p>
                <a:pPr algn="r"/>
                <a:r>
                  <a:rPr lang="en-US" dirty="0"/>
                  <a:t>Magazine/Radio</a:t>
                </a:r>
              </a:p>
            </p:txBody>
          </p:sp>
          <p:sp>
            <p:nvSpPr>
              <p:cNvPr id="137" name="Rectangle 136"/>
              <p:cNvSpPr/>
              <p:nvPr/>
            </p:nvSpPr>
            <p:spPr>
              <a:xfrm>
                <a:off x="11189155" y="3741729"/>
                <a:ext cx="583814" cy="369332"/>
              </a:xfrm>
              <a:prstGeom prst="rect">
                <a:avLst/>
              </a:prstGeom>
            </p:spPr>
            <p:txBody>
              <a:bodyPr wrap="none">
                <a:spAutoFit/>
              </a:bodyPr>
              <a:lstStyle/>
              <a:p>
                <a:pPr algn="r"/>
                <a:r>
                  <a:rPr lang="en-US" dirty="0"/>
                  <a:t>55%</a:t>
                </a:r>
              </a:p>
            </p:txBody>
          </p:sp>
        </p:grpSp>
      </p:grpSp>
      <p:sp>
        <p:nvSpPr>
          <p:cNvPr id="139" name="Oval 138"/>
          <p:cNvSpPr/>
          <p:nvPr/>
        </p:nvSpPr>
        <p:spPr>
          <a:xfrm>
            <a:off x="-272481" y="6093911"/>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53" name="Rectangle 152"/>
          <p:cNvSpPr/>
          <p:nvPr/>
        </p:nvSpPr>
        <p:spPr>
          <a:xfrm>
            <a:off x="8797384" y="1848011"/>
            <a:ext cx="3355021" cy="369332"/>
          </a:xfrm>
          <a:prstGeom prst="rect">
            <a:avLst/>
          </a:prstGeom>
        </p:spPr>
        <p:txBody>
          <a:bodyPr wrap="none">
            <a:spAutoFit/>
          </a:bodyPr>
          <a:lstStyle/>
          <a:p>
            <a:pPr algn="ctr"/>
            <a:r>
              <a:rPr lang="en-US" dirty="0"/>
              <a:t>RANDOM DUPLICATION EXAMPLE</a:t>
            </a:r>
          </a:p>
        </p:txBody>
      </p:sp>
      <p:grpSp>
        <p:nvGrpSpPr>
          <p:cNvPr id="14" name="Group 13"/>
          <p:cNvGrpSpPr/>
          <p:nvPr/>
        </p:nvGrpSpPr>
        <p:grpSpPr>
          <a:xfrm>
            <a:off x="638098" y="2280965"/>
            <a:ext cx="1588028" cy="1043807"/>
            <a:chOff x="638098" y="2280965"/>
            <a:chExt cx="1588028" cy="1043807"/>
          </a:xfrm>
        </p:grpSpPr>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154" name="Group 153"/>
            <p:cNvGrpSpPr/>
            <p:nvPr/>
          </p:nvGrpSpPr>
          <p:grpSpPr>
            <a:xfrm>
              <a:off x="638098" y="2280965"/>
              <a:ext cx="606826" cy="1043807"/>
              <a:chOff x="9442124" y="1164282"/>
              <a:chExt cx="915636" cy="1574994"/>
            </a:xfrm>
          </p:grpSpPr>
          <p:pic>
            <p:nvPicPr>
              <p:cNvPr id="155" name="Picture 154"/>
              <p:cNvPicPr>
                <a:picLocks noChangeAspect="1"/>
              </p:cNvPicPr>
              <p:nvPr/>
            </p:nvPicPr>
            <p:blipFill>
              <a:blip r:embed="rId2"/>
              <a:stretch>
                <a:fillRect/>
              </a:stretch>
            </p:blipFill>
            <p:spPr>
              <a:xfrm>
                <a:off x="9442124" y="1164282"/>
                <a:ext cx="915636" cy="1172320"/>
              </a:xfrm>
              <a:prstGeom prst="rect">
                <a:avLst/>
              </a:prstGeom>
            </p:spPr>
          </p:pic>
          <p:sp>
            <p:nvSpPr>
              <p:cNvPr id="156" name="Rectangle 155"/>
              <p:cNvSpPr/>
              <p:nvPr/>
            </p:nvSpPr>
            <p:spPr>
              <a:xfrm>
                <a:off x="9523583" y="2321314"/>
                <a:ext cx="752719" cy="417962"/>
              </a:xfrm>
              <a:prstGeom prst="rect">
                <a:avLst/>
              </a:prstGeom>
            </p:spPr>
            <p:txBody>
              <a:bodyPr wrap="none">
                <a:spAutoFit/>
              </a:bodyPr>
              <a:lstStyle/>
              <a:p>
                <a:pPr algn="ctr"/>
                <a:r>
                  <a:rPr lang="en-US" sz="1200" dirty="0"/>
                  <a:t>2015</a:t>
                </a:r>
              </a:p>
            </p:txBody>
          </p:sp>
        </p:grpSp>
      </p:grpSp>
    </p:spTree>
    <p:extLst>
      <p:ext uri="{BB962C8B-B14F-4D97-AF65-F5344CB8AC3E}">
        <p14:creationId xmlns:p14="http://schemas.microsoft.com/office/powerpoint/2010/main" val="23372788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0"/>
                                            <p:tgtEl>
                                              <p:spTgt spid="14"/>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1000"/>
                                            <p:tgtEl>
                                              <p:spTgt spid="2"/>
                                            </p:tgtEl>
                                          </p:cBhvr>
                                        </p:animEffect>
                                      </p:childTnLst>
                                    </p:cTn>
                                  </p:par>
                                </p:childTnLst>
                              </p:cTn>
                            </p:par>
                            <p:par>
                              <p:cTn id="16" fill="hold">
                                <p:stCondLst>
                                  <p:cond delay="3500"/>
                                </p:stCondLst>
                                <p:childTnLst>
                                  <p:par>
                                    <p:cTn id="17" presetID="10" presetClass="entr" presetSubtype="0" fill="hold" grpId="0" nodeType="afterEffect">
                                      <p:stCondLst>
                                        <p:cond delay="0"/>
                                      </p:stCondLst>
                                      <p:childTnLst>
                                        <p:set>
                                          <p:cBhvr>
                                            <p:cTn id="18" dur="1" fill="hold">
                                              <p:stCondLst>
                                                <p:cond delay="0"/>
                                              </p:stCondLst>
                                            </p:cTn>
                                            <p:tgtEl>
                                              <p:spTgt spid="247"/>
                                            </p:tgtEl>
                                            <p:attrNameLst>
                                              <p:attrName>style.visibility</p:attrName>
                                            </p:attrNameLst>
                                          </p:cBhvr>
                                          <p:to>
                                            <p:strVal val="visible"/>
                                          </p:to>
                                        </p:set>
                                        <p:animEffect transition="in" filter="fade">
                                          <p:cBhvr>
                                            <p:cTn id="19" dur="1000"/>
                                            <p:tgtEl>
                                              <p:spTgt spid="247"/>
                                            </p:tgtEl>
                                          </p:cBhvr>
                                        </p:animEffect>
                                      </p:childTnLst>
                                    </p:cTn>
                                  </p:par>
                                </p:childTnLst>
                              </p:cTn>
                            </p:par>
                            <p:par>
                              <p:cTn id="20" fill="hold">
                                <p:stCondLst>
                                  <p:cond delay="4500"/>
                                </p:stCondLst>
                                <p:childTnLst>
                                  <p:par>
                                    <p:cTn id="21" presetID="22" presetClass="entr" presetSubtype="8"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left)">
                                          <p:cBhvr>
                                            <p:cTn id="23" dur="500"/>
                                            <p:tgtEl>
                                              <p:spTgt spid="7"/>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down)">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3"/>
                                            </p:tgtEl>
                                            <p:attrNameLst>
                                              <p:attrName>style.visibility</p:attrName>
                                            </p:attrNameLst>
                                          </p:cBhvr>
                                          <p:to>
                                            <p:strVal val="visible"/>
                                          </p:to>
                                        </p:set>
                                        <p:animEffect transition="in" filter="fade">
                                          <p:cBhvr>
                                            <p:cTn id="32" dur="1000"/>
                                            <p:tgtEl>
                                              <p:spTgt spid="153"/>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left)">
                                          <p:cBhvr>
                                            <p:cTn id="36" dur="1000"/>
                                            <p:tgtEl>
                                              <p:spTgt spid="13"/>
                                            </p:tgtEl>
                                          </p:cBhvr>
                                        </p:animEffect>
                                      </p:childTnLst>
                                    </p:cTn>
                                  </p:par>
                                </p:childTnLst>
                              </p:cTn>
                            </p:par>
                            <p:par>
                              <p:cTn id="37" fill="hold">
                                <p:stCondLst>
                                  <p:cond delay="2000"/>
                                </p:stCondLst>
                                <p:childTnLst>
                                  <p:par>
                                    <p:cTn id="38" presetID="63" presetClass="path" presetSubtype="0" accel="50000" fill="hold" grpId="0" nodeType="afterEffect" p14:presetBounceEnd="43000">
                                      <p:stCondLst>
                                        <p:cond delay="0"/>
                                      </p:stCondLst>
                                      <p:childTnLst>
                                        <p:animMotion origin="layout" path="M 3.125E-6 3.7037E-6 L 0.51575 3.7037E-6 " pathEditMode="relative" rAng="0" ptsTypes="AA" p14:bounceEnd="43000">
                                          <p:cBhvr>
                                            <p:cTn id="39" dur="2000" fill="hold"/>
                                            <p:tgtEl>
                                              <p:spTgt spid="139"/>
                                            </p:tgtEl>
                                            <p:attrNameLst>
                                              <p:attrName>ppt_x</p:attrName>
                                              <p:attrName>ppt_y</p:attrName>
                                            </p:attrNameLst>
                                          </p:cBhvr>
                                          <p:rCtr x="2578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139" grpId="0" animBg="1"/>
          <p:bldP spid="153"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0"/>
                                            <p:tgtEl>
                                              <p:spTgt spid="14"/>
                                            </p:tgtEl>
                                          </p:cBhvr>
                                        </p:animEffect>
                                      </p:childTnLst>
                                    </p:cTn>
                                  </p:par>
                                </p:childTnLst>
                              </p:cTn>
                            </p:par>
                            <p:par>
                              <p:cTn id="8" fill="hold">
                                <p:stCondLst>
                                  <p:cond delay="2000"/>
                                </p:stCondLst>
                                <p:childTnLst>
                                  <p:par>
                                    <p:cTn id="9" presetID="22" presetClass="entr" presetSubtype="4" fill="hold" nodeType="afterEffect">
                                      <p:stCondLst>
                                        <p:cond delay="0"/>
                                      </p:stCondLst>
                                      <p:childTnLst>
                                        <p:set>
                                          <p:cBhvr>
                                            <p:cTn id="10" dur="1" fill="hold">
                                              <p:stCondLst>
                                                <p:cond delay="0"/>
                                              </p:stCondLst>
                                            </p:cTn>
                                            <p:tgtEl>
                                              <p:spTgt spid="3"/>
                                            </p:tgtEl>
                                            <p:attrNameLst>
                                              <p:attrName>style.visibility</p:attrName>
                                            </p:attrNameLst>
                                          </p:cBhvr>
                                          <p:to>
                                            <p:strVal val="visible"/>
                                          </p:to>
                                        </p:set>
                                        <p:animEffect transition="in" filter="wipe(down)">
                                          <p:cBhvr>
                                            <p:cTn id="11" dur="500"/>
                                            <p:tgtEl>
                                              <p:spTgt spid="3"/>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1000"/>
                                            <p:tgtEl>
                                              <p:spTgt spid="2"/>
                                            </p:tgtEl>
                                          </p:cBhvr>
                                        </p:animEffect>
                                      </p:childTnLst>
                                    </p:cTn>
                                  </p:par>
                                </p:childTnLst>
                              </p:cTn>
                            </p:par>
                            <p:par>
                              <p:cTn id="16" fill="hold">
                                <p:stCondLst>
                                  <p:cond delay="3500"/>
                                </p:stCondLst>
                                <p:childTnLst>
                                  <p:par>
                                    <p:cTn id="17" presetID="10" presetClass="entr" presetSubtype="0" fill="hold" grpId="0" nodeType="afterEffect">
                                      <p:stCondLst>
                                        <p:cond delay="0"/>
                                      </p:stCondLst>
                                      <p:childTnLst>
                                        <p:set>
                                          <p:cBhvr>
                                            <p:cTn id="18" dur="1" fill="hold">
                                              <p:stCondLst>
                                                <p:cond delay="0"/>
                                              </p:stCondLst>
                                            </p:cTn>
                                            <p:tgtEl>
                                              <p:spTgt spid="247"/>
                                            </p:tgtEl>
                                            <p:attrNameLst>
                                              <p:attrName>style.visibility</p:attrName>
                                            </p:attrNameLst>
                                          </p:cBhvr>
                                          <p:to>
                                            <p:strVal val="visible"/>
                                          </p:to>
                                        </p:set>
                                        <p:animEffect transition="in" filter="fade">
                                          <p:cBhvr>
                                            <p:cTn id="19" dur="1000"/>
                                            <p:tgtEl>
                                              <p:spTgt spid="247"/>
                                            </p:tgtEl>
                                          </p:cBhvr>
                                        </p:animEffect>
                                      </p:childTnLst>
                                    </p:cTn>
                                  </p:par>
                                </p:childTnLst>
                              </p:cTn>
                            </p:par>
                            <p:par>
                              <p:cTn id="20" fill="hold">
                                <p:stCondLst>
                                  <p:cond delay="4500"/>
                                </p:stCondLst>
                                <p:childTnLst>
                                  <p:par>
                                    <p:cTn id="21" presetID="22" presetClass="entr" presetSubtype="8"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left)">
                                          <p:cBhvr>
                                            <p:cTn id="23" dur="500"/>
                                            <p:tgtEl>
                                              <p:spTgt spid="7"/>
                                            </p:tgtEl>
                                          </p:cBhvr>
                                        </p:animEffect>
                                      </p:childTnLst>
                                    </p:cTn>
                                  </p:par>
                                </p:childTnLst>
                              </p:cTn>
                            </p:par>
                            <p:par>
                              <p:cTn id="24" fill="hold">
                                <p:stCondLst>
                                  <p:cond delay="5000"/>
                                </p:stCondLst>
                                <p:childTnLst>
                                  <p:par>
                                    <p:cTn id="25" presetID="22" presetClass="entr" presetSubtype="4"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down)">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3"/>
                                            </p:tgtEl>
                                            <p:attrNameLst>
                                              <p:attrName>style.visibility</p:attrName>
                                            </p:attrNameLst>
                                          </p:cBhvr>
                                          <p:to>
                                            <p:strVal val="visible"/>
                                          </p:to>
                                        </p:set>
                                        <p:animEffect transition="in" filter="fade">
                                          <p:cBhvr>
                                            <p:cTn id="32" dur="1000"/>
                                            <p:tgtEl>
                                              <p:spTgt spid="153"/>
                                            </p:tgtEl>
                                          </p:cBhvr>
                                        </p:animEffect>
                                      </p:childTnLst>
                                    </p:cTn>
                                  </p:par>
                                </p:childTnLst>
                              </p:cTn>
                            </p:par>
                            <p:par>
                              <p:cTn id="33" fill="hold">
                                <p:stCondLst>
                                  <p:cond delay="1000"/>
                                </p:stCondLst>
                                <p:childTnLst>
                                  <p:par>
                                    <p:cTn id="34" presetID="22" presetClass="entr" presetSubtype="8" fill="hold" nodeType="afterEffect">
                                      <p:stCondLst>
                                        <p:cond delay="0"/>
                                      </p:stCondLst>
                                      <p:childTnLst>
                                        <p:set>
                                          <p:cBhvr>
                                            <p:cTn id="35" dur="1" fill="hold">
                                              <p:stCondLst>
                                                <p:cond delay="0"/>
                                              </p:stCondLst>
                                            </p:cTn>
                                            <p:tgtEl>
                                              <p:spTgt spid="13"/>
                                            </p:tgtEl>
                                            <p:attrNameLst>
                                              <p:attrName>style.visibility</p:attrName>
                                            </p:attrNameLst>
                                          </p:cBhvr>
                                          <p:to>
                                            <p:strVal val="visible"/>
                                          </p:to>
                                        </p:set>
                                        <p:animEffect transition="in" filter="wipe(left)">
                                          <p:cBhvr>
                                            <p:cTn id="36" dur="1000"/>
                                            <p:tgtEl>
                                              <p:spTgt spid="13"/>
                                            </p:tgtEl>
                                          </p:cBhvr>
                                        </p:animEffect>
                                      </p:childTnLst>
                                    </p:cTn>
                                  </p:par>
                                </p:childTnLst>
                              </p:cTn>
                            </p:par>
                            <p:par>
                              <p:cTn id="37" fill="hold">
                                <p:stCondLst>
                                  <p:cond delay="2000"/>
                                </p:stCondLst>
                                <p:childTnLst>
                                  <p:par>
                                    <p:cTn id="38" presetID="63" presetClass="path" presetSubtype="0" accel="50000" fill="hold" grpId="0" nodeType="afterEffect">
                                      <p:stCondLst>
                                        <p:cond delay="0"/>
                                      </p:stCondLst>
                                      <p:childTnLst>
                                        <p:animMotion origin="layout" path="M 3.125E-6 3.7037E-6 L 0.51575 3.7037E-6 " pathEditMode="relative" rAng="0" ptsTypes="AA">
                                          <p:cBhvr>
                                            <p:cTn id="39" dur="2000" fill="hold"/>
                                            <p:tgtEl>
                                              <p:spTgt spid="139"/>
                                            </p:tgtEl>
                                            <p:attrNameLst>
                                              <p:attrName>ppt_x</p:attrName>
                                              <p:attrName>ppt_y</p:attrName>
                                            </p:attrNameLst>
                                          </p:cBhvr>
                                          <p:rCtr x="25781"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139" grpId="0" animBg="1"/>
          <p:bldP spid="153" grpId="0"/>
        </p:bldLst>
      </p:timing>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a:off x="6022664" y="6083107"/>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75" name="Group 174"/>
          <p:cNvGrpSpPr/>
          <p:nvPr/>
        </p:nvGrpSpPr>
        <p:grpSpPr>
          <a:xfrm>
            <a:off x="9310698" y="2004112"/>
            <a:ext cx="2422612" cy="690599"/>
            <a:chOff x="9350357" y="3465669"/>
            <a:chExt cx="2422612" cy="690599"/>
          </a:xfrm>
        </p:grpSpPr>
        <p:sp>
          <p:nvSpPr>
            <p:cNvPr id="176" name="Oval 175"/>
            <p:cNvSpPr/>
            <p:nvPr/>
          </p:nvSpPr>
          <p:spPr>
            <a:xfrm>
              <a:off x="11220933" y="3680250"/>
              <a:ext cx="476018" cy="476018"/>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grpSp>
          <p:nvGrpSpPr>
            <p:cNvPr id="177" name="Group 176"/>
            <p:cNvGrpSpPr/>
            <p:nvPr/>
          </p:nvGrpSpPr>
          <p:grpSpPr>
            <a:xfrm>
              <a:off x="9350357" y="3465669"/>
              <a:ext cx="2422612" cy="646331"/>
              <a:chOff x="9350357" y="3465669"/>
              <a:chExt cx="2422612" cy="646331"/>
            </a:xfrm>
          </p:grpSpPr>
          <p:sp>
            <p:nvSpPr>
              <p:cNvPr id="178" name="Rectangle 177"/>
              <p:cNvSpPr/>
              <p:nvPr/>
            </p:nvSpPr>
            <p:spPr>
              <a:xfrm>
                <a:off x="9350357" y="3465669"/>
                <a:ext cx="1711238" cy="646331"/>
              </a:xfrm>
              <a:prstGeom prst="rect">
                <a:avLst/>
              </a:prstGeom>
            </p:spPr>
            <p:txBody>
              <a:bodyPr wrap="none">
                <a:spAutoFit/>
              </a:bodyPr>
              <a:lstStyle/>
              <a:p>
                <a:pPr algn="r"/>
                <a:endParaRPr lang="en-US" dirty="0"/>
              </a:p>
              <a:p>
                <a:pPr algn="r"/>
                <a:r>
                  <a:rPr lang="en-US" dirty="0"/>
                  <a:t>Magazine/Radio</a:t>
                </a:r>
              </a:p>
            </p:txBody>
          </p:sp>
          <p:sp>
            <p:nvSpPr>
              <p:cNvPr id="179" name="Rectangle 178"/>
              <p:cNvSpPr/>
              <p:nvPr/>
            </p:nvSpPr>
            <p:spPr>
              <a:xfrm>
                <a:off x="11189155" y="3741729"/>
                <a:ext cx="583814" cy="369332"/>
              </a:xfrm>
              <a:prstGeom prst="rect">
                <a:avLst/>
              </a:prstGeom>
            </p:spPr>
            <p:txBody>
              <a:bodyPr wrap="none">
                <a:spAutoFit/>
              </a:bodyPr>
              <a:lstStyle/>
              <a:p>
                <a:pPr algn="r"/>
                <a:r>
                  <a:rPr lang="en-US" dirty="0"/>
                  <a:t>55%</a:t>
                </a:r>
              </a:p>
            </p:txBody>
          </p:sp>
        </p:grpSp>
      </p:grpSp>
      <p:sp>
        <p:nvSpPr>
          <p:cNvPr id="180" name="Rectangle 179"/>
          <p:cNvSpPr/>
          <p:nvPr/>
        </p:nvSpPr>
        <p:spPr>
          <a:xfrm>
            <a:off x="8797384" y="1848011"/>
            <a:ext cx="3355021" cy="369332"/>
          </a:xfrm>
          <a:prstGeom prst="rect">
            <a:avLst/>
          </a:prstGeom>
        </p:spPr>
        <p:txBody>
          <a:bodyPr wrap="none">
            <a:spAutoFit/>
          </a:bodyPr>
          <a:lstStyle/>
          <a:p>
            <a:pPr algn="ctr"/>
            <a:r>
              <a:rPr lang="en-US" dirty="0"/>
              <a:t>RANDOM DUPLICATION EXAMPLE</a:t>
            </a:r>
          </a:p>
        </p:txBody>
      </p:sp>
      <p:sp>
        <p:nvSpPr>
          <p:cNvPr id="186" name="Rectangle 185"/>
          <p:cNvSpPr/>
          <p:nvPr/>
        </p:nvSpPr>
        <p:spPr>
          <a:xfrm>
            <a:off x="3766244" y="252237"/>
            <a:ext cx="4097396" cy="830997"/>
          </a:xfrm>
          <a:prstGeom prst="rect">
            <a:avLst/>
          </a:prstGeom>
          <a:solidFill>
            <a:schemeClr val="bg1"/>
          </a:solidFill>
        </p:spPr>
        <p:txBody>
          <a:bodyPr wrap="square">
            <a:spAutoFit/>
          </a:bodyPr>
          <a:lstStyle/>
          <a:p>
            <a:pPr algn="ctr"/>
            <a:r>
              <a:rPr lang="en-US" sz="2400" dirty="0"/>
              <a:t>THEN PLOT THE </a:t>
            </a:r>
          </a:p>
          <a:p>
            <a:pPr algn="ctr"/>
            <a:r>
              <a:rPr lang="en-US" sz="2400" dirty="0"/>
              <a:t>TOUCHPOINTS REACH</a:t>
            </a:r>
          </a:p>
        </p:txBody>
      </p:sp>
      <p:sp>
        <p:nvSpPr>
          <p:cNvPr id="129" name="Oval 128"/>
          <p:cNvSpPr/>
          <p:nvPr/>
        </p:nvSpPr>
        <p:spPr>
          <a:xfrm>
            <a:off x="6022664" y="6086688"/>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Tree>
    <p:extLst>
      <p:ext uri="{BB962C8B-B14F-4D97-AF65-F5344CB8AC3E}">
        <p14:creationId xmlns:p14="http://schemas.microsoft.com/office/powerpoint/2010/main" val="25887168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86"/>
                                        </p:tgtEl>
                                        <p:attrNameLst>
                                          <p:attrName>style.visibility</p:attrName>
                                        </p:attrNameLst>
                                      </p:cBhvr>
                                      <p:to>
                                        <p:strVal val="visible"/>
                                      </p:to>
                                    </p:set>
                                    <p:animEffect transition="in" filter="fade">
                                      <p:cBhvr>
                                        <p:cTn id="7" dur="1000"/>
                                        <p:tgtEl>
                                          <p:spTgt spid="186"/>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134"/>
                                        </p:tgtEl>
                                        <p:attrNameLst>
                                          <p:attrName>style.visibility</p:attrName>
                                        </p:attrNameLst>
                                      </p:cBhvr>
                                      <p:to>
                                        <p:strVal val="visible"/>
                                      </p:to>
                                    </p:set>
                                    <p:animEffect transition="in" filter="wipe(left)">
                                      <p:cBhvr>
                                        <p:cTn id="11" dur="1000"/>
                                        <p:tgtEl>
                                          <p:spTgt spid="1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3489046" y="252237"/>
            <a:ext cx="4394684" cy="830997"/>
          </a:xfrm>
          <a:prstGeom prst="rect">
            <a:avLst/>
          </a:prstGeom>
          <a:solidFill>
            <a:schemeClr val="bg1"/>
          </a:solidFill>
        </p:spPr>
        <p:txBody>
          <a:bodyPr wrap="square">
            <a:spAutoFit/>
          </a:bodyPr>
          <a:lstStyle/>
          <a:p>
            <a:pPr algn="ctr"/>
            <a:r>
              <a:rPr lang="en-US" sz="2400" dirty="0"/>
              <a:t>MEANS RANDOM DUPLICATION OVER ESTIMATES REACH</a:t>
            </a:r>
          </a:p>
        </p:txBody>
      </p:sp>
      <p:sp>
        <p:nvSpPr>
          <p:cNvPr id="123" name="Oval 122"/>
          <p:cNvSpPr/>
          <p:nvPr/>
        </p:nvSpPr>
        <p:spPr>
          <a:xfrm>
            <a:off x="6022664" y="6083107"/>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Tree>
    <p:extLst>
      <p:ext uri="{BB962C8B-B14F-4D97-AF65-F5344CB8AC3E}">
        <p14:creationId xmlns:p14="http://schemas.microsoft.com/office/powerpoint/2010/main" val="1504576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14:presetBounceEnd="51000">
                                      <p:stCondLst>
                                        <p:cond delay="0"/>
                                      </p:stCondLst>
                                      <p:childTnLst>
                                        <p:animMotion origin="layout" path="M -2.91667E-6 4.07407E-6 L -2.91667E-6 -0.16227 " pathEditMode="relative" rAng="0" ptsTypes="AA" p14:bounceEnd="51000">
                                          <p:cBhvr>
                                            <p:cTn id="6" dur="2000" fill="hold"/>
                                            <p:tgtEl>
                                              <p:spTgt spid="123"/>
                                            </p:tgtEl>
                                            <p:attrNameLst>
                                              <p:attrName>ppt_x</p:attrName>
                                              <p:attrName>ppt_y</p:attrName>
                                            </p:attrNameLst>
                                          </p:cBhvr>
                                          <p:rCtr x="0" y="-8125"/>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30"/>
                                            </p:tgtEl>
                                            <p:attrNameLst>
                                              <p:attrName>style.visibility</p:attrName>
                                            </p:attrNameLst>
                                          </p:cBhvr>
                                          <p:to>
                                            <p:strVal val="visible"/>
                                          </p:to>
                                        </p:set>
                                        <p:animEffect transition="in" filter="fade">
                                          <p:cBhvr>
                                            <p:cTn id="10"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2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stCondLst>
                                        <p:cond delay="0"/>
                                      </p:stCondLst>
                                      <p:childTnLst>
                                        <p:animMotion origin="layout" path="M -2.91667E-6 4.07407E-6 L -2.91667E-6 -0.16227 " pathEditMode="relative" rAng="0" ptsTypes="AA">
                                          <p:cBhvr>
                                            <p:cTn id="6" dur="2000" fill="hold"/>
                                            <p:tgtEl>
                                              <p:spTgt spid="123"/>
                                            </p:tgtEl>
                                            <p:attrNameLst>
                                              <p:attrName>ppt_x</p:attrName>
                                              <p:attrName>ppt_y</p:attrName>
                                            </p:attrNameLst>
                                          </p:cBhvr>
                                          <p:rCtr x="0" y="-8125"/>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30"/>
                                            </p:tgtEl>
                                            <p:attrNameLst>
                                              <p:attrName>style.visibility</p:attrName>
                                            </p:attrNameLst>
                                          </p:cBhvr>
                                          <p:to>
                                            <p:strVal val="visible"/>
                                          </p:to>
                                        </p:set>
                                        <p:animEffect transition="in" filter="fade">
                                          <p:cBhvr>
                                            <p:cTn id="10" dur="1000"/>
                                            <p:tgtEl>
                                              <p:spTgt spid="1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0" grpId="0" animBg="1"/>
          <p:bldP spid="123" grpId="0" animBg="1"/>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1295358" y="2684795"/>
            <a:ext cx="930768" cy="312843"/>
          </a:xfrm>
          <a:prstGeom prst="rect">
            <a:avLst/>
          </a:prstGeom>
        </p:spPr>
        <p:txBody>
          <a:bodyPr wrap="none">
            <a:spAutoFit/>
          </a:bodyPr>
          <a:lstStyle/>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sp>
        <p:nvSpPr>
          <p:cNvPr id="128"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145" name="Group 144"/>
          <p:cNvGrpSpPr/>
          <p:nvPr/>
        </p:nvGrpSpPr>
        <p:grpSpPr>
          <a:xfrm>
            <a:off x="638098" y="2280965"/>
            <a:ext cx="606826" cy="1043807"/>
            <a:chOff x="9442124" y="1164282"/>
            <a:chExt cx="915636" cy="1574994"/>
          </a:xfrm>
        </p:grpSpPr>
        <p:pic>
          <p:nvPicPr>
            <p:cNvPr id="146" name="Picture 145"/>
            <p:cNvPicPr>
              <a:picLocks noChangeAspect="1"/>
            </p:cNvPicPr>
            <p:nvPr/>
          </p:nvPicPr>
          <p:blipFill>
            <a:blip r:embed="rId2"/>
            <a:stretch>
              <a:fillRect/>
            </a:stretch>
          </p:blipFill>
          <p:spPr>
            <a:xfrm>
              <a:off x="9442124" y="1164282"/>
              <a:ext cx="915636" cy="1172320"/>
            </a:xfrm>
            <a:prstGeom prst="rect">
              <a:avLst/>
            </a:prstGeom>
          </p:spPr>
        </p:pic>
        <p:sp>
          <p:nvSpPr>
            <p:cNvPr id="147" name="Rectangle 146"/>
            <p:cNvSpPr/>
            <p:nvPr/>
          </p:nvSpPr>
          <p:spPr>
            <a:xfrm>
              <a:off x="9523583" y="2321314"/>
              <a:ext cx="752719" cy="417962"/>
            </a:xfrm>
            <a:prstGeom prst="rect">
              <a:avLst/>
            </a:prstGeom>
          </p:spPr>
          <p:txBody>
            <a:bodyPr wrap="none">
              <a:spAutoFit/>
            </a:bodyPr>
            <a:lstStyle/>
            <a:p>
              <a:pPr algn="ctr"/>
              <a:r>
                <a:rPr lang="en-US" sz="1200" dirty="0"/>
                <a:t>2015</a:t>
              </a:r>
            </a:p>
          </p:txBody>
        </p:sp>
      </p:grpSp>
      <p:cxnSp>
        <p:nvCxnSpPr>
          <p:cNvPr id="134" name="Straight Connector 133"/>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139" name="Oval 138"/>
          <p:cNvSpPr/>
          <p:nvPr/>
        </p:nvSpPr>
        <p:spPr>
          <a:xfrm>
            <a:off x="6022664" y="4970587"/>
            <a:ext cx="192505" cy="192505"/>
          </a:xfrm>
          <a:prstGeom prst="ellipse">
            <a:avLst/>
          </a:prstGeom>
          <a:solidFill>
            <a:srgbClr val="00B0F0"/>
          </a:solidFill>
          <a:ln w="28575">
            <a:solidFill>
              <a:srgbClr val="41719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29" name="Rectangle 128"/>
          <p:cNvSpPr/>
          <p:nvPr/>
        </p:nvSpPr>
        <p:spPr>
          <a:xfrm>
            <a:off x="3489046" y="252237"/>
            <a:ext cx="4394684" cy="830997"/>
          </a:xfrm>
          <a:prstGeom prst="rect">
            <a:avLst/>
          </a:prstGeom>
          <a:solidFill>
            <a:schemeClr val="bg1"/>
          </a:solidFill>
        </p:spPr>
        <p:txBody>
          <a:bodyPr wrap="square">
            <a:spAutoFit/>
          </a:bodyPr>
          <a:lstStyle/>
          <a:p>
            <a:pPr algn="ctr"/>
            <a:r>
              <a:rPr lang="en-US" sz="2400" dirty="0"/>
              <a:t>MEANS RANDOM DUPLICATION UNDER ESTIMATES REACH</a:t>
            </a:r>
          </a:p>
        </p:txBody>
      </p:sp>
    </p:spTree>
    <p:extLst>
      <p:ext uri="{BB962C8B-B14F-4D97-AF65-F5344CB8AC3E}">
        <p14:creationId xmlns:p14="http://schemas.microsoft.com/office/powerpoint/2010/main" val="25653202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14:presetBounceEnd="51000">
                                      <p:stCondLst>
                                        <p:cond delay="0"/>
                                      </p:stCondLst>
                                      <p:childTnLst>
                                        <p:animMotion origin="layout" path="M -2.91667E-6 2.59259E-6 L -2.91667E-6 -0.54653 " pathEditMode="relative" rAng="0" ptsTypes="AA" p14:bounceEnd="51000">
                                          <p:cBhvr>
                                            <p:cTn id="6" dur="2000" fill="hold"/>
                                            <p:tgtEl>
                                              <p:spTgt spid="139"/>
                                            </p:tgtEl>
                                            <p:attrNameLst>
                                              <p:attrName>ppt_x</p:attrName>
                                              <p:attrName>ppt_y</p:attrName>
                                            </p:attrNameLst>
                                          </p:cBhvr>
                                          <p:rCtr x="0" y="-27338"/>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2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grpId="0" nodeType="afterEffect">
                                      <p:stCondLst>
                                        <p:cond delay="0"/>
                                      </p:stCondLst>
                                      <p:childTnLst>
                                        <p:animMotion origin="layout" path="M -2.91667E-6 2.59259E-6 L -2.91667E-6 -0.54653 " pathEditMode="relative" rAng="0" ptsTypes="AA">
                                          <p:cBhvr>
                                            <p:cTn id="6" dur="2000" fill="hold"/>
                                            <p:tgtEl>
                                              <p:spTgt spid="139"/>
                                            </p:tgtEl>
                                            <p:attrNameLst>
                                              <p:attrName>ppt_x</p:attrName>
                                              <p:attrName>ppt_y</p:attrName>
                                            </p:attrNameLst>
                                          </p:cBhvr>
                                          <p:rCtr x="0" y="-27338"/>
                                        </p:animMotion>
                                      </p:childTnLst>
                                    </p:cTn>
                                  </p:par>
                                </p:childTnLst>
                              </p:cTn>
                            </p:par>
                            <p:par>
                              <p:cTn id="7" fill="hold">
                                <p:stCondLst>
                                  <p:cond delay="2000"/>
                                </p:stCondLst>
                                <p:childTnLst>
                                  <p:par>
                                    <p:cTn id="8" presetID="10" presetClass="entr" presetSubtype="0" fill="hold" grpId="0" nodeType="afterEffect">
                                      <p:stCondLst>
                                        <p:cond delay="0"/>
                                      </p:stCondLst>
                                      <p:childTnLst>
                                        <p:set>
                                          <p:cBhvr>
                                            <p:cTn id="9" dur="1" fill="hold">
                                              <p:stCondLst>
                                                <p:cond delay="0"/>
                                              </p:stCondLst>
                                            </p:cTn>
                                            <p:tgtEl>
                                              <p:spTgt spid="129"/>
                                            </p:tgtEl>
                                            <p:attrNameLst>
                                              <p:attrName>style.visibility</p:attrName>
                                            </p:attrNameLst>
                                          </p:cBhvr>
                                          <p:to>
                                            <p:strVal val="visible"/>
                                          </p:to>
                                        </p:set>
                                        <p:animEffect transition="in" filter="fade">
                                          <p:cBhvr>
                                            <p:cTn id="10" dur="10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29" grpId="0" animBg="1"/>
        </p:bldLst>
      </p:timing>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862753" y="281411"/>
            <a:ext cx="5874126" cy="5894117"/>
            <a:chOff x="2862753" y="281411"/>
            <a:chExt cx="5874126" cy="5894117"/>
          </a:xfrm>
        </p:grpSpPr>
        <p:cxnSp>
          <p:nvCxnSpPr>
            <p:cNvPr id="282" name="Straight Connector 281"/>
            <p:cNvCxnSpPr/>
            <p:nvPr/>
          </p:nvCxnSpPr>
          <p:spPr>
            <a:xfrm flipH="1">
              <a:off x="2862753" y="6175528"/>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flipH="1">
              <a:off x="2862753" y="588082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flipH="1">
              <a:off x="2862753" y="558611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flipH="1">
              <a:off x="2862753" y="529141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flipH="1">
              <a:off x="2862753" y="4996705"/>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flipH="1">
              <a:off x="2862753" y="470199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8" name="Straight Connector 287"/>
            <p:cNvCxnSpPr/>
            <p:nvPr/>
          </p:nvCxnSpPr>
          <p:spPr>
            <a:xfrm flipH="1">
              <a:off x="2862753" y="440729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89" name="Straight Connector 288"/>
            <p:cNvCxnSpPr/>
            <p:nvPr/>
          </p:nvCxnSpPr>
          <p:spPr>
            <a:xfrm flipH="1">
              <a:off x="2862753" y="411258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0" name="Straight Connector 289"/>
            <p:cNvCxnSpPr/>
            <p:nvPr/>
          </p:nvCxnSpPr>
          <p:spPr>
            <a:xfrm flipH="1">
              <a:off x="2862753" y="381788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1" name="Straight Connector 290"/>
            <p:cNvCxnSpPr/>
            <p:nvPr/>
          </p:nvCxnSpPr>
          <p:spPr>
            <a:xfrm flipH="1">
              <a:off x="2862753" y="3523175"/>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2" name="Straight Connector 291"/>
            <p:cNvCxnSpPr/>
            <p:nvPr/>
          </p:nvCxnSpPr>
          <p:spPr>
            <a:xfrm flipH="1">
              <a:off x="2862753" y="3228470"/>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3" name="Straight Connector 292"/>
            <p:cNvCxnSpPr/>
            <p:nvPr/>
          </p:nvCxnSpPr>
          <p:spPr>
            <a:xfrm flipH="1">
              <a:off x="2862753" y="2933764"/>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4" name="Straight Connector 293"/>
            <p:cNvCxnSpPr/>
            <p:nvPr/>
          </p:nvCxnSpPr>
          <p:spPr>
            <a:xfrm flipH="1">
              <a:off x="2862753" y="2639058"/>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5" name="Straight Connector 294"/>
            <p:cNvCxnSpPr/>
            <p:nvPr/>
          </p:nvCxnSpPr>
          <p:spPr>
            <a:xfrm flipH="1">
              <a:off x="2862753" y="2344352"/>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6" name="Straight Connector 295"/>
            <p:cNvCxnSpPr/>
            <p:nvPr/>
          </p:nvCxnSpPr>
          <p:spPr>
            <a:xfrm flipH="1">
              <a:off x="2862753" y="2049646"/>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7" name="Straight Connector 296"/>
            <p:cNvCxnSpPr/>
            <p:nvPr/>
          </p:nvCxnSpPr>
          <p:spPr>
            <a:xfrm flipH="1">
              <a:off x="2862753" y="1754940"/>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8" name="Straight Connector 297"/>
            <p:cNvCxnSpPr/>
            <p:nvPr/>
          </p:nvCxnSpPr>
          <p:spPr>
            <a:xfrm flipH="1">
              <a:off x="2862753" y="1460234"/>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299" name="Straight Connector 298"/>
            <p:cNvCxnSpPr/>
            <p:nvPr/>
          </p:nvCxnSpPr>
          <p:spPr>
            <a:xfrm flipH="1">
              <a:off x="2862753" y="1165529"/>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0" name="Straight Connector 299"/>
            <p:cNvCxnSpPr/>
            <p:nvPr/>
          </p:nvCxnSpPr>
          <p:spPr>
            <a:xfrm flipH="1">
              <a:off x="2862753" y="870823"/>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1" name="Straight Connector 300"/>
            <p:cNvCxnSpPr/>
            <p:nvPr/>
          </p:nvCxnSpPr>
          <p:spPr>
            <a:xfrm flipH="1">
              <a:off x="2862753" y="576117"/>
              <a:ext cx="5874126"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H="1">
              <a:off x="2862753" y="281411"/>
              <a:ext cx="5874126"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grpSp>
        <p:nvGrpSpPr>
          <p:cNvPr id="5" name="Group 4"/>
          <p:cNvGrpSpPr/>
          <p:nvPr/>
        </p:nvGrpSpPr>
        <p:grpSpPr>
          <a:xfrm>
            <a:off x="3154359" y="281411"/>
            <a:ext cx="5599412" cy="5895099"/>
            <a:chOff x="3154359" y="281411"/>
            <a:chExt cx="5599412" cy="5895099"/>
          </a:xfrm>
        </p:grpSpPr>
        <p:cxnSp>
          <p:nvCxnSpPr>
            <p:cNvPr id="305" name="Straight Connector 304"/>
            <p:cNvCxnSpPr/>
            <p:nvPr/>
          </p:nvCxnSpPr>
          <p:spPr>
            <a:xfrm rot="5400000" flipH="1">
              <a:off x="206809"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rot="5400000" flipH="1">
              <a:off x="50151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rot="5400000" flipH="1">
              <a:off x="79622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8" name="Straight Connector 307"/>
            <p:cNvCxnSpPr/>
            <p:nvPr/>
          </p:nvCxnSpPr>
          <p:spPr>
            <a:xfrm rot="5400000" flipH="1">
              <a:off x="109092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09" name="Straight Connector 308"/>
            <p:cNvCxnSpPr/>
            <p:nvPr/>
          </p:nvCxnSpPr>
          <p:spPr>
            <a:xfrm rot="5400000" flipH="1">
              <a:off x="138563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0" name="Straight Connector 309"/>
            <p:cNvCxnSpPr/>
            <p:nvPr/>
          </p:nvCxnSpPr>
          <p:spPr>
            <a:xfrm rot="5400000" flipH="1">
              <a:off x="168033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1" name="Straight Connector 310"/>
            <p:cNvCxnSpPr/>
            <p:nvPr/>
          </p:nvCxnSpPr>
          <p:spPr>
            <a:xfrm rot="5400000" flipH="1">
              <a:off x="1975044"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2" name="Straight Connector 311"/>
            <p:cNvCxnSpPr/>
            <p:nvPr/>
          </p:nvCxnSpPr>
          <p:spPr>
            <a:xfrm rot="5400000" flipH="1">
              <a:off x="2269750"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3" name="Straight Connector 312"/>
            <p:cNvCxnSpPr/>
            <p:nvPr/>
          </p:nvCxnSpPr>
          <p:spPr>
            <a:xfrm rot="5400000" flipH="1">
              <a:off x="2564456"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4" name="Straight Connector 313"/>
            <p:cNvCxnSpPr/>
            <p:nvPr/>
          </p:nvCxnSpPr>
          <p:spPr>
            <a:xfrm rot="5400000" flipH="1">
              <a:off x="2859162"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5" name="Straight Connector 314"/>
            <p:cNvCxnSpPr/>
            <p:nvPr/>
          </p:nvCxnSpPr>
          <p:spPr>
            <a:xfrm rot="5400000" flipH="1">
              <a:off x="3153868"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6" name="Straight Connector 315"/>
            <p:cNvCxnSpPr/>
            <p:nvPr/>
          </p:nvCxnSpPr>
          <p:spPr>
            <a:xfrm rot="5400000" flipH="1">
              <a:off x="3448574"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7" name="Straight Connector 316"/>
            <p:cNvCxnSpPr/>
            <p:nvPr/>
          </p:nvCxnSpPr>
          <p:spPr>
            <a:xfrm rot="5400000" flipH="1">
              <a:off x="3743280"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8" name="Straight Connector 317"/>
            <p:cNvCxnSpPr/>
            <p:nvPr/>
          </p:nvCxnSpPr>
          <p:spPr>
            <a:xfrm rot="5400000" flipH="1">
              <a:off x="4037985"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19" name="Straight Connector 318"/>
            <p:cNvCxnSpPr/>
            <p:nvPr/>
          </p:nvCxnSpPr>
          <p:spPr>
            <a:xfrm rot="5400000" flipH="1">
              <a:off x="4332691"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0" name="Straight Connector 319"/>
            <p:cNvCxnSpPr/>
            <p:nvPr/>
          </p:nvCxnSpPr>
          <p:spPr>
            <a:xfrm rot="5400000" flipH="1">
              <a:off x="4627397"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p:cNvCxnSpPr/>
            <p:nvPr/>
          </p:nvCxnSpPr>
          <p:spPr>
            <a:xfrm rot="5400000" flipH="1">
              <a:off x="4922103"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p:cNvCxnSpPr/>
            <p:nvPr/>
          </p:nvCxnSpPr>
          <p:spPr>
            <a:xfrm rot="5400000" flipH="1">
              <a:off x="5216809"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p:cNvCxnSpPr/>
            <p:nvPr/>
          </p:nvCxnSpPr>
          <p:spPr>
            <a:xfrm rot="5400000" flipH="1">
              <a:off x="5511515" y="3228961"/>
              <a:ext cx="5895099" cy="0"/>
            </a:xfrm>
            <a:prstGeom prst="line">
              <a:avLst/>
            </a:prstGeom>
            <a:ln w="3175">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p:cNvCxnSpPr/>
            <p:nvPr/>
          </p:nvCxnSpPr>
          <p:spPr>
            <a:xfrm rot="5400000" flipH="1">
              <a:off x="5806221" y="3228961"/>
              <a:ext cx="5895099" cy="0"/>
            </a:xfrm>
            <a:prstGeom prst="line">
              <a:avLst/>
            </a:prstGeom>
            <a:ln w="19050">
              <a:solidFill>
                <a:schemeClr val="accent1">
                  <a:lumMod val="60000"/>
                  <a:lumOff val="40000"/>
                  <a:alpha val="41961"/>
                </a:schemeClr>
              </a:solidFill>
            </a:ln>
          </p:spPr>
          <p:style>
            <a:lnRef idx="1">
              <a:schemeClr val="accent1"/>
            </a:lnRef>
            <a:fillRef idx="0">
              <a:schemeClr val="accent1"/>
            </a:fillRef>
            <a:effectRef idx="0">
              <a:schemeClr val="accent1"/>
            </a:effectRef>
            <a:fontRef idx="minor">
              <a:schemeClr val="tx1"/>
            </a:fontRef>
          </p:style>
        </p:cxnSp>
      </p:grpSp>
      <p:cxnSp>
        <p:nvCxnSpPr>
          <p:cNvPr id="278" name="Straight Connector 277"/>
          <p:cNvCxnSpPr/>
          <p:nvPr/>
        </p:nvCxnSpPr>
        <p:spPr>
          <a:xfrm flipH="1">
            <a:off x="2883173" y="287587"/>
            <a:ext cx="5864584" cy="5909548"/>
          </a:xfrm>
          <a:prstGeom prst="line">
            <a:avLst/>
          </a:prstGeom>
          <a:ln w="3175"/>
        </p:spPr>
        <p:style>
          <a:lnRef idx="1">
            <a:schemeClr val="accent1"/>
          </a:lnRef>
          <a:fillRef idx="0">
            <a:schemeClr val="accent1"/>
          </a:fillRef>
          <a:effectRef idx="0">
            <a:schemeClr val="accent1"/>
          </a:effectRef>
          <a:fontRef idx="minor">
            <a:schemeClr val="tx1"/>
          </a:fontRef>
        </p:style>
      </p:cxnSp>
      <p:sp>
        <p:nvSpPr>
          <p:cNvPr id="247" name="Rectangle 246"/>
          <p:cNvSpPr/>
          <p:nvPr/>
        </p:nvSpPr>
        <p:spPr>
          <a:xfrm>
            <a:off x="4885941" y="6526020"/>
            <a:ext cx="2704074" cy="323165"/>
          </a:xfrm>
          <a:prstGeom prst="rect">
            <a:avLst/>
          </a:prstGeom>
        </p:spPr>
        <p:txBody>
          <a:bodyPr wrap="none">
            <a:spAutoFit/>
          </a:bodyPr>
          <a:lstStyle/>
          <a:p>
            <a:pPr>
              <a:lnSpc>
                <a:spcPts val="1800"/>
              </a:lnSpc>
            </a:pPr>
            <a:r>
              <a:rPr lang="en-US" sz="1400" dirty="0"/>
              <a:t>RANDOM DUPLICATION Net Reach</a:t>
            </a:r>
          </a:p>
        </p:txBody>
      </p:sp>
      <p:sp>
        <p:nvSpPr>
          <p:cNvPr id="248" name="Rectangle 247"/>
          <p:cNvSpPr/>
          <p:nvPr/>
        </p:nvSpPr>
        <p:spPr>
          <a:xfrm>
            <a:off x="975014" y="2684795"/>
            <a:ext cx="1251112" cy="553998"/>
          </a:xfrm>
          <a:prstGeom prst="rect">
            <a:avLst/>
          </a:prstGeom>
        </p:spPr>
        <p:txBody>
          <a:bodyPr wrap="none">
            <a:spAutoFit/>
          </a:bodyPr>
          <a:lstStyle/>
          <a:p>
            <a:pPr algn="r">
              <a:lnSpc>
                <a:spcPts val="1800"/>
              </a:lnSpc>
            </a:pPr>
            <a:r>
              <a:rPr lang="en-US" sz="1400" dirty="0"/>
              <a:t>TOUCHPOINTS</a:t>
            </a:r>
          </a:p>
          <a:p>
            <a:pPr algn="r">
              <a:lnSpc>
                <a:spcPts val="1800"/>
              </a:lnSpc>
            </a:pPr>
            <a:r>
              <a:rPr lang="en-US" sz="1400" dirty="0"/>
              <a:t>Net Reach</a:t>
            </a:r>
          </a:p>
        </p:txBody>
      </p:sp>
      <p:grpSp>
        <p:nvGrpSpPr>
          <p:cNvPr id="7" name="Group 6"/>
          <p:cNvGrpSpPr/>
          <p:nvPr/>
        </p:nvGrpSpPr>
        <p:grpSpPr>
          <a:xfrm>
            <a:off x="2870531" y="6180341"/>
            <a:ext cx="6156764" cy="422266"/>
            <a:chOff x="2870531" y="6180341"/>
            <a:chExt cx="6156764" cy="422266"/>
          </a:xfrm>
        </p:grpSpPr>
        <p:grpSp>
          <p:nvGrpSpPr>
            <p:cNvPr id="250" name="Group 249"/>
            <p:cNvGrpSpPr/>
            <p:nvPr/>
          </p:nvGrpSpPr>
          <p:grpSpPr>
            <a:xfrm rot="5400000">
              <a:off x="5711515" y="3339357"/>
              <a:ext cx="212149" cy="5894117"/>
              <a:chOff x="4432911" y="1238503"/>
              <a:chExt cx="357536" cy="3896800"/>
            </a:xfrm>
          </p:grpSpPr>
          <p:cxnSp>
            <p:nvCxnSpPr>
              <p:cNvPr id="251" name="Straight Connector 250"/>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6" name="Straight Connector 255"/>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7" name="Straight Connector 256"/>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58" name="Straight Connector 257"/>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59" name="Straight Connector 258"/>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0" name="Straight Connector 259"/>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1" name="Straight Connector 260"/>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3273092" y="6279442"/>
              <a:ext cx="5754203" cy="323165"/>
              <a:chOff x="3273092" y="6279442"/>
              <a:chExt cx="5754203" cy="323165"/>
            </a:xfrm>
          </p:grpSpPr>
          <p:sp>
            <p:nvSpPr>
              <p:cNvPr id="325" name="Rectangle 324"/>
              <p:cNvSpPr/>
              <p:nvPr/>
            </p:nvSpPr>
            <p:spPr>
              <a:xfrm>
                <a:off x="3273092" y="6279442"/>
                <a:ext cx="407484" cy="323165"/>
              </a:xfrm>
              <a:prstGeom prst="rect">
                <a:avLst/>
              </a:prstGeom>
            </p:spPr>
            <p:txBody>
              <a:bodyPr wrap="none">
                <a:spAutoFit/>
              </a:bodyPr>
              <a:lstStyle/>
              <a:p>
                <a:pPr>
                  <a:lnSpc>
                    <a:spcPts val="1800"/>
                  </a:lnSpc>
                </a:pPr>
                <a:r>
                  <a:rPr lang="en-US" sz="1000" dirty="0"/>
                  <a:t>10%</a:t>
                </a:r>
              </a:p>
            </p:txBody>
          </p:sp>
          <p:sp>
            <p:nvSpPr>
              <p:cNvPr id="326" name="Rectangle 325"/>
              <p:cNvSpPr/>
              <p:nvPr/>
            </p:nvSpPr>
            <p:spPr>
              <a:xfrm>
                <a:off x="3843150" y="6279442"/>
                <a:ext cx="407484" cy="323165"/>
              </a:xfrm>
              <a:prstGeom prst="rect">
                <a:avLst/>
              </a:prstGeom>
            </p:spPr>
            <p:txBody>
              <a:bodyPr wrap="none">
                <a:spAutoFit/>
              </a:bodyPr>
              <a:lstStyle/>
              <a:p>
                <a:pPr>
                  <a:lnSpc>
                    <a:spcPts val="1800"/>
                  </a:lnSpc>
                </a:pPr>
                <a:r>
                  <a:rPr lang="en-US" sz="1000" dirty="0"/>
                  <a:t>20%</a:t>
                </a:r>
              </a:p>
            </p:txBody>
          </p:sp>
          <p:sp>
            <p:nvSpPr>
              <p:cNvPr id="327" name="Rectangle 326"/>
              <p:cNvSpPr/>
              <p:nvPr/>
            </p:nvSpPr>
            <p:spPr>
              <a:xfrm>
                <a:off x="4436358" y="6279442"/>
                <a:ext cx="407484" cy="323165"/>
              </a:xfrm>
              <a:prstGeom prst="rect">
                <a:avLst/>
              </a:prstGeom>
            </p:spPr>
            <p:txBody>
              <a:bodyPr wrap="none">
                <a:spAutoFit/>
              </a:bodyPr>
              <a:lstStyle/>
              <a:p>
                <a:pPr>
                  <a:lnSpc>
                    <a:spcPts val="1800"/>
                  </a:lnSpc>
                </a:pPr>
                <a:r>
                  <a:rPr lang="en-US" sz="1000" dirty="0"/>
                  <a:t>30%</a:t>
                </a:r>
              </a:p>
            </p:txBody>
          </p:sp>
          <p:sp>
            <p:nvSpPr>
              <p:cNvPr id="328" name="Rectangle 327"/>
              <p:cNvSpPr/>
              <p:nvPr/>
            </p:nvSpPr>
            <p:spPr>
              <a:xfrm>
                <a:off x="5029566" y="6279442"/>
                <a:ext cx="407484" cy="323165"/>
              </a:xfrm>
              <a:prstGeom prst="rect">
                <a:avLst/>
              </a:prstGeom>
            </p:spPr>
            <p:txBody>
              <a:bodyPr wrap="none">
                <a:spAutoFit/>
              </a:bodyPr>
              <a:lstStyle/>
              <a:p>
                <a:pPr>
                  <a:lnSpc>
                    <a:spcPts val="1800"/>
                  </a:lnSpc>
                </a:pPr>
                <a:r>
                  <a:rPr lang="en-US" sz="1000" dirty="0"/>
                  <a:t>40%</a:t>
                </a:r>
              </a:p>
            </p:txBody>
          </p:sp>
          <p:sp>
            <p:nvSpPr>
              <p:cNvPr id="329" name="Rectangle 328"/>
              <p:cNvSpPr/>
              <p:nvPr/>
            </p:nvSpPr>
            <p:spPr>
              <a:xfrm>
                <a:off x="5611199" y="6279442"/>
                <a:ext cx="407484" cy="323165"/>
              </a:xfrm>
              <a:prstGeom prst="rect">
                <a:avLst/>
              </a:prstGeom>
            </p:spPr>
            <p:txBody>
              <a:bodyPr wrap="none">
                <a:spAutoFit/>
              </a:bodyPr>
              <a:lstStyle/>
              <a:p>
                <a:pPr>
                  <a:lnSpc>
                    <a:spcPts val="1800"/>
                  </a:lnSpc>
                </a:pPr>
                <a:r>
                  <a:rPr lang="en-US" sz="1000" dirty="0"/>
                  <a:t>50%</a:t>
                </a:r>
              </a:p>
            </p:txBody>
          </p:sp>
          <p:sp>
            <p:nvSpPr>
              <p:cNvPr id="330" name="Rectangle 329"/>
              <p:cNvSpPr/>
              <p:nvPr/>
            </p:nvSpPr>
            <p:spPr>
              <a:xfrm>
                <a:off x="6192832" y="6279442"/>
                <a:ext cx="407484" cy="323165"/>
              </a:xfrm>
              <a:prstGeom prst="rect">
                <a:avLst/>
              </a:prstGeom>
            </p:spPr>
            <p:txBody>
              <a:bodyPr wrap="none">
                <a:spAutoFit/>
              </a:bodyPr>
              <a:lstStyle/>
              <a:p>
                <a:pPr>
                  <a:lnSpc>
                    <a:spcPts val="1800"/>
                  </a:lnSpc>
                </a:pPr>
                <a:r>
                  <a:rPr lang="en-US" sz="1000" dirty="0"/>
                  <a:t>60%</a:t>
                </a:r>
              </a:p>
            </p:txBody>
          </p:sp>
          <p:sp>
            <p:nvSpPr>
              <p:cNvPr id="331" name="Rectangle 330"/>
              <p:cNvSpPr/>
              <p:nvPr/>
            </p:nvSpPr>
            <p:spPr>
              <a:xfrm>
                <a:off x="6774465" y="6279442"/>
                <a:ext cx="407484" cy="323165"/>
              </a:xfrm>
              <a:prstGeom prst="rect">
                <a:avLst/>
              </a:prstGeom>
            </p:spPr>
            <p:txBody>
              <a:bodyPr wrap="none">
                <a:spAutoFit/>
              </a:bodyPr>
              <a:lstStyle/>
              <a:p>
                <a:pPr>
                  <a:lnSpc>
                    <a:spcPts val="1800"/>
                  </a:lnSpc>
                </a:pPr>
                <a:r>
                  <a:rPr lang="en-US" sz="1000" dirty="0"/>
                  <a:t>70%</a:t>
                </a:r>
              </a:p>
            </p:txBody>
          </p:sp>
          <p:sp>
            <p:nvSpPr>
              <p:cNvPr id="332" name="Rectangle 331"/>
              <p:cNvSpPr/>
              <p:nvPr/>
            </p:nvSpPr>
            <p:spPr>
              <a:xfrm>
                <a:off x="7367673" y="6279442"/>
                <a:ext cx="407484" cy="323165"/>
              </a:xfrm>
              <a:prstGeom prst="rect">
                <a:avLst/>
              </a:prstGeom>
            </p:spPr>
            <p:txBody>
              <a:bodyPr wrap="none">
                <a:spAutoFit/>
              </a:bodyPr>
              <a:lstStyle/>
              <a:p>
                <a:pPr>
                  <a:lnSpc>
                    <a:spcPts val="1800"/>
                  </a:lnSpc>
                </a:pPr>
                <a:r>
                  <a:rPr lang="en-US" sz="1000" dirty="0"/>
                  <a:t>80%</a:t>
                </a:r>
              </a:p>
            </p:txBody>
          </p:sp>
          <p:sp>
            <p:nvSpPr>
              <p:cNvPr id="333" name="Rectangle 332"/>
              <p:cNvSpPr/>
              <p:nvPr/>
            </p:nvSpPr>
            <p:spPr>
              <a:xfrm>
                <a:off x="7960881" y="6279442"/>
                <a:ext cx="407484" cy="299313"/>
              </a:xfrm>
              <a:prstGeom prst="rect">
                <a:avLst/>
              </a:prstGeom>
            </p:spPr>
            <p:txBody>
              <a:bodyPr wrap="none">
                <a:spAutoFit/>
              </a:bodyPr>
              <a:lstStyle/>
              <a:p>
                <a:pPr>
                  <a:lnSpc>
                    <a:spcPts val="1800"/>
                  </a:lnSpc>
                </a:pPr>
                <a:r>
                  <a:rPr lang="en-US" sz="1000" dirty="0"/>
                  <a:t>90%</a:t>
                </a:r>
              </a:p>
            </p:txBody>
          </p:sp>
          <p:sp>
            <p:nvSpPr>
              <p:cNvPr id="334" name="Rectangle 333"/>
              <p:cNvSpPr/>
              <p:nvPr/>
            </p:nvSpPr>
            <p:spPr>
              <a:xfrm>
                <a:off x="8554089" y="6279442"/>
                <a:ext cx="473206" cy="299313"/>
              </a:xfrm>
              <a:prstGeom prst="rect">
                <a:avLst/>
              </a:prstGeom>
            </p:spPr>
            <p:txBody>
              <a:bodyPr wrap="none">
                <a:spAutoFit/>
              </a:bodyPr>
              <a:lstStyle/>
              <a:p>
                <a:pPr>
                  <a:lnSpc>
                    <a:spcPts val="1800"/>
                  </a:lnSpc>
                </a:pPr>
                <a:r>
                  <a:rPr lang="en-US" sz="1000" dirty="0"/>
                  <a:t>100%</a:t>
                </a:r>
              </a:p>
            </p:txBody>
          </p:sp>
        </p:grpSp>
      </p:grpSp>
      <p:grpSp>
        <p:nvGrpSpPr>
          <p:cNvPr id="3" name="Group 2"/>
          <p:cNvGrpSpPr/>
          <p:nvPr/>
        </p:nvGrpSpPr>
        <p:grpSpPr>
          <a:xfrm>
            <a:off x="2224248" y="123018"/>
            <a:ext cx="646283" cy="6074117"/>
            <a:chOff x="2224248" y="123018"/>
            <a:chExt cx="646283" cy="6074117"/>
          </a:xfrm>
        </p:grpSpPr>
        <p:cxnSp>
          <p:nvCxnSpPr>
            <p:cNvPr id="304" name="Straight Connector 303"/>
            <p:cNvCxnSpPr/>
            <p:nvPr/>
          </p:nvCxnSpPr>
          <p:spPr>
            <a:xfrm rot="5400000" flipH="1">
              <a:off x="-87897" y="3228961"/>
              <a:ext cx="5895099" cy="0"/>
            </a:xfrm>
            <a:prstGeom prst="line">
              <a:avLst/>
            </a:prstGeom>
            <a:ln w="3175">
              <a:solidFill>
                <a:srgbClr val="CADFF2">
                  <a:alpha val="41961"/>
                </a:srgb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870531" y="287587"/>
              <a:ext cx="0" cy="5909548"/>
            </a:xfrm>
            <a:prstGeom prst="line">
              <a:avLst/>
            </a:prstGeom>
            <a:ln w="3175"/>
          </p:spPr>
          <p:style>
            <a:lnRef idx="1">
              <a:schemeClr val="accent1"/>
            </a:lnRef>
            <a:fillRef idx="0">
              <a:schemeClr val="accent1"/>
            </a:fillRef>
            <a:effectRef idx="0">
              <a:schemeClr val="accent1"/>
            </a:effectRef>
            <a:fontRef idx="minor">
              <a:schemeClr val="tx1"/>
            </a:fontRef>
          </p:style>
        </p:cxnSp>
        <p:grpSp>
          <p:nvGrpSpPr>
            <p:cNvPr id="224" name="Group 223"/>
            <p:cNvGrpSpPr/>
            <p:nvPr/>
          </p:nvGrpSpPr>
          <p:grpSpPr>
            <a:xfrm>
              <a:off x="2654132" y="287587"/>
              <a:ext cx="212149" cy="5894117"/>
              <a:chOff x="4432911" y="1238503"/>
              <a:chExt cx="357536" cy="3896800"/>
            </a:xfrm>
          </p:grpSpPr>
          <p:cxnSp>
            <p:nvCxnSpPr>
              <p:cNvPr id="202" name="Straight Connector 201"/>
              <p:cNvCxnSpPr/>
              <p:nvPr/>
            </p:nvCxnSpPr>
            <p:spPr>
              <a:xfrm flipH="1">
                <a:off x="4432911" y="51353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flipH="1">
                <a:off x="4432911" y="49404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flipH="1">
                <a:off x="4432911" y="47456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flipH="1">
                <a:off x="4432911" y="45507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flipH="1">
                <a:off x="4432911" y="43559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08" name="Straight Connector 207"/>
              <p:cNvCxnSpPr/>
              <p:nvPr/>
            </p:nvCxnSpPr>
            <p:spPr>
              <a:xfrm flipH="1">
                <a:off x="4432911" y="41611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09" name="Straight Connector 208"/>
              <p:cNvCxnSpPr/>
              <p:nvPr/>
            </p:nvCxnSpPr>
            <p:spPr>
              <a:xfrm flipH="1">
                <a:off x="4432911" y="39662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0" name="Straight Connector 209"/>
              <p:cNvCxnSpPr/>
              <p:nvPr/>
            </p:nvCxnSpPr>
            <p:spPr>
              <a:xfrm flipH="1">
                <a:off x="4432911" y="37714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1" name="Straight Connector 210"/>
              <p:cNvCxnSpPr/>
              <p:nvPr/>
            </p:nvCxnSpPr>
            <p:spPr>
              <a:xfrm flipH="1">
                <a:off x="4432911" y="35765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2" name="Straight Connector 211"/>
              <p:cNvCxnSpPr/>
              <p:nvPr/>
            </p:nvCxnSpPr>
            <p:spPr>
              <a:xfrm flipH="1">
                <a:off x="4432911" y="33817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H="1">
                <a:off x="4432911" y="31869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H="1">
                <a:off x="4432911" y="299206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flipH="1">
                <a:off x="4432911" y="279722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flipH="1">
                <a:off x="4432911" y="260238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flipH="1">
                <a:off x="4432911" y="240754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flipH="1">
                <a:off x="4432911" y="221270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flipH="1">
                <a:off x="4432911" y="201786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H="1">
                <a:off x="4432911" y="182302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H="1">
                <a:off x="4432911" y="162818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flipH="1">
                <a:off x="4432911" y="1433343"/>
                <a:ext cx="357536" cy="0"/>
              </a:xfrm>
              <a:prstGeom prst="line">
                <a:avLst/>
              </a:prstGeom>
              <a:ln w="3175"/>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H="1">
                <a:off x="4432911" y="1238503"/>
                <a:ext cx="357536" cy="0"/>
              </a:xfrm>
              <a:prstGeom prst="line">
                <a:avLst/>
              </a:prstGeom>
              <a:ln w="19050"/>
            </p:spPr>
            <p:style>
              <a:lnRef idx="1">
                <a:schemeClr val="accent1"/>
              </a:lnRef>
              <a:fillRef idx="0">
                <a:schemeClr val="accent1"/>
              </a:fillRef>
              <a:effectRef idx="0">
                <a:schemeClr val="accent1"/>
              </a:effectRef>
              <a:fontRef idx="minor">
                <a:schemeClr val="tx1"/>
              </a:fontRef>
            </p:style>
          </p:cxnSp>
        </p:grpSp>
        <p:sp>
          <p:nvSpPr>
            <p:cNvPr id="335" name="Rectangle 334"/>
            <p:cNvSpPr/>
            <p:nvPr/>
          </p:nvSpPr>
          <p:spPr>
            <a:xfrm>
              <a:off x="2289970" y="5402507"/>
              <a:ext cx="407484" cy="323165"/>
            </a:xfrm>
            <a:prstGeom prst="rect">
              <a:avLst/>
            </a:prstGeom>
          </p:spPr>
          <p:txBody>
            <a:bodyPr wrap="none">
              <a:spAutoFit/>
            </a:bodyPr>
            <a:lstStyle/>
            <a:p>
              <a:pPr algn="r">
                <a:lnSpc>
                  <a:spcPts val="1800"/>
                </a:lnSpc>
              </a:pPr>
              <a:r>
                <a:rPr lang="en-US" sz="1000" dirty="0"/>
                <a:t>10%</a:t>
              </a:r>
            </a:p>
          </p:txBody>
        </p:sp>
        <p:sp>
          <p:nvSpPr>
            <p:cNvPr id="336" name="Rectangle 335"/>
            <p:cNvSpPr/>
            <p:nvPr/>
          </p:nvSpPr>
          <p:spPr>
            <a:xfrm>
              <a:off x="2289970" y="4829266"/>
              <a:ext cx="407484" cy="323165"/>
            </a:xfrm>
            <a:prstGeom prst="rect">
              <a:avLst/>
            </a:prstGeom>
          </p:spPr>
          <p:txBody>
            <a:bodyPr wrap="none">
              <a:spAutoFit/>
            </a:bodyPr>
            <a:lstStyle/>
            <a:p>
              <a:pPr algn="r">
                <a:lnSpc>
                  <a:spcPts val="1800"/>
                </a:lnSpc>
              </a:pPr>
              <a:r>
                <a:rPr lang="en-US" sz="1000" dirty="0"/>
                <a:t>20%</a:t>
              </a:r>
            </a:p>
          </p:txBody>
        </p:sp>
        <p:sp>
          <p:nvSpPr>
            <p:cNvPr id="337" name="Rectangle 336"/>
            <p:cNvSpPr/>
            <p:nvPr/>
          </p:nvSpPr>
          <p:spPr>
            <a:xfrm>
              <a:off x="2289970" y="4243993"/>
              <a:ext cx="407484" cy="323165"/>
            </a:xfrm>
            <a:prstGeom prst="rect">
              <a:avLst/>
            </a:prstGeom>
          </p:spPr>
          <p:txBody>
            <a:bodyPr wrap="none">
              <a:spAutoFit/>
            </a:bodyPr>
            <a:lstStyle/>
            <a:p>
              <a:pPr algn="r">
                <a:lnSpc>
                  <a:spcPts val="1800"/>
                </a:lnSpc>
              </a:pPr>
              <a:r>
                <a:rPr lang="en-US" sz="1000" dirty="0"/>
                <a:t>30%</a:t>
              </a:r>
            </a:p>
          </p:txBody>
        </p:sp>
        <p:sp>
          <p:nvSpPr>
            <p:cNvPr id="338" name="Rectangle 337"/>
            <p:cNvSpPr/>
            <p:nvPr/>
          </p:nvSpPr>
          <p:spPr>
            <a:xfrm>
              <a:off x="2289970" y="3658720"/>
              <a:ext cx="407484" cy="323165"/>
            </a:xfrm>
            <a:prstGeom prst="rect">
              <a:avLst/>
            </a:prstGeom>
          </p:spPr>
          <p:txBody>
            <a:bodyPr wrap="none">
              <a:spAutoFit/>
            </a:bodyPr>
            <a:lstStyle/>
            <a:p>
              <a:pPr algn="r">
                <a:lnSpc>
                  <a:spcPts val="1800"/>
                </a:lnSpc>
              </a:pPr>
              <a:r>
                <a:rPr lang="en-US" sz="1000" dirty="0"/>
                <a:t>40%</a:t>
              </a:r>
            </a:p>
          </p:txBody>
        </p:sp>
        <p:sp>
          <p:nvSpPr>
            <p:cNvPr id="339" name="Rectangle 338"/>
            <p:cNvSpPr/>
            <p:nvPr/>
          </p:nvSpPr>
          <p:spPr>
            <a:xfrm>
              <a:off x="2289970" y="3085479"/>
              <a:ext cx="407484" cy="323165"/>
            </a:xfrm>
            <a:prstGeom prst="rect">
              <a:avLst/>
            </a:prstGeom>
          </p:spPr>
          <p:txBody>
            <a:bodyPr wrap="none">
              <a:spAutoFit/>
            </a:bodyPr>
            <a:lstStyle/>
            <a:p>
              <a:pPr algn="r">
                <a:lnSpc>
                  <a:spcPts val="1800"/>
                </a:lnSpc>
              </a:pPr>
              <a:r>
                <a:rPr lang="en-US" sz="1000" dirty="0"/>
                <a:t>50%</a:t>
              </a:r>
            </a:p>
          </p:txBody>
        </p:sp>
        <p:sp>
          <p:nvSpPr>
            <p:cNvPr id="340" name="Rectangle 339"/>
            <p:cNvSpPr/>
            <p:nvPr/>
          </p:nvSpPr>
          <p:spPr>
            <a:xfrm>
              <a:off x="2289970" y="2500206"/>
              <a:ext cx="407484" cy="323165"/>
            </a:xfrm>
            <a:prstGeom prst="rect">
              <a:avLst/>
            </a:prstGeom>
          </p:spPr>
          <p:txBody>
            <a:bodyPr wrap="none">
              <a:spAutoFit/>
            </a:bodyPr>
            <a:lstStyle/>
            <a:p>
              <a:pPr algn="r">
                <a:lnSpc>
                  <a:spcPts val="1800"/>
                </a:lnSpc>
              </a:pPr>
              <a:r>
                <a:rPr lang="en-US" sz="1000" dirty="0"/>
                <a:t>60%</a:t>
              </a:r>
            </a:p>
          </p:txBody>
        </p:sp>
        <p:sp>
          <p:nvSpPr>
            <p:cNvPr id="341" name="Rectangle 340"/>
            <p:cNvSpPr/>
            <p:nvPr/>
          </p:nvSpPr>
          <p:spPr>
            <a:xfrm>
              <a:off x="2289970" y="1914933"/>
              <a:ext cx="407484" cy="323165"/>
            </a:xfrm>
            <a:prstGeom prst="rect">
              <a:avLst/>
            </a:prstGeom>
          </p:spPr>
          <p:txBody>
            <a:bodyPr wrap="none">
              <a:spAutoFit/>
            </a:bodyPr>
            <a:lstStyle/>
            <a:p>
              <a:pPr algn="r">
                <a:lnSpc>
                  <a:spcPts val="1800"/>
                </a:lnSpc>
              </a:pPr>
              <a:r>
                <a:rPr lang="en-US" sz="1000" dirty="0"/>
                <a:t>70%</a:t>
              </a:r>
            </a:p>
          </p:txBody>
        </p:sp>
        <p:sp>
          <p:nvSpPr>
            <p:cNvPr id="342" name="Rectangle 341"/>
            <p:cNvSpPr/>
            <p:nvPr/>
          </p:nvSpPr>
          <p:spPr>
            <a:xfrm>
              <a:off x="2289970" y="1317628"/>
              <a:ext cx="407484" cy="323165"/>
            </a:xfrm>
            <a:prstGeom prst="rect">
              <a:avLst/>
            </a:prstGeom>
          </p:spPr>
          <p:txBody>
            <a:bodyPr wrap="none">
              <a:spAutoFit/>
            </a:bodyPr>
            <a:lstStyle/>
            <a:p>
              <a:pPr algn="r">
                <a:lnSpc>
                  <a:spcPts val="1800"/>
                </a:lnSpc>
              </a:pPr>
              <a:r>
                <a:rPr lang="en-US" sz="1000" dirty="0"/>
                <a:t>80%</a:t>
              </a:r>
            </a:p>
          </p:txBody>
        </p:sp>
        <p:sp>
          <p:nvSpPr>
            <p:cNvPr id="343" name="Rectangle 342"/>
            <p:cNvSpPr/>
            <p:nvPr/>
          </p:nvSpPr>
          <p:spPr>
            <a:xfrm>
              <a:off x="2289970" y="720323"/>
              <a:ext cx="407484" cy="323165"/>
            </a:xfrm>
            <a:prstGeom prst="rect">
              <a:avLst/>
            </a:prstGeom>
          </p:spPr>
          <p:txBody>
            <a:bodyPr wrap="none">
              <a:spAutoFit/>
            </a:bodyPr>
            <a:lstStyle/>
            <a:p>
              <a:pPr algn="r">
                <a:lnSpc>
                  <a:spcPts val="1800"/>
                </a:lnSpc>
              </a:pPr>
              <a:r>
                <a:rPr lang="en-US" sz="1000" dirty="0"/>
                <a:t>90%</a:t>
              </a:r>
            </a:p>
          </p:txBody>
        </p:sp>
        <p:sp>
          <p:nvSpPr>
            <p:cNvPr id="344" name="Rectangle 343"/>
            <p:cNvSpPr/>
            <p:nvPr/>
          </p:nvSpPr>
          <p:spPr>
            <a:xfrm>
              <a:off x="2224248" y="123018"/>
              <a:ext cx="473206" cy="323165"/>
            </a:xfrm>
            <a:prstGeom prst="rect">
              <a:avLst/>
            </a:prstGeom>
          </p:spPr>
          <p:txBody>
            <a:bodyPr wrap="none">
              <a:spAutoFit/>
            </a:bodyPr>
            <a:lstStyle/>
            <a:p>
              <a:pPr algn="r">
                <a:lnSpc>
                  <a:spcPts val="1800"/>
                </a:lnSpc>
              </a:pPr>
              <a:r>
                <a:rPr lang="en-US" sz="1000" dirty="0"/>
                <a:t>100%</a:t>
              </a:r>
            </a:p>
          </p:txBody>
        </p:sp>
      </p:grpSp>
      <p:grpSp>
        <p:nvGrpSpPr>
          <p:cNvPr id="347" name="Group 346"/>
          <p:cNvGrpSpPr/>
          <p:nvPr/>
        </p:nvGrpSpPr>
        <p:grpSpPr>
          <a:xfrm>
            <a:off x="5712568" y="3147295"/>
            <a:ext cx="223138" cy="192505"/>
            <a:chOff x="3013263" y="1559549"/>
            <a:chExt cx="223138" cy="192505"/>
          </a:xfrm>
        </p:grpSpPr>
        <p:sp>
          <p:nvSpPr>
            <p:cNvPr id="348" name="Oval 34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49" name="TextBox 348"/>
            <p:cNvSpPr txBox="1"/>
            <p:nvPr/>
          </p:nvSpPr>
          <p:spPr>
            <a:xfrm>
              <a:off x="3013263" y="1563468"/>
              <a:ext cx="223138" cy="184666"/>
            </a:xfrm>
            <a:prstGeom prst="rect">
              <a:avLst/>
            </a:prstGeom>
            <a:noFill/>
          </p:spPr>
          <p:txBody>
            <a:bodyPr wrap="none" rtlCol="0">
              <a:spAutoFit/>
            </a:bodyPr>
            <a:lstStyle/>
            <a:p>
              <a:pPr algn="ctr"/>
              <a:r>
                <a:rPr lang="en-US" sz="600" dirty="0"/>
                <a:t>1</a:t>
              </a:r>
            </a:p>
          </p:txBody>
        </p:sp>
      </p:grpSp>
      <p:grpSp>
        <p:nvGrpSpPr>
          <p:cNvPr id="354" name="Group 353"/>
          <p:cNvGrpSpPr/>
          <p:nvPr/>
        </p:nvGrpSpPr>
        <p:grpSpPr>
          <a:xfrm>
            <a:off x="7400465" y="1441246"/>
            <a:ext cx="223138" cy="192505"/>
            <a:chOff x="3013263" y="1559549"/>
            <a:chExt cx="223138" cy="192505"/>
          </a:xfrm>
        </p:grpSpPr>
        <p:sp>
          <p:nvSpPr>
            <p:cNvPr id="355" name="Oval 35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56" name="TextBox 355"/>
            <p:cNvSpPr txBox="1"/>
            <p:nvPr/>
          </p:nvSpPr>
          <p:spPr>
            <a:xfrm>
              <a:off x="3013263" y="1563468"/>
              <a:ext cx="223138" cy="184666"/>
            </a:xfrm>
            <a:prstGeom prst="rect">
              <a:avLst/>
            </a:prstGeom>
            <a:noFill/>
          </p:spPr>
          <p:txBody>
            <a:bodyPr wrap="none" rtlCol="0">
              <a:spAutoFit/>
            </a:bodyPr>
            <a:lstStyle/>
            <a:p>
              <a:pPr algn="ctr"/>
              <a:r>
                <a:rPr lang="en-US" sz="600" dirty="0"/>
                <a:t>2</a:t>
              </a:r>
            </a:p>
          </p:txBody>
        </p:sp>
      </p:grpSp>
      <p:grpSp>
        <p:nvGrpSpPr>
          <p:cNvPr id="357" name="Group 356"/>
          <p:cNvGrpSpPr/>
          <p:nvPr/>
        </p:nvGrpSpPr>
        <p:grpSpPr>
          <a:xfrm>
            <a:off x="6838420" y="2177421"/>
            <a:ext cx="223139" cy="192505"/>
            <a:chOff x="3013262" y="1559549"/>
            <a:chExt cx="223139" cy="192505"/>
          </a:xfrm>
        </p:grpSpPr>
        <p:sp>
          <p:nvSpPr>
            <p:cNvPr id="358" name="Oval 35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59" name="TextBox 358"/>
            <p:cNvSpPr txBox="1"/>
            <p:nvPr/>
          </p:nvSpPr>
          <p:spPr>
            <a:xfrm>
              <a:off x="3013262" y="1563468"/>
              <a:ext cx="223139" cy="184666"/>
            </a:xfrm>
            <a:prstGeom prst="rect">
              <a:avLst/>
            </a:prstGeom>
            <a:noFill/>
          </p:spPr>
          <p:txBody>
            <a:bodyPr wrap="none" rtlCol="0">
              <a:spAutoFit/>
            </a:bodyPr>
            <a:lstStyle/>
            <a:p>
              <a:pPr algn="ctr"/>
              <a:r>
                <a:rPr lang="en-US" sz="600" dirty="0"/>
                <a:t>3</a:t>
              </a:r>
            </a:p>
          </p:txBody>
        </p:sp>
      </p:grpSp>
      <p:grpSp>
        <p:nvGrpSpPr>
          <p:cNvPr id="360" name="Group 359"/>
          <p:cNvGrpSpPr/>
          <p:nvPr/>
        </p:nvGrpSpPr>
        <p:grpSpPr>
          <a:xfrm>
            <a:off x="5416299" y="3468638"/>
            <a:ext cx="223139" cy="192505"/>
            <a:chOff x="3013262" y="1559549"/>
            <a:chExt cx="223139" cy="192505"/>
          </a:xfrm>
        </p:grpSpPr>
        <p:sp>
          <p:nvSpPr>
            <p:cNvPr id="361" name="Oval 360"/>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2" name="TextBox 361"/>
            <p:cNvSpPr txBox="1"/>
            <p:nvPr/>
          </p:nvSpPr>
          <p:spPr>
            <a:xfrm>
              <a:off x="3013262" y="1563468"/>
              <a:ext cx="223139" cy="184666"/>
            </a:xfrm>
            <a:prstGeom prst="rect">
              <a:avLst/>
            </a:prstGeom>
            <a:noFill/>
          </p:spPr>
          <p:txBody>
            <a:bodyPr wrap="none" rtlCol="0">
              <a:spAutoFit/>
            </a:bodyPr>
            <a:lstStyle/>
            <a:p>
              <a:pPr algn="ctr"/>
              <a:r>
                <a:rPr lang="en-US" sz="600" dirty="0"/>
                <a:t>4</a:t>
              </a:r>
            </a:p>
          </p:txBody>
        </p:sp>
      </p:grpSp>
      <p:grpSp>
        <p:nvGrpSpPr>
          <p:cNvPr id="363" name="Group 362"/>
          <p:cNvGrpSpPr/>
          <p:nvPr/>
        </p:nvGrpSpPr>
        <p:grpSpPr>
          <a:xfrm>
            <a:off x="7070202" y="1791481"/>
            <a:ext cx="223139" cy="192505"/>
            <a:chOff x="3013262" y="1559549"/>
            <a:chExt cx="223139" cy="192505"/>
          </a:xfrm>
        </p:grpSpPr>
        <p:sp>
          <p:nvSpPr>
            <p:cNvPr id="364" name="Oval 363"/>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5" name="TextBox 364"/>
            <p:cNvSpPr txBox="1"/>
            <p:nvPr/>
          </p:nvSpPr>
          <p:spPr>
            <a:xfrm>
              <a:off x="3013262" y="1563468"/>
              <a:ext cx="223139" cy="184666"/>
            </a:xfrm>
            <a:prstGeom prst="rect">
              <a:avLst/>
            </a:prstGeom>
            <a:noFill/>
          </p:spPr>
          <p:txBody>
            <a:bodyPr wrap="none" rtlCol="0">
              <a:spAutoFit/>
            </a:bodyPr>
            <a:lstStyle/>
            <a:p>
              <a:pPr algn="ctr"/>
              <a:r>
                <a:rPr lang="en-US" sz="600" dirty="0"/>
                <a:t>5</a:t>
              </a:r>
            </a:p>
          </p:txBody>
        </p:sp>
      </p:grpSp>
      <p:grpSp>
        <p:nvGrpSpPr>
          <p:cNvPr id="366" name="Group 365"/>
          <p:cNvGrpSpPr/>
          <p:nvPr/>
        </p:nvGrpSpPr>
        <p:grpSpPr>
          <a:xfrm>
            <a:off x="6470122" y="2407146"/>
            <a:ext cx="223139" cy="192505"/>
            <a:chOff x="3013262" y="1559549"/>
            <a:chExt cx="223139" cy="192505"/>
          </a:xfrm>
        </p:grpSpPr>
        <p:sp>
          <p:nvSpPr>
            <p:cNvPr id="367" name="Oval 366"/>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68" name="TextBox 367"/>
            <p:cNvSpPr txBox="1"/>
            <p:nvPr/>
          </p:nvSpPr>
          <p:spPr>
            <a:xfrm>
              <a:off x="3013262" y="1563468"/>
              <a:ext cx="223139" cy="184666"/>
            </a:xfrm>
            <a:prstGeom prst="rect">
              <a:avLst/>
            </a:prstGeom>
            <a:noFill/>
          </p:spPr>
          <p:txBody>
            <a:bodyPr wrap="none" rtlCol="0">
              <a:spAutoFit/>
            </a:bodyPr>
            <a:lstStyle/>
            <a:p>
              <a:pPr algn="ctr"/>
              <a:r>
                <a:rPr lang="en-US" sz="600" dirty="0"/>
                <a:t>6</a:t>
              </a:r>
            </a:p>
          </p:txBody>
        </p:sp>
      </p:grpSp>
      <p:grpSp>
        <p:nvGrpSpPr>
          <p:cNvPr id="369" name="Group 368"/>
          <p:cNvGrpSpPr/>
          <p:nvPr/>
        </p:nvGrpSpPr>
        <p:grpSpPr>
          <a:xfrm>
            <a:off x="4351755" y="4624214"/>
            <a:ext cx="223139" cy="192505"/>
            <a:chOff x="3013262" y="1559549"/>
            <a:chExt cx="223139" cy="192505"/>
          </a:xfrm>
        </p:grpSpPr>
        <p:sp>
          <p:nvSpPr>
            <p:cNvPr id="370" name="Oval 369"/>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1" name="TextBox 370"/>
            <p:cNvSpPr txBox="1"/>
            <p:nvPr/>
          </p:nvSpPr>
          <p:spPr>
            <a:xfrm>
              <a:off x="3013262" y="1563468"/>
              <a:ext cx="223139" cy="184666"/>
            </a:xfrm>
            <a:prstGeom prst="rect">
              <a:avLst/>
            </a:prstGeom>
            <a:noFill/>
          </p:spPr>
          <p:txBody>
            <a:bodyPr wrap="none" rtlCol="0">
              <a:spAutoFit/>
            </a:bodyPr>
            <a:lstStyle/>
            <a:p>
              <a:pPr algn="ctr"/>
              <a:r>
                <a:rPr lang="en-US" sz="600" dirty="0"/>
                <a:t>7</a:t>
              </a:r>
            </a:p>
          </p:txBody>
        </p:sp>
      </p:grpSp>
      <p:grpSp>
        <p:nvGrpSpPr>
          <p:cNvPr id="372" name="Group 371"/>
          <p:cNvGrpSpPr/>
          <p:nvPr/>
        </p:nvGrpSpPr>
        <p:grpSpPr>
          <a:xfrm>
            <a:off x="7714155" y="1156349"/>
            <a:ext cx="223139" cy="192505"/>
            <a:chOff x="3013262" y="1559549"/>
            <a:chExt cx="223139" cy="192505"/>
          </a:xfrm>
        </p:grpSpPr>
        <p:sp>
          <p:nvSpPr>
            <p:cNvPr id="373" name="Oval 372"/>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4" name="TextBox 373"/>
            <p:cNvSpPr txBox="1"/>
            <p:nvPr/>
          </p:nvSpPr>
          <p:spPr>
            <a:xfrm>
              <a:off x="3013262" y="1563468"/>
              <a:ext cx="223139" cy="184666"/>
            </a:xfrm>
            <a:prstGeom prst="rect">
              <a:avLst/>
            </a:prstGeom>
            <a:noFill/>
          </p:spPr>
          <p:txBody>
            <a:bodyPr wrap="none" rtlCol="0">
              <a:spAutoFit/>
            </a:bodyPr>
            <a:lstStyle/>
            <a:p>
              <a:pPr algn="ctr"/>
              <a:r>
                <a:rPr lang="en-US" sz="600" dirty="0"/>
                <a:t>8</a:t>
              </a:r>
            </a:p>
          </p:txBody>
        </p:sp>
      </p:grpSp>
      <p:grpSp>
        <p:nvGrpSpPr>
          <p:cNvPr id="378" name="Group 377"/>
          <p:cNvGrpSpPr/>
          <p:nvPr/>
        </p:nvGrpSpPr>
        <p:grpSpPr>
          <a:xfrm>
            <a:off x="6113499" y="2649571"/>
            <a:ext cx="261611" cy="192505"/>
            <a:chOff x="2994026" y="1559549"/>
            <a:chExt cx="261611" cy="192505"/>
          </a:xfrm>
        </p:grpSpPr>
        <p:sp>
          <p:nvSpPr>
            <p:cNvPr id="379" name="Oval 378"/>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0" name="TextBox 379"/>
            <p:cNvSpPr txBox="1"/>
            <p:nvPr/>
          </p:nvSpPr>
          <p:spPr>
            <a:xfrm>
              <a:off x="2994026" y="1563468"/>
              <a:ext cx="261611" cy="184666"/>
            </a:xfrm>
            <a:prstGeom prst="rect">
              <a:avLst/>
            </a:prstGeom>
            <a:noFill/>
          </p:spPr>
          <p:txBody>
            <a:bodyPr wrap="none" rtlCol="0">
              <a:spAutoFit/>
            </a:bodyPr>
            <a:lstStyle/>
            <a:p>
              <a:pPr algn="ctr"/>
              <a:r>
                <a:rPr lang="en-US" sz="600" dirty="0"/>
                <a:t>10</a:t>
              </a:r>
            </a:p>
          </p:txBody>
        </p:sp>
      </p:grpSp>
      <p:grpSp>
        <p:nvGrpSpPr>
          <p:cNvPr id="384" name="Group 383"/>
          <p:cNvGrpSpPr/>
          <p:nvPr/>
        </p:nvGrpSpPr>
        <p:grpSpPr>
          <a:xfrm>
            <a:off x="8046627" y="814424"/>
            <a:ext cx="261611" cy="192505"/>
            <a:chOff x="2994026" y="1559549"/>
            <a:chExt cx="261611" cy="192505"/>
          </a:xfrm>
        </p:grpSpPr>
        <p:sp>
          <p:nvSpPr>
            <p:cNvPr id="385" name="Oval 38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6" name="TextBox 385"/>
            <p:cNvSpPr txBox="1"/>
            <p:nvPr/>
          </p:nvSpPr>
          <p:spPr>
            <a:xfrm>
              <a:off x="2994026" y="1563468"/>
              <a:ext cx="261611" cy="184666"/>
            </a:xfrm>
            <a:prstGeom prst="rect">
              <a:avLst/>
            </a:prstGeom>
            <a:noFill/>
          </p:spPr>
          <p:txBody>
            <a:bodyPr wrap="none" rtlCol="0">
              <a:spAutoFit/>
            </a:bodyPr>
            <a:lstStyle/>
            <a:p>
              <a:pPr algn="ctr"/>
              <a:r>
                <a:rPr lang="en-US" sz="600" dirty="0"/>
                <a:t>12</a:t>
              </a:r>
            </a:p>
          </p:txBody>
        </p:sp>
      </p:grpSp>
      <p:grpSp>
        <p:nvGrpSpPr>
          <p:cNvPr id="387" name="Group 386"/>
          <p:cNvGrpSpPr/>
          <p:nvPr/>
        </p:nvGrpSpPr>
        <p:grpSpPr>
          <a:xfrm>
            <a:off x="7099591" y="1748762"/>
            <a:ext cx="261611" cy="192505"/>
            <a:chOff x="2994026" y="1559549"/>
            <a:chExt cx="261611" cy="192505"/>
          </a:xfrm>
        </p:grpSpPr>
        <p:sp>
          <p:nvSpPr>
            <p:cNvPr id="388" name="Oval 387"/>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9" name="TextBox 388"/>
            <p:cNvSpPr txBox="1"/>
            <p:nvPr/>
          </p:nvSpPr>
          <p:spPr>
            <a:xfrm>
              <a:off x="2994026" y="1563468"/>
              <a:ext cx="261611" cy="184666"/>
            </a:xfrm>
            <a:prstGeom prst="rect">
              <a:avLst/>
            </a:prstGeom>
            <a:noFill/>
          </p:spPr>
          <p:txBody>
            <a:bodyPr wrap="none" rtlCol="0">
              <a:spAutoFit/>
            </a:bodyPr>
            <a:lstStyle/>
            <a:p>
              <a:pPr algn="ctr"/>
              <a:r>
                <a:rPr lang="en-US" sz="600" dirty="0"/>
                <a:t>13</a:t>
              </a:r>
            </a:p>
          </p:txBody>
        </p:sp>
      </p:grpSp>
      <p:grpSp>
        <p:nvGrpSpPr>
          <p:cNvPr id="390" name="Group 389"/>
          <p:cNvGrpSpPr/>
          <p:nvPr/>
        </p:nvGrpSpPr>
        <p:grpSpPr>
          <a:xfrm>
            <a:off x="7964089" y="886667"/>
            <a:ext cx="261611" cy="192505"/>
            <a:chOff x="2994026" y="1559549"/>
            <a:chExt cx="261611" cy="192505"/>
          </a:xfrm>
        </p:grpSpPr>
        <p:sp>
          <p:nvSpPr>
            <p:cNvPr id="391" name="Oval 390"/>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2" name="TextBox 391"/>
            <p:cNvSpPr txBox="1"/>
            <p:nvPr/>
          </p:nvSpPr>
          <p:spPr>
            <a:xfrm>
              <a:off x="2994026" y="1563468"/>
              <a:ext cx="261611" cy="184666"/>
            </a:xfrm>
            <a:prstGeom prst="rect">
              <a:avLst/>
            </a:prstGeom>
            <a:noFill/>
          </p:spPr>
          <p:txBody>
            <a:bodyPr wrap="none" rtlCol="0">
              <a:spAutoFit/>
            </a:bodyPr>
            <a:lstStyle/>
            <a:p>
              <a:pPr algn="ctr"/>
              <a:r>
                <a:rPr lang="en-US" sz="600" dirty="0"/>
                <a:t>14</a:t>
              </a:r>
            </a:p>
          </p:txBody>
        </p:sp>
      </p:grpSp>
      <p:grpSp>
        <p:nvGrpSpPr>
          <p:cNvPr id="393" name="Group 392"/>
          <p:cNvGrpSpPr/>
          <p:nvPr/>
        </p:nvGrpSpPr>
        <p:grpSpPr>
          <a:xfrm>
            <a:off x="7208693" y="1659280"/>
            <a:ext cx="261611" cy="192505"/>
            <a:chOff x="2994026" y="1559549"/>
            <a:chExt cx="261611" cy="192505"/>
          </a:xfrm>
        </p:grpSpPr>
        <p:sp>
          <p:nvSpPr>
            <p:cNvPr id="394" name="Oval 393"/>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5" name="TextBox 394"/>
            <p:cNvSpPr txBox="1"/>
            <p:nvPr/>
          </p:nvSpPr>
          <p:spPr>
            <a:xfrm>
              <a:off x="2994026" y="1563468"/>
              <a:ext cx="261611" cy="184666"/>
            </a:xfrm>
            <a:prstGeom prst="rect">
              <a:avLst/>
            </a:prstGeom>
            <a:noFill/>
          </p:spPr>
          <p:txBody>
            <a:bodyPr wrap="none" rtlCol="0">
              <a:spAutoFit/>
            </a:bodyPr>
            <a:lstStyle/>
            <a:p>
              <a:pPr algn="ctr"/>
              <a:r>
                <a:rPr lang="en-US" sz="600" dirty="0"/>
                <a:t>15</a:t>
              </a:r>
            </a:p>
          </p:txBody>
        </p:sp>
      </p:grpSp>
      <p:grpSp>
        <p:nvGrpSpPr>
          <p:cNvPr id="396" name="Group 395"/>
          <p:cNvGrpSpPr/>
          <p:nvPr/>
        </p:nvGrpSpPr>
        <p:grpSpPr>
          <a:xfrm>
            <a:off x="6597365" y="2262879"/>
            <a:ext cx="261611" cy="192505"/>
            <a:chOff x="2994026" y="1559549"/>
            <a:chExt cx="261611" cy="192505"/>
          </a:xfrm>
        </p:grpSpPr>
        <p:sp>
          <p:nvSpPr>
            <p:cNvPr id="397" name="Oval 396"/>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98" name="TextBox 397"/>
            <p:cNvSpPr txBox="1"/>
            <p:nvPr/>
          </p:nvSpPr>
          <p:spPr>
            <a:xfrm>
              <a:off x="2994026" y="1563468"/>
              <a:ext cx="261611" cy="184666"/>
            </a:xfrm>
            <a:prstGeom prst="rect">
              <a:avLst/>
            </a:prstGeom>
            <a:noFill/>
          </p:spPr>
          <p:txBody>
            <a:bodyPr wrap="none" rtlCol="0">
              <a:spAutoFit/>
            </a:bodyPr>
            <a:lstStyle/>
            <a:p>
              <a:pPr algn="ctr"/>
              <a:r>
                <a:rPr lang="en-US" sz="600" dirty="0"/>
                <a:t>16</a:t>
              </a:r>
            </a:p>
          </p:txBody>
        </p:sp>
      </p:grpSp>
      <p:grpSp>
        <p:nvGrpSpPr>
          <p:cNvPr id="399" name="Group 398"/>
          <p:cNvGrpSpPr/>
          <p:nvPr/>
        </p:nvGrpSpPr>
        <p:grpSpPr>
          <a:xfrm>
            <a:off x="7553266" y="1331707"/>
            <a:ext cx="261611" cy="192505"/>
            <a:chOff x="2994026" y="1559549"/>
            <a:chExt cx="261611" cy="192505"/>
          </a:xfrm>
        </p:grpSpPr>
        <p:sp>
          <p:nvSpPr>
            <p:cNvPr id="400" name="Oval 399"/>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1" name="TextBox 400"/>
            <p:cNvSpPr txBox="1"/>
            <p:nvPr/>
          </p:nvSpPr>
          <p:spPr>
            <a:xfrm>
              <a:off x="2994026" y="1563468"/>
              <a:ext cx="261611" cy="184666"/>
            </a:xfrm>
            <a:prstGeom prst="rect">
              <a:avLst/>
            </a:prstGeom>
            <a:noFill/>
          </p:spPr>
          <p:txBody>
            <a:bodyPr wrap="none" rtlCol="0">
              <a:spAutoFit/>
            </a:bodyPr>
            <a:lstStyle/>
            <a:p>
              <a:pPr algn="ctr"/>
              <a:r>
                <a:rPr lang="en-US" sz="600" dirty="0"/>
                <a:t>17</a:t>
              </a:r>
            </a:p>
          </p:txBody>
        </p:sp>
      </p:grpSp>
      <p:grpSp>
        <p:nvGrpSpPr>
          <p:cNvPr id="402" name="Group 401"/>
          <p:cNvGrpSpPr/>
          <p:nvPr/>
        </p:nvGrpSpPr>
        <p:grpSpPr>
          <a:xfrm>
            <a:off x="7792900" y="1046770"/>
            <a:ext cx="261611" cy="192505"/>
            <a:chOff x="2994026" y="1559549"/>
            <a:chExt cx="261611" cy="192505"/>
          </a:xfrm>
        </p:grpSpPr>
        <p:sp>
          <p:nvSpPr>
            <p:cNvPr id="403" name="Oval 402"/>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4" name="TextBox 403"/>
            <p:cNvSpPr txBox="1"/>
            <p:nvPr/>
          </p:nvSpPr>
          <p:spPr>
            <a:xfrm>
              <a:off x="2994026" y="1563468"/>
              <a:ext cx="261611" cy="184666"/>
            </a:xfrm>
            <a:prstGeom prst="rect">
              <a:avLst/>
            </a:prstGeom>
            <a:noFill/>
          </p:spPr>
          <p:txBody>
            <a:bodyPr wrap="none" rtlCol="0">
              <a:spAutoFit/>
            </a:bodyPr>
            <a:lstStyle/>
            <a:p>
              <a:pPr algn="ctr"/>
              <a:r>
                <a:rPr lang="en-US" sz="600" dirty="0"/>
                <a:t>18</a:t>
              </a:r>
            </a:p>
          </p:txBody>
        </p:sp>
      </p:grpSp>
      <p:grpSp>
        <p:nvGrpSpPr>
          <p:cNvPr id="405" name="Group 404"/>
          <p:cNvGrpSpPr/>
          <p:nvPr/>
        </p:nvGrpSpPr>
        <p:grpSpPr>
          <a:xfrm>
            <a:off x="8204401" y="773720"/>
            <a:ext cx="261611" cy="192505"/>
            <a:chOff x="2994026" y="1559549"/>
            <a:chExt cx="261611" cy="192505"/>
          </a:xfrm>
        </p:grpSpPr>
        <p:sp>
          <p:nvSpPr>
            <p:cNvPr id="406" name="Oval 40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07" name="TextBox 406"/>
            <p:cNvSpPr txBox="1"/>
            <p:nvPr/>
          </p:nvSpPr>
          <p:spPr>
            <a:xfrm>
              <a:off x="2994026" y="1563468"/>
              <a:ext cx="261611" cy="184666"/>
            </a:xfrm>
            <a:prstGeom prst="rect">
              <a:avLst/>
            </a:prstGeom>
            <a:noFill/>
          </p:spPr>
          <p:txBody>
            <a:bodyPr wrap="none" rtlCol="0">
              <a:spAutoFit/>
            </a:bodyPr>
            <a:lstStyle/>
            <a:p>
              <a:pPr algn="ctr"/>
              <a:r>
                <a:rPr lang="en-US" sz="600" dirty="0"/>
                <a:t>19</a:t>
              </a:r>
            </a:p>
          </p:txBody>
        </p:sp>
      </p:grpSp>
      <p:grpSp>
        <p:nvGrpSpPr>
          <p:cNvPr id="408" name="Group 407"/>
          <p:cNvGrpSpPr/>
          <p:nvPr/>
        </p:nvGrpSpPr>
        <p:grpSpPr>
          <a:xfrm>
            <a:off x="8088758" y="776657"/>
            <a:ext cx="261611" cy="192505"/>
            <a:chOff x="2994026" y="1559549"/>
            <a:chExt cx="261611" cy="192505"/>
          </a:xfrm>
        </p:grpSpPr>
        <p:sp>
          <p:nvSpPr>
            <p:cNvPr id="409" name="Oval 408"/>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0" name="TextBox 409"/>
            <p:cNvSpPr txBox="1"/>
            <p:nvPr/>
          </p:nvSpPr>
          <p:spPr>
            <a:xfrm>
              <a:off x="2994026" y="1563468"/>
              <a:ext cx="261611" cy="184666"/>
            </a:xfrm>
            <a:prstGeom prst="rect">
              <a:avLst/>
            </a:prstGeom>
            <a:noFill/>
          </p:spPr>
          <p:txBody>
            <a:bodyPr wrap="none" rtlCol="0">
              <a:spAutoFit/>
            </a:bodyPr>
            <a:lstStyle/>
            <a:p>
              <a:pPr algn="ctr"/>
              <a:r>
                <a:rPr lang="en-US" sz="600" dirty="0"/>
                <a:t>20</a:t>
              </a:r>
            </a:p>
          </p:txBody>
        </p:sp>
      </p:grpSp>
      <p:grpSp>
        <p:nvGrpSpPr>
          <p:cNvPr id="411" name="Group 410"/>
          <p:cNvGrpSpPr/>
          <p:nvPr/>
        </p:nvGrpSpPr>
        <p:grpSpPr>
          <a:xfrm>
            <a:off x="7943271" y="925344"/>
            <a:ext cx="261611" cy="192505"/>
            <a:chOff x="2994026" y="1559549"/>
            <a:chExt cx="261611" cy="192505"/>
          </a:xfrm>
        </p:grpSpPr>
        <p:sp>
          <p:nvSpPr>
            <p:cNvPr id="412" name="Oval 411"/>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3" name="TextBox 412"/>
            <p:cNvSpPr txBox="1"/>
            <p:nvPr/>
          </p:nvSpPr>
          <p:spPr>
            <a:xfrm>
              <a:off x="2994026" y="1563468"/>
              <a:ext cx="261611" cy="184666"/>
            </a:xfrm>
            <a:prstGeom prst="rect">
              <a:avLst/>
            </a:prstGeom>
            <a:noFill/>
          </p:spPr>
          <p:txBody>
            <a:bodyPr wrap="none" rtlCol="0">
              <a:spAutoFit/>
            </a:bodyPr>
            <a:lstStyle/>
            <a:p>
              <a:pPr algn="ctr"/>
              <a:r>
                <a:rPr lang="en-US" sz="600" dirty="0"/>
                <a:t>21</a:t>
              </a:r>
            </a:p>
          </p:txBody>
        </p:sp>
      </p:grpSp>
      <p:grpSp>
        <p:nvGrpSpPr>
          <p:cNvPr id="414" name="Group 413"/>
          <p:cNvGrpSpPr/>
          <p:nvPr/>
        </p:nvGrpSpPr>
        <p:grpSpPr>
          <a:xfrm>
            <a:off x="8156964" y="696565"/>
            <a:ext cx="261611" cy="192505"/>
            <a:chOff x="2994026" y="1559549"/>
            <a:chExt cx="261611" cy="192505"/>
          </a:xfrm>
        </p:grpSpPr>
        <p:sp>
          <p:nvSpPr>
            <p:cNvPr id="415" name="Oval 414"/>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416" name="TextBox 415"/>
            <p:cNvSpPr txBox="1"/>
            <p:nvPr/>
          </p:nvSpPr>
          <p:spPr>
            <a:xfrm>
              <a:off x="2994026" y="1563468"/>
              <a:ext cx="261611" cy="184666"/>
            </a:xfrm>
            <a:prstGeom prst="rect">
              <a:avLst/>
            </a:prstGeom>
            <a:noFill/>
          </p:spPr>
          <p:txBody>
            <a:bodyPr wrap="none" rtlCol="0">
              <a:spAutoFit/>
            </a:bodyPr>
            <a:lstStyle/>
            <a:p>
              <a:pPr algn="ctr"/>
              <a:r>
                <a:rPr lang="en-US" sz="600" dirty="0"/>
                <a:t>22</a:t>
              </a:r>
            </a:p>
          </p:txBody>
        </p:sp>
      </p:grpSp>
      <p:sp>
        <p:nvSpPr>
          <p:cNvPr id="19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375" name="Group 374"/>
          <p:cNvGrpSpPr/>
          <p:nvPr/>
        </p:nvGrpSpPr>
        <p:grpSpPr>
          <a:xfrm>
            <a:off x="6565597" y="2259307"/>
            <a:ext cx="223139" cy="192505"/>
            <a:chOff x="3013262" y="1559549"/>
            <a:chExt cx="223139" cy="192505"/>
          </a:xfrm>
        </p:grpSpPr>
        <p:sp>
          <p:nvSpPr>
            <p:cNvPr id="376" name="Oval 37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77" name="TextBox 376"/>
            <p:cNvSpPr txBox="1"/>
            <p:nvPr/>
          </p:nvSpPr>
          <p:spPr>
            <a:xfrm>
              <a:off x="3013262" y="1563468"/>
              <a:ext cx="223139" cy="184666"/>
            </a:xfrm>
            <a:prstGeom prst="rect">
              <a:avLst/>
            </a:prstGeom>
            <a:noFill/>
          </p:spPr>
          <p:txBody>
            <a:bodyPr wrap="none" rtlCol="0">
              <a:spAutoFit/>
            </a:bodyPr>
            <a:lstStyle/>
            <a:p>
              <a:pPr algn="ctr"/>
              <a:r>
                <a:rPr lang="en-US" sz="600" dirty="0"/>
                <a:t>9</a:t>
              </a:r>
            </a:p>
          </p:txBody>
        </p:sp>
      </p:grpSp>
      <p:grpSp>
        <p:nvGrpSpPr>
          <p:cNvPr id="191" name="Group 190"/>
          <p:cNvGrpSpPr/>
          <p:nvPr/>
        </p:nvGrpSpPr>
        <p:grpSpPr>
          <a:xfrm>
            <a:off x="9873542" y="654836"/>
            <a:ext cx="1962412" cy="5696043"/>
            <a:chOff x="9322000" y="654836"/>
            <a:chExt cx="1962412" cy="5696043"/>
          </a:xfrm>
        </p:grpSpPr>
        <p:sp>
          <p:nvSpPr>
            <p:cNvPr id="192" name="TextBox 191"/>
            <p:cNvSpPr txBox="1"/>
            <p:nvPr/>
          </p:nvSpPr>
          <p:spPr>
            <a:xfrm>
              <a:off x="9322000" y="1180233"/>
              <a:ext cx="341760" cy="5170646"/>
            </a:xfrm>
            <a:prstGeom prst="rect">
              <a:avLst/>
            </a:prstGeom>
            <a:noFill/>
          </p:spPr>
          <p:txBody>
            <a:bodyPr wrap="none" rtlCol="0">
              <a:spAutoFit/>
            </a:bodyPr>
            <a:lstStyle/>
            <a:p>
              <a:pPr algn="ctr">
                <a:lnSpc>
                  <a:spcPts val="1800"/>
                </a:lnSpc>
              </a:pPr>
              <a:r>
                <a:rPr lang="en-US" sz="1200" dirty="0"/>
                <a:t>1</a:t>
              </a:r>
            </a:p>
            <a:p>
              <a:pPr algn="ctr">
                <a:lnSpc>
                  <a:spcPts val="1800"/>
                </a:lnSpc>
              </a:pPr>
              <a:r>
                <a:rPr lang="en-US" sz="1200" dirty="0"/>
                <a:t>2</a:t>
              </a:r>
            </a:p>
            <a:p>
              <a:pPr algn="ctr">
                <a:lnSpc>
                  <a:spcPts val="1800"/>
                </a:lnSpc>
              </a:pPr>
              <a:r>
                <a:rPr lang="en-US" sz="1200" dirty="0"/>
                <a:t>3</a:t>
              </a:r>
            </a:p>
            <a:p>
              <a:pPr algn="ctr">
                <a:lnSpc>
                  <a:spcPts val="1800"/>
                </a:lnSpc>
              </a:pPr>
              <a:r>
                <a:rPr lang="en-US" sz="1200" dirty="0"/>
                <a:t>4</a:t>
              </a:r>
            </a:p>
            <a:p>
              <a:pPr algn="ctr">
                <a:lnSpc>
                  <a:spcPts val="1800"/>
                </a:lnSpc>
              </a:pPr>
              <a:r>
                <a:rPr lang="en-US" sz="1200" dirty="0"/>
                <a:t>5</a:t>
              </a:r>
            </a:p>
            <a:p>
              <a:pPr algn="ctr">
                <a:lnSpc>
                  <a:spcPts val="1800"/>
                </a:lnSpc>
              </a:pPr>
              <a:r>
                <a:rPr lang="en-US" sz="1200" dirty="0"/>
                <a:t>6</a:t>
              </a:r>
            </a:p>
            <a:p>
              <a:pPr algn="ctr">
                <a:lnSpc>
                  <a:spcPts val="1800"/>
                </a:lnSpc>
              </a:pPr>
              <a:r>
                <a:rPr lang="en-US" sz="1200" dirty="0"/>
                <a:t>7</a:t>
              </a:r>
            </a:p>
            <a:p>
              <a:pPr algn="ctr">
                <a:lnSpc>
                  <a:spcPts val="1800"/>
                </a:lnSpc>
              </a:pPr>
              <a:r>
                <a:rPr lang="en-US" sz="1200" dirty="0"/>
                <a:t>8</a:t>
              </a:r>
            </a:p>
            <a:p>
              <a:pPr algn="ctr">
                <a:lnSpc>
                  <a:spcPts val="1800"/>
                </a:lnSpc>
              </a:pPr>
              <a:r>
                <a:rPr lang="en-US" sz="1200" dirty="0"/>
                <a:t>9</a:t>
              </a:r>
            </a:p>
            <a:p>
              <a:pPr algn="ctr">
                <a:lnSpc>
                  <a:spcPts val="1800"/>
                </a:lnSpc>
              </a:pPr>
              <a:r>
                <a:rPr lang="en-US" sz="1200" dirty="0"/>
                <a:t>10</a:t>
              </a:r>
            </a:p>
            <a:p>
              <a:pPr algn="ctr">
                <a:lnSpc>
                  <a:spcPts val="1800"/>
                </a:lnSpc>
              </a:pPr>
              <a:r>
                <a:rPr lang="en-US" sz="1200" dirty="0"/>
                <a:t>11</a:t>
              </a:r>
            </a:p>
            <a:p>
              <a:pPr algn="ctr">
                <a:lnSpc>
                  <a:spcPts val="1800"/>
                </a:lnSpc>
              </a:pPr>
              <a:r>
                <a:rPr lang="en-US" sz="1200" dirty="0"/>
                <a:t>12</a:t>
              </a:r>
            </a:p>
            <a:p>
              <a:pPr algn="ctr">
                <a:lnSpc>
                  <a:spcPts val="1800"/>
                </a:lnSpc>
              </a:pPr>
              <a:r>
                <a:rPr lang="en-US" sz="1200" dirty="0"/>
                <a:t>13</a:t>
              </a:r>
            </a:p>
            <a:p>
              <a:pPr algn="ctr">
                <a:lnSpc>
                  <a:spcPts val="1800"/>
                </a:lnSpc>
              </a:pPr>
              <a:r>
                <a:rPr lang="en-US" sz="1200" dirty="0"/>
                <a:t>14</a:t>
              </a:r>
            </a:p>
            <a:p>
              <a:pPr algn="ctr">
                <a:lnSpc>
                  <a:spcPts val="1800"/>
                </a:lnSpc>
              </a:pPr>
              <a:r>
                <a:rPr lang="en-US" sz="1200" dirty="0"/>
                <a:t>15</a:t>
              </a:r>
            </a:p>
            <a:p>
              <a:pPr algn="ctr">
                <a:lnSpc>
                  <a:spcPts val="1800"/>
                </a:lnSpc>
              </a:pPr>
              <a:r>
                <a:rPr lang="en-US" sz="1200" dirty="0"/>
                <a:t>16</a:t>
              </a:r>
            </a:p>
            <a:p>
              <a:pPr algn="ctr">
                <a:lnSpc>
                  <a:spcPts val="1800"/>
                </a:lnSpc>
              </a:pPr>
              <a:r>
                <a:rPr lang="en-US" sz="1200" dirty="0"/>
                <a:t>17</a:t>
              </a:r>
            </a:p>
            <a:p>
              <a:pPr algn="ctr">
                <a:lnSpc>
                  <a:spcPts val="1800"/>
                </a:lnSpc>
              </a:pPr>
              <a:r>
                <a:rPr lang="en-US" sz="1200" dirty="0"/>
                <a:t>18</a:t>
              </a:r>
            </a:p>
            <a:p>
              <a:pPr algn="ctr">
                <a:lnSpc>
                  <a:spcPts val="1800"/>
                </a:lnSpc>
              </a:pPr>
              <a:r>
                <a:rPr lang="en-US" sz="1200" dirty="0"/>
                <a:t>19</a:t>
              </a:r>
            </a:p>
            <a:p>
              <a:pPr algn="ctr">
                <a:lnSpc>
                  <a:spcPts val="1800"/>
                </a:lnSpc>
              </a:pPr>
              <a:r>
                <a:rPr lang="en-US" sz="1200" dirty="0"/>
                <a:t>20</a:t>
              </a:r>
            </a:p>
            <a:p>
              <a:pPr algn="ctr">
                <a:lnSpc>
                  <a:spcPts val="1800"/>
                </a:lnSpc>
              </a:pPr>
              <a:r>
                <a:rPr lang="en-US" sz="1200" dirty="0"/>
                <a:t>21</a:t>
              </a:r>
            </a:p>
            <a:p>
              <a:pPr algn="ctr">
                <a:lnSpc>
                  <a:spcPts val="1800"/>
                </a:lnSpc>
              </a:pPr>
              <a:r>
                <a:rPr lang="en-US" sz="1200" dirty="0"/>
                <a:t>22</a:t>
              </a:r>
            </a:p>
          </p:txBody>
        </p:sp>
        <p:sp>
          <p:nvSpPr>
            <p:cNvPr id="193" name="TextBox 192"/>
            <p:cNvSpPr txBox="1"/>
            <p:nvPr/>
          </p:nvSpPr>
          <p:spPr>
            <a:xfrm>
              <a:off x="9623253" y="1171705"/>
              <a:ext cx="1661159" cy="5170646"/>
            </a:xfrm>
            <a:prstGeom prst="rect">
              <a:avLst/>
            </a:prstGeom>
            <a:noFill/>
          </p:spPr>
          <p:txBody>
            <a:bodyPr wrap="square" rtlCol="0">
              <a:spAutoFit/>
            </a:bodyPr>
            <a:lstStyle/>
            <a:p>
              <a:pPr>
                <a:lnSpc>
                  <a:spcPts val="1800"/>
                </a:lnSpc>
              </a:pPr>
              <a:r>
                <a:rPr lang="en-US" sz="1200" dirty="0"/>
                <a:t>R/Tab</a:t>
              </a:r>
            </a:p>
            <a:p>
              <a:pPr>
                <a:lnSpc>
                  <a:spcPts val="1800"/>
                </a:lnSpc>
              </a:pPr>
              <a:r>
                <a:rPr lang="en-US" sz="1200" dirty="0"/>
                <a:t>R/SP</a:t>
              </a:r>
            </a:p>
            <a:p>
              <a:pPr>
                <a:lnSpc>
                  <a:spcPts val="1800"/>
                </a:lnSpc>
              </a:pPr>
              <a:r>
                <a:rPr lang="en-US" sz="1200" dirty="0"/>
                <a:t>N/M/R</a:t>
              </a:r>
            </a:p>
            <a:p>
              <a:pPr>
                <a:lnSpc>
                  <a:spcPts val="1800"/>
                </a:lnSpc>
              </a:pPr>
              <a:r>
                <a:rPr lang="en-US" sz="1200" dirty="0"/>
                <a:t>R/OTT</a:t>
              </a:r>
            </a:p>
            <a:p>
              <a:pPr>
                <a:lnSpc>
                  <a:spcPts val="1800"/>
                </a:lnSpc>
              </a:pPr>
              <a:r>
                <a:rPr lang="en-US" sz="1200" dirty="0"/>
                <a:t>Tab/SP</a:t>
              </a:r>
            </a:p>
            <a:p>
              <a:pPr>
                <a:lnSpc>
                  <a:spcPts val="1800"/>
                </a:lnSpc>
              </a:pPr>
              <a:r>
                <a:rPr lang="en-US" sz="1200" dirty="0"/>
                <a:t>Tab/</a:t>
              </a:r>
              <a:r>
                <a:rPr lang="en-US" sz="1200" dirty="0" err="1"/>
                <a:t>LiveTV</a:t>
              </a:r>
              <a:endParaRPr lang="en-US" sz="1200" dirty="0"/>
            </a:p>
            <a:p>
              <a:pPr>
                <a:lnSpc>
                  <a:spcPts val="1800"/>
                </a:lnSpc>
              </a:pPr>
              <a:r>
                <a:rPr lang="en-US" sz="1200" dirty="0"/>
                <a:t>N/M</a:t>
              </a:r>
            </a:p>
            <a:p>
              <a:pPr>
                <a:lnSpc>
                  <a:spcPts val="1800"/>
                </a:lnSpc>
              </a:pPr>
              <a:r>
                <a:rPr lang="en-US" sz="1200" dirty="0"/>
                <a:t>SP/</a:t>
              </a:r>
              <a:r>
                <a:rPr lang="en-US" sz="1200" dirty="0" err="1"/>
                <a:t>LiveTV</a:t>
              </a:r>
              <a:endParaRPr lang="en-US" sz="1200" dirty="0"/>
            </a:p>
            <a:p>
              <a:pPr>
                <a:lnSpc>
                  <a:spcPts val="1800"/>
                </a:lnSpc>
              </a:pPr>
              <a:r>
                <a:rPr lang="en-US" sz="1200" dirty="0"/>
                <a:t>M/R</a:t>
              </a:r>
            </a:p>
            <a:p>
              <a:pPr>
                <a:lnSpc>
                  <a:spcPts val="1800"/>
                </a:lnSpc>
              </a:pPr>
              <a:r>
                <a:rPr lang="en-US" sz="1200" dirty="0" err="1"/>
                <a:t>LiveTV</a:t>
              </a:r>
              <a:r>
                <a:rPr lang="en-US" sz="1200" dirty="0"/>
                <a:t>/OTT</a:t>
              </a:r>
            </a:p>
            <a:p>
              <a:pPr>
                <a:lnSpc>
                  <a:spcPts val="1800"/>
                </a:lnSpc>
              </a:pPr>
              <a:r>
                <a:rPr lang="en-US" sz="1200" dirty="0"/>
                <a:t>M/TV</a:t>
              </a:r>
            </a:p>
            <a:p>
              <a:pPr>
                <a:lnSpc>
                  <a:spcPts val="1800"/>
                </a:lnSpc>
              </a:pPr>
              <a:r>
                <a:rPr lang="en-US" sz="1200" dirty="0"/>
                <a:t>R/SP/</a:t>
              </a:r>
              <a:r>
                <a:rPr lang="en-US" sz="1200" dirty="0" err="1"/>
                <a:t>LiveTV</a:t>
              </a:r>
              <a:endParaRPr lang="en-US" sz="1200" dirty="0"/>
            </a:p>
            <a:p>
              <a:pPr>
                <a:lnSpc>
                  <a:spcPts val="1800"/>
                </a:lnSpc>
              </a:pPr>
              <a:r>
                <a:rPr lang="en-US" sz="1200" dirty="0"/>
                <a:t>R/</a:t>
              </a:r>
              <a:r>
                <a:rPr lang="en-US" sz="1200" dirty="0" err="1"/>
                <a:t>LiveTV</a:t>
              </a:r>
              <a:r>
                <a:rPr lang="en-US" sz="1200" dirty="0"/>
                <a:t>/OTT</a:t>
              </a:r>
            </a:p>
            <a:p>
              <a:pPr>
                <a:lnSpc>
                  <a:spcPts val="1800"/>
                </a:lnSpc>
              </a:pPr>
              <a:r>
                <a:rPr lang="en-US" sz="1200" dirty="0"/>
                <a:t>Tab/SP/</a:t>
              </a:r>
              <a:r>
                <a:rPr lang="en-US" sz="1200" dirty="0" err="1"/>
                <a:t>LiveTV</a:t>
              </a:r>
              <a:endParaRPr lang="en-US" sz="1200" dirty="0"/>
            </a:p>
            <a:p>
              <a:pPr>
                <a:lnSpc>
                  <a:spcPts val="1800"/>
                </a:lnSpc>
              </a:pPr>
              <a:r>
                <a:rPr lang="en-US" sz="1200" dirty="0"/>
                <a:t>Tab/SP/OTT</a:t>
              </a:r>
            </a:p>
            <a:p>
              <a:pPr>
                <a:lnSpc>
                  <a:spcPts val="1800"/>
                </a:lnSpc>
              </a:pPr>
              <a:r>
                <a:rPr lang="en-US" sz="1200" dirty="0"/>
                <a:t>Tab/</a:t>
              </a:r>
              <a:r>
                <a:rPr lang="en-US" sz="1200" dirty="0" err="1"/>
                <a:t>LiveTV</a:t>
              </a:r>
              <a:r>
                <a:rPr lang="en-US" sz="1200" dirty="0"/>
                <a:t>/OTT</a:t>
              </a:r>
            </a:p>
            <a:p>
              <a:pPr>
                <a:lnSpc>
                  <a:spcPts val="1800"/>
                </a:lnSpc>
              </a:pPr>
              <a:r>
                <a:rPr lang="en-US" sz="1200" dirty="0"/>
                <a:t>N/TV</a:t>
              </a:r>
            </a:p>
            <a:p>
              <a:pPr>
                <a:lnSpc>
                  <a:spcPts val="1800"/>
                </a:lnSpc>
              </a:pPr>
              <a:r>
                <a:rPr lang="en-US" sz="1200" dirty="0"/>
                <a:t>SP/</a:t>
              </a:r>
              <a:r>
                <a:rPr lang="en-US" sz="1200" dirty="0" err="1"/>
                <a:t>LiveTV</a:t>
              </a:r>
              <a:r>
                <a:rPr lang="en-US" sz="1200" dirty="0"/>
                <a:t>/OTT</a:t>
              </a:r>
            </a:p>
            <a:p>
              <a:pPr>
                <a:lnSpc>
                  <a:spcPts val="1800"/>
                </a:lnSpc>
              </a:pPr>
              <a:r>
                <a:rPr lang="en-US" sz="1200" dirty="0"/>
                <a:t>Rad/Tab/SP/</a:t>
              </a:r>
              <a:r>
                <a:rPr lang="en-US" sz="1200" dirty="0" err="1"/>
                <a:t>LiveTV</a:t>
              </a:r>
              <a:endParaRPr lang="en-US" sz="1200" dirty="0"/>
            </a:p>
            <a:p>
              <a:pPr>
                <a:lnSpc>
                  <a:spcPts val="1800"/>
                </a:lnSpc>
              </a:pPr>
              <a:r>
                <a:rPr lang="en-US" sz="1200" dirty="0"/>
                <a:t>R/Tab/</a:t>
              </a:r>
              <a:r>
                <a:rPr lang="en-US" sz="1200" dirty="0" err="1"/>
                <a:t>TVLive</a:t>
              </a:r>
              <a:r>
                <a:rPr lang="en-US" sz="1200" dirty="0"/>
                <a:t>/OTT</a:t>
              </a:r>
            </a:p>
            <a:p>
              <a:pPr>
                <a:lnSpc>
                  <a:spcPts val="1800"/>
                </a:lnSpc>
              </a:pPr>
              <a:r>
                <a:rPr lang="en-US" sz="1200" dirty="0"/>
                <a:t>Tab/SP/</a:t>
              </a:r>
              <a:r>
                <a:rPr lang="en-US" sz="1200" dirty="0" err="1"/>
                <a:t>LiveTV</a:t>
              </a:r>
              <a:r>
                <a:rPr lang="en-US" sz="1200" dirty="0"/>
                <a:t>/OTT</a:t>
              </a:r>
            </a:p>
            <a:p>
              <a:pPr>
                <a:lnSpc>
                  <a:spcPts val="1800"/>
                </a:lnSpc>
              </a:pPr>
              <a:r>
                <a:rPr lang="en-US" sz="1200" dirty="0"/>
                <a:t>R/Tab/SP/</a:t>
              </a:r>
              <a:r>
                <a:rPr lang="en-US" sz="1200" dirty="0" err="1"/>
                <a:t>LiveTV</a:t>
              </a:r>
              <a:r>
                <a:rPr lang="en-US" sz="1200" dirty="0"/>
                <a:t>/OTT</a:t>
              </a:r>
            </a:p>
          </p:txBody>
        </p:sp>
        <p:sp>
          <p:nvSpPr>
            <p:cNvPr id="194" name="TextBox 193"/>
            <p:cNvSpPr txBox="1"/>
            <p:nvPr/>
          </p:nvSpPr>
          <p:spPr>
            <a:xfrm>
              <a:off x="9607937" y="654836"/>
              <a:ext cx="764953" cy="276999"/>
            </a:xfrm>
            <a:prstGeom prst="rect">
              <a:avLst/>
            </a:prstGeom>
            <a:noFill/>
          </p:spPr>
          <p:txBody>
            <a:bodyPr wrap="none" rtlCol="0">
              <a:spAutoFit/>
            </a:bodyPr>
            <a:lstStyle/>
            <a:p>
              <a:r>
                <a:rPr lang="en-US" sz="1200" dirty="0"/>
                <a:t>AD 25-54</a:t>
              </a:r>
            </a:p>
          </p:txBody>
        </p:sp>
        <p:grpSp>
          <p:nvGrpSpPr>
            <p:cNvPr id="195" name="Group 194"/>
            <p:cNvGrpSpPr/>
            <p:nvPr/>
          </p:nvGrpSpPr>
          <p:grpSpPr>
            <a:xfrm>
              <a:off x="9383224" y="697082"/>
              <a:ext cx="192505" cy="192505"/>
              <a:chOff x="3028580" y="1559549"/>
              <a:chExt cx="192505" cy="192505"/>
            </a:xfrm>
          </p:grpSpPr>
          <p:sp>
            <p:nvSpPr>
              <p:cNvPr id="196" name="Oval 195"/>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197" name="TextBox 196"/>
              <p:cNvSpPr txBox="1"/>
              <p:nvPr/>
            </p:nvSpPr>
            <p:spPr>
              <a:xfrm>
                <a:off x="3032466" y="1563468"/>
                <a:ext cx="184731" cy="184666"/>
              </a:xfrm>
              <a:prstGeom prst="rect">
                <a:avLst/>
              </a:prstGeom>
              <a:noFill/>
            </p:spPr>
            <p:txBody>
              <a:bodyPr wrap="none" rtlCol="0">
                <a:spAutoFit/>
              </a:bodyPr>
              <a:lstStyle/>
              <a:p>
                <a:pPr algn="ctr"/>
                <a:endParaRPr lang="en-US" sz="600" dirty="0"/>
              </a:p>
            </p:txBody>
          </p:sp>
        </p:grpSp>
      </p:grpSp>
      <p:sp>
        <p:nvSpPr>
          <p:cNvPr id="198" name="Rectangle 197"/>
          <p:cNvSpPr/>
          <p:nvPr/>
        </p:nvSpPr>
        <p:spPr>
          <a:xfrm>
            <a:off x="3489046" y="252237"/>
            <a:ext cx="4394684" cy="830997"/>
          </a:xfrm>
          <a:prstGeom prst="rect">
            <a:avLst/>
          </a:prstGeom>
          <a:solidFill>
            <a:schemeClr val="bg1"/>
          </a:solidFill>
        </p:spPr>
        <p:txBody>
          <a:bodyPr wrap="square">
            <a:spAutoFit/>
          </a:bodyPr>
          <a:lstStyle/>
          <a:p>
            <a:pPr algn="ctr"/>
            <a:r>
              <a:rPr lang="en-US" sz="2400" dirty="0"/>
              <a:t>RANDOM DUPLICATION </a:t>
            </a:r>
          </a:p>
          <a:p>
            <a:pPr algn="ctr"/>
            <a:r>
              <a:rPr lang="en-US" sz="2400" dirty="0"/>
              <a:t>IS LEGITIMATE</a:t>
            </a:r>
          </a:p>
        </p:txBody>
      </p:sp>
      <p:grpSp>
        <p:nvGrpSpPr>
          <p:cNvPr id="381" name="Group 380"/>
          <p:cNvGrpSpPr/>
          <p:nvPr/>
        </p:nvGrpSpPr>
        <p:grpSpPr>
          <a:xfrm>
            <a:off x="7514948" y="1354828"/>
            <a:ext cx="261611" cy="192505"/>
            <a:chOff x="2994026" y="1559549"/>
            <a:chExt cx="261611" cy="192505"/>
          </a:xfrm>
        </p:grpSpPr>
        <p:sp>
          <p:nvSpPr>
            <p:cNvPr id="382" name="Oval 381"/>
            <p:cNvSpPr/>
            <p:nvPr/>
          </p:nvSpPr>
          <p:spPr>
            <a:xfrm>
              <a:off x="3028580" y="1559549"/>
              <a:ext cx="192505" cy="192505"/>
            </a:xfrm>
            <a:prstGeom prst="ellipse">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400" dirty="0">
                <a:solidFill>
                  <a:schemeClr val="tx1"/>
                </a:solidFill>
              </a:endParaRPr>
            </a:p>
          </p:txBody>
        </p:sp>
        <p:sp>
          <p:nvSpPr>
            <p:cNvPr id="383" name="TextBox 382"/>
            <p:cNvSpPr txBox="1"/>
            <p:nvPr/>
          </p:nvSpPr>
          <p:spPr>
            <a:xfrm>
              <a:off x="2994026" y="1563468"/>
              <a:ext cx="261611" cy="184666"/>
            </a:xfrm>
            <a:prstGeom prst="rect">
              <a:avLst/>
            </a:prstGeom>
            <a:noFill/>
          </p:spPr>
          <p:txBody>
            <a:bodyPr wrap="none" rtlCol="0">
              <a:spAutoFit/>
            </a:bodyPr>
            <a:lstStyle/>
            <a:p>
              <a:pPr algn="ctr"/>
              <a:r>
                <a:rPr lang="en-US" sz="600" dirty="0"/>
                <a:t>11</a:t>
              </a:r>
            </a:p>
          </p:txBody>
        </p:sp>
      </p:grpSp>
    </p:spTree>
    <p:extLst>
      <p:ext uri="{BB962C8B-B14F-4D97-AF65-F5344CB8AC3E}">
        <p14:creationId xmlns:p14="http://schemas.microsoft.com/office/powerpoint/2010/main" val="4285754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up)">
                                          <p:cBhvr>
                                            <p:cTn id="7" dur="1000"/>
                                            <p:tgtEl>
                                              <p:spTgt spid="191"/>
                                            </p:tgtEl>
                                          </p:cBhvr>
                                        </p:animEffect>
                                      </p:childTnLst>
                                    </p:cTn>
                                  </p:par>
                                  <p:par>
                                    <p:cTn id="8" presetID="2" presetClass="entr" presetSubtype="2" fill="hold" nodeType="withEffect">
                                      <p:stCondLst>
                                        <p:cond delay="0"/>
                                      </p:stCondLst>
                                      <p:childTnLst>
                                        <p:set>
                                          <p:cBhvr>
                                            <p:cTn id="9" dur="1" fill="hold">
                                              <p:stCondLst>
                                                <p:cond delay="0"/>
                                              </p:stCondLst>
                                            </p:cTn>
                                            <p:tgtEl>
                                              <p:spTgt spid="347"/>
                                            </p:tgtEl>
                                            <p:attrNameLst>
                                              <p:attrName>style.visibility</p:attrName>
                                            </p:attrNameLst>
                                          </p:cBhvr>
                                          <p:to>
                                            <p:strVal val="visible"/>
                                          </p:to>
                                        </p:set>
                                        <p:anim calcmode="lin" valueType="num">
                                          <p:cBhvr additive="base">
                                            <p:cTn id="10" dur="1000" fill="hold"/>
                                            <p:tgtEl>
                                              <p:spTgt spid="347"/>
                                            </p:tgtEl>
                                            <p:attrNameLst>
                                              <p:attrName>ppt_x</p:attrName>
                                            </p:attrNameLst>
                                          </p:cBhvr>
                                          <p:tavLst>
                                            <p:tav tm="0">
                                              <p:val>
                                                <p:strVal val="1+#ppt_w/2"/>
                                              </p:val>
                                            </p:tav>
                                            <p:tav tm="100000">
                                              <p:val>
                                                <p:strVal val="#ppt_x"/>
                                              </p:val>
                                            </p:tav>
                                          </p:tavLst>
                                        </p:anim>
                                        <p:anim calcmode="lin" valueType="num">
                                          <p:cBhvr additive="base">
                                            <p:cTn id="11" dur="1000" fill="hold"/>
                                            <p:tgtEl>
                                              <p:spTgt spid="347"/>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14:presetBounceEnd="52000">
                                      <p:stCondLst>
                                        <p:cond delay="100"/>
                                      </p:stCondLst>
                                      <p:childTnLst>
                                        <p:set>
                                          <p:cBhvr>
                                            <p:cTn id="13" dur="1" fill="hold">
                                              <p:stCondLst>
                                                <p:cond delay="0"/>
                                              </p:stCondLst>
                                            </p:cTn>
                                            <p:tgtEl>
                                              <p:spTgt spid="354"/>
                                            </p:tgtEl>
                                            <p:attrNameLst>
                                              <p:attrName>style.visibility</p:attrName>
                                            </p:attrNameLst>
                                          </p:cBhvr>
                                          <p:to>
                                            <p:strVal val="visible"/>
                                          </p:to>
                                        </p:set>
                                        <p:anim calcmode="lin" valueType="num" p14:bounceEnd="52000">
                                          <p:cBhvr additive="base">
                                            <p:cTn id="14" dur="1000" fill="hold"/>
                                            <p:tgtEl>
                                              <p:spTgt spid="354"/>
                                            </p:tgtEl>
                                            <p:attrNameLst>
                                              <p:attrName>ppt_x</p:attrName>
                                            </p:attrNameLst>
                                          </p:cBhvr>
                                          <p:tavLst>
                                            <p:tav tm="0">
                                              <p:val>
                                                <p:strVal val="1+#ppt_w/2"/>
                                              </p:val>
                                            </p:tav>
                                            <p:tav tm="100000">
                                              <p:val>
                                                <p:strVal val="#ppt_x"/>
                                              </p:val>
                                            </p:tav>
                                          </p:tavLst>
                                        </p:anim>
                                        <p:anim calcmode="lin" valueType="num" p14:bounceEnd="52000">
                                          <p:cBhvr additive="base">
                                            <p:cTn id="15" dur="1000" fill="hold"/>
                                            <p:tgtEl>
                                              <p:spTgt spid="354"/>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14:presetBounceEnd="52000">
                                      <p:stCondLst>
                                        <p:cond delay="150"/>
                                      </p:stCondLst>
                                      <p:childTnLst>
                                        <p:set>
                                          <p:cBhvr>
                                            <p:cTn id="17" dur="1" fill="hold">
                                              <p:stCondLst>
                                                <p:cond delay="0"/>
                                              </p:stCondLst>
                                            </p:cTn>
                                            <p:tgtEl>
                                              <p:spTgt spid="357"/>
                                            </p:tgtEl>
                                            <p:attrNameLst>
                                              <p:attrName>style.visibility</p:attrName>
                                            </p:attrNameLst>
                                          </p:cBhvr>
                                          <p:to>
                                            <p:strVal val="visible"/>
                                          </p:to>
                                        </p:set>
                                        <p:anim calcmode="lin" valueType="num" p14:bounceEnd="52000">
                                          <p:cBhvr additive="base">
                                            <p:cTn id="18" dur="1000" fill="hold"/>
                                            <p:tgtEl>
                                              <p:spTgt spid="357"/>
                                            </p:tgtEl>
                                            <p:attrNameLst>
                                              <p:attrName>ppt_x</p:attrName>
                                            </p:attrNameLst>
                                          </p:cBhvr>
                                          <p:tavLst>
                                            <p:tav tm="0">
                                              <p:val>
                                                <p:strVal val="1+#ppt_w/2"/>
                                              </p:val>
                                            </p:tav>
                                            <p:tav tm="100000">
                                              <p:val>
                                                <p:strVal val="#ppt_x"/>
                                              </p:val>
                                            </p:tav>
                                          </p:tavLst>
                                        </p:anim>
                                        <p:anim calcmode="lin" valueType="num" p14:bounceEnd="52000">
                                          <p:cBhvr additive="base">
                                            <p:cTn id="19" dur="1000" fill="hold"/>
                                            <p:tgtEl>
                                              <p:spTgt spid="35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14:presetBounceEnd="52000">
                                      <p:stCondLst>
                                        <p:cond delay="180"/>
                                      </p:stCondLst>
                                      <p:childTnLst>
                                        <p:set>
                                          <p:cBhvr>
                                            <p:cTn id="21" dur="1" fill="hold">
                                              <p:stCondLst>
                                                <p:cond delay="0"/>
                                              </p:stCondLst>
                                            </p:cTn>
                                            <p:tgtEl>
                                              <p:spTgt spid="360"/>
                                            </p:tgtEl>
                                            <p:attrNameLst>
                                              <p:attrName>style.visibility</p:attrName>
                                            </p:attrNameLst>
                                          </p:cBhvr>
                                          <p:to>
                                            <p:strVal val="visible"/>
                                          </p:to>
                                        </p:set>
                                        <p:anim calcmode="lin" valueType="num" p14:bounceEnd="52000">
                                          <p:cBhvr additive="base">
                                            <p:cTn id="22" dur="1000" fill="hold"/>
                                            <p:tgtEl>
                                              <p:spTgt spid="360"/>
                                            </p:tgtEl>
                                            <p:attrNameLst>
                                              <p:attrName>ppt_x</p:attrName>
                                            </p:attrNameLst>
                                          </p:cBhvr>
                                          <p:tavLst>
                                            <p:tav tm="0">
                                              <p:val>
                                                <p:strVal val="1+#ppt_w/2"/>
                                              </p:val>
                                            </p:tav>
                                            <p:tav tm="100000">
                                              <p:val>
                                                <p:strVal val="#ppt_x"/>
                                              </p:val>
                                            </p:tav>
                                          </p:tavLst>
                                        </p:anim>
                                        <p:anim calcmode="lin" valueType="num" p14:bounceEnd="52000">
                                          <p:cBhvr additive="base">
                                            <p:cTn id="23" dur="1000" fill="hold"/>
                                            <p:tgtEl>
                                              <p:spTgt spid="360"/>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14:presetBounceEnd="52000">
                                      <p:stCondLst>
                                        <p:cond delay="200"/>
                                      </p:stCondLst>
                                      <p:childTnLst>
                                        <p:set>
                                          <p:cBhvr>
                                            <p:cTn id="25" dur="1" fill="hold">
                                              <p:stCondLst>
                                                <p:cond delay="0"/>
                                              </p:stCondLst>
                                            </p:cTn>
                                            <p:tgtEl>
                                              <p:spTgt spid="363"/>
                                            </p:tgtEl>
                                            <p:attrNameLst>
                                              <p:attrName>style.visibility</p:attrName>
                                            </p:attrNameLst>
                                          </p:cBhvr>
                                          <p:to>
                                            <p:strVal val="visible"/>
                                          </p:to>
                                        </p:set>
                                        <p:anim calcmode="lin" valueType="num" p14:bounceEnd="52000">
                                          <p:cBhvr additive="base">
                                            <p:cTn id="26" dur="1000" fill="hold"/>
                                            <p:tgtEl>
                                              <p:spTgt spid="363"/>
                                            </p:tgtEl>
                                            <p:attrNameLst>
                                              <p:attrName>ppt_x</p:attrName>
                                            </p:attrNameLst>
                                          </p:cBhvr>
                                          <p:tavLst>
                                            <p:tav tm="0">
                                              <p:val>
                                                <p:strVal val="1+#ppt_w/2"/>
                                              </p:val>
                                            </p:tav>
                                            <p:tav tm="100000">
                                              <p:val>
                                                <p:strVal val="#ppt_x"/>
                                              </p:val>
                                            </p:tav>
                                          </p:tavLst>
                                        </p:anim>
                                        <p:anim calcmode="lin" valueType="num" p14:bounceEnd="52000">
                                          <p:cBhvr additive="base">
                                            <p:cTn id="27" dur="1000" fill="hold"/>
                                            <p:tgtEl>
                                              <p:spTgt spid="363"/>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14:presetBounceEnd="52000">
                                      <p:stCondLst>
                                        <p:cond delay="210"/>
                                      </p:stCondLst>
                                      <p:childTnLst>
                                        <p:set>
                                          <p:cBhvr>
                                            <p:cTn id="29" dur="1" fill="hold">
                                              <p:stCondLst>
                                                <p:cond delay="0"/>
                                              </p:stCondLst>
                                            </p:cTn>
                                            <p:tgtEl>
                                              <p:spTgt spid="366"/>
                                            </p:tgtEl>
                                            <p:attrNameLst>
                                              <p:attrName>style.visibility</p:attrName>
                                            </p:attrNameLst>
                                          </p:cBhvr>
                                          <p:to>
                                            <p:strVal val="visible"/>
                                          </p:to>
                                        </p:set>
                                        <p:anim calcmode="lin" valueType="num" p14:bounceEnd="52000">
                                          <p:cBhvr additive="base">
                                            <p:cTn id="30" dur="1000" fill="hold"/>
                                            <p:tgtEl>
                                              <p:spTgt spid="366"/>
                                            </p:tgtEl>
                                            <p:attrNameLst>
                                              <p:attrName>ppt_x</p:attrName>
                                            </p:attrNameLst>
                                          </p:cBhvr>
                                          <p:tavLst>
                                            <p:tav tm="0">
                                              <p:val>
                                                <p:strVal val="1+#ppt_w/2"/>
                                              </p:val>
                                            </p:tav>
                                            <p:tav tm="100000">
                                              <p:val>
                                                <p:strVal val="#ppt_x"/>
                                              </p:val>
                                            </p:tav>
                                          </p:tavLst>
                                        </p:anim>
                                        <p:anim calcmode="lin" valueType="num" p14:bounceEnd="52000">
                                          <p:cBhvr additive="base">
                                            <p:cTn id="31" dur="1000" fill="hold"/>
                                            <p:tgtEl>
                                              <p:spTgt spid="366"/>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14:presetBounceEnd="52000">
                                      <p:stCondLst>
                                        <p:cond delay="200"/>
                                      </p:stCondLst>
                                      <p:childTnLst>
                                        <p:set>
                                          <p:cBhvr>
                                            <p:cTn id="33" dur="1" fill="hold">
                                              <p:stCondLst>
                                                <p:cond delay="0"/>
                                              </p:stCondLst>
                                            </p:cTn>
                                            <p:tgtEl>
                                              <p:spTgt spid="369"/>
                                            </p:tgtEl>
                                            <p:attrNameLst>
                                              <p:attrName>style.visibility</p:attrName>
                                            </p:attrNameLst>
                                          </p:cBhvr>
                                          <p:to>
                                            <p:strVal val="visible"/>
                                          </p:to>
                                        </p:set>
                                        <p:anim calcmode="lin" valueType="num" p14:bounceEnd="52000">
                                          <p:cBhvr additive="base">
                                            <p:cTn id="34" dur="1000" fill="hold"/>
                                            <p:tgtEl>
                                              <p:spTgt spid="369"/>
                                            </p:tgtEl>
                                            <p:attrNameLst>
                                              <p:attrName>ppt_x</p:attrName>
                                            </p:attrNameLst>
                                          </p:cBhvr>
                                          <p:tavLst>
                                            <p:tav tm="0">
                                              <p:val>
                                                <p:strVal val="1+#ppt_w/2"/>
                                              </p:val>
                                            </p:tav>
                                            <p:tav tm="100000">
                                              <p:val>
                                                <p:strVal val="#ppt_x"/>
                                              </p:val>
                                            </p:tav>
                                          </p:tavLst>
                                        </p:anim>
                                        <p:anim calcmode="lin" valueType="num" p14:bounceEnd="52000">
                                          <p:cBhvr additive="base">
                                            <p:cTn id="35" dur="1000" fill="hold"/>
                                            <p:tgtEl>
                                              <p:spTgt spid="369"/>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14:presetBounceEnd="52000">
                                      <p:stCondLst>
                                        <p:cond delay="0"/>
                                      </p:stCondLst>
                                      <p:childTnLst>
                                        <p:set>
                                          <p:cBhvr>
                                            <p:cTn id="37" dur="1" fill="hold">
                                              <p:stCondLst>
                                                <p:cond delay="0"/>
                                              </p:stCondLst>
                                            </p:cTn>
                                            <p:tgtEl>
                                              <p:spTgt spid="372"/>
                                            </p:tgtEl>
                                            <p:attrNameLst>
                                              <p:attrName>style.visibility</p:attrName>
                                            </p:attrNameLst>
                                          </p:cBhvr>
                                          <p:to>
                                            <p:strVal val="visible"/>
                                          </p:to>
                                        </p:set>
                                        <p:anim calcmode="lin" valueType="num" p14:bounceEnd="52000">
                                          <p:cBhvr additive="base">
                                            <p:cTn id="38" dur="1000" fill="hold"/>
                                            <p:tgtEl>
                                              <p:spTgt spid="372"/>
                                            </p:tgtEl>
                                            <p:attrNameLst>
                                              <p:attrName>ppt_x</p:attrName>
                                            </p:attrNameLst>
                                          </p:cBhvr>
                                          <p:tavLst>
                                            <p:tav tm="0">
                                              <p:val>
                                                <p:strVal val="1+#ppt_w/2"/>
                                              </p:val>
                                            </p:tav>
                                            <p:tav tm="100000">
                                              <p:val>
                                                <p:strVal val="#ppt_x"/>
                                              </p:val>
                                            </p:tav>
                                          </p:tavLst>
                                        </p:anim>
                                        <p:anim calcmode="lin" valueType="num" p14:bounceEnd="52000">
                                          <p:cBhvr additive="base">
                                            <p:cTn id="39" dur="1000" fill="hold"/>
                                            <p:tgtEl>
                                              <p:spTgt spid="372"/>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14:presetBounceEnd="52000">
                                      <p:stCondLst>
                                        <p:cond delay="0"/>
                                      </p:stCondLst>
                                      <p:childTnLst>
                                        <p:set>
                                          <p:cBhvr>
                                            <p:cTn id="41" dur="1" fill="hold">
                                              <p:stCondLst>
                                                <p:cond delay="0"/>
                                              </p:stCondLst>
                                            </p:cTn>
                                            <p:tgtEl>
                                              <p:spTgt spid="375"/>
                                            </p:tgtEl>
                                            <p:attrNameLst>
                                              <p:attrName>style.visibility</p:attrName>
                                            </p:attrNameLst>
                                          </p:cBhvr>
                                          <p:to>
                                            <p:strVal val="visible"/>
                                          </p:to>
                                        </p:set>
                                        <p:anim calcmode="lin" valueType="num" p14:bounceEnd="52000">
                                          <p:cBhvr additive="base">
                                            <p:cTn id="42" dur="1000" fill="hold"/>
                                            <p:tgtEl>
                                              <p:spTgt spid="375"/>
                                            </p:tgtEl>
                                            <p:attrNameLst>
                                              <p:attrName>ppt_x</p:attrName>
                                            </p:attrNameLst>
                                          </p:cBhvr>
                                          <p:tavLst>
                                            <p:tav tm="0">
                                              <p:val>
                                                <p:strVal val="1+#ppt_w/2"/>
                                              </p:val>
                                            </p:tav>
                                            <p:tav tm="100000">
                                              <p:val>
                                                <p:strVal val="#ppt_x"/>
                                              </p:val>
                                            </p:tav>
                                          </p:tavLst>
                                        </p:anim>
                                        <p:anim calcmode="lin" valueType="num" p14:bounceEnd="52000">
                                          <p:cBhvr additive="base">
                                            <p:cTn id="43" dur="1000" fill="hold"/>
                                            <p:tgtEl>
                                              <p:spTgt spid="37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14:presetBounceEnd="52000">
                                      <p:stCondLst>
                                        <p:cond delay="0"/>
                                      </p:stCondLst>
                                      <p:childTnLst>
                                        <p:set>
                                          <p:cBhvr>
                                            <p:cTn id="45" dur="1" fill="hold">
                                              <p:stCondLst>
                                                <p:cond delay="0"/>
                                              </p:stCondLst>
                                            </p:cTn>
                                            <p:tgtEl>
                                              <p:spTgt spid="378"/>
                                            </p:tgtEl>
                                            <p:attrNameLst>
                                              <p:attrName>style.visibility</p:attrName>
                                            </p:attrNameLst>
                                          </p:cBhvr>
                                          <p:to>
                                            <p:strVal val="visible"/>
                                          </p:to>
                                        </p:set>
                                        <p:anim calcmode="lin" valueType="num" p14:bounceEnd="52000">
                                          <p:cBhvr additive="base">
                                            <p:cTn id="46" dur="1000" fill="hold"/>
                                            <p:tgtEl>
                                              <p:spTgt spid="378"/>
                                            </p:tgtEl>
                                            <p:attrNameLst>
                                              <p:attrName>ppt_x</p:attrName>
                                            </p:attrNameLst>
                                          </p:cBhvr>
                                          <p:tavLst>
                                            <p:tav tm="0">
                                              <p:val>
                                                <p:strVal val="1+#ppt_w/2"/>
                                              </p:val>
                                            </p:tav>
                                            <p:tav tm="100000">
                                              <p:val>
                                                <p:strVal val="#ppt_x"/>
                                              </p:val>
                                            </p:tav>
                                          </p:tavLst>
                                        </p:anim>
                                        <p:anim calcmode="lin" valueType="num" p14:bounceEnd="52000">
                                          <p:cBhvr additive="base">
                                            <p:cTn id="47" dur="1000" fill="hold"/>
                                            <p:tgtEl>
                                              <p:spTgt spid="378"/>
                                            </p:tgtEl>
                                            <p:attrNameLst>
                                              <p:attrName>ppt_y</p:attrName>
                                            </p:attrNameLst>
                                          </p:cBhvr>
                                          <p:tavLst>
                                            <p:tav tm="0">
                                              <p:val>
                                                <p:strVal val="#ppt_y"/>
                                              </p:val>
                                            </p:tav>
                                            <p:tav tm="100000">
                                              <p:val>
                                                <p:strVal val="#ppt_y"/>
                                              </p:val>
                                            </p:tav>
                                          </p:tavLst>
                                        </p:anim>
                                      </p:childTnLst>
                                    </p:cTn>
                                  </p:par>
                                  <p:par>
                                    <p:cTn id="48" presetID="2" presetClass="entr" presetSubtype="2" fill="hold" nodeType="withEffect" p14:presetBounceEnd="52000">
                                      <p:stCondLst>
                                        <p:cond delay="0"/>
                                      </p:stCondLst>
                                      <p:childTnLst>
                                        <p:set>
                                          <p:cBhvr>
                                            <p:cTn id="49" dur="1" fill="hold">
                                              <p:stCondLst>
                                                <p:cond delay="0"/>
                                              </p:stCondLst>
                                            </p:cTn>
                                            <p:tgtEl>
                                              <p:spTgt spid="381"/>
                                            </p:tgtEl>
                                            <p:attrNameLst>
                                              <p:attrName>style.visibility</p:attrName>
                                            </p:attrNameLst>
                                          </p:cBhvr>
                                          <p:to>
                                            <p:strVal val="visible"/>
                                          </p:to>
                                        </p:set>
                                        <p:anim calcmode="lin" valueType="num" p14:bounceEnd="52000">
                                          <p:cBhvr additive="base">
                                            <p:cTn id="50" dur="1000" fill="hold"/>
                                            <p:tgtEl>
                                              <p:spTgt spid="381"/>
                                            </p:tgtEl>
                                            <p:attrNameLst>
                                              <p:attrName>ppt_x</p:attrName>
                                            </p:attrNameLst>
                                          </p:cBhvr>
                                          <p:tavLst>
                                            <p:tav tm="0">
                                              <p:val>
                                                <p:strVal val="1+#ppt_w/2"/>
                                              </p:val>
                                            </p:tav>
                                            <p:tav tm="100000">
                                              <p:val>
                                                <p:strVal val="#ppt_x"/>
                                              </p:val>
                                            </p:tav>
                                          </p:tavLst>
                                        </p:anim>
                                        <p:anim calcmode="lin" valueType="num" p14:bounceEnd="52000">
                                          <p:cBhvr additive="base">
                                            <p:cTn id="51" dur="1000" fill="hold"/>
                                            <p:tgtEl>
                                              <p:spTgt spid="381"/>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14:presetBounceEnd="52000">
                                      <p:stCondLst>
                                        <p:cond delay="0"/>
                                      </p:stCondLst>
                                      <p:childTnLst>
                                        <p:set>
                                          <p:cBhvr>
                                            <p:cTn id="53" dur="1" fill="hold">
                                              <p:stCondLst>
                                                <p:cond delay="0"/>
                                              </p:stCondLst>
                                            </p:cTn>
                                            <p:tgtEl>
                                              <p:spTgt spid="384"/>
                                            </p:tgtEl>
                                            <p:attrNameLst>
                                              <p:attrName>style.visibility</p:attrName>
                                            </p:attrNameLst>
                                          </p:cBhvr>
                                          <p:to>
                                            <p:strVal val="visible"/>
                                          </p:to>
                                        </p:set>
                                        <p:anim calcmode="lin" valueType="num" p14:bounceEnd="52000">
                                          <p:cBhvr additive="base">
                                            <p:cTn id="54" dur="1000" fill="hold"/>
                                            <p:tgtEl>
                                              <p:spTgt spid="384"/>
                                            </p:tgtEl>
                                            <p:attrNameLst>
                                              <p:attrName>ppt_x</p:attrName>
                                            </p:attrNameLst>
                                          </p:cBhvr>
                                          <p:tavLst>
                                            <p:tav tm="0">
                                              <p:val>
                                                <p:strVal val="1+#ppt_w/2"/>
                                              </p:val>
                                            </p:tav>
                                            <p:tav tm="100000">
                                              <p:val>
                                                <p:strVal val="#ppt_x"/>
                                              </p:val>
                                            </p:tav>
                                          </p:tavLst>
                                        </p:anim>
                                        <p:anim calcmode="lin" valueType="num" p14:bounceEnd="52000">
                                          <p:cBhvr additive="base">
                                            <p:cTn id="55" dur="1000" fill="hold"/>
                                            <p:tgtEl>
                                              <p:spTgt spid="384"/>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14:presetBounceEnd="52000">
                                      <p:stCondLst>
                                        <p:cond delay="300"/>
                                      </p:stCondLst>
                                      <p:childTnLst>
                                        <p:set>
                                          <p:cBhvr>
                                            <p:cTn id="57" dur="1" fill="hold">
                                              <p:stCondLst>
                                                <p:cond delay="0"/>
                                              </p:stCondLst>
                                            </p:cTn>
                                            <p:tgtEl>
                                              <p:spTgt spid="387"/>
                                            </p:tgtEl>
                                            <p:attrNameLst>
                                              <p:attrName>style.visibility</p:attrName>
                                            </p:attrNameLst>
                                          </p:cBhvr>
                                          <p:to>
                                            <p:strVal val="visible"/>
                                          </p:to>
                                        </p:set>
                                        <p:anim calcmode="lin" valueType="num" p14:bounceEnd="52000">
                                          <p:cBhvr additive="base">
                                            <p:cTn id="58" dur="1000" fill="hold"/>
                                            <p:tgtEl>
                                              <p:spTgt spid="387"/>
                                            </p:tgtEl>
                                            <p:attrNameLst>
                                              <p:attrName>ppt_x</p:attrName>
                                            </p:attrNameLst>
                                          </p:cBhvr>
                                          <p:tavLst>
                                            <p:tav tm="0">
                                              <p:val>
                                                <p:strVal val="1+#ppt_w/2"/>
                                              </p:val>
                                            </p:tav>
                                            <p:tav tm="100000">
                                              <p:val>
                                                <p:strVal val="#ppt_x"/>
                                              </p:val>
                                            </p:tav>
                                          </p:tavLst>
                                        </p:anim>
                                        <p:anim calcmode="lin" valueType="num" p14:bounceEnd="52000">
                                          <p:cBhvr additive="base">
                                            <p:cTn id="59" dur="1000" fill="hold"/>
                                            <p:tgtEl>
                                              <p:spTgt spid="387"/>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14:presetBounceEnd="52000">
                                      <p:stCondLst>
                                        <p:cond delay="0"/>
                                      </p:stCondLst>
                                      <p:childTnLst>
                                        <p:set>
                                          <p:cBhvr>
                                            <p:cTn id="61" dur="1" fill="hold">
                                              <p:stCondLst>
                                                <p:cond delay="0"/>
                                              </p:stCondLst>
                                            </p:cTn>
                                            <p:tgtEl>
                                              <p:spTgt spid="390"/>
                                            </p:tgtEl>
                                            <p:attrNameLst>
                                              <p:attrName>style.visibility</p:attrName>
                                            </p:attrNameLst>
                                          </p:cBhvr>
                                          <p:to>
                                            <p:strVal val="visible"/>
                                          </p:to>
                                        </p:set>
                                        <p:anim calcmode="lin" valueType="num" p14:bounceEnd="52000">
                                          <p:cBhvr additive="base">
                                            <p:cTn id="62" dur="1000" fill="hold"/>
                                            <p:tgtEl>
                                              <p:spTgt spid="390"/>
                                            </p:tgtEl>
                                            <p:attrNameLst>
                                              <p:attrName>ppt_x</p:attrName>
                                            </p:attrNameLst>
                                          </p:cBhvr>
                                          <p:tavLst>
                                            <p:tav tm="0">
                                              <p:val>
                                                <p:strVal val="1+#ppt_w/2"/>
                                              </p:val>
                                            </p:tav>
                                            <p:tav tm="100000">
                                              <p:val>
                                                <p:strVal val="#ppt_x"/>
                                              </p:val>
                                            </p:tav>
                                          </p:tavLst>
                                        </p:anim>
                                        <p:anim calcmode="lin" valueType="num" p14:bounceEnd="52000">
                                          <p:cBhvr additive="base">
                                            <p:cTn id="63" dur="1000" fill="hold"/>
                                            <p:tgtEl>
                                              <p:spTgt spid="390"/>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14:presetBounceEnd="52000">
                                      <p:stCondLst>
                                        <p:cond delay="0"/>
                                      </p:stCondLst>
                                      <p:childTnLst>
                                        <p:set>
                                          <p:cBhvr>
                                            <p:cTn id="65" dur="1" fill="hold">
                                              <p:stCondLst>
                                                <p:cond delay="0"/>
                                              </p:stCondLst>
                                            </p:cTn>
                                            <p:tgtEl>
                                              <p:spTgt spid="393"/>
                                            </p:tgtEl>
                                            <p:attrNameLst>
                                              <p:attrName>style.visibility</p:attrName>
                                            </p:attrNameLst>
                                          </p:cBhvr>
                                          <p:to>
                                            <p:strVal val="visible"/>
                                          </p:to>
                                        </p:set>
                                        <p:anim calcmode="lin" valueType="num" p14:bounceEnd="52000">
                                          <p:cBhvr additive="base">
                                            <p:cTn id="66" dur="1000" fill="hold"/>
                                            <p:tgtEl>
                                              <p:spTgt spid="393"/>
                                            </p:tgtEl>
                                            <p:attrNameLst>
                                              <p:attrName>ppt_x</p:attrName>
                                            </p:attrNameLst>
                                          </p:cBhvr>
                                          <p:tavLst>
                                            <p:tav tm="0">
                                              <p:val>
                                                <p:strVal val="1+#ppt_w/2"/>
                                              </p:val>
                                            </p:tav>
                                            <p:tav tm="100000">
                                              <p:val>
                                                <p:strVal val="#ppt_x"/>
                                              </p:val>
                                            </p:tav>
                                          </p:tavLst>
                                        </p:anim>
                                        <p:anim calcmode="lin" valueType="num" p14:bounceEnd="52000">
                                          <p:cBhvr additive="base">
                                            <p:cTn id="67" dur="1000" fill="hold"/>
                                            <p:tgtEl>
                                              <p:spTgt spid="39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14:presetBounceEnd="52000">
                                      <p:stCondLst>
                                        <p:cond delay="0"/>
                                      </p:stCondLst>
                                      <p:childTnLst>
                                        <p:set>
                                          <p:cBhvr>
                                            <p:cTn id="69" dur="1" fill="hold">
                                              <p:stCondLst>
                                                <p:cond delay="0"/>
                                              </p:stCondLst>
                                            </p:cTn>
                                            <p:tgtEl>
                                              <p:spTgt spid="396"/>
                                            </p:tgtEl>
                                            <p:attrNameLst>
                                              <p:attrName>style.visibility</p:attrName>
                                            </p:attrNameLst>
                                          </p:cBhvr>
                                          <p:to>
                                            <p:strVal val="visible"/>
                                          </p:to>
                                        </p:set>
                                        <p:anim calcmode="lin" valueType="num" p14:bounceEnd="52000">
                                          <p:cBhvr additive="base">
                                            <p:cTn id="70" dur="1000" fill="hold"/>
                                            <p:tgtEl>
                                              <p:spTgt spid="396"/>
                                            </p:tgtEl>
                                            <p:attrNameLst>
                                              <p:attrName>ppt_x</p:attrName>
                                            </p:attrNameLst>
                                          </p:cBhvr>
                                          <p:tavLst>
                                            <p:tav tm="0">
                                              <p:val>
                                                <p:strVal val="1+#ppt_w/2"/>
                                              </p:val>
                                            </p:tav>
                                            <p:tav tm="100000">
                                              <p:val>
                                                <p:strVal val="#ppt_x"/>
                                              </p:val>
                                            </p:tav>
                                          </p:tavLst>
                                        </p:anim>
                                        <p:anim calcmode="lin" valueType="num" p14:bounceEnd="52000">
                                          <p:cBhvr additive="base">
                                            <p:cTn id="71" dur="1000" fill="hold"/>
                                            <p:tgtEl>
                                              <p:spTgt spid="396"/>
                                            </p:tgtEl>
                                            <p:attrNameLst>
                                              <p:attrName>ppt_y</p:attrName>
                                            </p:attrNameLst>
                                          </p:cBhvr>
                                          <p:tavLst>
                                            <p:tav tm="0">
                                              <p:val>
                                                <p:strVal val="#ppt_y"/>
                                              </p:val>
                                            </p:tav>
                                            <p:tav tm="100000">
                                              <p:val>
                                                <p:strVal val="#ppt_y"/>
                                              </p:val>
                                            </p:tav>
                                          </p:tavLst>
                                        </p:anim>
                                      </p:childTnLst>
                                    </p:cTn>
                                  </p:par>
                                  <p:par>
                                    <p:cTn id="72" presetID="2" presetClass="entr" presetSubtype="2" fill="hold" nodeType="withEffect" p14:presetBounceEnd="52000">
                                      <p:stCondLst>
                                        <p:cond delay="0"/>
                                      </p:stCondLst>
                                      <p:childTnLst>
                                        <p:set>
                                          <p:cBhvr>
                                            <p:cTn id="73" dur="1" fill="hold">
                                              <p:stCondLst>
                                                <p:cond delay="0"/>
                                              </p:stCondLst>
                                            </p:cTn>
                                            <p:tgtEl>
                                              <p:spTgt spid="399"/>
                                            </p:tgtEl>
                                            <p:attrNameLst>
                                              <p:attrName>style.visibility</p:attrName>
                                            </p:attrNameLst>
                                          </p:cBhvr>
                                          <p:to>
                                            <p:strVal val="visible"/>
                                          </p:to>
                                        </p:set>
                                        <p:anim calcmode="lin" valueType="num" p14:bounceEnd="52000">
                                          <p:cBhvr additive="base">
                                            <p:cTn id="74" dur="1000" fill="hold"/>
                                            <p:tgtEl>
                                              <p:spTgt spid="399"/>
                                            </p:tgtEl>
                                            <p:attrNameLst>
                                              <p:attrName>ppt_x</p:attrName>
                                            </p:attrNameLst>
                                          </p:cBhvr>
                                          <p:tavLst>
                                            <p:tav tm="0">
                                              <p:val>
                                                <p:strVal val="1+#ppt_w/2"/>
                                              </p:val>
                                            </p:tav>
                                            <p:tav tm="100000">
                                              <p:val>
                                                <p:strVal val="#ppt_x"/>
                                              </p:val>
                                            </p:tav>
                                          </p:tavLst>
                                        </p:anim>
                                        <p:anim calcmode="lin" valueType="num" p14:bounceEnd="52000">
                                          <p:cBhvr additive="base">
                                            <p:cTn id="75" dur="1000" fill="hold"/>
                                            <p:tgtEl>
                                              <p:spTgt spid="399"/>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14:presetBounceEnd="58000">
                                      <p:stCondLst>
                                        <p:cond delay="0"/>
                                      </p:stCondLst>
                                      <p:childTnLst>
                                        <p:set>
                                          <p:cBhvr>
                                            <p:cTn id="77" dur="1" fill="hold">
                                              <p:stCondLst>
                                                <p:cond delay="0"/>
                                              </p:stCondLst>
                                            </p:cTn>
                                            <p:tgtEl>
                                              <p:spTgt spid="402"/>
                                            </p:tgtEl>
                                            <p:attrNameLst>
                                              <p:attrName>style.visibility</p:attrName>
                                            </p:attrNameLst>
                                          </p:cBhvr>
                                          <p:to>
                                            <p:strVal val="visible"/>
                                          </p:to>
                                        </p:set>
                                        <p:anim calcmode="lin" valueType="num" p14:bounceEnd="58000">
                                          <p:cBhvr additive="base">
                                            <p:cTn id="78" dur="1000" fill="hold"/>
                                            <p:tgtEl>
                                              <p:spTgt spid="402"/>
                                            </p:tgtEl>
                                            <p:attrNameLst>
                                              <p:attrName>ppt_x</p:attrName>
                                            </p:attrNameLst>
                                          </p:cBhvr>
                                          <p:tavLst>
                                            <p:tav tm="0">
                                              <p:val>
                                                <p:strVal val="1+#ppt_w/2"/>
                                              </p:val>
                                            </p:tav>
                                            <p:tav tm="100000">
                                              <p:val>
                                                <p:strVal val="#ppt_x"/>
                                              </p:val>
                                            </p:tav>
                                          </p:tavLst>
                                        </p:anim>
                                        <p:anim calcmode="lin" valueType="num" p14:bounceEnd="58000">
                                          <p:cBhvr additive="base">
                                            <p:cTn id="79" dur="1000" fill="hold"/>
                                            <p:tgtEl>
                                              <p:spTgt spid="402"/>
                                            </p:tgtEl>
                                            <p:attrNameLst>
                                              <p:attrName>ppt_y</p:attrName>
                                            </p:attrNameLst>
                                          </p:cBhvr>
                                          <p:tavLst>
                                            <p:tav tm="0">
                                              <p:val>
                                                <p:strVal val="#ppt_y"/>
                                              </p:val>
                                            </p:tav>
                                            <p:tav tm="100000">
                                              <p:val>
                                                <p:strVal val="#ppt_y"/>
                                              </p:val>
                                            </p:tav>
                                          </p:tavLst>
                                        </p:anim>
                                      </p:childTnLst>
                                    </p:cTn>
                                  </p:par>
                                  <p:par>
                                    <p:cTn id="80" presetID="2" presetClass="entr" presetSubtype="2" fill="hold" nodeType="withEffect" p14:presetBounceEnd="58000">
                                      <p:stCondLst>
                                        <p:cond delay="0"/>
                                      </p:stCondLst>
                                      <p:childTnLst>
                                        <p:set>
                                          <p:cBhvr>
                                            <p:cTn id="81" dur="1" fill="hold">
                                              <p:stCondLst>
                                                <p:cond delay="0"/>
                                              </p:stCondLst>
                                            </p:cTn>
                                            <p:tgtEl>
                                              <p:spTgt spid="405"/>
                                            </p:tgtEl>
                                            <p:attrNameLst>
                                              <p:attrName>style.visibility</p:attrName>
                                            </p:attrNameLst>
                                          </p:cBhvr>
                                          <p:to>
                                            <p:strVal val="visible"/>
                                          </p:to>
                                        </p:set>
                                        <p:anim calcmode="lin" valueType="num" p14:bounceEnd="58000">
                                          <p:cBhvr additive="base">
                                            <p:cTn id="82" dur="1000" fill="hold"/>
                                            <p:tgtEl>
                                              <p:spTgt spid="405"/>
                                            </p:tgtEl>
                                            <p:attrNameLst>
                                              <p:attrName>ppt_x</p:attrName>
                                            </p:attrNameLst>
                                          </p:cBhvr>
                                          <p:tavLst>
                                            <p:tav tm="0">
                                              <p:val>
                                                <p:strVal val="1+#ppt_w/2"/>
                                              </p:val>
                                            </p:tav>
                                            <p:tav tm="100000">
                                              <p:val>
                                                <p:strVal val="#ppt_x"/>
                                              </p:val>
                                            </p:tav>
                                          </p:tavLst>
                                        </p:anim>
                                        <p:anim calcmode="lin" valueType="num" p14:bounceEnd="58000">
                                          <p:cBhvr additive="base">
                                            <p:cTn id="83" dur="1000" fill="hold"/>
                                            <p:tgtEl>
                                              <p:spTgt spid="405"/>
                                            </p:tgtEl>
                                            <p:attrNameLst>
                                              <p:attrName>ppt_y</p:attrName>
                                            </p:attrNameLst>
                                          </p:cBhvr>
                                          <p:tavLst>
                                            <p:tav tm="0">
                                              <p:val>
                                                <p:strVal val="#ppt_y"/>
                                              </p:val>
                                            </p:tav>
                                            <p:tav tm="100000">
                                              <p:val>
                                                <p:strVal val="#ppt_y"/>
                                              </p:val>
                                            </p:tav>
                                          </p:tavLst>
                                        </p:anim>
                                      </p:childTnLst>
                                    </p:cTn>
                                  </p:par>
                                  <p:par>
                                    <p:cTn id="84" presetID="2" presetClass="entr" presetSubtype="2" fill="hold" nodeType="withEffect" p14:presetBounceEnd="58000">
                                      <p:stCondLst>
                                        <p:cond delay="0"/>
                                      </p:stCondLst>
                                      <p:childTnLst>
                                        <p:set>
                                          <p:cBhvr>
                                            <p:cTn id="85" dur="1" fill="hold">
                                              <p:stCondLst>
                                                <p:cond delay="0"/>
                                              </p:stCondLst>
                                            </p:cTn>
                                            <p:tgtEl>
                                              <p:spTgt spid="408"/>
                                            </p:tgtEl>
                                            <p:attrNameLst>
                                              <p:attrName>style.visibility</p:attrName>
                                            </p:attrNameLst>
                                          </p:cBhvr>
                                          <p:to>
                                            <p:strVal val="visible"/>
                                          </p:to>
                                        </p:set>
                                        <p:anim calcmode="lin" valueType="num" p14:bounceEnd="58000">
                                          <p:cBhvr additive="base">
                                            <p:cTn id="86" dur="1000" fill="hold"/>
                                            <p:tgtEl>
                                              <p:spTgt spid="408"/>
                                            </p:tgtEl>
                                            <p:attrNameLst>
                                              <p:attrName>ppt_x</p:attrName>
                                            </p:attrNameLst>
                                          </p:cBhvr>
                                          <p:tavLst>
                                            <p:tav tm="0">
                                              <p:val>
                                                <p:strVal val="1+#ppt_w/2"/>
                                              </p:val>
                                            </p:tav>
                                            <p:tav tm="100000">
                                              <p:val>
                                                <p:strVal val="#ppt_x"/>
                                              </p:val>
                                            </p:tav>
                                          </p:tavLst>
                                        </p:anim>
                                        <p:anim calcmode="lin" valueType="num" p14:bounceEnd="58000">
                                          <p:cBhvr additive="base">
                                            <p:cTn id="87" dur="1000" fill="hold"/>
                                            <p:tgtEl>
                                              <p:spTgt spid="408"/>
                                            </p:tgtEl>
                                            <p:attrNameLst>
                                              <p:attrName>ppt_y</p:attrName>
                                            </p:attrNameLst>
                                          </p:cBhvr>
                                          <p:tavLst>
                                            <p:tav tm="0">
                                              <p:val>
                                                <p:strVal val="#ppt_y"/>
                                              </p:val>
                                            </p:tav>
                                            <p:tav tm="100000">
                                              <p:val>
                                                <p:strVal val="#ppt_y"/>
                                              </p:val>
                                            </p:tav>
                                          </p:tavLst>
                                        </p:anim>
                                      </p:childTnLst>
                                    </p:cTn>
                                  </p:par>
                                  <p:par>
                                    <p:cTn id="88" presetID="2" presetClass="entr" presetSubtype="2" fill="hold" nodeType="withEffect" p14:presetBounceEnd="58000">
                                      <p:stCondLst>
                                        <p:cond delay="0"/>
                                      </p:stCondLst>
                                      <p:childTnLst>
                                        <p:set>
                                          <p:cBhvr>
                                            <p:cTn id="89" dur="1" fill="hold">
                                              <p:stCondLst>
                                                <p:cond delay="0"/>
                                              </p:stCondLst>
                                            </p:cTn>
                                            <p:tgtEl>
                                              <p:spTgt spid="411"/>
                                            </p:tgtEl>
                                            <p:attrNameLst>
                                              <p:attrName>style.visibility</p:attrName>
                                            </p:attrNameLst>
                                          </p:cBhvr>
                                          <p:to>
                                            <p:strVal val="visible"/>
                                          </p:to>
                                        </p:set>
                                        <p:anim calcmode="lin" valueType="num" p14:bounceEnd="58000">
                                          <p:cBhvr additive="base">
                                            <p:cTn id="90" dur="1000" fill="hold"/>
                                            <p:tgtEl>
                                              <p:spTgt spid="411"/>
                                            </p:tgtEl>
                                            <p:attrNameLst>
                                              <p:attrName>ppt_x</p:attrName>
                                            </p:attrNameLst>
                                          </p:cBhvr>
                                          <p:tavLst>
                                            <p:tav tm="0">
                                              <p:val>
                                                <p:strVal val="1+#ppt_w/2"/>
                                              </p:val>
                                            </p:tav>
                                            <p:tav tm="100000">
                                              <p:val>
                                                <p:strVal val="#ppt_x"/>
                                              </p:val>
                                            </p:tav>
                                          </p:tavLst>
                                        </p:anim>
                                        <p:anim calcmode="lin" valueType="num" p14:bounceEnd="58000">
                                          <p:cBhvr additive="base">
                                            <p:cTn id="91" dur="1000" fill="hold"/>
                                            <p:tgtEl>
                                              <p:spTgt spid="411"/>
                                            </p:tgtEl>
                                            <p:attrNameLst>
                                              <p:attrName>ppt_y</p:attrName>
                                            </p:attrNameLst>
                                          </p:cBhvr>
                                          <p:tavLst>
                                            <p:tav tm="0">
                                              <p:val>
                                                <p:strVal val="#ppt_y"/>
                                              </p:val>
                                            </p:tav>
                                            <p:tav tm="100000">
                                              <p:val>
                                                <p:strVal val="#ppt_y"/>
                                              </p:val>
                                            </p:tav>
                                          </p:tavLst>
                                        </p:anim>
                                      </p:childTnLst>
                                    </p:cTn>
                                  </p:par>
                                  <p:par>
                                    <p:cTn id="92" presetID="2" presetClass="entr" presetSubtype="2" fill="hold" nodeType="withEffect" p14:presetBounceEnd="58000">
                                      <p:stCondLst>
                                        <p:cond delay="0"/>
                                      </p:stCondLst>
                                      <p:childTnLst>
                                        <p:set>
                                          <p:cBhvr>
                                            <p:cTn id="93" dur="1" fill="hold">
                                              <p:stCondLst>
                                                <p:cond delay="0"/>
                                              </p:stCondLst>
                                            </p:cTn>
                                            <p:tgtEl>
                                              <p:spTgt spid="414"/>
                                            </p:tgtEl>
                                            <p:attrNameLst>
                                              <p:attrName>style.visibility</p:attrName>
                                            </p:attrNameLst>
                                          </p:cBhvr>
                                          <p:to>
                                            <p:strVal val="visible"/>
                                          </p:to>
                                        </p:set>
                                        <p:anim calcmode="lin" valueType="num" p14:bounceEnd="58000">
                                          <p:cBhvr additive="base">
                                            <p:cTn id="94" dur="1000" fill="hold"/>
                                            <p:tgtEl>
                                              <p:spTgt spid="414"/>
                                            </p:tgtEl>
                                            <p:attrNameLst>
                                              <p:attrName>ppt_x</p:attrName>
                                            </p:attrNameLst>
                                          </p:cBhvr>
                                          <p:tavLst>
                                            <p:tav tm="0">
                                              <p:val>
                                                <p:strVal val="1+#ppt_w/2"/>
                                              </p:val>
                                            </p:tav>
                                            <p:tav tm="100000">
                                              <p:val>
                                                <p:strVal val="#ppt_x"/>
                                              </p:val>
                                            </p:tav>
                                          </p:tavLst>
                                        </p:anim>
                                        <p:anim calcmode="lin" valueType="num" p14:bounceEnd="58000">
                                          <p:cBhvr additive="base">
                                            <p:cTn id="95" dur="1000" fill="hold"/>
                                            <p:tgtEl>
                                              <p:spTgt spid="414"/>
                                            </p:tgtEl>
                                            <p:attrNameLst>
                                              <p:attrName>ppt_y</p:attrName>
                                            </p:attrNameLst>
                                          </p:cBhvr>
                                          <p:tavLst>
                                            <p:tav tm="0">
                                              <p:val>
                                                <p:strVal val="#ppt_y"/>
                                              </p:val>
                                            </p:tav>
                                            <p:tav tm="100000">
                                              <p:val>
                                                <p:strVal val="#ppt_y"/>
                                              </p:val>
                                            </p:tav>
                                          </p:tavLst>
                                        </p:anim>
                                      </p:childTnLst>
                                    </p:cTn>
                                  </p:par>
                                </p:childTnLst>
                              </p:cTn>
                            </p:par>
                            <p:par>
                              <p:cTn id="96" fill="hold">
                                <p:stCondLst>
                                  <p:cond delay="1300"/>
                                </p:stCondLst>
                                <p:childTnLst>
                                  <p:par>
                                    <p:cTn id="97" presetID="10" presetClass="entr" presetSubtype="0" fill="hold" grpId="0" nodeType="after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fade">
                                          <p:cBhvr>
                                            <p:cTn id="99" dur="10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91"/>
                                            </p:tgtEl>
                                            <p:attrNameLst>
                                              <p:attrName>style.visibility</p:attrName>
                                            </p:attrNameLst>
                                          </p:cBhvr>
                                          <p:to>
                                            <p:strVal val="visible"/>
                                          </p:to>
                                        </p:set>
                                        <p:animEffect transition="in" filter="wipe(up)">
                                          <p:cBhvr>
                                            <p:cTn id="7" dur="1000"/>
                                            <p:tgtEl>
                                              <p:spTgt spid="191"/>
                                            </p:tgtEl>
                                          </p:cBhvr>
                                        </p:animEffect>
                                      </p:childTnLst>
                                    </p:cTn>
                                  </p:par>
                                  <p:par>
                                    <p:cTn id="8" presetID="2" presetClass="entr" presetSubtype="2" fill="hold" nodeType="withEffect">
                                      <p:stCondLst>
                                        <p:cond delay="0"/>
                                      </p:stCondLst>
                                      <p:childTnLst>
                                        <p:set>
                                          <p:cBhvr>
                                            <p:cTn id="9" dur="1" fill="hold">
                                              <p:stCondLst>
                                                <p:cond delay="0"/>
                                              </p:stCondLst>
                                            </p:cTn>
                                            <p:tgtEl>
                                              <p:spTgt spid="347"/>
                                            </p:tgtEl>
                                            <p:attrNameLst>
                                              <p:attrName>style.visibility</p:attrName>
                                            </p:attrNameLst>
                                          </p:cBhvr>
                                          <p:to>
                                            <p:strVal val="visible"/>
                                          </p:to>
                                        </p:set>
                                        <p:anim calcmode="lin" valueType="num">
                                          <p:cBhvr additive="base">
                                            <p:cTn id="10" dur="1000" fill="hold"/>
                                            <p:tgtEl>
                                              <p:spTgt spid="347"/>
                                            </p:tgtEl>
                                            <p:attrNameLst>
                                              <p:attrName>ppt_x</p:attrName>
                                            </p:attrNameLst>
                                          </p:cBhvr>
                                          <p:tavLst>
                                            <p:tav tm="0">
                                              <p:val>
                                                <p:strVal val="1+#ppt_w/2"/>
                                              </p:val>
                                            </p:tav>
                                            <p:tav tm="100000">
                                              <p:val>
                                                <p:strVal val="#ppt_x"/>
                                              </p:val>
                                            </p:tav>
                                          </p:tavLst>
                                        </p:anim>
                                        <p:anim calcmode="lin" valueType="num">
                                          <p:cBhvr additive="base">
                                            <p:cTn id="11" dur="1000" fill="hold"/>
                                            <p:tgtEl>
                                              <p:spTgt spid="347"/>
                                            </p:tgtEl>
                                            <p:attrNameLst>
                                              <p:attrName>ppt_y</p:attrName>
                                            </p:attrNameLst>
                                          </p:cBhvr>
                                          <p:tavLst>
                                            <p:tav tm="0">
                                              <p:val>
                                                <p:strVal val="#ppt_y"/>
                                              </p:val>
                                            </p:tav>
                                            <p:tav tm="100000">
                                              <p:val>
                                                <p:strVal val="#ppt_y"/>
                                              </p:val>
                                            </p:tav>
                                          </p:tavLst>
                                        </p:anim>
                                      </p:childTnLst>
                                    </p:cTn>
                                  </p:par>
                                  <p:par>
                                    <p:cTn id="12" presetID="2" presetClass="entr" presetSubtype="2" fill="hold" nodeType="withEffect">
                                      <p:stCondLst>
                                        <p:cond delay="100"/>
                                      </p:stCondLst>
                                      <p:childTnLst>
                                        <p:set>
                                          <p:cBhvr>
                                            <p:cTn id="13" dur="1" fill="hold">
                                              <p:stCondLst>
                                                <p:cond delay="0"/>
                                              </p:stCondLst>
                                            </p:cTn>
                                            <p:tgtEl>
                                              <p:spTgt spid="354"/>
                                            </p:tgtEl>
                                            <p:attrNameLst>
                                              <p:attrName>style.visibility</p:attrName>
                                            </p:attrNameLst>
                                          </p:cBhvr>
                                          <p:to>
                                            <p:strVal val="visible"/>
                                          </p:to>
                                        </p:set>
                                        <p:anim calcmode="lin" valueType="num">
                                          <p:cBhvr additive="base">
                                            <p:cTn id="14" dur="1000" fill="hold"/>
                                            <p:tgtEl>
                                              <p:spTgt spid="354"/>
                                            </p:tgtEl>
                                            <p:attrNameLst>
                                              <p:attrName>ppt_x</p:attrName>
                                            </p:attrNameLst>
                                          </p:cBhvr>
                                          <p:tavLst>
                                            <p:tav tm="0">
                                              <p:val>
                                                <p:strVal val="1+#ppt_w/2"/>
                                              </p:val>
                                            </p:tav>
                                            <p:tav tm="100000">
                                              <p:val>
                                                <p:strVal val="#ppt_x"/>
                                              </p:val>
                                            </p:tav>
                                          </p:tavLst>
                                        </p:anim>
                                        <p:anim calcmode="lin" valueType="num">
                                          <p:cBhvr additive="base">
                                            <p:cTn id="15" dur="1000" fill="hold"/>
                                            <p:tgtEl>
                                              <p:spTgt spid="354"/>
                                            </p:tgtEl>
                                            <p:attrNameLst>
                                              <p:attrName>ppt_y</p:attrName>
                                            </p:attrNameLst>
                                          </p:cBhvr>
                                          <p:tavLst>
                                            <p:tav tm="0">
                                              <p:val>
                                                <p:strVal val="#ppt_y"/>
                                              </p:val>
                                            </p:tav>
                                            <p:tav tm="100000">
                                              <p:val>
                                                <p:strVal val="#ppt_y"/>
                                              </p:val>
                                            </p:tav>
                                          </p:tavLst>
                                        </p:anim>
                                      </p:childTnLst>
                                    </p:cTn>
                                  </p:par>
                                  <p:par>
                                    <p:cTn id="16" presetID="2" presetClass="entr" presetSubtype="2" fill="hold" nodeType="withEffect">
                                      <p:stCondLst>
                                        <p:cond delay="150"/>
                                      </p:stCondLst>
                                      <p:childTnLst>
                                        <p:set>
                                          <p:cBhvr>
                                            <p:cTn id="17" dur="1" fill="hold">
                                              <p:stCondLst>
                                                <p:cond delay="0"/>
                                              </p:stCondLst>
                                            </p:cTn>
                                            <p:tgtEl>
                                              <p:spTgt spid="357"/>
                                            </p:tgtEl>
                                            <p:attrNameLst>
                                              <p:attrName>style.visibility</p:attrName>
                                            </p:attrNameLst>
                                          </p:cBhvr>
                                          <p:to>
                                            <p:strVal val="visible"/>
                                          </p:to>
                                        </p:set>
                                        <p:anim calcmode="lin" valueType="num">
                                          <p:cBhvr additive="base">
                                            <p:cTn id="18" dur="1000" fill="hold"/>
                                            <p:tgtEl>
                                              <p:spTgt spid="357"/>
                                            </p:tgtEl>
                                            <p:attrNameLst>
                                              <p:attrName>ppt_x</p:attrName>
                                            </p:attrNameLst>
                                          </p:cBhvr>
                                          <p:tavLst>
                                            <p:tav tm="0">
                                              <p:val>
                                                <p:strVal val="1+#ppt_w/2"/>
                                              </p:val>
                                            </p:tav>
                                            <p:tav tm="100000">
                                              <p:val>
                                                <p:strVal val="#ppt_x"/>
                                              </p:val>
                                            </p:tav>
                                          </p:tavLst>
                                        </p:anim>
                                        <p:anim calcmode="lin" valueType="num">
                                          <p:cBhvr additive="base">
                                            <p:cTn id="19" dur="1000" fill="hold"/>
                                            <p:tgtEl>
                                              <p:spTgt spid="357"/>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180"/>
                                      </p:stCondLst>
                                      <p:childTnLst>
                                        <p:set>
                                          <p:cBhvr>
                                            <p:cTn id="21" dur="1" fill="hold">
                                              <p:stCondLst>
                                                <p:cond delay="0"/>
                                              </p:stCondLst>
                                            </p:cTn>
                                            <p:tgtEl>
                                              <p:spTgt spid="360"/>
                                            </p:tgtEl>
                                            <p:attrNameLst>
                                              <p:attrName>style.visibility</p:attrName>
                                            </p:attrNameLst>
                                          </p:cBhvr>
                                          <p:to>
                                            <p:strVal val="visible"/>
                                          </p:to>
                                        </p:set>
                                        <p:anim calcmode="lin" valueType="num">
                                          <p:cBhvr additive="base">
                                            <p:cTn id="22" dur="1000" fill="hold"/>
                                            <p:tgtEl>
                                              <p:spTgt spid="360"/>
                                            </p:tgtEl>
                                            <p:attrNameLst>
                                              <p:attrName>ppt_x</p:attrName>
                                            </p:attrNameLst>
                                          </p:cBhvr>
                                          <p:tavLst>
                                            <p:tav tm="0">
                                              <p:val>
                                                <p:strVal val="1+#ppt_w/2"/>
                                              </p:val>
                                            </p:tav>
                                            <p:tav tm="100000">
                                              <p:val>
                                                <p:strVal val="#ppt_x"/>
                                              </p:val>
                                            </p:tav>
                                          </p:tavLst>
                                        </p:anim>
                                        <p:anim calcmode="lin" valueType="num">
                                          <p:cBhvr additive="base">
                                            <p:cTn id="23" dur="1000" fill="hold"/>
                                            <p:tgtEl>
                                              <p:spTgt spid="360"/>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200"/>
                                      </p:stCondLst>
                                      <p:childTnLst>
                                        <p:set>
                                          <p:cBhvr>
                                            <p:cTn id="25" dur="1" fill="hold">
                                              <p:stCondLst>
                                                <p:cond delay="0"/>
                                              </p:stCondLst>
                                            </p:cTn>
                                            <p:tgtEl>
                                              <p:spTgt spid="363"/>
                                            </p:tgtEl>
                                            <p:attrNameLst>
                                              <p:attrName>style.visibility</p:attrName>
                                            </p:attrNameLst>
                                          </p:cBhvr>
                                          <p:to>
                                            <p:strVal val="visible"/>
                                          </p:to>
                                        </p:set>
                                        <p:anim calcmode="lin" valueType="num">
                                          <p:cBhvr additive="base">
                                            <p:cTn id="26" dur="1000" fill="hold"/>
                                            <p:tgtEl>
                                              <p:spTgt spid="363"/>
                                            </p:tgtEl>
                                            <p:attrNameLst>
                                              <p:attrName>ppt_x</p:attrName>
                                            </p:attrNameLst>
                                          </p:cBhvr>
                                          <p:tavLst>
                                            <p:tav tm="0">
                                              <p:val>
                                                <p:strVal val="1+#ppt_w/2"/>
                                              </p:val>
                                            </p:tav>
                                            <p:tav tm="100000">
                                              <p:val>
                                                <p:strVal val="#ppt_x"/>
                                              </p:val>
                                            </p:tav>
                                          </p:tavLst>
                                        </p:anim>
                                        <p:anim calcmode="lin" valueType="num">
                                          <p:cBhvr additive="base">
                                            <p:cTn id="27" dur="1000" fill="hold"/>
                                            <p:tgtEl>
                                              <p:spTgt spid="363"/>
                                            </p:tgtEl>
                                            <p:attrNameLst>
                                              <p:attrName>ppt_y</p:attrName>
                                            </p:attrNameLst>
                                          </p:cBhvr>
                                          <p:tavLst>
                                            <p:tav tm="0">
                                              <p:val>
                                                <p:strVal val="#ppt_y"/>
                                              </p:val>
                                            </p:tav>
                                            <p:tav tm="100000">
                                              <p:val>
                                                <p:strVal val="#ppt_y"/>
                                              </p:val>
                                            </p:tav>
                                          </p:tavLst>
                                        </p:anim>
                                      </p:childTnLst>
                                    </p:cTn>
                                  </p:par>
                                  <p:par>
                                    <p:cTn id="28" presetID="2" presetClass="entr" presetSubtype="2" fill="hold" nodeType="withEffect">
                                      <p:stCondLst>
                                        <p:cond delay="210"/>
                                      </p:stCondLst>
                                      <p:childTnLst>
                                        <p:set>
                                          <p:cBhvr>
                                            <p:cTn id="29" dur="1" fill="hold">
                                              <p:stCondLst>
                                                <p:cond delay="0"/>
                                              </p:stCondLst>
                                            </p:cTn>
                                            <p:tgtEl>
                                              <p:spTgt spid="366"/>
                                            </p:tgtEl>
                                            <p:attrNameLst>
                                              <p:attrName>style.visibility</p:attrName>
                                            </p:attrNameLst>
                                          </p:cBhvr>
                                          <p:to>
                                            <p:strVal val="visible"/>
                                          </p:to>
                                        </p:set>
                                        <p:anim calcmode="lin" valueType="num">
                                          <p:cBhvr additive="base">
                                            <p:cTn id="30" dur="1000" fill="hold"/>
                                            <p:tgtEl>
                                              <p:spTgt spid="366"/>
                                            </p:tgtEl>
                                            <p:attrNameLst>
                                              <p:attrName>ppt_x</p:attrName>
                                            </p:attrNameLst>
                                          </p:cBhvr>
                                          <p:tavLst>
                                            <p:tav tm="0">
                                              <p:val>
                                                <p:strVal val="1+#ppt_w/2"/>
                                              </p:val>
                                            </p:tav>
                                            <p:tav tm="100000">
                                              <p:val>
                                                <p:strVal val="#ppt_x"/>
                                              </p:val>
                                            </p:tav>
                                          </p:tavLst>
                                        </p:anim>
                                        <p:anim calcmode="lin" valueType="num">
                                          <p:cBhvr additive="base">
                                            <p:cTn id="31" dur="1000" fill="hold"/>
                                            <p:tgtEl>
                                              <p:spTgt spid="366"/>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stCondLst>
                                        <p:cond delay="200"/>
                                      </p:stCondLst>
                                      <p:childTnLst>
                                        <p:set>
                                          <p:cBhvr>
                                            <p:cTn id="33" dur="1" fill="hold">
                                              <p:stCondLst>
                                                <p:cond delay="0"/>
                                              </p:stCondLst>
                                            </p:cTn>
                                            <p:tgtEl>
                                              <p:spTgt spid="369"/>
                                            </p:tgtEl>
                                            <p:attrNameLst>
                                              <p:attrName>style.visibility</p:attrName>
                                            </p:attrNameLst>
                                          </p:cBhvr>
                                          <p:to>
                                            <p:strVal val="visible"/>
                                          </p:to>
                                        </p:set>
                                        <p:anim calcmode="lin" valueType="num">
                                          <p:cBhvr additive="base">
                                            <p:cTn id="34" dur="1000" fill="hold"/>
                                            <p:tgtEl>
                                              <p:spTgt spid="369"/>
                                            </p:tgtEl>
                                            <p:attrNameLst>
                                              <p:attrName>ppt_x</p:attrName>
                                            </p:attrNameLst>
                                          </p:cBhvr>
                                          <p:tavLst>
                                            <p:tav tm="0">
                                              <p:val>
                                                <p:strVal val="1+#ppt_w/2"/>
                                              </p:val>
                                            </p:tav>
                                            <p:tav tm="100000">
                                              <p:val>
                                                <p:strVal val="#ppt_x"/>
                                              </p:val>
                                            </p:tav>
                                          </p:tavLst>
                                        </p:anim>
                                        <p:anim calcmode="lin" valueType="num">
                                          <p:cBhvr additive="base">
                                            <p:cTn id="35" dur="1000" fill="hold"/>
                                            <p:tgtEl>
                                              <p:spTgt spid="369"/>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stCondLst>
                                        <p:cond delay="0"/>
                                      </p:stCondLst>
                                      <p:childTnLst>
                                        <p:set>
                                          <p:cBhvr>
                                            <p:cTn id="37" dur="1" fill="hold">
                                              <p:stCondLst>
                                                <p:cond delay="0"/>
                                              </p:stCondLst>
                                            </p:cTn>
                                            <p:tgtEl>
                                              <p:spTgt spid="372"/>
                                            </p:tgtEl>
                                            <p:attrNameLst>
                                              <p:attrName>style.visibility</p:attrName>
                                            </p:attrNameLst>
                                          </p:cBhvr>
                                          <p:to>
                                            <p:strVal val="visible"/>
                                          </p:to>
                                        </p:set>
                                        <p:anim calcmode="lin" valueType="num">
                                          <p:cBhvr additive="base">
                                            <p:cTn id="38" dur="1000" fill="hold"/>
                                            <p:tgtEl>
                                              <p:spTgt spid="372"/>
                                            </p:tgtEl>
                                            <p:attrNameLst>
                                              <p:attrName>ppt_x</p:attrName>
                                            </p:attrNameLst>
                                          </p:cBhvr>
                                          <p:tavLst>
                                            <p:tav tm="0">
                                              <p:val>
                                                <p:strVal val="1+#ppt_w/2"/>
                                              </p:val>
                                            </p:tav>
                                            <p:tav tm="100000">
                                              <p:val>
                                                <p:strVal val="#ppt_x"/>
                                              </p:val>
                                            </p:tav>
                                          </p:tavLst>
                                        </p:anim>
                                        <p:anim calcmode="lin" valueType="num">
                                          <p:cBhvr additive="base">
                                            <p:cTn id="39" dur="1000" fill="hold"/>
                                            <p:tgtEl>
                                              <p:spTgt spid="372"/>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0"/>
                                      </p:stCondLst>
                                      <p:childTnLst>
                                        <p:set>
                                          <p:cBhvr>
                                            <p:cTn id="41" dur="1" fill="hold">
                                              <p:stCondLst>
                                                <p:cond delay="0"/>
                                              </p:stCondLst>
                                            </p:cTn>
                                            <p:tgtEl>
                                              <p:spTgt spid="375"/>
                                            </p:tgtEl>
                                            <p:attrNameLst>
                                              <p:attrName>style.visibility</p:attrName>
                                            </p:attrNameLst>
                                          </p:cBhvr>
                                          <p:to>
                                            <p:strVal val="visible"/>
                                          </p:to>
                                        </p:set>
                                        <p:anim calcmode="lin" valueType="num">
                                          <p:cBhvr additive="base">
                                            <p:cTn id="42" dur="1000" fill="hold"/>
                                            <p:tgtEl>
                                              <p:spTgt spid="375"/>
                                            </p:tgtEl>
                                            <p:attrNameLst>
                                              <p:attrName>ppt_x</p:attrName>
                                            </p:attrNameLst>
                                          </p:cBhvr>
                                          <p:tavLst>
                                            <p:tav tm="0">
                                              <p:val>
                                                <p:strVal val="1+#ppt_w/2"/>
                                              </p:val>
                                            </p:tav>
                                            <p:tav tm="100000">
                                              <p:val>
                                                <p:strVal val="#ppt_x"/>
                                              </p:val>
                                            </p:tav>
                                          </p:tavLst>
                                        </p:anim>
                                        <p:anim calcmode="lin" valueType="num">
                                          <p:cBhvr additive="base">
                                            <p:cTn id="43" dur="1000" fill="hold"/>
                                            <p:tgtEl>
                                              <p:spTgt spid="375"/>
                                            </p:tgtEl>
                                            <p:attrNameLst>
                                              <p:attrName>ppt_y</p:attrName>
                                            </p:attrNameLst>
                                          </p:cBhvr>
                                          <p:tavLst>
                                            <p:tav tm="0">
                                              <p:val>
                                                <p:strVal val="#ppt_y"/>
                                              </p:val>
                                            </p:tav>
                                            <p:tav tm="100000">
                                              <p:val>
                                                <p:strVal val="#ppt_y"/>
                                              </p:val>
                                            </p:tav>
                                          </p:tavLst>
                                        </p:anim>
                                      </p:childTnLst>
                                    </p:cTn>
                                  </p:par>
                                  <p:par>
                                    <p:cTn id="44" presetID="2" presetClass="entr" presetSubtype="2" fill="hold" nodeType="withEffect">
                                      <p:stCondLst>
                                        <p:cond delay="0"/>
                                      </p:stCondLst>
                                      <p:childTnLst>
                                        <p:set>
                                          <p:cBhvr>
                                            <p:cTn id="45" dur="1" fill="hold">
                                              <p:stCondLst>
                                                <p:cond delay="0"/>
                                              </p:stCondLst>
                                            </p:cTn>
                                            <p:tgtEl>
                                              <p:spTgt spid="378"/>
                                            </p:tgtEl>
                                            <p:attrNameLst>
                                              <p:attrName>style.visibility</p:attrName>
                                            </p:attrNameLst>
                                          </p:cBhvr>
                                          <p:to>
                                            <p:strVal val="visible"/>
                                          </p:to>
                                        </p:set>
                                        <p:anim calcmode="lin" valueType="num">
                                          <p:cBhvr additive="base">
                                            <p:cTn id="46" dur="1000" fill="hold"/>
                                            <p:tgtEl>
                                              <p:spTgt spid="378"/>
                                            </p:tgtEl>
                                            <p:attrNameLst>
                                              <p:attrName>ppt_x</p:attrName>
                                            </p:attrNameLst>
                                          </p:cBhvr>
                                          <p:tavLst>
                                            <p:tav tm="0">
                                              <p:val>
                                                <p:strVal val="1+#ppt_w/2"/>
                                              </p:val>
                                            </p:tav>
                                            <p:tav tm="100000">
                                              <p:val>
                                                <p:strVal val="#ppt_x"/>
                                              </p:val>
                                            </p:tav>
                                          </p:tavLst>
                                        </p:anim>
                                        <p:anim calcmode="lin" valueType="num">
                                          <p:cBhvr additive="base">
                                            <p:cTn id="47" dur="1000" fill="hold"/>
                                            <p:tgtEl>
                                              <p:spTgt spid="378"/>
                                            </p:tgtEl>
                                            <p:attrNameLst>
                                              <p:attrName>ppt_y</p:attrName>
                                            </p:attrNameLst>
                                          </p:cBhvr>
                                          <p:tavLst>
                                            <p:tav tm="0">
                                              <p:val>
                                                <p:strVal val="#ppt_y"/>
                                              </p:val>
                                            </p:tav>
                                            <p:tav tm="100000">
                                              <p:val>
                                                <p:strVal val="#ppt_y"/>
                                              </p:val>
                                            </p:tav>
                                          </p:tavLst>
                                        </p:anim>
                                      </p:childTnLst>
                                    </p:cTn>
                                  </p:par>
                                  <p:par>
                                    <p:cTn id="48" presetID="2" presetClass="entr" presetSubtype="2" fill="hold" nodeType="withEffect">
                                      <p:stCondLst>
                                        <p:cond delay="0"/>
                                      </p:stCondLst>
                                      <p:childTnLst>
                                        <p:set>
                                          <p:cBhvr>
                                            <p:cTn id="49" dur="1" fill="hold">
                                              <p:stCondLst>
                                                <p:cond delay="0"/>
                                              </p:stCondLst>
                                            </p:cTn>
                                            <p:tgtEl>
                                              <p:spTgt spid="381"/>
                                            </p:tgtEl>
                                            <p:attrNameLst>
                                              <p:attrName>style.visibility</p:attrName>
                                            </p:attrNameLst>
                                          </p:cBhvr>
                                          <p:to>
                                            <p:strVal val="visible"/>
                                          </p:to>
                                        </p:set>
                                        <p:anim calcmode="lin" valueType="num">
                                          <p:cBhvr additive="base">
                                            <p:cTn id="50" dur="1000" fill="hold"/>
                                            <p:tgtEl>
                                              <p:spTgt spid="381"/>
                                            </p:tgtEl>
                                            <p:attrNameLst>
                                              <p:attrName>ppt_x</p:attrName>
                                            </p:attrNameLst>
                                          </p:cBhvr>
                                          <p:tavLst>
                                            <p:tav tm="0">
                                              <p:val>
                                                <p:strVal val="1+#ppt_w/2"/>
                                              </p:val>
                                            </p:tav>
                                            <p:tav tm="100000">
                                              <p:val>
                                                <p:strVal val="#ppt_x"/>
                                              </p:val>
                                            </p:tav>
                                          </p:tavLst>
                                        </p:anim>
                                        <p:anim calcmode="lin" valueType="num">
                                          <p:cBhvr additive="base">
                                            <p:cTn id="51" dur="1000" fill="hold"/>
                                            <p:tgtEl>
                                              <p:spTgt spid="381"/>
                                            </p:tgtEl>
                                            <p:attrNameLst>
                                              <p:attrName>ppt_y</p:attrName>
                                            </p:attrNameLst>
                                          </p:cBhvr>
                                          <p:tavLst>
                                            <p:tav tm="0">
                                              <p:val>
                                                <p:strVal val="#ppt_y"/>
                                              </p:val>
                                            </p:tav>
                                            <p:tav tm="100000">
                                              <p:val>
                                                <p:strVal val="#ppt_y"/>
                                              </p:val>
                                            </p:tav>
                                          </p:tavLst>
                                        </p:anim>
                                      </p:childTnLst>
                                    </p:cTn>
                                  </p:par>
                                  <p:par>
                                    <p:cTn id="52" presetID="2" presetClass="entr" presetSubtype="2" fill="hold" nodeType="withEffect">
                                      <p:stCondLst>
                                        <p:cond delay="0"/>
                                      </p:stCondLst>
                                      <p:childTnLst>
                                        <p:set>
                                          <p:cBhvr>
                                            <p:cTn id="53" dur="1" fill="hold">
                                              <p:stCondLst>
                                                <p:cond delay="0"/>
                                              </p:stCondLst>
                                            </p:cTn>
                                            <p:tgtEl>
                                              <p:spTgt spid="384"/>
                                            </p:tgtEl>
                                            <p:attrNameLst>
                                              <p:attrName>style.visibility</p:attrName>
                                            </p:attrNameLst>
                                          </p:cBhvr>
                                          <p:to>
                                            <p:strVal val="visible"/>
                                          </p:to>
                                        </p:set>
                                        <p:anim calcmode="lin" valueType="num">
                                          <p:cBhvr additive="base">
                                            <p:cTn id="54" dur="1000" fill="hold"/>
                                            <p:tgtEl>
                                              <p:spTgt spid="384"/>
                                            </p:tgtEl>
                                            <p:attrNameLst>
                                              <p:attrName>ppt_x</p:attrName>
                                            </p:attrNameLst>
                                          </p:cBhvr>
                                          <p:tavLst>
                                            <p:tav tm="0">
                                              <p:val>
                                                <p:strVal val="1+#ppt_w/2"/>
                                              </p:val>
                                            </p:tav>
                                            <p:tav tm="100000">
                                              <p:val>
                                                <p:strVal val="#ppt_x"/>
                                              </p:val>
                                            </p:tav>
                                          </p:tavLst>
                                        </p:anim>
                                        <p:anim calcmode="lin" valueType="num">
                                          <p:cBhvr additive="base">
                                            <p:cTn id="55" dur="1000" fill="hold"/>
                                            <p:tgtEl>
                                              <p:spTgt spid="384"/>
                                            </p:tgtEl>
                                            <p:attrNameLst>
                                              <p:attrName>ppt_y</p:attrName>
                                            </p:attrNameLst>
                                          </p:cBhvr>
                                          <p:tavLst>
                                            <p:tav tm="0">
                                              <p:val>
                                                <p:strVal val="#ppt_y"/>
                                              </p:val>
                                            </p:tav>
                                            <p:tav tm="100000">
                                              <p:val>
                                                <p:strVal val="#ppt_y"/>
                                              </p:val>
                                            </p:tav>
                                          </p:tavLst>
                                        </p:anim>
                                      </p:childTnLst>
                                    </p:cTn>
                                  </p:par>
                                  <p:par>
                                    <p:cTn id="56" presetID="2" presetClass="entr" presetSubtype="2" fill="hold" nodeType="withEffect">
                                      <p:stCondLst>
                                        <p:cond delay="300"/>
                                      </p:stCondLst>
                                      <p:childTnLst>
                                        <p:set>
                                          <p:cBhvr>
                                            <p:cTn id="57" dur="1" fill="hold">
                                              <p:stCondLst>
                                                <p:cond delay="0"/>
                                              </p:stCondLst>
                                            </p:cTn>
                                            <p:tgtEl>
                                              <p:spTgt spid="387"/>
                                            </p:tgtEl>
                                            <p:attrNameLst>
                                              <p:attrName>style.visibility</p:attrName>
                                            </p:attrNameLst>
                                          </p:cBhvr>
                                          <p:to>
                                            <p:strVal val="visible"/>
                                          </p:to>
                                        </p:set>
                                        <p:anim calcmode="lin" valueType="num">
                                          <p:cBhvr additive="base">
                                            <p:cTn id="58" dur="1000" fill="hold"/>
                                            <p:tgtEl>
                                              <p:spTgt spid="387"/>
                                            </p:tgtEl>
                                            <p:attrNameLst>
                                              <p:attrName>ppt_x</p:attrName>
                                            </p:attrNameLst>
                                          </p:cBhvr>
                                          <p:tavLst>
                                            <p:tav tm="0">
                                              <p:val>
                                                <p:strVal val="1+#ppt_w/2"/>
                                              </p:val>
                                            </p:tav>
                                            <p:tav tm="100000">
                                              <p:val>
                                                <p:strVal val="#ppt_x"/>
                                              </p:val>
                                            </p:tav>
                                          </p:tavLst>
                                        </p:anim>
                                        <p:anim calcmode="lin" valueType="num">
                                          <p:cBhvr additive="base">
                                            <p:cTn id="59" dur="1000" fill="hold"/>
                                            <p:tgtEl>
                                              <p:spTgt spid="387"/>
                                            </p:tgtEl>
                                            <p:attrNameLst>
                                              <p:attrName>ppt_y</p:attrName>
                                            </p:attrNameLst>
                                          </p:cBhvr>
                                          <p:tavLst>
                                            <p:tav tm="0">
                                              <p:val>
                                                <p:strVal val="#ppt_y"/>
                                              </p:val>
                                            </p:tav>
                                            <p:tav tm="100000">
                                              <p:val>
                                                <p:strVal val="#ppt_y"/>
                                              </p:val>
                                            </p:tav>
                                          </p:tavLst>
                                        </p:anim>
                                      </p:childTnLst>
                                    </p:cTn>
                                  </p:par>
                                  <p:par>
                                    <p:cTn id="60" presetID="2" presetClass="entr" presetSubtype="2" fill="hold" nodeType="withEffect">
                                      <p:stCondLst>
                                        <p:cond delay="0"/>
                                      </p:stCondLst>
                                      <p:childTnLst>
                                        <p:set>
                                          <p:cBhvr>
                                            <p:cTn id="61" dur="1" fill="hold">
                                              <p:stCondLst>
                                                <p:cond delay="0"/>
                                              </p:stCondLst>
                                            </p:cTn>
                                            <p:tgtEl>
                                              <p:spTgt spid="390"/>
                                            </p:tgtEl>
                                            <p:attrNameLst>
                                              <p:attrName>style.visibility</p:attrName>
                                            </p:attrNameLst>
                                          </p:cBhvr>
                                          <p:to>
                                            <p:strVal val="visible"/>
                                          </p:to>
                                        </p:set>
                                        <p:anim calcmode="lin" valueType="num">
                                          <p:cBhvr additive="base">
                                            <p:cTn id="62" dur="1000" fill="hold"/>
                                            <p:tgtEl>
                                              <p:spTgt spid="390"/>
                                            </p:tgtEl>
                                            <p:attrNameLst>
                                              <p:attrName>ppt_x</p:attrName>
                                            </p:attrNameLst>
                                          </p:cBhvr>
                                          <p:tavLst>
                                            <p:tav tm="0">
                                              <p:val>
                                                <p:strVal val="1+#ppt_w/2"/>
                                              </p:val>
                                            </p:tav>
                                            <p:tav tm="100000">
                                              <p:val>
                                                <p:strVal val="#ppt_x"/>
                                              </p:val>
                                            </p:tav>
                                          </p:tavLst>
                                        </p:anim>
                                        <p:anim calcmode="lin" valueType="num">
                                          <p:cBhvr additive="base">
                                            <p:cTn id="63" dur="1000" fill="hold"/>
                                            <p:tgtEl>
                                              <p:spTgt spid="390"/>
                                            </p:tgtEl>
                                            <p:attrNameLst>
                                              <p:attrName>ppt_y</p:attrName>
                                            </p:attrNameLst>
                                          </p:cBhvr>
                                          <p:tavLst>
                                            <p:tav tm="0">
                                              <p:val>
                                                <p:strVal val="#ppt_y"/>
                                              </p:val>
                                            </p:tav>
                                            <p:tav tm="100000">
                                              <p:val>
                                                <p:strVal val="#ppt_y"/>
                                              </p:val>
                                            </p:tav>
                                          </p:tavLst>
                                        </p:anim>
                                      </p:childTnLst>
                                    </p:cTn>
                                  </p:par>
                                  <p:par>
                                    <p:cTn id="64" presetID="2" presetClass="entr" presetSubtype="2" fill="hold" nodeType="withEffect">
                                      <p:stCondLst>
                                        <p:cond delay="0"/>
                                      </p:stCondLst>
                                      <p:childTnLst>
                                        <p:set>
                                          <p:cBhvr>
                                            <p:cTn id="65" dur="1" fill="hold">
                                              <p:stCondLst>
                                                <p:cond delay="0"/>
                                              </p:stCondLst>
                                            </p:cTn>
                                            <p:tgtEl>
                                              <p:spTgt spid="393"/>
                                            </p:tgtEl>
                                            <p:attrNameLst>
                                              <p:attrName>style.visibility</p:attrName>
                                            </p:attrNameLst>
                                          </p:cBhvr>
                                          <p:to>
                                            <p:strVal val="visible"/>
                                          </p:to>
                                        </p:set>
                                        <p:anim calcmode="lin" valueType="num">
                                          <p:cBhvr additive="base">
                                            <p:cTn id="66" dur="1000" fill="hold"/>
                                            <p:tgtEl>
                                              <p:spTgt spid="393"/>
                                            </p:tgtEl>
                                            <p:attrNameLst>
                                              <p:attrName>ppt_x</p:attrName>
                                            </p:attrNameLst>
                                          </p:cBhvr>
                                          <p:tavLst>
                                            <p:tav tm="0">
                                              <p:val>
                                                <p:strVal val="1+#ppt_w/2"/>
                                              </p:val>
                                            </p:tav>
                                            <p:tav tm="100000">
                                              <p:val>
                                                <p:strVal val="#ppt_x"/>
                                              </p:val>
                                            </p:tav>
                                          </p:tavLst>
                                        </p:anim>
                                        <p:anim calcmode="lin" valueType="num">
                                          <p:cBhvr additive="base">
                                            <p:cTn id="67" dur="1000" fill="hold"/>
                                            <p:tgtEl>
                                              <p:spTgt spid="393"/>
                                            </p:tgtEl>
                                            <p:attrNameLst>
                                              <p:attrName>ppt_y</p:attrName>
                                            </p:attrNameLst>
                                          </p:cBhvr>
                                          <p:tavLst>
                                            <p:tav tm="0">
                                              <p:val>
                                                <p:strVal val="#ppt_y"/>
                                              </p:val>
                                            </p:tav>
                                            <p:tav tm="100000">
                                              <p:val>
                                                <p:strVal val="#ppt_y"/>
                                              </p:val>
                                            </p:tav>
                                          </p:tavLst>
                                        </p:anim>
                                      </p:childTnLst>
                                    </p:cTn>
                                  </p:par>
                                  <p:par>
                                    <p:cTn id="68" presetID="2" presetClass="entr" presetSubtype="2" fill="hold" nodeType="withEffect">
                                      <p:stCondLst>
                                        <p:cond delay="0"/>
                                      </p:stCondLst>
                                      <p:childTnLst>
                                        <p:set>
                                          <p:cBhvr>
                                            <p:cTn id="69" dur="1" fill="hold">
                                              <p:stCondLst>
                                                <p:cond delay="0"/>
                                              </p:stCondLst>
                                            </p:cTn>
                                            <p:tgtEl>
                                              <p:spTgt spid="396"/>
                                            </p:tgtEl>
                                            <p:attrNameLst>
                                              <p:attrName>style.visibility</p:attrName>
                                            </p:attrNameLst>
                                          </p:cBhvr>
                                          <p:to>
                                            <p:strVal val="visible"/>
                                          </p:to>
                                        </p:set>
                                        <p:anim calcmode="lin" valueType="num">
                                          <p:cBhvr additive="base">
                                            <p:cTn id="70" dur="1000" fill="hold"/>
                                            <p:tgtEl>
                                              <p:spTgt spid="396"/>
                                            </p:tgtEl>
                                            <p:attrNameLst>
                                              <p:attrName>ppt_x</p:attrName>
                                            </p:attrNameLst>
                                          </p:cBhvr>
                                          <p:tavLst>
                                            <p:tav tm="0">
                                              <p:val>
                                                <p:strVal val="1+#ppt_w/2"/>
                                              </p:val>
                                            </p:tav>
                                            <p:tav tm="100000">
                                              <p:val>
                                                <p:strVal val="#ppt_x"/>
                                              </p:val>
                                            </p:tav>
                                          </p:tavLst>
                                        </p:anim>
                                        <p:anim calcmode="lin" valueType="num">
                                          <p:cBhvr additive="base">
                                            <p:cTn id="71" dur="1000" fill="hold"/>
                                            <p:tgtEl>
                                              <p:spTgt spid="396"/>
                                            </p:tgtEl>
                                            <p:attrNameLst>
                                              <p:attrName>ppt_y</p:attrName>
                                            </p:attrNameLst>
                                          </p:cBhvr>
                                          <p:tavLst>
                                            <p:tav tm="0">
                                              <p:val>
                                                <p:strVal val="#ppt_y"/>
                                              </p:val>
                                            </p:tav>
                                            <p:tav tm="100000">
                                              <p:val>
                                                <p:strVal val="#ppt_y"/>
                                              </p:val>
                                            </p:tav>
                                          </p:tavLst>
                                        </p:anim>
                                      </p:childTnLst>
                                    </p:cTn>
                                  </p:par>
                                  <p:par>
                                    <p:cTn id="72" presetID="2" presetClass="entr" presetSubtype="2" fill="hold" nodeType="withEffect">
                                      <p:stCondLst>
                                        <p:cond delay="0"/>
                                      </p:stCondLst>
                                      <p:childTnLst>
                                        <p:set>
                                          <p:cBhvr>
                                            <p:cTn id="73" dur="1" fill="hold">
                                              <p:stCondLst>
                                                <p:cond delay="0"/>
                                              </p:stCondLst>
                                            </p:cTn>
                                            <p:tgtEl>
                                              <p:spTgt spid="399"/>
                                            </p:tgtEl>
                                            <p:attrNameLst>
                                              <p:attrName>style.visibility</p:attrName>
                                            </p:attrNameLst>
                                          </p:cBhvr>
                                          <p:to>
                                            <p:strVal val="visible"/>
                                          </p:to>
                                        </p:set>
                                        <p:anim calcmode="lin" valueType="num">
                                          <p:cBhvr additive="base">
                                            <p:cTn id="74" dur="1000" fill="hold"/>
                                            <p:tgtEl>
                                              <p:spTgt spid="399"/>
                                            </p:tgtEl>
                                            <p:attrNameLst>
                                              <p:attrName>ppt_x</p:attrName>
                                            </p:attrNameLst>
                                          </p:cBhvr>
                                          <p:tavLst>
                                            <p:tav tm="0">
                                              <p:val>
                                                <p:strVal val="1+#ppt_w/2"/>
                                              </p:val>
                                            </p:tav>
                                            <p:tav tm="100000">
                                              <p:val>
                                                <p:strVal val="#ppt_x"/>
                                              </p:val>
                                            </p:tav>
                                          </p:tavLst>
                                        </p:anim>
                                        <p:anim calcmode="lin" valueType="num">
                                          <p:cBhvr additive="base">
                                            <p:cTn id="75" dur="1000" fill="hold"/>
                                            <p:tgtEl>
                                              <p:spTgt spid="399"/>
                                            </p:tgtEl>
                                            <p:attrNameLst>
                                              <p:attrName>ppt_y</p:attrName>
                                            </p:attrNameLst>
                                          </p:cBhvr>
                                          <p:tavLst>
                                            <p:tav tm="0">
                                              <p:val>
                                                <p:strVal val="#ppt_y"/>
                                              </p:val>
                                            </p:tav>
                                            <p:tav tm="100000">
                                              <p:val>
                                                <p:strVal val="#ppt_y"/>
                                              </p:val>
                                            </p:tav>
                                          </p:tavLst>
                                        </p:anim>
                                      </p:childTnLst>
                                    </p:cTn>
                                  </p:par>
                                  <p:par>
                                    <p:cTn id="76" presetID="2" presetClass="entr" presetSubtype="2" fill="hold" nodeType="withEffect">
                                      <p:stCondLst>
                                        <p:cond delay="0"/>
                                      </p:stCondLst>
                                      <p:childTnLst>
                                        <p:set>
                                          <p:cBhvr>
                                            <p:cTn id="77" dur="1" fill="hold">
                                              <p:stCondLst>
                                                <p:cond delay="0"/>
                                              </p:stCondLst>
                                            </p:cTn>
                                            <p:tgtEl>
                                              <p:spTgt spid="402"/>
                                            </p:tgtEl>
                                            <p:attrNameLst>
                                              <p:attrName>style.visibility</p:attrName>
                                            </p:attrNameLst>
                                          </p:cBhvr>
                                          <p:to>
                                            <p:strVal val="visible"/>
                                          </p:to>
                                        </p:set>
                                        <p:anim calcmode="lin" valueType="num">
                                          <p:cBhvr additive="base">
                                            <p:cTn id="78" dur="1000" fill="hold"/>
                                            <p:tgtEl>
                                              <p:spTgt spid="402"/>
                                            </p:tgtEl>
                                            <p:attrNameLst>
                                              <p:attrName>ppt_x</p:attrName>
                                            </p:attrNameLst>
                                          </p:cBhvr>
                                          <p:tavLst>
                                            <p:tav tm="0">
                                              <p:val>
                                                <p:strVal val="1+#ppt_w/2"/>
                                              </p:val>
                                            </p:tav>
                                            <p:tav tm="100000">
                                              <p:val>
                                                <p:strVal val="#ppt_x"/>
                                              </p:val>
                                            </p:tav>
                                          </p:tavLst>
                                        </p:anim>
                                        <p:anim calcmode="lin" valueType="num">
                                          <p:cBhvr additive="base">
                                            <p:cTn id="79" dur="1000" fill="hold"/>
                                            <p:tgtEl>
                                              <p:spTgt spid="402"/>
                                            </p:tgtEl>
                                            <p:attrNameLst>
                                              <p:attrName>ppt_y</p:attrName>
                                            </p:attrNameLst>
                                          </p:cBhvr>
                                          <p:tavLst>
                                            <p:tav tm="0">
                                              <p:val>
                                                <p:strVal val="#ppt_y"/>
                                              </p:val>
                                            </p:tav>
                                            <p:tav tm="100000">
                                              <p:val>
                                                <p:strVal val="#ppt_y"/>
                                              </p:val>
                                            </p:tav>
                                          </p:tavLst>
                                        </p:anim>
                                      </p:childTnLst>
                                    </p:cTn>
                                  </p:par>
                                  <p:par>
                                    <p:cTn id="80" presetID="2" presetClass="entr" presetSubtype="2" fill="hold" nodeType="withEffect">
                                      <p:stCondLst>
                                        <p:cond delay="0"/>
                                      </p:stCondLst>
                                      <p:childTnLst>
                                        <p:set>
                                          <p:cBhvr>
                                            <p:cTn id="81" dur="1" fill="hold">
                                              <p:stCondLst>
                                                <p:cond delay="0"/>
                                              </p:stCondLst>
                                            </p:cTn>
                                            <p:tgtEl>
                                              <p:spTgt spid="405"/>
                                            </p:tgtEl>
                                            <p:attrNameLst>
                                              <p:attrName>style.visibility</p:attrName>
                                            </p:attrNameLst>
                                          </p:cBhvr>
                                          <p:to>
                                            <p:strVal val="visible"/>
                                          </p:to>
                                        </p:set>
                                        <p:anim calcmode="lin" valueType="num">
                                          <p:cBhvr additive="base">
                                            <p:cTn id="82" dur="1000" fill="hold"/>
                                            <p:tgtEl>
                                              <p:spTgt spid="405"/>
                                            </p:tgtEl>
                                            <p:attrNameLst>
                                              <p:attrName>ppt_x</p:attrName>
                                            </p:attrNameLst>
                                          </p:cBhvr>
                                          <p:tavLst>
                                            <p:tav tm="0">
                                              <p:val>
                                                <p:strVal val="1+#ppt_w/2"/>
                                              </p:val>
                                            </p:tav>
                                            <p:tav tm="100000">
                                              <p:val>
                                                <p:strVal val="#ppt_x"/>
                                              </p:val>
                                            </p:tav>
                                          </p:tavLst>
                                        </p:anim>
                                        <p:anim calcmode="lin" valueType="num">
                                          <p:cBhvr additive="base">
                                            <p:cTn id="83" dur="1000" fill="hold"/>
                                            <p:tgtEl>
                                              <p:spTgt spid="405"/>
                                            </p:tgtEl>
                                            <p:attrNameLst>
                                              <p:attrName>ppt_y</p:attrName>
                                            </p:attrNameLst>
                                          </p:cBhvr>
                                          <p:tavLst>
                                            <p:tav tm="0">
                                              <p:val>
                                                <p:strVal val="#ppt_y"/>
                                              </p:val>
                                            </p:tav>
                                            <p:tav tm="100000">
                                              <p:val>
                                                <p:strVal val="#ppt_y"/>
                                              </p:val>
                                            </p:tav>
                                          </p:tavLst>
                                        </p:anim>
                                      </p:childTnLst>
                                    </p:cTn>
                                  </p:par>
                                  <p:par>
                                    <p:cTn id="84" presetID="2" presetClass="entr" presetSubtype="2" fill="hold" nodeType="withEffect">
                                      <p:stCondLst>
                                        <p:cond delay="0"/>
                                      </p:stCondLst>
                                      <p:childTnLst>
                                        <p:set>
                                          <p:cBhvr>
                                            <p:cTn id="85" dur="1" fill="hold">
                                              <p:stCondLst>
                                                <p:cond delay="0"/>
                                              </p:stCondLst>
                                            </p:cTn>
                                            <p:tgtEl>
                                              <p:spTgt spid="408"/>
                                            </p:tgtEl>
                                            <p:attrNameLst>
                                              <p:attrName>style.visibility</p:attrName>
                                            </p:attrNameLst>
                                          </p:cBhvr>
                                          <p:to>
                                            <p:strVal val="visible"/>
                                          </p:to>
                                        </p:set>
                                        <p:anim calcmode="lin" valueType="num">
                                          <p:cBhvr additive="base">
                                            <p:cTn id="86" dur="1000" fill="hold"/>
                                            <p:tgtEl>
                                              <p:spTgt spid="408"/>
                                            </p:tgtEl>
                                            <p:attrNameLst>
                                              <p:attrName>ppt_x</p:attrName>
                                            </p:attrNameLst>
                                          </p:cBhvr>
                                          <p:tavLst>
                                            <p:tav tm="0">
                                              <p:val>
                                                <p:strVal val="1+#ppt_w/2"/>
                                              </p:val>
                                            </p:tav>
                                            <p:tav tm="100000">
                                              <p:val>
                                                <p:strVal val="#ppt_x"/>
                                              </p:val>
                                            </p:tav>
                                          </p:tavLst>
                                        </p:anim>
                                        <p:anim calcmode="lin" valueType="num">
                                          <p:cBhvr additive="base">
                                            <p:cTn id="87" dur="1000" fill="hold"/>
                                            <p:tgtEl>
                                              <p:spTgt spid="408"/>
                                            </p:tgtEl>
                                            <p:attrNameLst>
                                              <p:attrName>ppt_y</p:attrName>
                                            </p:attrNameLst>
                                          </p:cBhvr>
                                          <p:tavLst>
                                            <p:tav tm="0">
                                              <p:val>
                                                <p:strVal val="#ppt_y"/>
                                              </p:val>
                                            </p:tav>
                                            <p:tav tm="100000">
                                              <p:val>
                                                <p:strVal val="#ppt_y"/>
                                              </p:val>
                                            </p:tav>
                                          </p:tavLst>
                                        </p:anim>
                                      </p:childTnLst>
                                    </p:cTn>
                                  </p:par>
                                  <p:par>
                                    <p:cTn id="88" presetID="2" presetClass="entr" presetSubtype="2" fill="hold" nodeType="withEffect">
                                      <p:stCondLst>
                                        <p:cond delay="0"/>
                                      </p:stCondLst>
                                      <p:childTnLst>
                                        <p:set>
                                          <p:cBhvr>
                                            <p:cTn id="89" dur="1" fill="hold">
                                              <p:stCondLst>
                                                <p:cond delay="0"/>
                                              </p:stCondLst>
                                            </p:cTn>
                                            <p:tgtEl>
                                              <p:spTgt spid="411"/>
                                            </p:tgtEl>
                                            <p:attrNameLst>
                                              <p:attrName>style.visibility</p:attrName>
                                            </p:attrNameLst>
                                          </p:cBhvr>
                                          <p:to>
                                            <p:strVal val="visible"/>
                                          </p:to>
                                        </p:set>
                                        <p:anim calcmode="lin" valueType="num">
                                          <p:cBhvr additive="base">
                                            <p:cTn id="90" dur="1000" fill="hold"/>
                                            <p:tgtEl>
                                              <p:spTgt spid="411"/>
                                            </p:tgtEl>
                                            <p:attrNameLst>
                                              <p:attrName>ppt_x</p:attrName>
                                            </p:attrNameLst>
                                          </p:cBhvr>
                                          <p:tavLst>
                                            <p:tav tm="0">
                                              <p:val>
                                                <p:strVal val="1+#ppt_w/2"/>
                                              </p:val>
                                            </p:tav>
                                            <p:tav tm="100000">
                                              <p:val>
                                                <p:strVal val="#ppt_x"/>
                                              </p:val>
                                            </p:tav>
                                          </p:tavLst>
                                        </p:anim>
                                        <p:anim calcmode="lin" valueType="num">
                                          <p:cBhvr additive="base">
                                            <p:cTn id="91" dur="1000" fill="hold"/>
                                            <p:tgtEl>
                                              <p:spTgt spid="411"/>
                                            </p:tgtEl>
                                            <p:attrNameLst>
                                              <p:attrName>ppt_y</p:attrName>
                                            </p:attrNameLst>
                                          </p:cBhvr>
                                          <p:tavLst>
                                            <p:tav tm="0">
                                              <p:val>
                                                <p:strVal val="#ppt_y"/>
                                              </p:val>
                                            </p:tav>
                                            <p:tav tm="100000">
                                              <p:val>
                                                <p:strVal val="#ppt_y"/>
                                              </p:val>
                                            </p:tav>
                                          </p:tavLst>
                                        </p:anim>
                                      </p:childTnLst>
                                    </p:cTn>
                                  </p:par>
                                  <p:par>
                                    <p:cTn id="92" presetID="2" presetClass="entr" presetSubtype="2" fill="hold" nodeType="withEffect">
                                      <p:stCondLst>
                                        <p:cond delay="0"/>
                                      </p:stCondLst>
                                      <p:childTnLst>
                                        <p:set>
                                          <p:cBhvr>
                                            <p:cTn id="93" dur="1" fill="hold">
                                              <p:stCondLst>
                                                <p:cond delay="0"/>
                                              </p:stCondLst>
                                            </p:cTn>
                                            <p:tgtEl>
                                              <p:spTgt spid="414"/>
                                            </p:tgtEl>
                                            <p:attrNameLst>
                                              <p:attrName>style.visibility</p:attrName>
                                            </p:attrNameLst>
                                          </p:cBhvr>
                                          <p:to>
                                            <p:strVal val="visible"/>
                                          </p:to>
                                        </p:set>
                                        <p:anim calcmode="lin" valueType="num">
                                          <p:cBhvr additive="base">
                                            <p:cTn id="94" dur="1000" fill="hold"/>
                                            <p:tgtEl>
                                              <p:spTgt spid="414"/>
                                            </p:tgtEl>
                                            <p:attrNameLst>
                                              <p:attrName>ppt_x</p:attrName>
                                            </p:attrNameLst>
                                          </p:cBhvr>
                                          <p:tavLst>
                                            <p:tav tm="0">
                                              <p:val>
                                                <p:strVal val="1+#ppt_w/2"/>
                                              </p:val>
                                            </p:tav>
                                            <p:tav tm="100000">
                                              <p:val>
                                                <p:strVal val="#ppt_x"/>
                                              </p:val>
                                            </p:tav>
                                          </p:tavLst>
                                        </p:anim>
                                        <p:anim calcmode="lin" valueType="num">
                                          <p:cBhvr additive="base">
                                            <p:cTn id="95" dur="1000" fill="hold"/>
                                            <p:tgtEl>
                                              <p:spTgt spid="414"/>
                                            </p:tgtEl>
                                            <p:attrNameLst>
                                              <p:attrName>ppt_y</p:attrName>
                                            </p:attrNameLst>
                                          </p:cBhvr>
                                          <p:tavLst>
                                            <p:tav tm="0">
                                              <p:val>
                                                <p:strVal val="#ppt_y"/>
                                              </p:val>
                                            </p:tav>
                                            <p:tav tm="100000">
                                              <p:val>
                                                <p:strVal val="#ppt_y"/>
                                              </p:val>
                                            </p:tav>
                                          </p:tavLst>
                                        </p:anim>
                                      </p:childTnLst>
                                    </p:cTn>
                                  </p:par>
                                </p:childTnLst>
                              </p:cTn>
                            </p:par>
                            <p:par>
                              <p:cTn id="96" fill="hold">
                                <p:stCondLst>
                                  <p:cond delay="1300"/>
                                </p:stCondLst>
                                <p:childTnLst>
                                  <p:par>
                                    <p:cTn id="97" presetID="10" presetClass="entr" presetSubtype="0" fill="hold" grpId="0" nodeType="afterEffect">
                                      <p:stCondLst>
                                        <p:cond delay="0"/>
                                      </p:stCondLst>
                                      <p:childTnLst>
                                        <p:set>
                                          <p:cBhvr>
                                            <p:cTn id="98" dur="1" fill="hold">
                                              <p:stCondLst>
                                                <p:cond delay="0"/>
                                              </p:stCondLst>
                                            </p:cTn>
                                            <p:tgtEl>
                                              <p:spTgt spid="198"/>
                                            </p:tgtEl>
                                            <p:attrNameLst>
                                              <p:attrName>style.visibility</p:attrName>
                                            </p:attrNameLst>
                                          </p:cBhvr>
                                          <p:to>
                                            <p:strVal val="visible"/>
                                          </p:to>
                                        </p:set>
                                        <p:animEffect transition="in" filter="fade">
                                          <p:cBhvr>
                                            <p:cTn id="99" dur="1000"/>
                                            <p:tgtEl>
                                              <p:spTgt spid="1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8" grpId="0" animBg="1"/>
        </p:bldLst>
      </p:timing>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7" name="Freeform 6"/>
          <p:cNvSpPr/>
          <p:nvPr/>
        </p:nvSpPr>
        <p:spPr>
          <a:xfrm>
            <a:off x="1068376" y="2554234"/>
            <a:ext cx="1243695" cy="1461771"/>
          </a:xfrm>
          <a:custGeom>
            <a:avLst/>
            <a:gdLst>
              <a:gd name="connsiteX0" fmla="*/ 293132 w 1634663"/>
              <a:gd name="connsiteY0" fmla="*/ 1862872 h 1921294"/>
              <a:gd name="connsiteX1" fmla="*/ 359172 w 1634663"/>
              <a:gd name="connsiteY1" fmla="*/ 1725712 h 1921294"/>
              <a:gd name="connsiteX2" fmla="*/ 384572 w 1634663"/>
              <a:gd name="connsiteY2" fmla="*/ 1537752 h 1921294"/>
              <a:gd name="connsiteX3" fmla="*/ 349012 w 1634663"/>
              <a:gd name="connsiteY3" fmla="*/ 1400592 h 1921294"/>
              <a:gd name="connsiteX4" fmla="*/ 155972 w 1634663"/>
              <a:gd name="connsiteY4" fmla="*/ 1192312 h 1921294"/>
              <a:gd name="connsiteX5" fmla="*/ 28972 w 1634663"/>
              <a:gd name="connsiteY5" fmla="*/ 933232 h 1921294"/>
              <a:gd name="connsiteX6" fmla="*/ 18812 w 1634663"/>
              <a:gd name="connsiteY6" fmla="*/ 582712 h 1921294"/>
              <a:gd name="connsiteX7" fmla="*/ 247412 w 1634663"/>
              <a:gd name="connsiteY7" fmla="*/ 186472 h 1921294"/>
              <a:gd name="connsiteX8" fmla="*/ 633492 w 1634663"/>
              <a:gd name="connsiteY8" fmla="*/ 13752 h 1921294"/>
              <a:gd name="connsiteX9" fmla="*/ 1055132 w 1634663"/>
              <a:gd name="connsiteY9" fmla="*/ 49312 h 1921294"/>
              <a:gd name="connsiteX10" fmla="*/ 1410732 w 1634663"/>
              <a:gd name="connsiteY10" fmla="*/ 354112 h 1921294"/>
              <a:gd name="connsiteX11" fmla="*/ 1512332 w 1634663"/>
              <a:gd name="connsiteY11" fmla="*/ 603032 h 1921294"/>
              <a:gd name="connsiteX12" fmla="*/ 1441212 w 1634663"/>
              <a:gd name="connsiteY12" fmla="*/ 730032 h 1921294"/>
              <a:gd name="connsiteX13" fmla="*/ 1492012 w 1634663"/>
              <a:gd name="connsiteY13" fmla="*/ 816392 h 1921294"/>
              <a:gd name="connsiteX14" fmla="*/ 1593612 w 1634663"/>
              <a:gd name="connsiteY14" fmla="*/ 943392 h 1921294"/>
              <a:gd name="connsiteX15" fmla="*/ 1634252 w 1634663"/>
              <a:gd name="connsiteY15" fmla="*/ 1014512 h 1921294"/>
              <a:gd name="connsiteX16" fmla="*/ 1608852 w 1634663"/>
              <a:gd name="connsiteY16" fmla="*/ 1065312 h 1921294"/>
              <a:gd name="connsiteX17" fmla="*/ 1522492 w 1634663"/>
              <a:gd name="connsiteY17" fmla="*/ 1126272 h 1921294"/>
              <a:gd name="connsiteX18" fmla="*/ 1558052 w 1634663"/>
              <a:gd name="connsiteY18" fmla="*/ 1197392 h 1921294"/>
              <a:gd name="connsiteX19" fmla="*/ 1558052 w 1634663"/>
              <a:gd name="connsiteY19" fmla="*/ 1253272 h 1921294"/>
              <a:gd name="connsiteX20" fmla="*/ 1532652 w 1634663"/>
              <a:gd name="connsiteY20" fmla="*/ 1304072 h 1921294"/>
              <a:gd name="connsiteX21" fmla="*/ 1558052 w 1634663"/>
              <a:gd name="connsiteY21" fmla="*/ 1329472 h 1921294"/>
              <a:gd name="connsiteX22" fmla="*/ 1558052 w 1634663"/>
              <a:gd name="connsiteY22" fmla="*/ 1375192 h 1921294"/>
              <a:gd name="connsiteX23" fmla="*/ 1497092 w 1634663"/>
              <a:gd name="connsiteY23" fmla="*/ 1456472 h 1921294"/>
              <a:gd name="connsiteX24" fmla="*/ 1522492 w 1634663"/>
              <a:gd name="connsiteY24" fmla="*/ 1517432 h 1921294"/>
              <a:gd name="connsiteX25" fmla="*/ 1512332 w 1634663"/>
              <a:gd name="connsiteY25" fmla="*/ 1619032 h 1921294"/>
              <a:gd name="connsiteX26" fmla="*/ 1476772 w 1634663"/>
              <a:gd name="connsiteY26" fmla="*/ 1690152 h 1921294"/>
              <a:gd name="connsiteX27" fmla="*/ 1365012 w 1634663"/>
              <a:gd name="connsiteY27" fmla="*/ 1710472 h 1921294"/>
              <a:gd name="connsiteX28" fmla="*/ 1121172 w 1634663"/>
              <a:gd name="connsiteY28" fmla="*/ 1685072 h 1921294"/>
              <a:gd name="connsiteX29" fmla="*/ 1019572 w 1634663"/>
              <a:gd name="connsiteY29" fmla="*/ 1740952 h 1921294"/>
              <a:gd name="connsiteX30" fmla="*/ 1024652 w 1634663"/>
              <a:gd name="connsiteY30" fmla="*/ 1832392 h 1921294"/>
              <a:gd name="connsiteX31" fmla="*/ 1080532 w 1634663"/>
              <a:gd name="connsiteY31" fmla="*/ 1913672 h 1921294"/>
              <a:gd name="connsiteX32" fmla="*/ 780812 w 1634663"/>
              <a:gd name="connsiteY32" fmla="*/ 1913672 h 1921294"/>
              <a:gd name="connsiteX33" fmla="*/ 404892 w 1634663"/>
              <a:gd name="connsiteY33" fmla="*/ 1918752 h 1921294"/>
              <a:gd name="connsiteX34" fmla="*/ 293132 w 1634663"/>
              <a:gd name="connsiteY34" fmla="*/ 1862872 h 1921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4663" h="1921294">
                <a:moveTo>
                  <a:pt x="293132" y="1862872"/>
                </a:moveTo>
                <a:cubicBezTo>
                  <a:pt x="285512" y="1830699"/>
                  <a:pt x="343932" y="1779899"/>
                  <a:pt x="359172" y="1725712"/>
                </a:cubicBezTo>
                <a:cubicBezTo>
                  <a:pt x="374412" y="1671525"/>
                  <a:pt x="386265" y="1591939"/>
                  <a:pt x="384572" y="1537752"/>
                </a:cubicBezTo>
                <a:cubicBezTo>
                  <a:pt x="382879" y="1483565"/>
                  <a:pt x="387112" y="1458165"/>
                  <a:pt x="349012" y="1400592"/>
                </a:cubicBezTo>
                <a:cubicBezTo>
                  <a:pt x="310912" y="1343019"/>
                  <a:pt x="209312" y="1270205"/>
                  <a:pt x="155972" y="1192312"/>
                </a:cubicBezTo>
                <a:cubicBezTo>
                  <a:pt x="102632" y="1114419"/>
                  <a:pt x="51832" y="1034832"/>
                  <a:pt x="28972" y="933232"/>
                </a:cubicBezTo>
                <a:cubicBezTo>
                  <a:pt x="6112" y="831632"/>
                  <a:pt x="-17595" y="707172"/>
                  <a:pt x="18812" y="582712"/>
                </a:cubicBezTo>
                <a:cubicBezTo>
                  <a:pt x="55219" y="458252"/>
                  <a:pt x="144965" y="281299"/>
                  <a:pt x="247412" y="186472"/>
                </a:cubicBezTo>
                <a:cubicBezTo>
                  <a:pt x="349859" y="91645"/>
                  <a:pt x="498872" y="36612"/>
                  <a:pt x="633492" y="13752"/>
                </a:cubicBezTo>
                <a:cubicBezTo>
                  <a:pt x="768112" y="-9108"/>
                  <a:pt x="925592" y="-7415"/>
                  <a:pt x="1055132" y="49312"/>
                </a:cubicBezTo>
                <a:cubicBezTo>
                  <a:pt x="1184672" y="106039"/>
                  <a:pt x="1334532" y="261825"/>
                  <a:pt x="1410732" y="354112"/>
                </a:cubicBezTo>
                <a:cubicBezTo>
                  <a:pt x="1486932" y="446399"/>
                  <a:pt x="1507252" y="540379"/>
                  <a:pt x="1512332" y="603032"/>
                </a:cubicBezTo>
                <a:cubicBezTo>
                  <a:pt x="1517412" y="665685"/>
                  <a:pt x="1444599" y="694472"/>
                  <a:pt x="1441212" y="730032"/>
                </a:cubicBezTo>
                <a:cubicBezTo>
                  <a:pt x="1437825" y="765592"/>
                  <a:pt x="1466612" y="780832"/>
                  <a:pt x="1492012" y="816392"/>
                </a:cubicBezTo>
                <a:cubicBezTo>
                  <a:pt x="1517412" y="851952"/>
                  <a:pt x="1569905" y="910372"/>
                  <a:pt x="1593612" y="943392"/>
                </a:cubicBezTo>
                <a:cubicBezTo>
                  <a:pt x="1617319" y="976412"/>
                  <a:pt x="1631712" y="994192"/>
                  <a:pt x="1634252" y="1014512"/>
                </a:cubicBezTo>
                <a:cubicBezTo>
                  <a:pt x="1636792" y="1034832"/>
                  <a:pt x="1627479" y="1046685"/>
                  <a:pt x="1608852" y="1065312"/>
                </a:cubicBezTo>
                <a:cubicBezTo>
                  <a:pt x="1590225" y="1083939"/>
                  <a:pt x="1530959" y="1104259"/>
                  <a:pt x="1522492" y="1126272"/>
                </a:cubicBezTo>
                <a:cubicBezTo>
                  <a:pt x="1514025" y="1148285"/>
                  <a:pt x="1552125" y="1176225"/>
                  <a:pt x="1558052" y="1197392"/>
                </a:cubicBezTo>
                <a:cubicBezTo>
                  <a:pt x="1563979" y="1218559"/>
                  <a:pt x="1562285" y="1235492"/>
                  <a:pt x="1558052" y="1253272"/>
                </a:cubicBezTo>
                <a:cubicBezTo>
                  <a:pt x="1553819" y="1271052"/>
                  <a:pt x="1532652" y="1291372"/>
                  <a:pt x="1532652" y="1304072"/>
                </a:cubicBezTo>
                <a:cubicBezTo>
                  <a:pt x="1532652" y="1316772"/>
                  <a:pt x="1553819" y="1317619"/>
                  <a:pt x="1558052" y="1329472"/>
                </a:cubicBezTo>
                <a:cubicBezTo>
                  <a:pt x="1562285" y="1341325"/>
                  <a:pt x="1568212" y="1354025"/>
                  <a:pt x="1558052" y="1375192"/>
                </a:cubicBezTo>
                <a:cubicBezTo>
                  <a:pt x="1547892" y="1396359"/>
                  <a:pt x="1503019" y="1432765"/>
                  <a:pt x="1497092" y="1456472"/>
                </a:cubicBezTo>
                <a:cubicBezTo>
                  <a:pt x="1491165" y="1480179"/>
                  <a:pt x="1519952" y="1490339"/>
                  <a:pt x="1522492" y="1517432"/>
                </a:cubicBezTo>
                <a:cubicBezTo>
                  <a:pt x="1525032" y="1544525"/>
                  <a:pt x="1519952" y="1590245"/>
                  <a:pt x="1512332" y="1619032"/>
                </a:cubicBezTo>
                <a:cubicBezTo>
                  <a:pt x="1504712" y="1647819"/>
                  <a:pt x="1501325" y="1674912"/>
                  <a:pt x="1476772" y="1690152"/>
                </a:cubicBezTo>
                <a:cubicBezTo>
                  <a:pt x="1452219" y="1705392"/>
                  <a:pt x="1424279" y="1711319"/>
                  <a:pt x="1365012" y="1710472"/>
                </a:cubicBezTo>
                <a:cubicBezTo>
                  <a:pt x="1305745" y="1709625"/>
                  <a:pt x="1178745" y="1679992"/>
                  <a:pt x="1121172" y="1685072"/>
                </a:cubicBezTo>
                <a:cubicBezTo>
                  <a:pt x="1063599" y="1690152"/>
                  <a:pt x="1035659" y="1716399"/>
                  <a:pt x="1019572" y="1740952"/>
                </a:cubicBezTo>
                <a:cubicBezTo>
                  <a:pt x="1003485" y="1765505"/>
                  <a:pt x="1014492" y="1803605"/>
                  <a:pt x="1024652" y="1832392"/>
                </a:cubicBezTo>
                <a:cubicBezTo>
                  <a:pt x="1034812" y="1861179"/>
                  <a:pt x="1121172" y="1900125"/>
                  <a:pt x="1080532" y="1913672"/>
                </a:cubicBezTo>
                <a:cubicBezTo>
                  <a:pt x="1039892" y="1927219"/>
                  <a:pt x="780812" y="1913672"/>
                  <a:pt x="780812" y="1913672"/>
                </a:cubicBezTo>
                <a:cubicBezTo>
                  <a:pt x="668205" y="1914519"/>
                  <a:pt x="485325" y="1926372"/>
                  <a:pt x="404892" y="1918752"/>
                </a:cubicBezTo>
                <a:cubicBezTo>
                  <a:pt x="324459" y="1911132"/>
                  <a:pt x="300752" y="1895045"/>
                  <a:pt x="293132" y="1862872"/>
                </a:cubicBezTo>
                <a:close/>
              </a:path>
            </a:pathLst>
          </a:cu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6" name="Group 85"/>
          <p:cNvGrpSpPr/>
          <p:nvPr/>
        </p:nvGrpSpPr>
        <p:grpSpPr>
          <a:xfrm>
            <a:off x="1848395" y="1107687"/>
            <a:ext cx="4032300" cy="2065863"/>
            <a:chOff x="1848395" y="1336287"/>
            <a:chExt cx="4032300" cy="2065863"/>
          </a:xfrm>
        </p:grpSpPr>
        <p:pic>
          <p:nvPicPr>
            <p:cNvPr id="12" name="Picture 11"/>
            <p:cNvPicPr>
              <a:picLocks noChangeAspect="1"/>
            </p:cNvPicPr>
            <p:nvPr/>
          </p:nvPicPr>
          <p:blipFill rotWithShape="1">
            <a:blip r:embed="rId3">
              <a:clrChange>
                <a:clrFrom>
                  <a:srgbClr val="FFFFFF"/>
                </a:clrFrom>
                <a:clrTo>
                  <a:srgbClr val="FFFFFF">
                    <a:alpha val="0"/>
                  </a:srgbClr>
                </a:clrTo>
              </a:clrChange>
            </a:blip>
            <a:srcRect t="35056" b="36991"/>
            <a:stretch/>
          </p:blipFill>
          <p:spPr>
            <a:xfrm>
              <a:off x="3708862" y="1336287"/>
              <a:ext cx="2171833" cy="607091"/>
            </a:xfrm>
            <a:prstGeom prst="rect">
              <a:avLst/>
            </a:prstGeom>
          </p:spPr>
        </p:pic>
        <p:sp>
          <p:nvSpPr>
            <p:cNvPr id="13" name="Oval 12"/>
            <p:cNvSpPr/>
            <p:nvPr/>
          </p:nvSpPr>
          <p:spPr>
            <a:xfrm>
              <a:off x="3431299" y="159741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10"/>
            <p:cNvSpPr/>
            <p:nvPr/>
          </p:nvSpPr>
          <p:spPr>
            <a:xfrm>
              <a:off x="1848395" y="1641087"/>
              <a:ext cx="1584960" cy="1761063"/>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9" name="Group 88"/>
          <p:cNvGrpSpPr/>
          <p:nvPr/>
        </p:nvGrpSpPr>
        <p:grpSpPr>
          <a:xfrm>
            <a:off x="1838235" y="3204029"/>
            <a:ext cx="2679067" cy="767038"/>
            <a:chOff x="1838235" y="3432629"/>
            <a:chExt cx="2679067" cy="767038"/>
          </a:xfrm>
        </p:grpSpPr>
        <p:grpSp>
          <p:nvGrpSpPr>
            <p:cNvPr id="21" name="Group 20"/>
            <p:cNvGrpSpPr/>
            <p:nvPr/>
          </p:nvGrpSpPr>
          <p:grpSpPr>
            <a:xfrm>
              <a:off x="3407086" y="3867541"/>
              <a:ext cx="1110216" cy="332126"/>
              <a:chOff x="4491204" y="3128164"/>
              <a:chExt cx="1110216" cy="332126"/>
            </a:xfrm>
          </p:grpSpPr>
          <p:pic>
            <p:nvPicPr>
              <p:cNvPr id="23" name="Picture 22"/>
              <p:cNvPicPr>
                <a:picLocks noChangeAspect="1"/>
              </p:cNvPicPr>
              <p:nvPr/>
            </p:nvPicPr>
            <p:blipFill>
              <a:blip r:embed="rId4"/>
              <a:stretch>
                <a:fillRect/>
              </a:stretch>
            </p:blipFill>
            <p:spPr>
              <a:xfrm>
                <a:off x="4768767" y="3128164"/>
                <a:ext cx="832653" cy="332126"/>
              </a:xfrm>
              <a:prstGeom prst="rect">
                <a:avLst/>
              </a:prstGeom>
            </p:spPr>
          </p:pic>
          <p:sp>
            <p:nvSpPr>
              <p:cNvPr id="24" name="Oval 23"/>
              <p:cNvSpPr/>
              <p:nvPr/>
            </p:nvSpPr>
            <p:spPr>
              <a:xfrm>
                <a:off x="4491204" y="323657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 name="Freeform 21"/>
            <p:cNvSpPr/>
            <p:nvPr/>
          </p:nvSpPr>
          <p:spPr>
            <a:xfrm>
              <a:off x="1838235" y="3432629"/>
              <a:ext cx="1595120" cy="568259"/>
            </a:xfrm>
            <a:custGeom>
              <a:avLst/>
              <a:gdLst>
                <a:gd name="connsiteX0" fmla="*/ 1595120 w 1595120"/>
                <a:gd name="connsiteY0" fmla="*/ 314960 h 314960"/>
                <a:gd name="connsiteX1" fmla="*/ 812800 w 1595120"/>
                <a:gd name="connsiteY1" fmla="*/ 314960 h 314960"/>
                <a:gd name="connsiteX2" fmla="*/ 0 w 1595120"/>
                <a:gd name="connsiteY2" fmla="*/ 0 h 314960"/>
              </a:gdLst>
              <a:ahLst/>
              <a:cxnLst>
                <a:cxn ang="0">
                  <a:pos x="connsiteX0" y="connsiteY0"/>
                </a:cxn>
                <a:cxn ang="0">
                  <a:pos x="connsiteX1" y="connsiteY1"/>
                </a:cxn>
                <a:cxn ang="0">
                  <a:pos x="connsiteX2" y="connsiteY2"/>
                </a:cxn>
              </a:cxnLst>
              <a:rect l="l" t="t" r="r" b="b"/>
              <a:pathLst>
                <a:path w="1595120" h="314960">
                  <a:moveTo>
                    <a:pt x="1595120" y="314960"/>
                  </a:moveTo>
                  <a:lnTo>
                    <a:pt x="812800" y="31496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p:cNvGrpSpPr/>
          <p:nvPr/>
        </p:nvGrpSpPr>
        <p:grpSpPr>
          <a:xfrm>
            <a:off x="1817915" y="3204029"/>
            <a:ext cx="2458376" cy="2056627"/>
            <a:chOff x="1817915" y="3432629"/>
            <a:chExt cx="2458376" cy="2056627"/>
          </a:xfrm>
        </p:grpSpPr>
        <p:grpSp>
          <p:nvGrpSpPr>
            <p:cNvPr id="29" name="Group 28"/>
            <p:cNvGrpSpPr/>
            <p:nvPr/>
          </p:nvGrpSpPr>
          <p:grpSpPr>
            <a:xfrm>
              <a:off x="3431299" y="4921827"/>
              <a:ext cx="844992" cy="567429"/>
              <a:chOff x="4491204" y="3683003"/>
              <a:chExt cx="844992" cy="567429"/>
            </a:xfrm>
          </p:grpSpPr>
          <p:pic>
            <p:nvPicPr>
              <p:cNvPr id="31" name="Picture 30"/>
              <p:cNvPicPr>
                <a:picLocks noChangeAspect="1"/>
              </p:cNvPicPr>
              <p:nvPr/>
            </p:nvPicPr>
            <p:blipFill>
              <a:blip r:embed="rId5"/>
              <a:stretch>
                <a:fillRect/>
              </a:stretch>
            </p:blipFill>
            <p:spPr>
              <a:xfrm>
                <a:off x="4768767" y="3683003"/>
                <a:ext cx="567429" cy="567429"/>
              </a:xfrm>
              <a:prstGeom prst="rect">
                <a:avLst/>
              </a:prstGeom>
            </p:spPr>
          </p:pic>
          <p:sp>
            <p:nvSpPr>
              <p:cNvPr id="32" name="Oval 31"/>
              <p:cNvSpPr/>
              <p:nvPr/>
            </p:nvSpPr>
            <p:spPr>
              <a:xfrm>
                <a:off x="4491204" y="3909060"/>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 name="Freeform 29"/>
            <p:cNvSpPr/>
            <p:nvPr/>
          </p:nvSpPr>
          <p:spPr>
            <a:xfrm>
              <a:off x="1817915" y="3432629"/>
              <a:ext cx="1645920" cy="1755787"/>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2" name="Group 81"/>
          <p:cNvGrpSpPr/>
          <p:nvPr/>
        </p:nvGrpSpPr>
        <p:grpSpPr>
          <a:xfrm>
            <a:off x="4341356" y="4457636"/>
            <a:ext cx="2924099" cy="954107"/>
            <a:chOff x="4410805" y="4686236"/>
            <a:chExt cx="2924099" cy="954107"/>
          </a:xfrm>
        </p:grpSpPr>
        <p:sp>
          <p:nvSpPr>
            <p:cNvPr id="43" name="Oval 42"/>
            <p:cNvSpPr/>
            <p:nvPr/>
          </p:nvSpPr>
          <p:spPr>
            <a:xfrm>
              <a:off x="4410805" y="512396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p:cNvSpPr/>
            <p:nvPr/>
          </p:nvSpPr>
          <p:spPr>
            <a:xfrm>
              <a:off x="5191023" y="4686236"/>
              <a:ext cx="2143881" cy="95410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300,000 live views.</a:t>
              </a:r>
            </a:p>
            <a:p>
              <a:r>
                <a:rPr lang="en-US" sz="1400" b="1" dirty="0">
                  <a:solidFill>
                    <a:srgbClr val="00025A"/>
                  </a:solidFill>
                  <a:latin typeface="Century Gothic" panose="020B0502020202020204" pitchFamily="34" charset="0"/>
                  <a:ea typeface="Calibri" panose="020F0502020204030204" pitchFamily="34" charset="0"/>
                </a:rPr>
                <a:t>  85,000 reactions</a:t>
              </a:r>
            </a:p>
            <a:p>
              <a:r>
                <a:rPr lang="en-US" sz="1400" b="1" dirty="0">
                  <a:solidFill>
                    <a:srgbClr val="00025A"/>
                  </a:solidFill>
                  <a:latin typeface="Century Gothic" panose="020B0502020202020204" pitchFamily="34" charset="0"/>
                  <a:ea typeface="Calibri" panose="020F0502020204030204" pitchFamily="34" charset="0"/>
                </a:rPr>
                <a:t>  14,000 comments</a:t>
              </a:r>
            </a:p>
            <a:p>
              <a:r>
                <a:rPr lang="en-US" sz="1400" b="1" dirty="0">
                  <a:solidFill>
                    <a:srgbClr val="00025A"/>
                  </a:solidFill>
                  <a:latin typeface="Century Gothic" panose="020B0502020202020204" pitchFamily="34" charset="0"/>
                  <a:ea typeface="Calibri" panose="020F0502020204030204" pitchFamily="34" charset="0"/>
                </a:rPr>
                <a:t>    6,500 shares.</a:t>
              </a:r>
            </a:p>
          </p:txBody>
        </p:sp>
        <p:cxnSp>
          <p:nvCxnSpPr>
            <p:cNvPr id="8" name="Straight Connector 7"/>
            <p:cNvCxnSpPr/>
            <p:nvPr/>
          </p:nvCxnSpPr>
          <p:spPr>
            <a:xfrm>
              <a:off x="4459358" y="5167684"/>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4931567" y="4849202"/>
              <a:ext cx="0" cy="643164"/>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4931567" y="4849266"/>
              <a:ext cx="262778" cy="643100"/>
              <a:chOff x="4729846" y="5254745"/>
              <a:chExt cx="477009" cy="309023"/>
            </a:xfrm>
          </p:grpSpPr>
          <p:cxnSp>
            <p:nvCxnSpPr>
              <p:cNvPr id="46" name="Straight Connector 45"/>
              <p:cNvCxnSpPr/>
              <p:nvPr/>
            </p:nvCxnSpPr>
            <p:spPr>
              <a:xfrm>
                <a:off x="4729846" y="5254745"/>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4729846" y="5348597"/>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4729846" y="5457100"/>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4729846" y="5563768"/>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grpSp>
        <p:nvGrpSpPr>
          <p:cNvPr id="85" name="Group 84"/>
          <p:cNvGrpSpPr/>
          <p:nvPr/>
        </p:nvGrpSpPr>
        <p:grpSpPr>
          <a:xfrm>
            <a:off x="5917669" y="1180018"/>
            <a:ext cx="5175152" cy="523220"/>
            <a:chOff x="5940819" y="1420193"/>
            <a:chExt cx="5175152" cy="523220"/>
          </a:xfrm>
        </p:grpSpPr>
        <p:sp>
          <p:nvSpPr>
            <p:cNvPr id="27" name="Oval 26"/>
            <p:cNvSpPr/>
            <p:nvPr/>
          </p:nvSpPr>
          <p:spPr>
            <a:xfrm>
              <a:off x="5940819" y="163938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p:cNvSpPr/>
            <p:nvPr/>
          </p:nvSpPr>
          <p:spPr>
            <a:xfrm>
              <a:off x="6554626" y="1420193"/>
              <a:ext cx="4561345" cy="523220"/>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YouTube live stream encoded with </a:t>
              </a:r>
              <a:r>
                <a:rPr lang="en-US" sz="1400" b="1" dirty="0" err="1">
                  <a:solidFill>
                    <a:srgbClr val="00025A"/>
                  </a:solidFill>
                  <a:latin typeface="Century Gothic" panose="020B0502020202020204" pitchFamily="34" charset="0"/>
                  <a:ea typeface="Calibri" panose="020F0502020204030204" pitchFamily="34" charset="0"/>
                </a:rPr>
                <a:t>Numeris</a:t>
              </a:r>
              <a:r>
                <a:rPr lang="en-US" sz="1400" b="1" dirty="0">
                  <a:solidFill>
                    <a:srgbClr val="00025A"/>
                  </a:solidFill>
                  <a:latin typeface="Century Gothic" panose="020B0502020202020204" pitchFamily="34" charset="0"/>
                  <a:ea typeface="Calibri" panose="020F0502020204030204" pitchFamily="34" charset="0"/>
                </a:rPr>
                <a:t>.</a:t>
              </a:r>
            </a:p>
            <a:p>
              <a:r>
                <a:rPr lang="en-US" sz="1400" b="1" dirty="0">
                  <a:solidFill>
                    <a:srgbClr val="00025A"/>
                  </a:solidFill>
                  <a:latin typeface="Century Gothic" panose="020B0502020202020204" pitchFamily="34" charset="0"/>
                  <a:ea typeface="Calibri" panose="020F0502020204030204" pitchFamily="34" charset="0"/>
                </a:rPr>
                <a:t>Tuning included in TV number. </a:t>
              </a:r>
              <a:endParaRPr lang="en-US" sz="1400" b="1" dirty="0">
                <a:solidFill>
                  <a:srgbClr val="00025A"/>
                </a:solidFill>
                <a:latin typeface="Century Gothic" panose="020B0502020202020204" pitchFamily="34" charset="0"/>
              </a:endParaRPr>
            </a:p>
          </p:txBody>
        </p:sp>
        <p:cxnSp>
          <p:nvCxnSpPr>
            <p:cNvPr id="70" name="Straight Connector 69"/>
            <p:cNvCxnSpPr/>
            <p:nvPr/>
          </p:nvCxnSpPr>
          <p:spPr>
            <a:xfrm>
              <a:off x="6018362" y="1681803"/>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84" name="Group 83"/>
          <p:cNvGrpSpPr/>
          <p:nvPr/>
        </p:nvGrpSpPr>
        <p:grpSpPr>
          <a:xfrm>
            <a:off x="5518742" y="2377034"/>
            <a:ext cx="3313745" cy="307777"/>
            <a:chOff x="5541892" y="2559334"/>
            <a:chExt cx="3313745" cy="307777"/>
          </a:xfrm>
        </p:grpSpPr>
        <p:sp>
          <p:nvSpPr>
            <p:cNvPr id="62" name="Oval 61"/>
            <p:cNvSpPr/>
            <p:nvPr/>
          </p:nvSpPr>
          <p:spPr>
            <a:xfrm>
              <a:off x="5541892" y="267080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p:cNvSpPr/>
            <p:nvPr/>
          </p:nvSpPr>
          <p:spPr>
            <a:xfrm>
              <a:off x="6089128" y="2559334"/>
              <a:ext cx="2766509"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Special </a:t>
              </a:r>
              <a:r>
                <a:rPr lang="en-US" sz="1400" b="1" dirty="0" err="1">
                  <a:solidFill>
                    <a:srgbClr val="00025A"/>
                  </a:solidFill>
                  <a:latin typeface="Century Gothic" panose="020B0502020202020204" pitchFamily="34" charset="0"/>
                  <a:ea typeface="Calibri" panose="020F0502020204030204" pitchFamily="34" charset="0"/>
                </a:rPr>
                <a:t>Numeris</a:t>
              </a:r>
              <a:r>
                <a:rPr lang="en-US" sz="1400" b="1" dirty="0">
                  <a:solidFill>
                    <a:srgbClr val="00025A"/>
                  </a:solidFill>
                  <a:latin typeface="Century Gothic" panose="020B0502020202020204" pitchFamily="34" charset="0"/>
                  <a:ea typeface="Calibri" panose="020F0502020204030204" pitchFamily="34" charset="0"/>
                </a:rPr>
                <a:t> PPM analysis.</a:t>
              </a:r>
              <a:endParaRPr lang="en-US" sz="1400" b="1" dirty="0">
                <a:solidFill>
                  <a:srgbClr val="00025A"/>
                </a:solidFill>
                <a:latin typeface="Century Gothic" panose="020B0502020202020204" pitchFamily="34" charset="0"/>
              </a:endParaRPr>
            </a:p>
          </p:txBody>
        </p:sp>
        <p:cxnSp>
          <p:nvCxnSpPr>
            <p:cNvPr id="71" name="Straight Connector 70"/>
            <p:cNvCxnSpPr/>
            <p:nvPr/>
          </p:nvCxnSpPr>
          <p:spPr>
            <a:xfrm>
              <a:off x="5609600" y="2713222"/>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87" name="Group 86"/>
          <p:cNvGrpSpPr/>
          <p:nvPr/>
        </p:nvGrpSpPr>
        <p:grpSpPr>
          <a:xfrm>
            <a:off x="1838235" y="2344778"/>
            <a:ext cx="3583119" cy="838932"/>
            <a:chOff x="1838235" y="2573378"/>
            <a:chExt cx="3583119" cy="838932"/>
          </a:xfrm>
        </p:grpSpPr>
        <p:sp>
          <p:nvSpPr>
            <p:cNvPr id="16" name="Freeform 15"/>
            <p:cNvSpPr/>
            <p:nvPr/>
          </p:nvSpPr>
          <p:spPr>
            <a:xfrm>
              <a:off x="1838235" y="2747551"/>
              <a:ext cx="1595120" cy="664759"/>
            </a:xfrm>
            <a:custGeom>
              <a:avLst/>
              <a:gdLst>
                <a:gd name="connsiteX0" fmla="*/ 1595120 w 1595120"/>
                <a:gd name="connsiteY0" fmla="*/ 0 h 314960"/>
                <a:gd name="connsiteX1" fmla="*/ 822960 w 1595120"/>
                <a:gd name="connsiteY1" fmla="*/ 0 h 314960"/>
                <a:gd name="connsiteX2" fmla="*/ 0 w 1595120"/>
                <a:gd name="connsiteY2" fmla="*/ 314960 h 314960"/>
              </a:gdLst>
              <a:ahLst/>
              <a:cxnLst>
                <a:cxn ang="0">
                  <a:pos x="connsiteX0" y="connsiteY0"/>
                </a:cxn>
                <a:cxn ang="0">
                  <a:pos x="connsiteX1" y="connsiteY1"/>
                </a:cxn>
                <a:cxn ang="0">
                  <a:pos x="connsiteX2" y="connsiteY2"/>
                </a:cxn>
              </a:cxnLst>
              <a:rect l="l" t="t" r="r" b="b"/>
              <a:pathLst>
                <a:path w="1595120" h="314960">
                  <a:moveTo>
                    <a:pt x="1595120" y="0"/>
                  </a:moveTo>
                  <a:lnTo>
                    <a:pt x="822960" y="0"/>
                  </a:lnTo>
                  <a:lnTo>
                    <a:pt x="0" y="31496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2" name="Picture 71"/>
            <p:cNvPicPr>
              <a:picLocks noChangeAspect="1"/>
            </p:cNvPicPr>
            <p:nvPr/>
          </p:nvPicPr>
          <p:blipFill>
            <a:blip r:embed="rId6"/>
            <a:stretch>
              <a:fillRect/>
            </a:stretch>
          </p:blipFill>
          <p:spPr>
            <a:xfrm>
              <a:off x="3708862" y="2573378"/>
              <a:ext cx="1712492" cy="355342"/>
            </a:xfrm>
            <a:prstGeom prst="rect">
              <a:avLst/>
            </a:prstGeom>
          </p:spPr>
        </p:pic>
        <p:sp>
          <p:nvSpPr>
            <p:cNvPr id="74" name="Oval 73"/>
            <p:cNvSpPr/>
            <p:nvPr/>
          </p:nvSpPr>
          <p:spPr>
            <a:xfrm>
              <a:off x="3421651" y="2703626"/>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 name="Group 91"/>
          <p:cNvGrpSpPr/>
          <p:nvPr/>
        </p:nvGrpSpPr>
        <p:grpSpPr>
          <a:xfrm>
            <a:off x="4690279" y="3817492"/>
            <a:ext cx="6058573" cy="462633"/>
            <a:chOff x="4690279" y="4046092"/>
            <a:chExt cx="6058573" cy="462633"/>
          </a:xfrm>
        </p:grpSpPr>
        <p:sp>
          <p:nvSpPr>
            <p:cNvPr id="38" name="Rectangle 37"/>
            <p:cNvSpPr/>
            <p:nvPr/>
          </p:nvSpPr>
          <p:spPr>
            <a:xfrm>
              <a:off x="5389059" y="4200948"/>
              <a:ext cx="5359793"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22% of live streaming occurred outside Canada.</a:t>
              </a:r>
            </a:p>
          </p:txBody>
        </p:sp>
        <p:sp>
          <p:nvSpPr>
            <p:cNvPr id="75" name="Freeform 74"/>
            <p:cNvSpPr/>
            <p:nvPr/>
          </p:nvSpPr>
          <p:spPr>
            <a:xfrm flipV="1">
              <a:off x="4690279" y="4046092"/>
              <a:ext cx="688255" cy="306212"/>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1" name="Group 90"/>
          <p:cNvGrpSpPr/>
          <p:nvPr/>
        </p:nvGrpSpPr>
        <p:grpSpPr>
          <a:xfrm>
            <a:off x="4714395" y="3644624"/>
            <a:ext cx="4117266" cy="307777"/>
            <a:chOff x="4714395" y="3873224"/>
            <a:chExt cx="4117266" cy="307777"/>
          </a:xfrm>
        </p:grpSpPr>
        <p:sp>
          <p:nvSpPr>
            <p:cNvPr id="60" name="Rectangle 59"/>
            <p:cNvSpPr/>
            <p:nvPr/>
          </p:nvSpPr>
          <p:spPr>
            <a:xfrm>
              <a:off x="5407347" y="3873224"/>
              <a:ext cx="3424314"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585,000 streams worldwide.</a:t>
              </a:r>
            </a:p>
          </p:txBody>
        </p:sp>
        <p:cxnSp>
          <p:nvCxnSpPr>
            <p:cNvPr id="76" name="Straight Connector 75"/>
            <p:cNvCxnSpPr/>
            <p:nvPr/>
          </p:nvCxnSpPr>
          <p:spPr>
            <a:xfrm>
              <a:off x="4714395" y="4035302"/>
              <a:ext cx="706387"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grpSp>
        <p:nvGrpSpPr>
          <p:cNvPr id="90" name="Group 89"/>
          <p:cNvGrpSpPr/>
          <p:nvPr/>
        </p:nvGrpSpPr>
        <p:grpSpPr>
          <a:xfrm>
            <a:off x="4629561" y="3330718"/>
            <a:ext cx="7003683" cy="518401"/>
            <a:chOff x="4629561" y="3559318"/>
            <a:chExt cx="7003683" cy="518401"/>
          </a:xfrm>
        </p:grpSpPr>
        <p:sp>
          <p:nvSpPr>
            <p:cNvPr id="35" name="Freeform 34"/>
            <p:cNvSpPr/>
            <p:nvPr/>
          </p:nvSpPr>
          <p:spPr>
            <a:xfrm>
              <a:off x="4674173" y="3721119"/>
              <a:ext cx="688255" cy="306212"/>
            </a:xfrm>
            <a:custGeom>
              <a:avLst/>
              <a:gdLst>
                <a:gd name="connsiteX0" fmla="*/ 1584960 w 1584960"/>
                <a:gd name="connsiteY0" fmla="*/ 0 h 904240"/>
                <a:gd name="connsiteX1" fmla="*/ 802640 w 1584960"/>
                <a:gd name="connsiteY1" fmla="*/ 0 h 904240"/>
                <a:gd name="connsiteX2" fmla="*/ 0 w 1584960"/>
                <a:gd name="connsiteY2" fmla="*/ 904240 h 904240"/>
              </a:gdLst>
              <a:ahLst/>
              <a:cxnLst>
                <a:cxn ang="0">
                  <a:pos x="connsiteX0" y="connsiteY0"/>
                </a:cxn>
                <a:cxn ang="0">
                  <a:pos x="connsiteX1" y="connsiteY1"/>
                </a:cxn>
                <a:cxn ang="0">
                  <a:pos x="connsiteX2" y="connsiteY2"/>
                </a:cxn>
              </a:cxnLst>
              <a:rect l="l" t="t" r="r" b="b"/>
              <a:pathLst>
                <a:path w="1584960" h="904240">
                  <a:moveTo>
                    <a:pt x="1584960" y="0"/>
                  </a:moveTo>
                  <a:lnTo>
                    <a:pt x="802640" y="0"/>
                  </a:lnTo>
                  <a:lnTo>
                    <a:pt x="0" y="90424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p:cNvSpPr/>
            <p:nvPr/>
          </p:nvSpPr>
          <p:spPr>
            <a:xfrm>
              <a:off x="4629561" y="399288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p:cNvSpPr/>
            <p:nvPr/>
          </p:nvSpPr>
          <p:spPr>
            <a:xfrm>
              <a:off x="5405496" y="3559318"/>
              <a:ext cx="6227748"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Most watched livestream of CDN content in YouTube history.</a:t>
              </a:r>
            </a:p>
          </p:txBody>
        </p:sp>
      </p:grpSp>
      <p:grpSp>
        <p:nvGrpSpPr>
          <p:cNvPr id="5" name="Group 4"/>
          <p:cNvGrpSpPr/>
          <p:nvPr/>
        </p:nvGrpSpPr>
        <p:grpSpPr>
          <a:xfrm>
            <a:off x="1827977" y="3227636"/>
            <a:ext cx="2547934" cy="3141895"/>
            <a:chOff x="1827977" y="3227636"/>
            <a:chExt cx="2547934" cy="3141895"/>
          </a:xfrm>
        </p:grpSpPr>
        <p:grpSp>
          <p:nvGrpSpPr>
            <p:cNvPr id="51" name="Group 50"/>
            <p:cNvGrpSpPr/>
            <p:nvPr/>
          </p:nvGrpSpPr>
          <p:grpSpPr>
            <a:xfrm>
              <a:off x="1827977" y="3227636"/>
              <a:ext cx="1688156" cy="2840565"/>
              <a:chOff x="1827977" y="2392153"/>
              <a:chExt cx="1688156" cy="2840565"/>
            </a:xfrm>
          </p:grpSpPr>
          <p:sp>
            <p:nvSpPr>
              <p:cNvPr id="55" name="Oval 54"/>
              <p:cNvSpPr/>
              <p:nvPr/>
            </p:nvSpPr>
            <p:spPr>
              <a:xfrm>
                <a:off x="3431299" y="5147884"/>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52"/>
              <p:cNvSpPr/>
              <p:nvPr/>
            </p:nvSpPr>
            <p:spPr>
              <a:xfrm>
                <a:off x="1827977" y="2392153"/>
                <a:ext cx="1635857" cy="2796264"/>
              </a:xfrm>
              <a:custGeom>
                <a:avLst/>
                <a:gdLst>
                  <a:gd name="connsiteX0" fmla="*/ 1645920 w 1645920"/>
                  <a:gd name="connsiteY0" fmla="*/ 914400 h 914400"/>
                  <a:gd name="connsiteX1" fmla="*/ 833120 w 1645920"/>
                  <a:gd name="connsiteY1" fmla="*/ 914400 h 914400"/>
                  <a:gd name="connsiteX2" fmla="*/ 0 w 1645920"/>
                  <a:gd name="connsiteY2" fmla="*/ 0 h 914400"/>
                </a:gdLst>
                <a:ahLst/>
                <a:cxnLst>
                  <a:cxn ang="0">
                    <a:pos x="connsiteX0" y="connsiteY0"/>
                  </a:cxn>
                  <a:cxn ang="0">
                    <a:pos x="connsiteX1" y="connsiteY1"/>
                  </a:cxn>
                  <a:cxn ang="0">
                    <a:pos x="connsiteX2" y="connsiteY2"/>
                  </a:cxn>
                </a:cxnLst>
                <a:rect l="l" t="t" r="r" b="b"/>
                <a:pathLst>
                  <a:path w="1645920" h="914400">
                    <a:moveTo>
                      <a:pt x="1645920" y="914400"/>
                    </a:moveTo>
                    <a:lnTo>
                      <a:pt x="833120" y="914400"/>
                    </a:lnTo>
                    <a:lnTo>
                      <a:pt x="0" y="0"/>
                    </a:lnTo>
                  </a:path>
                </a:pathLst>
              </a:cu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3" name="Picture 2"/>
            <p:cNvPicPr>
              <a:picLocks noChangeAspect="1"/>
            </p:cNvPicPr>
            <p:nvPr/>
          </p:nvPicPr>
          <p:blipFill>
            <a:blip r:embed="rId7"/>
            <a:stretch>
              <a:fillRect/>
            </a:stretch>
          </p:blipFill>
          <p:spPr>
            <a:xfrm>
              <a:off x="3684649" y="5678269"/>
              <a:ext cx="691262" cy="691262"/>
            </a:xfrm>
            <a:prstGeom prst="rect">
              <a:avLst/>
            </a:prstGeom>
          </p:spPr>
        </p:pic>
      </p:grpSp>
      <p:grpSp>
        <p:nvGrpSpPr>
          <p:cNvPr id="56" name="Group 55"/>
          <p:cNvGrpSpPr/>
          <p:nvPr/>
        </p:nvGrpSpPr>
        <p:grpSpPr>
          <a:xfrm>
            <a:off x="4509815" y="5870011"/>
            <a:ext cx="3313745" cy="307777"/>
            <a:chOff x="5541892" y="2559334"/>
            <a:chExt cx="3313745" cy="307777"/>
          </a:xfrm>
        </p:grpSpPr>
        <p:sp>
          <p:nvSpPr>
            <p:cNvPr id="57" name="Oval 56"/>
            <p:cNvSpPr/>
            <p:nvPr/>
          </p:nvSpPr>
          <p:spPr>
            <a:xfrm>
              <a:off x="5541892" y="2670805"/>
              <a:ext cx="84834" cy="8483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p:cNvSpPr/>
            <p:nvPr/>
          </p:nvSpPr>
          <p:spPr>
            <a:xfrm>
              <a:off x="6089128" y="2559334"/>
              <a:ext cx="2766509" cy="307777"/>
            </a:xfrm>
            <a:prstGeom prst="rect">
              <a:avLst/>
            </a:prstGeom>
          </p:spPr>
          <p:txBody>
            <a:bodyPr wrap="square">
              <a:spAutoFit/>
            </a:bodyPr>
            <a:lstStyle/>
            <a:p>
              <a:r>
                <a:rPr lang="en-US" sz="1400" b="1" dirty="0">
                  <a:solidFill>
                    <a:srgbClr val="00025A"/>
                  </a:solidFill>
                  <a:latin typeface="Century Gothic" panose="020B0502020202020204" pitchFamily="34" charset="0"/>
                  <a:ea typeface="Calibri" panose="020F0502020204030204" pitchFamily="34" charset="0"/>
                </a:rPr>
                <a:t>272,000 tweets</a:t>
              </a:r>
              <a:endParaRPr lang="en-US" sz="1400" b="1" dirty="0">
                <a:solidFill>
                  <a:srgbClr val="00025A"/>
                </a:solidFill>
                <a:latin typeface="Century Gothic" panose="020B0502020202020204" pitchFamily="34" charset="0"/>
              </a:endParaRPr>
            </a:p>
          </p:txBody>
        </p:sp>
        <p:cxnSp>
          <p:nvCxnSpPr>
            <p:cNvPr id="59" name="Straight Connector 58"/>
            <p:cNvCxnSpPr/>
            <p:nvPr/>
          </p:nvCxnSpPr>
          <p:spPr>
            <a:xfrm>
              <a:off x="5609600" y="2713222"/>
              <a:ext cx="477009" cy="0"/>
            </a:xfrm>
            <a:prstGeom prst="line">
              <a:avLst/>
            </a:prstGeom>
            <a:ln>
              <a:solidFill>
                <a:srgbClr val="000000"/>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740955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000"/>
                                        <p:tgtEl>
                                          <p:spTgt spid="7"/>
                                        </p:tgtEl>
                                      </p:cBhvr>
                                    </p:animEffect>
                                  </p:childTnLst>
                                </p:cTn>
                              </p:par>
                            </p:childTnLst>
                          </p:cTn>
                        </p:par>
                        <p:par>
                          <p:cTn id="8" fill="hold">
                            <p:stCondLst>
                              <p:cond delay="1000"/>
                            </p:stCondLst>
                            <p:childTnLst>
                              <p:par>
                                <p:cTn id="9" presetID="22" presetClass="entr" presetSubtype="8" fill="hold" nodeType="afterEffect">
                                  <p:stCondLst>
                                    <p:cond delay="0"/>
                                  </p:stCondLst>
                                  <p:childTnLst>
                                    <p:set>
                                      <p:cBhvr>
                                        <p:cTn id="10" dur="1" fill="hold">
                                          <p:stCondLst>
                                            <p:cond delay="0"/>
                                          </p:stCondLst>
                                        </p:cTn>
                                        <p:tgtEl>
                                          <p:spTgt spid="86"/>
                                        </p:tgtEl>
                                        <p:attrNameLst>
                                          <p:attrName>style.visibility</p:attrName>
                                        </p:attrNameLst>
                                      </p:cBhvr>
                                      <p:to>
                                        <p:strVal val="visible"/>
                                      </p:to>
                                    </p:set>
                                    <p:animEffect transition="in" filter="wipe(left)">
                                      <p:cBhvr>
                                        <p:cTn id="11" dur="1000"/>
                                        <p:tgtEl>
                                          <p:spTgt spid="86"/>
                                        </p:tgtEl>
                                      </p:cBhvr>
                                    </p:animEffect>
                                  </p:childTnLst>
                                </p:cTn>
                              </p:par>
                            </p:childTnLst>
                          </p:cTn>
                        </p:par>
                        <p:par>
                          <p:cTn id="12" fill="hold">
                            <p:stCondLst>
                              <p:cond delay="2000"/>
                            </p:stCondLst>
                            <p:childTnLst>
                              <p:par>
                                <p:cTn id="13" presetID="22" presetClass="entr" presetSubtype="8" fill="hold" nodeType="afterEffect">
                                  <p:stCondLst>
                                    <p:cond delay="0"/>
                                  </p:stCondLst>
                                  <p:childTnLst>
                                    <p:set>
                                      <p:cBhvr>
                                        <p:cTn id="14" dur="1" fill="hold">
                                          <p:stCondLst>
                                            <p:cond delay="0"/>
                                          </p:stCondLst>
                                        </p:cTn>
                                        <p:tgtEl>
                                          <p:spTgt spid="87"/>
                                        </p:tgtEl>
                                        <p:attrNameLst>
                                          <p:attrName>style.visibility</p:attrName>
                                        </p:attrNameLst>
                                      </p:cBhvr>
                                      <p:to>
                                        <p:strVal val="visible"/>
                                      </p:to>
                                    </p:set>
                                    <p:animEffect transition="in" filter="wipe(left)">
                                      <p:cBhvr>
                                        <p:cTn id="15" dur="1000"/>
                                        <p:tgtEl>
                                          <p:spTgt spid="87"/>
                                        </p:tgtEl>
                                      </p:cBhvr>
                                    </p:animEffect>
                                  </p:childTnLst>
                                </p:cTn>
                              </p:par>
                            </p:childTnLst>
                          </p:cTn>
                        </p:par>
                        <p:par>
                          <p:cTn id="16" fill="hold">
                            <p:stCondLst>
                              <p:cond delay="3000"/>
                            </p:stCondLst>
                            <p:childTnLst>
                              <p:par>
                                <p:cTn id="17" presetID="22" presetClass="entr" presetSubtype="8" fill="hold" nodeType="afterEffect">
                                  <p:stCondLst>
                                    <p:cond delay="0"/>
                                  </p:stCondLst>
                                  <p:childTnLst>
                                    <p:set>
                                      <p:cBhvr>
                                        <p:cTn id="18" dur="1" fill="hold">
                                          <p:stCondLst>
                                            <p:cond delay="0"/>
                                          </p:stCondLst>
                                        </p:cTn>
                                        <p:tgtEl>
                                          <p:spTgt spid="89"/>
                                        </p:tgtEl>
                                        <p:attrNameLst>
                                          <p:attrName>style.visibility</p:attrName>
                                        </p:attrNameLst>
                                      </p:cBhvr>
                                      <p:to>
                                        <p:strVal val="visible"/>
                                      </p:to>
                                    </p:set>
                                    <p:animEffect transition="in" filter="wipe(left)">
                                      <p:cBhvr>
                                        <p:cTn id="19" dur="1000"/>
                                        <p:tgtEl>
                                          <p:spTgt spid="89"/>
                                        </p:tgtEl>
                                      </p:cBhvr>
                                    </p:animEffect>
                                  </p:childTnLst>
                                </p:cTn>
                              </p:par>
                            </p:childTnLst>
                          </p:cTn>
                        </p:par>
                        <p:par>
                          <p:cTn id="20" fill="hold">
                            <p:stCondLst>
                              <p:cond delay="4000"/>
                            </p:stCondLst>
                            <p:childTnLst>
                              <p:par>
                                <p:cTn id="21" presetID="22" presetClass="entr" presetSubtype="8" fill="hold" nodeType="afterEffect">
                                  <p:stCondLst>
                                    <p:cond delay="0"/>
                                  </p:stCondLst>
                                  <p:childTnLst>
                                    <p:set>
                                      <p:cBhvr>
                                        <p:cTn id="22" dur="1" fill="hold">
                                          <p:stCondLst>
                                            <p:cond delay="0"/>
                                          </p:stCondLst>
                                        </p:cTn>
                                        <p:tgtEl>
                                          <p:spTgt spid="88"/>
                                        </p:tgtEl>
                                        <p:attrNameLst>
                                          <p:attrName>style.visibility</p:attrName>
                                        </p:attrNameLst>
                                      </p:cBhvr>
                                      <p:to>
                                        <p:strVal val="visible"/>
                                      </p:to>
                                    </p:set>
                                    <p:animEffect transition="in" filter="wipe(left)">
                                      <p:cBhvr>
                                        <p:cTn id="23" dur="1000"/>
                                        <p:tgtEl>
                                          <p:spTgt spid="88"/>
                                        </p:tgtEl>
                                      </p:cBhvr>
                                    </p:animEffect>
                                  </p:childTnLst>
                                </p:cTn>
                              </p:par>
                            </p:childTnLst>
                          </p:cTn>
                        </p:par>
                        <p:par>
                          <p:cTn id="24" fill="hold">
                            <p:stCondLst>
                              <p:cond delay="5000"/>
                            </p:stCondLst>
                            <p:childTnLst>
                              <p:par>
                                <p:cTn id="25" presetID="22" presetClass="entr" presetSubtype="8" fill="hold" nodeType="afterEffect">
                                  <p:stCondLst>
                                    <p:cond delay="0"/>
                                  </p:stCondLst>
                                  <p:childTnLst>
                                    <p:set>
                                      <p:cBhvr>
                                        <p:cTn id="26" dur="1" fill="hold">
                                          <p:stCondLst>
                                            <p:cond delay="0"/>
                                          </p:stCondLst>
                                        </p:cTn>
                                        <p:tgtEl>
                                          <p:spTgt spid="5"/>
                                        </p:tgtEl>
                                        <p:attrNameLst>
                                          <p:attrName>style.visibility</p:attrName>
                                        </p:attrNameLst>
                                      </p:cBhvr>
                                      <p:to>
                                        <p:strVal val="visible"/>
                                      </p:to>
                                    </p:set>
                                    <p:animEffect transition="in" filter="wipe(left)">
                                      <p:cBhvr>
                                        <p:cTn id="27" dur="1000"/>
                                        <p:tgtEl>
                                          <p:spTgt spid="5"/>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85"/>
                                        </p:tgtEl>
                                        <p:attrNameLst>
                                          <p:attrName>style.visibility</p:attrName>
                                        </p:attrNameLst>
                                      </p:cBhvr>
                                      <p:to>
                                        <p:strVal val="visible"/>
                                      </p:to>
                                    </p:set>
                                    <p:animEffect transition="in" filter="wipe(left)">
                                      <p:cBhvr>
                                        <p:cTn id="32" dur="1000"/>
                                        <p:tgtEl>
                                          <p:spTgt spid="8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84"/>
                                        </p:tgtEl>
                                        <p:attrNameLst>
                                          <p:attrName>style.visibility</p:attrName>
                                        </p:attrNameLst>
                                      </p:cBhvr>
                                      <p:to>
                                        <p:strVal val="visible"/>
                                      </p:to>
                                    </p:set>
                                    <p:animEffect transition="in" filter="wipe(left)">
                                      <p:cBhvr>
                                        <p:cTn id="37" dur="1000"/>
                                        <p:tgtEl>
                                          <p:spTgt spid="84"/>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90"/>
                                        </p:tgtEl>
                                        <p:attrNameLst>
                                          <p:attrName>style.visibility</p:attrName>
                                        </p:attrNameLst>
                                      </p:cBhvr>
                                      <p:to>
                                        <p:strVal val="visible"/>
                                      </p:to>
                                    </p:set>
                                    <p:animEffect transition="in" filter="wipe(left)">
                                      <p:cBhvr>
                                        <p:cTn id="42" dur="1000"/>
                                        <p:tgtEl>
                                          <p:spTgt spid="90"/>
                                        </p:tgtEl>
                                      </p:cBhvr>
                                    </p:animEffect>
                                  </p:childTnLst>
                                </p:cTn>
                              </p:par>
                            </p:childTnLst>
                          </p:cTn>
                        </p:par>
                        <p:par>
                          <p:cTn id="43" fill="hold">
                            <p:stCondLst>
                              <p:cond delay="1000"/>
                            </p:stCondLst>
                            <p:childTnLst>
                              <p:par>
                                <p:cTn id="44" presetID="22" presetClass="entr" presetSubtype="8" fill="hold" nodeType="afterEffect">
                                  <p:stCondLst>
                                    <p:cond delay="0"/>
                                  </p:stCondLst>
                                  <p:childTnLst>
                                    <p:set>
                                      <p:cBhvr>
                                        <p:cTn id="45" dur="1" fill="hold">
                                          <p:stCondLst>
                                            <p:cond delay="0"/>
                                          </p:stCondLst>
                                        </p:cTn>
                                        <p:tgtEl>
                                          <p:spTgt spid="91"/>
                                        </p:tgtEl>
                                        <p:attrNameLst>
                                          <p:attrName>style.visibility</p:attrName>
                                        </p:attrNameLst>
                                      </p:cBhvr>
                                      <p:to>
                                        <p:strVal val="visible"/>
                                      </p:to>
                                    </p:set>
                                    <p:animEffect transition="in" filter="wipe(left)">
                                      <p:cBhvr>
                                        <p:cTn id="46" dur="1000"/>
                                        <p:tgtEl>
                                          <p:spTgt spid="91"/>
                                        </p:tgtEl>
                                      </p:cBhvr>
                                    </p:animEffect>
                                  </p:childTnLst>
                                </p:cTn>
                              </p:par>
                            </p:childTnLst>
                          </p:cTn>
                        </p:par>
                        <p:par>
                          <p:cTn id="47" fill="hold">
                            <p:stCondLst>
                              <p:cond delay="2000"/>
                            </p:stCondLst>
                            <p:childTnLst>
                              <p:par>
                                <p:cTn id="48" presetID="22" presetClass="entr" presetSubtype="8" fill="hold" nodeType="afterEffect">
                                  <p:stCondLst>
                                    <p:cond delay="0"/>
                                  </p:stCondLst>
                                  <p:childTnLst>
                                    <p:set>
                                      <p:cBhvr>
                                        <p:cTn id="49" dur="1" fill="hold">
                                          <p:stCondLst>
                                            <p:cond delay="0"/>
                                          </p:stCondLst>
                                        </p:cTn>
                                        <p:tgtEl>
                                          <p:spTgt spid="92"/>
                                        </p:tgtEl>
                                        <p:attrNameLst>
                                          <p:attrName>style.visibility</p:attrName>
                                        </p:attrNameLst>
                                      </p:cBhvr>
                                      <p:to>
                                        <p:strVal val="visible"/>
                                      </p:to>
                                    </p:set>
                                    <p:animEffect transition="in" filter="wipe(left)">
                                      <p:cBhvr>
                                        <p:cTn id="50" dur="1000"/>
                                        <p:tgtEl>
                                          <p:spTgt spid="92"/>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8" fill="hold" nodeType="clickEffect">
                                  <p:stCondLst>
                                    <p:cond delay="0"/>
                                  </p:stCondLst>
                                  <p:childTnLst>
                                    <p:set>
                                      <p:cBhvr>
                                        <p:cTn id="54" dur="1" fill="hold">
                                          <p:stCondLst>
                                            <p:cond delay="0"/>
                                          </p:stCondLst>
                                        </p:cTn>
                                        <p:tgtEl>
                                          <p:spTgt spid="82"/>
                                        </p:tgtEl>
                                        <p:attrNameLst>
                                          <p:attrName>style.visibility</p:attrName>
                                        </p:attrNameLst>
                                      </p:cBhvr>
                                      <p:to>
                                        <p:strVal val="visible"/>
                                      </p:to>
                                    </p:set>
                                    <p:animEffect transition="in" filter="wipe(left)">
                                      <p:cBhvr>
                                        <p:cTn id="55" dur="1000"/>
                                        <p:tgtEl>
                                          <p:spTgt spid="82"/>
                                        </p:tgtEl>
                                      </p:cBhvr>
                                    </p:animEffect>
                                  </p:childTnLst>
                                </p:cTn>
                              </p:par>
                            </p:childTnLst>
                          </p:cTn>
                        </p:par>
                      </p:childTnLst>
                    </p:cTn>
                  </p:par>
                  <p:par>
                    <p:cTn id="56" fill="hold">
                      <p:stCondLst>
                        <p:cond delay="indefinite"/>
                      </p:stCondLst>
                      <p:childTnLst>
                        <p:par>
                          <p:cTn id="57" fill="hold">
                            <p:stCondLst>
                              <p:cond delay="0"/>
                            </p:stCondLst>
                            <p:childTnLst>
                              <p:par>
                                <p:cTn id="58" presetID="22" presetClass="entr" presetSubtype="8" fill="hold" nodeType="clickEffect">
                                  <p:stCondLst>
                                    <p:cond delay="0"/>
                                  </p:stCondLst>
                                  <p:childTnLst>
                                    <p:set>
                                      <p:cBhvr>
                                        <p:cTn id="59" dur="1" fill="hold">
                                          <p:stCondLst>
                                            <p:cond delay="0"/>
                                          </p:stCondLst>
                                        </p:cTn>
                                        <p:tgtEl>
                                          <p:spTgt spid="56"/>
                                        </p:tgtEl>
                                        <p:attrNameLst>
                                          <p:attrName>style.visibility</p:attrName>
                                        </p:attrNameLst>
                                      </p:cBhvr>
                                      <p:to>
                                        <p:strVal val="visible"/>
                                      </p:to>
                                    </p:set>
                                    <p:animEffect transition="in" filter="wipe(left)">
                                      <p:cBhvr>
                                        <p:cTn id="60"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440260" y="1821490"/>
            <a:ext cx="4859023" cy="584775"/>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cs typeface="Arial" panose="020B0604020202020204" pitchFamily="34" charset="0"/>
              </a:rPr>
              <a:t>RANDOM DUPLICATION</a:t>
            </a:r>
          </a:p>
        </p:txBody>
      </p:sp>
      <p:sp>
        <p:nvSpPr>
          <p:cNvPr id="5" name="TextBox 4"/>
          <p:cNvSpPr txBox="1"/>
          <p:nvPr/>
        </p:nvSpPr>
        <p:spPr>
          <a:xfrm>
            <a:off x="4414855" y="2715547"/>
            <a:ext cx="7777145" cy="1569660"/>
          </a:xfrm>
          <a:prstGeom prst="rect">
            <a:avLst/>
          </a:prstGeom>
          <a:noFill/>
        </p:spPr>
        <p:txBody>
          <a:bodyPr wrap="square" rtlCol="0">
            <a:spAutoFit/>
          </a:bodyPr>
          <a:lstStyle/>
          <a:p>
            <a:r>
              <a:rPr lang="en-US" sz="3200" dirty="0">
                <a:solidFill>
                  <a:srgbClr val="C00000"/>
                </a:solidFill>
                <a:latin typeface="Century Gothic" panose="020B0502020202020204" pitchFamily="34" charset="0"/>
                <a:cs typeface="Arial" panose="020B0604020202020204" pitchFamily="34" charset="0"/>
              </a:rPr>
              <a:t>Dependable.</a:t>
            </a:r>
          </a:p>
          <a:p>
            <a:r>
              <a:rPr lang="en-US" sz="3200" dirty="0">
                <a:solidFill>
                  <a:srgbClr val="C00000"/>
                </a:solidFill>
                <a:latin typeface="Century Gothic" panose="020B0502020202020204" pitchFamily="34" charset="0"/>
                <a:cs typeface="Arial" panose="020B0604020202020204" pitchFamily="34" charset="0"/>
              </a:rPr>
              <a:t>And that’s good news.</a:t>
            </a:r>
          </a:p>
          <a:p>
            <a:r>
              <a:rPr lang="en-US" sz="3200" dirty="0">
                <a:solidFill>
                  <a:srgbClr val="C00000"/>
                </a:solidFill>
                <a:latin typeface="Century Gothic" panose="020B0502020202020204" pitchFamily="34" charset="0"/>
                <a:cs typeface="Arial" panose="020B0604020202020204" pitchFamily="34" charset="0"/>
              </a:rPr>
              <a:t>Need it for the foreseeable future.</a:t>
            </a:r>
          </a:p>
        </p:txBody>
      </p:sp>
    </p:spTree>
    <p:extLst>
      <p:ext uri="{BB962C8B-B14F-4D97-AF65-F5344CB8AC3E}">
        <p14:creationId xmlns:p14="http://schemas.microsoft.com/office/powerpoint/2010/main" val="3895799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2381251" y="1838384"/>
            <a:ext cx="1569660" cy="584775"/>
          </a:xfrm>
          <a:prstGeom prst="rect">
            <a:avLst/>
          </a:prstGeom>
          <a:noFill/>
        </p:spPr>
        <p:txBody>
          <a:bodyPr wrap="none" rtlCol="0">
            <a:spAutoFit/>
          </a:bodyPr>
          <a:lstStyle/>
          <a:p>
            <a:pPr algn="ctr"/>
            <a:r>
              <a:rPr lang="en-US" sz="3200" b="1" dirty="0">
                <a:solidFill>
                  <a:srgbClr val="C00000"/>
                </a:solidFill>
                <a:latin typeface="Century Gothic" panose="020B0502020202020204" pitchFamily="34" charset="0"/>
                <a:cs typeface="Arial" panose="020B0604020202020204" pitchFamily="34" charset="0"/>
              </a:rPr>
              <a:t>REACH</a:t>
            </a:r>
          </a:p>
        </p:txBody>
      </p:sp>
      <p:sp>
        <p:nvSpPr>
          <p:cNvPr id="5" name="TextBox 4"/>
          <p:cNvSpPr txBox="1"/>
          <p:nvPr/>
        </p:nvSpPr>
        <p:spPr>
          <a:xfrm>
            <a:off x="4216101" y="2423159"/>
            <a:ext cx="6918960" cy="1077218"/>
          </a:xfrm>
          <a:prstGeom prst="rect">
            <a:avLst/>
          </a:prstGeom>
          <a:noFill/>
        </p:spPr>
        <p:txBody>
          <a:bodyPr wrap="square" rtlCol="0">
            <a:spAutoFit/>
          </a:bodyPr>
          <a:lstStyle/>
          <a:p>
            <a:r>
              <a:rPr lang="en-US" sz="3200" dirty="0">
                <a:solidFill>
                  <a:srgbClr val="C00000"/>
                </a:solidFill>
                <a:latin typeface="Century Gothic" panose="020B0502020202020204" pitchFamily="34" charset="0"/>
                <a:cs typeface="Arial" panose="020B0604020202020204" pitchFamily="34" charset="0"/>
              </a:rPr>
              <a:t>Brands need reach to grow.</a:t>
            </a:r>
          </a:p>
          <a:p>
            <a:r>
              <a:rPr lang="en-US" sz="3200" dirty="0">
                <a:solidFill>
                  <a:srgbClr val="C00000"/>
                </a:solidFill>
                <a:latin typeface="Century Gothic" panose="020B0502020202020204" pitchFamily="34" charset="0"/>
                <a:cs typeface="Arial" panose="020B0604020202020204" pitchFamily="34" charset="0"/>
              </a:rPr>
              <a:t>Can rely on Random Duplication.</a:t>
            </a:r>
          </a:p>
        </p:txBody>
      </p:sp>
    </p:spTree>
    <p:extLst>
      <p:ext uri="{BB962C8B-B14F-4D97-AF65-F5344CB8AC3E}">
        <p14:creationId xmlns:p14="http://schemas.microsoft.com/office/powerpoint/2010/main" val="5071285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3"/>
          <a:srcRect l="13300" t="4020" r="41062" b="4064"/>
          <a:stretch/>
        </p:blipFill>
        <p:spPr>
          <a:xfrm>
            <a:off x="4456188" y="1962565"/>
            <a:ext cx="3235108" cy="3279022"/>
          </a:xfrm>
          <a:prstGeom prst="ellipse">
            <a:avLst/>
          </a:prstGeom>
          <a:ln>
            <a:solidFill>
              <a:srgbClr val="CF3E3E"/>
            </a:solidFill>
          </a:ln>
        </p:spPr>
      </p:pic>
      <p:sp>
        <p:nvSpPr>
          <p:cNvPr id="11" name="Rectangle 10"/>
          <p:cNvSpPr/>
          <p:nvPr/>
        </p:nvSpPr>
        <p:spPr>
          <a:xfrm>
            <a:off x="3124516" y="5498057"/>
            <a:ext cx="5898460" cy="923330"/>
          </a:xfrm>
          <a:prstGeom prst="rect">
            <a:avLst/>
          </a:prstGeom>
        </p:spPr>
        <p:txBody>
          <a:bodyPr wrap="square">
            <a:spAutoFit/>
          </a:bodyPr>
          <a:lstStyle/>
          <a:p>
            <a:pPr algn="ctr"/>
            <a:r>
              <a:rPr lang="en-US" b="1" dirty="0" err="1">
                <a:solidFill>
                  <a:srgbClr val="0070C0"/>
                </a:solidFill>
                <a:latin typeface="Century Gothic" panose="020B0502020202020204" pitchFamily="34" charset="0"/>
              </a:rPr>
              <a:t>Atanarjuat</a:t>
            </a:r>
            <a:r>
              <a:rPr lang="en-US" sz="1200" dirty="0">
                <a:solidFill>
                  <a:srgbClr val="0070C0"/>
                </a:solidFill>
                <a:latin typeface="Century Gothic" panose="020B0502020202020204" pitchFamily="34" charset="0"/>
              </a:rPr>
              <a:t> </a:t>
            </a:r>
          </a:p>
          <a:p>
            <a:pPr algn="ctr"/>
            <a:r>
              <a:rPr lang="en-US" dirty="0">
                <a:solidFill>
                  <a:srgbClr val="0070C0"/>
                </a:solidFill>
                <a:latin typeface="Century Gothic" panose="020B0502020202020204" pitchFamily="34" charset="0"/>
              </a:rPr>
              <a:t>Fast Runner of Inuit legend.</a:t>
            </a:r>
          </a:p>
          <a:p>
            <a:pPr algn="ctr"/>
            <a:r>
              <a:rPr lang="en-US" dirty="0">
                <a:solidFill>
                  <a:srgbClr val="0070C0"/>
                </a:solidFill>
                <a:latin typeface="Century Gothic" panose="020B0502020202020204" pitchFamily="34" charset="0"/>
              </a:rPr>
              <a:t>Justice – a device to restore social order.</a:t>
            </a:r>
          </a:p>
        </p:txBody>
      </p:sp>
      <p:sp>
        <p:nvSpPr>
          <p:cNvPr id="9" name="TextBox 8"/>
          <p:cNvSpPr txBox="1"/>
          <p:nvPr/>
        </p:nvSpPr>
        <p:spPr>
          <a:xfrm>
            <a:off x="4868788" y="636523"/>
            <a:ext cx="2449710" cy="1138773"/>
          </a:xfrm>
          <a:prstGeom prst="rect">
            <a:avLst/>
          </a:prstGeom>
          <a:noFill/>
        </p:spPr>
        <p:txBody>
          <a:bodyPr wrap="none" rtlCol="0">
            <a:spAutoFit/>
          </a:bodyPr>
          <a:lstStyle/>
          <a:p>
            <a:pPr algn="ctr"/>
            <a:r>
              <a:rPr lang="en-US" sz="4400" b="1" dirty="0">
                <a:solidFill>
                  <a:srgbClr val="0070C0"/>
                </a:solidFill>
                <a:latin typeface="Century Gothic" panose="020B0502020202020204" pitchFamily="34" charset="0"/>
              </a:rPr>
              <a:t>DEVICES</a:t>
            </a:r>
          </a:p>
          <a:p>
            <a:pPr algn="ctr"/>
            <a:r>
              <a:rPr lang="en-US" sz="2400" b="1" dirty="0">
                <a:solidFill>
                  <a:srgbClr val="0070C0"/>
                </a:solidFill>
                <a:latin typeface="Century Gothic" panose="020B0502020202020204" pitchFamily="34" charset="0"/>
              </a:rPr>
              <a:t>TRENDED</a:t>
            </a:r>
            <a:endParaRPr lang="en-US" sz="2000" b="1" dirty="0">
              <a:solidFill>
                <a:srgbClr val="0070C0"/>
              </a:solidFill>
              <a:latin typeface="Century Gothic" panose="020B0502020202020204" pitchFamily="34" charset="0"/>
            </a:endParaRPr>
          </a:p>
        </p:txBody>
      </p:sp>
      <p:sp>
        <p:nvSpPr>
          <p:cNvPr id="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Tree>
    <p:extLst>
      <p:ext uri="{BB962C8B-B14F-4D97-AF65-F5344CB8AC3E}">
        <p14:creationId xmlns:p14="http://schemas.microsoft.com/office/powerpoint/2010/main" val="164606338"/>
      </p:ext>
    </p:extLst>
  </p:cSld>
  <p:clrMapOvr>
    <a:masterClrMapping/>
  </p:clrMapOvr>
  <p:transition spd="slow">
    <p:push/>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63" name="Picture 62"/>
          <p:cNvPicPr>
            <a:picLocks noChangeAspect="1"/>
          </p:cNvPicPr>
          <p:nvPr/>
        </p:nvPicPr>
        <p:blipFill>
          <a:blip r:embed="rId3">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64" name="Picture 63"/>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65" name="Picture 64"/>
          <p:cNvPicPr>
            <a:picLocks noChangeAspect="1"/>
          </p:cNvPicPr>
          <p:nvPr/>
        </p:nvPicPr>
        <p:blipFill>
          <a:blip r:embed="rId5">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66" name="Picture 65"/>
          <p:cNvPicPr>
            <a:picLocks noChangeAspect="1"/>
          </p:cNvPicPr>
          <p:nvPr/>
        </p:nvPicPr>
        <p:blipFill>
          <a:blip r:embed="rId6">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67" name="Picture 66"/>
          <p:cNvPicPr>
            <a:picLocks noChangeAspect="1"/>
          </p:cNvPicPr>
          <p:nvPr/>
        </p:nvPicPr>
        <p:blipFill>
          <a:blip r:embed="rId7">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68" name="Picture 67"/>
          <p:cNvPicPr>
            <a:picLocks noChangeAspect="1"/>
          </p:cNvPicPr>
          <p:nvPr/>
        </p:nvPicPr>
        <p:blipFill>
          <a:blip r:embed="rId8">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69" name="Picture 68"/>
          <p:cNvPicPr>
            <a:picLocks noChangeAspect="1"/>
          </p:cNvPicPr>
          <p:nvPr/>
        </p:nvPicPr>
        <p:blipFill>
          <a:blip r:embed="rId9">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70" name="Picture 69"/>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sp>
        <p:nvSpPr>
          <p:cNvPr id="3" name="TextBox 2"/>
          <p:cNvSpPr txBox="1"/>
          <p:nvPr/>
        </p:nvSpPr>
        <p:spPr>
          <a:xfrm>
            <a:off x="2353630" y="570826"/>
            <a:ext cx="7484741" cy="523220"/>
          </a:xfrm>
          <a:prstGeom prst="rect">
            <a:avLst/>
          </a:prstGeom>
          <a:noFill/>
        </p:spPr>
        <p:txBody>
          <a:bodyPr wrap="none" rtlCol="0">
            <a:spAutoFit/>
          </a:bodyPr>
          <a:lstStyle/>
          <a:p>
            <a:r>
              <a:rPr lang="en-US" sz="2800" dirty="0">
                <a:solidFill>
                  <a:srgbClr val="0070C0"/>
                </a:solidFill>
                <a:latin typeface="Century Gothic" panose="020B0502020202020204" pitchFamily="34" charset="0"/>
              </a:rPr>
              <a:t>Device “Types” for Accessing the Internet.</a:t>
            </a:r>
          </a:p>
        </p:txBody>
      </p:sp>
      <p:sp>
        <p:nvSpPr>
          <p:cNvPr id="12" name="TextBox 11"/>
          <p:cNvSpPr txBox="1"/>
          <p:nvPr/>
        </p:nvSpPr>
        <p:spPr>
          <a:xfrm>
            <a:off x="5832947" y="-58613"/>
            <a:ext cx="526106" cy="830997"/>
          </a:xfrm>
          <a:prstGeom prst="rect">
            <a:avLst/>
          </a:prstGeom>
          <a:noFill/>
        </p:spPr>
        <p:txBody>
          <a:bodyPr wrap="none" rtlCol="0">
            <a:spAutoFit/>
          </a:bodyPr>
          <a:lstStyle/>
          <a:p>
            <a:r>
              <a:rPr lang="en-US" sz="4800" dirty="0">
                <a:solidFill>
                  <a:srgbClr val="0070C0"/>
                </a:solidFill>
                <a:latin typeface="Century Gothic" panose="020B0502020202020204" pitchFamily="34" charset="0"/>
              </a:rPr>
              <a:t>8</a:t>
            </a:r>
          </a:p>
        </p:txBody>
      </p:sp>
    </p:spTree>
    <p:extLst>
      <p:ext uri="{BB962C8B-B14F-4D97-AF65-F5344CB8AC3E}">
        <p14:creationId xmlns:p14="http://schemas.microsoft.com/office/powerpoint/2010/main" val="28130760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67"/>
                                        </p:tgtEl>
                                        <p:attrNameLst>
                                          <p:attrName>style.visibility</p:attrName>
                                        </p:attrNameLst>
                                      </p:cBhvr>
                                      <p:to>
                                        <p:strVal val="visible"/>
                                      </p:to>
                                    </p:set>
                                    <p:animEffect transition="in" filter="fade">
                                      <p:cBhvr>
                                        <p:cTn id="7" dur="1000"/>
                                        <p:tgtEl>
                                          <p:spTgt spid="67"/>
                                        </p:tgtEl>
                                      </p:cBhvr>
                                    </p:animEffect>
                                  </p:childTnLst>
                                </p:cTn>
                              </p:par>
                              <p:par>
                                <p:cTn id="8" presetID="10" presetClass="entr" presetSubtype="0" fill="hold" nodeType="withEffect">
                                  <p:stCondLst>
                                    <p:cond delay="100"/>
                                  </p:stCondLst>
                                  <p:childTnLst>
                                    <p:set>
                                      <p:cBhvr>
                                        <p:cTn id="9" dur="1" fill="hold">
                                          <p:stCondLst>
                                            <p:cond delay="0"/>
                                          </p:stCondLst>
                                        </p:cTn>
                                        <p:tgtEl>
                                          <p:spTgt spid="69"/>
                                        </p:tgtEl>
                                        <p:attrNameLst>
                                          <p:attrName>style.visibility</p:attrName>
                                        </p:attrNameLst>
                                      </p:cBhvr>
                                      <p:to>
                                        <p:strVal val="visible"/>
                                      </p:to>
                                    </p:set>
                                    <p:animEffect transition="in" filter="fade">
                                      <p:cBhvr>
                                        <p:cTn id="10" dur="1000"/>
                                        <p:tgtEl>
                                          <p:spTgt spid="69"/>
                                        </p:tgtEl>
                                      </p:cBhvr>
                                    </p:animEffect>
                                  </p:childTnLst>
                                </p:cTn>
                              </p:par>
                              <p:par>
                                <p:cTn id="11" presetID="10" presetClass="entr" presetSubtype="0" fill="hold" nodeType="withEffect">
                                  <p:stCondLst>
                                    <p:cond delay="100"/>
                                  </p:stCondLst>
                                  <p:childTnLst>
                                    <p:set>
                                      <p:cBhvr>
                                        <p:cTn id="12" dur="1" fill="hold">
                                          <p:stCondLst>
                                            <p:cond delay="0"/>
                                          </p:stCondLst>
                                        </p:cTn>
                                        <p:tgtEl>
                                          <p:spTgt spid="70"/>
                                        </p:tgtEl>
                                        <p:attrNameLst>
                                          <p:attrName>style.visibility</p:attrName>
                                        </p:attrNameLst>
                                      </p:cBhvr>
                                      <p:to>
                                        <p:strVal val="visible"/>
                                      </p:to>
                                    </p:set>
                                    <p:animEffect transition="in" filter="fade">
                                      <p:cBhvr>
                                        <p:cTn id="13" dur="1000"/>
                                        <p:tgtEl>
                                          <p:spTgt spid="70"/>
                                        </p:tgtEl>
                                      </p:cBhvr>
                                    </p:animEffect>
                                  </p:childTnLst>
                                </p:cTn>
                              </p:par>
                              <p:par>
                                <p:cTn id="14" presetID="10" presetClass="entr" presetSubtype="0" fill="hold" nodeType="withEffect">
                                  <p:stCondLst>
                                    <p:cond delay="100"/>
                                  </p:stCondLst>
                                  <p:childTnLst>
                                    <p:set>
                                      <p:cBhvr>
                                        <p:cTn id="15" dur="1" fill="hold">
                                          <p:stCondLst>
                                            <p:cond delay="0"/>
                                          </p:stCondLst>
                                        </p:cTn>
                                        <p:tgtEl>
                                          <p:spTgt spid="63"/>
                                        </p:tgtEl>
                                        <p:attrNameLst>
                                          <p:attrName>style.visibility</p:attrName>
                                        </p:attrNameLst>
                                      </p:cBhvr>
                                      <p:to>
                                        <p:strVal val="visible"/>
                                      </p:to>
                                    </p:set>
                                    <p:animEffect transition="in" filter="fade">
                                      <p:cBhvr>
                                        <p:cTn id="16" dur="1000"/>
                                        <p:tgtEl>
                                          <p:spTgt spid="63"/>
                                        </p:tgtEl>
                                      </p:cBhvr>
                                    </p:animEffect>
                                  </p:childTnLst>
                                </p:cTn>
                              </p:par>
                              <p:par>
                                <p:cTn id="17" presetID="10" presetClass="entr" presetSubtype="0" fill="hold" nodeType="withEffect">
                                  <p:stCondLst>
                                    <p:cond delay="10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1000"/>
                                        <p:tgtEl>
                                          <p:spTgt spid="65"/>
                                        </p:tgtEl>
                                      </p:cBhvr>
                                    </p:animEffect>
                                  </p:childTnLst>
                                </p:cTn>
                              </p:par>
                              <p:par>
                                <p:cTn id="20" presetID="10" presetClass="entr" presetSubtype="0" fill="hold" nodeType="withEffect">
                                  <p:stCondLst>
                                    <p:cond delay="200"/>
                                  </p:stCondLst>
                                  <p:childTnLst>
                                    <p:set>
                                      <p:cBhvr>
                                        <p:cTn id="21" dur="1" fill="hold">
                                          <p:stCondLst>
                                            <p:cond delay="0"/>
                                          </p:stCondLst>
                                        </p:cTn>
                                        <p:tgtEl>
                                          <p:spTgt spid="68"/>
                                        </p:tgtEl>
                                        <p:attrNameLst>
                                          <p:attrName>style.visibility</p:attrName>
                                        </p:attrNameLst>
                                      </p:cBhvr>
                                      <p:to>
                                        <p:strVal val="visible"/>
                                      </p:to>
                                    </p:set>
                                    <p:animEffect transition="in" filter="fade">
                                      <p:cBhvr>
                                        <p:cTn id="22" dur="1000"/>
                                        <p:tgtEl>
                                          <p:spTgt spid="68"/>
                                        </p:tgtEl>
                                      </p:cBhvr>
                                    </p:animEffect>
                                  </p:childTnLst>
                                </p:cTn>
                              </p:par>
                              <p:par>
                                <p:cTn id="23" presetID="10" presetClass="entr" presetSubtype="0" fill="hold" nodeType="withEffect">
                                  <p:stCondLst>
                                    <p:cond delay="600"/>
                                  </p:stCondLst>
                                  <p:childTnLst>
                                    <p:set>
                                      <p:cBhvr>
                                        <p:cTn id="24" dur="1" fill="hold">
                                          <p:stCondLst>
                                            <p:cond delay="0"/>
                                          </p:stCondLst>
                                        </p:cTn>
                                        <p:tgtEl>
                                          <p:spTgt spid="64"/>
                                        </p:tgtEl>
                                        <p:attrNameLst>
                                          <p:attrName>style.visibility</p:attrName>
                                        </p:attrNameLst>
                                      </p:cBhvr>
                                      <p:to>
                                        <p:strVal val="visible"/>
                                      </p:to>
                                    </p:set>
                                    <p:animEffect transition="in" filter="fade">
                                      <p:cBhvr>
                                        <p:cTn id="25" dur="1000"/>
                                        <p:tgtEl>
                                          <p:spTgt spid="64"/>
                                        </p:tgtEl>
                                      </p:cBhvr>
                                    </p:animEffect>
                                  </p:childTnLst>
                                </p:cTn>
                              </p:par>
                              <p:par>
                                <p:cTn id="26" presetID="10" presetClass="entr" presetSubtype="0" fill="hold" nodeType="withEffect">
                                  <p:stCondLst>
                                    <p:cond delay="800"/>
                                  </p:stCondLst>
                                  <p:childTnLst>
                                    <p:set>
                                      <p:cBhvr>
                                        <p:cTn id="27" dur="1" fill="hold">
                                          <p:stCondLst>
                                            <p:cond delay="0"/>
                                          </p:stCondLst>
                                        </p:cTn>
                                        <p:tgtEl>
                                          <p:spTgt spid="66"/>
                                        </p:tgtEl>
                                        <p:attrNameLst>
                                          <p:attrName>style.visibility</p:attrName>
                                        </p:attrNameLst>
                                      </p:cBhvr>
                                      <p:to>
                                        <p:strVal val="visible"/>
                                      </p:to>
                                    </p:set>
                                    <p:animEffect transition="in" filter="fade">
                                      <p:cBhvr>
                                        <p:cTn id="28" dur="1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3" name="Group 2"/>
          <p:cNvGrpSpPr/>
          <p:nvPr/>
        </p:nvGrpSpPr>
        <p:grpSpPr>
          <a:xfrm>
            <a:off x="8705084" y="810746"/>
            <a:ext cx="1739580" cy="339997"/>
            <a:chOff x="8705084" y="810746"/>
            <a:chExt cx="1739580" cy="339997"/>
          </a:xfrm>
        </p:grpSpPr>
        <p:sp>
          <p:nvSpPr>
            <p:cNvPr id="15" name="Rectangle 14"/>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83" name="Straight Connector 82"/>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85" name="Rectangle 84"/>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
        <p:nvSpPr>
          <p:cNvPr id="71" name="Isosceles Triangle 70"/>
          <p:cNvSpPr/>
          <p:nvPr/>
        </p:nvSpPr>
        <p:spPr>
          <a:xfrm rot="5400000">
            <a:off x="1866704" y="172748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232990" y="1625316"/>
            <a:ext cx="645250" cy="552740"/>
            <a:chOff x="2878137" y="1828801"/>
            <a:chExt cx="442913" cy="379412"/>
          </a:xfrm>
        </p:grpSpPr>
        <p:sp>
          <p:nvSpPr>
            <p:cNvPr id="4" name="AutoShape 3"/>
            <p:cNvSpPr>
              <a:spLocks noChangeAspect="1" noChangeArrowheads="1" noTextEdit="1"/>
            </p:cNvSpPr>
            <p:nvPr/>
          </p:nvSpPr>
          <p:spPr bwMode="auto">
            <a:xfrm>
              <a:off x="2879725" y="1830388"/>
              <a:ext cx="439738" cy="376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Rectangle 5"/>
            <p:cNvSpPr>
              <a:spLocks noChangeArrowheads="1"/>
            </p:cNvSpPr>
            <p:nvPr/>
          </p:nvSpPr>
          <p:spPr bwMode="auto">
            <a:xfrm>
              <a:off x="2878137" y="1828801"/>
              <a:ext cx="442913" cy="3794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2878137" y="1828801"/>
              <a:ext cx="442913" cy="301625"/>
            </a:xfrm>
            <a:custGeom>
              <a:avLst/>
              <a:gdLst>
                <a:gd name="T0" fmla="*/ 0 w 556"/>
                <a:gd name="T1" fmla="*/ 27 h 380"/>
                <a:gd name="T2" fmla="*/ 2 w 556"/>
                <a:gd name="T3" fmla="*/ 16 h 380"/>
                <a:gd name="T4" fmla="*/ 8 w 556"/>
                <a:gd name="T5" fmla="*/ 8 h 380"/>
                <a:gd name="T6" fmla="*/ 16 w 556"/>
                <a:gd name="T7" fmla="*/ 2 h 380"/>
                <a:gd name="T8" fmla="*/ 27 w 556"/>
                <a:gd name="T9" fmla="*/ 0 h 380"/>
                <a:gd name="T10" fmla="*/ 529 w 556"/>
                <a:gd name="T11" fmla="*/ 0 h 380"/>
                <a:gd name="T12" fmla="*/ 540 w 556"/>
                <a:gd name="T13" fmla="*/ 2 h 380"/>
                <a:gd name="T14" fmla="*/ 548 w 556"/>
                <a:gd name="T15" fmla="*/ 8 h 380"/>
                <a:gd name="T16" fmla="*/ 554 w 556"/>
                <a:gd name="T17" fmla="*/ 16 h 380"/>
                <a:gd name="T18" fmla="*/ 556 w 556"/>
                <a:gd name="T19" fmla="*/ 27 h 380"/>
                <a:gd name="T20" fmla="*/ 556 w 556"/>
                <a:gd name="T21" fmla="*/ 353 h 380"/>
                <a:gd name="T22" fmla="*/ 554 w 556"/>
                <a:gd name="T23" fmla="*/ 363 h 380"/>
                <a:gd name="T24" fmla="*/ 548 w 556"/>
                <a:gd name="T25" fmla="*/ 372 h 380"/>
                <a:gd name="T26" fmla="*/ 540 w 556"/>
                <a:gd name="T27" fmla="*/ 377 h 380"/>
                <a:gd name="T28" fmla="*/ 529 w 556"/>
                <a:gd name="T29" fmla="*/ 380 h 380"/>
                <a:gd name="T30" fmla="*/ 27 w 556"/>
                <a:gd name="T31" fmla="*/ 380 h 380"/>
                <a:gd name="T32" fmla="*/ 16 w 556"/>
                <a:gd name="T33" fmla="*/ 377 h 380"/>
                <a:gd name="T34" fmla="*/ 8 w 556"/>
                <a:gd name="T35" fmla="*/ 372 h 380"/>
                <a:gd name="T36" fmla="*/ 2 w 556"/>
                <a:gd name="T37" fmla="*/ 363 h 380"/>
                <a:gd name="T38" fmla="*/ 0 w 556"/>
                <a:gd name="T39" fmla="*/ 353 h 380"/>
                <a:gd name="T40" fmla="*/ 0 w 556"/>
                <a:gd name="T41" fmla="*/ 2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56" h="380">
                  <a:moveTo>
                    <a:pt x="0" y="27"/>
                  </a:moveTo>
                  <a:lnTo>
                    <a:pt x="2" y="16"/>
                  </a:lnTo>
                  <a:lnTo>
                    <a:pt x="8" y="8"/>
                  </a:lnTo>
                  <a:lnTo>
                    <a:pt x="16" y="2"/>
                  </a:lnTo>
                  <a:lnTo>
                    <a:pt x="27" y="0"/>
                  </a:lnTo>
                  <a:lnTo>
                    <a:pt x="529" y="0"/>
                  </a:lnTo>
                  <a:lnTo>
                    <a:pt x="540" y="2"/>
                  </a:lnTo>
                  <a:lnTo>
                    <a:pt x="548" y="8"/>
                  </a:lnTo>
                  <a:lnTo>
                    <a:pt x="554" y="16"/>
                  </a:lnTo>
                  <a:lnTo>
                    <a:pt x="556" y="27"/>
                  </a:lnTo>
                  <a:lnTo>
                    <a:pt x="556" y="353"/>
                  </a:lnTo>
                  <a:lnTo>
                    <a:pt x="554" y="363"/>
                  </a:lnTo>
                  <a:lnTo>
                    <a:pt x="548" y="372"/>
                  </a:lnTo>
                  <a:lnTo>
                    <a:pt x="540" y="377"/>
                  </a:lnTo>
                  <a:lnTo>
                    <a:pt x="529" y="380"/>
                  </a:lnTo>
                  <a:lnTo>
                    <a:pt x="27" y="380"/>
                  </a:lnTo>
                  <a:lnTo>
                    <a:pt x="16" y="377"/>
                  </a:lnTo>
                  <a:lnTo>
                    <a:pt x="8" y="372"/>
                  </a:lnTo>
                  <a:lnTo>
                    <a:pt x="2" y="363"/>
                  </a:lnTo>
                  <a:lnTo>
                    <a:pt x="0" y="353"/>
                  </a:lnTo>
                  <a:lnTo>
                    <a:pt x="0" y="27"/>
                  </a:lnTo>
                  <a:close/>
                </a:path>
              </a:pathLst>
            </a:custGeom>
            <a:solidFill>
              <a:srgbClr val="E28D3C"/>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3033713" y="2138363"/>
              <a:ext cx="144463" cy="69850"/>
            </a:xfrm>
            <a:custGeom>
              <a:avLst/>
              <a:gdLst>
                <a:gd name="T0" fmla="*/ 22 w 182"/>
                <a:gd name="T1" fmla="*/ 0 h 87"/>
                <a:gd name="T2" fmla="*/ 157 w 182"/>
                <a:gd name="T3" fmla="*/ 1 h 87"/>
                <a:gd name="T4" fmla="*/ 159 w 182"/>
                <a:gd name="T5" fmla="*/ 51 h 87"/>
                <a:gd name="T6" fmla="*/ 162 w 182"/>
                <a:gd name="T7" fmla="*/ 65 h 87"/>
                <a:gd name="T8" fmla="*/ 182 w 182"/>
                <a:gd name="T9" fmla="*/ 81 h 87"/>
                <a:gd name="T10" fmla="*/ 182 w 182"/>
                <a:gd name="T11" fmla="*/ 87 h 87"/>
                <a:gd name="T12" fmla="*/ 0 w 182"/>
                <a:gd name="T13" fmla="*/ 87 h 87"/>
                <a:gd name="T14" fmla="*/ 9 w 182"/>
                <a:gd name="T15" fmla="*/ 70 h 87"/>
                <a:gd name="T16" fmla="*/ 22 w 182"/>
                <a:gd name="T17" fmla="*/ 62 h 87"/>
                <a:gd name="T18" fmla="*/ 26 w 182"/>
                <a:gd name="T19" fmla="*/ 24 h 87"/>
                <a:gd name="T20" fmla="*/ 22 w 182"/>
                <a:gd name="T21" fmla="*/ 0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 h="87">
                  <a:moveTo>
                    <a:pt x="22" y="0"/>
                  </a:moveTo>
                  <a:lnTo>
                    <a:pt x="157" y="1"/>
                  </a:lnTo>
                  <a:lnTo>
                    <a:pt x="159" y="51"/>
                  </a:lnTo>
                  <a:lnTo>
                    <a:pt x="162" y="65"/>
                  </a:lnTo>
                  <a:lnTo>
                    <a:pt x="182" y="81"/>
                  </a:lnTo>
                  <a:lnTo>
                    <a:pt x="182" y="87"/>
                  </a:lnTo>
                  <a:lnTo>
                    <a:pt x="0" y="87"/>
                  </a:lnTo>
                  <a:lnTo>
                    <a:pt x="9" y="70"/>
                  </a:lnTo>
                  <a:lnTo>
                    <a:pt x="22" y="62"/>
                  </a:lnTo>
                  <a:lnTo>
                    <a:pt x="26" y="24"/>
                  </a:lnTo>
                  <a:lnTo>
                    <a:pt x="22" y="0"/>
                  </a:lnTo>
                  <a:close/>
                </a:path>
              </a:pathLst>
            </a:custGeom>
            <a:solidFill>
              <a:srgbClr val="E28D3C"/>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Rectangle 8"/>
            <p:cNvSpPr>
              <a:spLocks noChangeArrowheads="1"/>
            </p:cNvSpPr>
            <p:nvPr/>
          </p:nvSpPr>
          <p:spPr bwMode="auto">
            <a:xfrm>
              <a:off x="2894013" y="1847850"/>
              <a:ext cx="412750" cy="2317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74" name="Picture 73"/>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76" name="Picture 75"/>
          <p:cNvPicPr>
            <a:picLocks noChangeAspect="1"/>
          </p:cNvPicPr>
          <p:nvPr/>
        </p:nvPicPr>
        <p:blipFill>
          <a:blip r:embed="rId4">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77" name="Picture 76"/>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79" name="Picture 78"/>
          <p:cNvPicPr>
            <a:picLocks noChangeAspect="1"/>
          </p:cNvPicPr>
          <p:nvPr/>
        </p:nvPicPr>
        <p:blipFill>
          <a:blip r:embed="rId6">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63" name="Picture 62"/>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64" name="Picture 63"/>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65" name="Picture 64"/>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66" name="Picture 65"/>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spTree>
    <p:extLst>
      <p:ext uri="{BB962C8B-B14F-4D97-AF65-F5344CB8AC3E}">
        <p14:creationId xmlns:p14="http://schemas.microsoft.com/office/powerpoint/2010/main" val="159319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14:presetBounceEnd="42000">
                                      <p:stCondLst>
                                        <p:cond delay="500"/>
                                      </p:stCondLst>
                                      <p:childTnLst>
                                        <p:set>
                                          <p:cBhvr>
                                            <p:cTn id="6" dur="1" fill="hold">
                                              <p:stCondLst>
                                                <p:cond delay="0"/>
                                              </p:stCondLst>
                                            </p:cTn>
                                            <p:tgtEl>
                                              <p:spTgt spid="71"/>
                                            </p:tgtEl>
                                            <p:attrNameLst>
                                              <p:attrName>style.visibility</p:attrName>
                                            </p:attrNameLst>
                                          </p:cBhvr>
                                          <p:to>
                                            <p:strVal val="visible"/>
                                          </p:to>
                                        </p:set>
                                        <p:anim calcmode="lin" valueType="num" p14:bounceEnd="42000">
                                          <p:cBhvr additive="base">
                                            <p:cTn id="7" dur="500" fill="hold"/>
                                            <p:tgtEl>
                                              <p:spTgt spid="71"/>
                                            </p:tgtEl>
                                            <p:attrNameLst>
                                              <p:attrName>ppt_x</p:attrName>
                                            </p:attrNameLst>
                                          </p:cBhvr>
                                          <p:tavLst>
                                            <p:tav tm="0">
                                              <p:val>
                                                <p:strVal val="0-#ppt_w/2"/>
                                              </p:val>
                                            </p:tav>
                                            <p:tav tm="100000">
                                              <p:val>
                                                <p:strVal val="#ppt_x"/>
                                              </p:val>
                                            </p:tav>
                                          </p:tavLst>
                                        </p:anim>
                                        <p:anim calcmode="lin" valueType="num" p14:bounceEnd="42000">
                                          <p:cBhvr additive="base">
                                            <p:cTn id="8" dur="500" fill="hold"/>
                                            <p:tgtEl>
                                              <p:spTgt spid="71"/>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xit" presetSubtype="0" fill="hold" nodeType="afterEffect">
                                      <p:stCondLst>
                                        <p:cond delay="0"/>
                                      </p:stCondLst>
                                      <p:childTnLst>
                                        <p:animEffect transition="out" filter="fade">
                                          <p:cBhvr>
                                            <p:cTn id="11" dur="1000"/>
                                            <p:tgtEl>
                                              <p:spTgt spid="77"/>
                                            </p:tgtEl>
                                          </p:cBhvr>
                                        </p:animEffect>
                                        <p:set>
                                          <p:cBhvr>
                                            <p:cTn id="12" dur="1" fill="hold">
                                              <p:stCondLst>
                                                <p:cond delay="999"/>
                                              </p:stCondLst>
                                            </p:cTn>
                                            <p:tgtEl>
                                              <p:spTgt spid="77"/>
                                            </p:tgtEl>
                                            <p:attrNameLst>
                                              <p:attrName>style.visibility</p:attrName>
                                            </p:attrNameLst>
                                          </p:cBhvr>
                                          <p:to>
                                            <p:strVal val="hidden"/>
                                          </p:to>
                                        </p:set>
                                      </p:childTnLst>
                                    </p:cTn>
                                  </p:par>
                                </p:childTnLst>
                              </p:cTn>
                            </p:par>
                            <p:par>
                              <p:cTn id="13" fill="hold">
                                <p:stCondLst>
                                  <p:cond delay="2000"/>
                                </p:stCondLst>
                                <p:childTnLst>
                                  <p:par>
                                    <p:cTn id="14" presetID="22" presetClass="entr" presetSubtype="8" fill="hold"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left)">
                                          <p:cBhvr>
                                            <p:cTn id="1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afterEffect">
                                      <p:stCondLst>
                                        <p:cond delay="500"/>
                                      </p:stCondLst>
                                      <p:childTnLst>
                                        <p:set>
                                          <p:cBhvr>
                                            <p:cTn id="6" dur="1" fill="hold">
                                              <p:stCondLst>
                                                <p:cond delay="0"/>
                                              </p:stCondLst>
                                            </p:cTn>
                                            <p:tgtEl>
                                              <p:spTgt spid="71"/>
                                            </p:tgtEl>
                                            <p:attrNameLst>
                                              <p:attrName>style.visibility</p:attrName>
                                            </p:attrNameLst>
                                          </p:cBhvr>
                                          <p:to>
                                            <p:strVal val="visible"/>
                                          </p:to>
                                        </p:set>
                                        <p:anim calcmode="lin" valueType="num">
                                          <p:cBhvr additive="base">
                                            <p:cTn id="7" dur="500" fill="hold"/>
                                            <p:tgtEl>
                                              <p:spTgt spid="71"/>
                                            </p:tgtEl>
                                            <p:attrNameLst>
                                              <p:attrName>ppt_x</p:attrName>
                                            </p:attrNameLst>
                                          </p:cBhvr>
                                          <p:tavLst>
                                            <p:tav tm="0">
                                              <p:val>
                                                <p:strVal val="0-#ppt_w/2"/>
                                              </p:val>
                                            </p:tav>
                                            <p:tav tm="100000">
                                              <p:val>
                                                <p:strVal val="#ppt_x"/>
                                              </p:val>
                                            </p:tav>
                                          </p:tavLst>
                                        </p:anim>
                                        <p:anim calcmode="lin" valueType="num">
                                          <p:cBhvr additive="base">
                                            <p:cTn id="8" dur="500" fill="hold"/>
                                            <p:tgtEl>
                                              <p:spTgt spid="71"/>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xit" presetSubtype="0" fill="hold" nodeType="afterEffect">
                                      <p:stCondLst>
                                        <p:cond delay="0"/>
                                      </p:stCondLst>
                                      <p:childTnLst>
                                        <p:animEffect transition="out" filter="fade">
                                          <p:cBhvr>
                                            <p:cTn id="11" dur="1000"/>
                                            <p:tgtEl>
                                              <p:spTgt spid="77"/>
                                            </p:tgtEl>
                                          </p:cBhvr>
                                        </p:animEffect>
                                        <p:set>
                                          <p:cBhvr>
                                            <p:cTn id="12" dur="1" fill="hold">
                                              <p:stCondLst>
                                                <p:cond delay="999"/>
                                              </p:stCondLst>
                                            </p:cTn>
                                            <p:tgtEl>
                                              <p:spTgt spid="77"/>
                                            </p:tgtEl>
                                            <p:attrNameLst>
                                              <p:attrName>style.visibility</p:attrName>
                                            </p:attrNameLst>
                                          </p:cBhvr>
                                          <p:to>
                                            <p:strVal val="hidden"/>
                                          </p:to>
                                        </p:set>
                                      </p:childTnLst>
                                    </p:cTn>
                                  </p:par>
                                </p:childTnLst>
                              </p:cTn>
                            </p:par>
                            <p:par>
                              <p:cTn id="13" fill="hold">
                                <p:stCondLst>
                                  <p:cond delay="2000"/>
                                </p:stCondLst>
                                <p:childTnLst>
                                  <p:par>
                                    <p:cTn id="14" presetID="22" presetClass="entr" presetSubtype="8" fill="hold" nodeType="afterEffect">
                                      <p:stCondLst>
                                        <p:cond delay="0"/>
                                      </p:stCondLst>
                                      <p:childTnLst>
                                        <p:set>
                                          <p:cBhvr>
                                            <p:cTn id="15" dur="1" fill="hold">
                                              <p:stCondLst>
                                                <p:cond delay="0"/>
                                              </p:stCondLst>
                                            </p:cTn>
                                            <p:tgtEl>
                                              <p:spTgt spid="13"/>
                                            </p:tgtEl>
                                            <p:attrNameLst>
                                              <p:attrName>style.visibility</p:attrName>
                                            </p:attrNameLst>
                                          </p:cBhvr>
                                          <p:to>
                                            <p:strVal val="visible"/>
                                          </p:to>
                                        </p:set>
                                        <p:animEffect transition="in" filter="wipe(left)">
                                          <p:cBhvr>
                                            <p:cTn id="16" dur="20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animBg="1"/>
        </p:bldLst>
      </p:timing>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0" name="Picture 119"/>
          <p:cNvPicPr>
            <a:picLocks noChangeAspect="1"/>
          </p:cNvPicPr>
          <p:nvPr/>
        </p:nvPicPr>
        <p:blipFill>
          <a:blip r:embed="rId3">
            <a:clrChange>
              <a:clrFrom>
                <a:srgbClr val="FFFFFF"/>
              </a:clrFrom>
              <a:clrTo>
                <a:srgbClr val="FFFFFF">
                  <a:alpha val="0"/>
                </a:srgbClr>
              </a:clrTo>
            </a:clrChange>
          </a:blip>
          <a:stretch>
            <a:fillRect/>
          </a:stretch>
        </p:blipFill>
        <p:spPr>
          <a:xfrm>
            <a:off x="2454066" y="2336292"/>
            <a:ext cx="228377" cy="428995"/>
          </a:xfrm>
          <a:prstGeom prst="rect">
            <a:avLst/>
          </a:prstGeom>
        </p:spPr>
      </p:pic>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sp>
        <p:nvSpPr>
          <p:cNvPr id="4" name="Isosceles Triangle 3"/>
          <p:cNvSpPr/>
          <p:nvPr/>
        </p:nvSpPr>
        <p:spPr>
          <a:xfrm rot="5400000">
            <a:off x="1866704" y="1746188"/>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 name="Group 18"/>
          <p:cNvGrpSpPr/>
          <p:nvPr/>
        </p:nvGrpSpPr>
        <p:grpSpPr>
          <a:xfrm>
            <a:off x="2450802" y="2334959"/>
            <a:ext cx="229068" cy="429803"/>
            <a:chOff x="3135311" y="2235204"/>
            <a:chExt cx="153988" cy="288926"/>
          </a:xfrm>
        </p:grpSpPr>
        <p:sp>
          <p:nvSpPr>
            <p:cNvPr id="7" name="AutoShape 3"/>
            <p:cNvSpPr>
              <a:spLocks noChangeAspect="1" noChangeArrowheads="1" noTextEdit="1"/>
            </p:cNvSpPr>
            <p:nvPr/>
          </p:nvSpPr>
          <p:spPr bwMode="auto">
            <a:xfrm>
              <a:off x="3136900" y="2236788"/>
              <a:ext cx="150813"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5"/>
            <p:cNvSpPr>
              <a:spLocks/>
            </p:cNvSpPr>
            <p:nvPr/>
          </p:nvSpPr>
          <p:spPr bwMode="auto">
            <a:xfrm>
              <a:off x="3135311" y="2235204"/>
              <a:ext cx="153988" cy="288926"/>
            </a:xfrm>
            <a:custGeom>
              <a:avLst/>
              <a:gdLst>
                <a:gd name="T0" fmla="*/ 0 w 192"/>
                <a:gd name="T1" fmla="*/ 23 h 362"/>
                <a:gd name="T2" fmla="*/ 2 w 192"/>
                <a:gd name="T3" fmla="*/ 15 h 362"/>
                <a:gd name="T4" fmla="*/ 7 w 192"/>
                <a:gd name="T5" fmla="*/ 7 h 362"/>
                <a:gd name="T6" fmla="*/ 15 w 192"/>
                <a:gd name="T7" fmla="*/ 2 h 362"/>
                <a:gd name="T8" fmla="*/ 23 w 192"/>
                <a:gd name="T9" fmla="*/ 0 h 362"/>
                <a:gd name="T10" fmla="*/ 169 w 192"/>
                <a:gd name="T11" fmla="*/ 0 h 362"/>
                <a:gd name="T12" fmla="*/ 177 w 192"/>
                <a:gd name="T13" fmla="*/ 2 h 362"/>
                <a:gd name="T14" fmla="*/ 185 w 192"/>
                <a:gd name="T15" fmla="*/ 7 h 362"/>
                <a:gd name="T16" fmla="*/ 190 w 192"/>
                <a:gd name="T17" fmla="*/ 15 h 362"/>
                <a:gd name="T18" fmla="*/ 192 w 192"/>
                <a:gd name="T19" fmla="*/ 23 h 362"/>
                <a:gd name="T20" fmla="*/ 192 w 192"/>
                <a:gd name="T21" fmla="*/ 339 h 362"/>
                <a:gd name="T22" fmla="*/ 190 w 192"/>
                <a:gd name="T23" fmla="*/ 347 h 362"/>
                <a:gd name="T24" fmla="*/ 185 w 192"/>
                <a:gd name="T25" fmla="*/ 355 h 362"/>
                <a:gd name="T26" fmla="*/ 177 w 192"/>
                <a:gd name="T27" fmla="*/ 360 h 362"/>
                <a:gd name="T28" fmla="*/ 169 w 192"/>
                <a:gd name="T29" fmla="*/ 362 h 362"/>
                <a:gd name="T30" fmla="*/ 23 w 192"/>
                <a:gd name="T31" fmla="*/ 362 h 362"/>
                <a:gd name="T32" fmla="*/ 15 w 192"/>
                <a:gd name="T33" fmla="*/ 360 h 362"/>
                <a:gd name="T34" fmla="*/ 7 w 192"/>
                <a:gd name="T35" fmla="*/ 355 h 362"/>
                <a:gd name="T36" fmla="*/ 2 w 192"/>
                <a:gd name="T37" fmla="*/ 347 h 362"/>
                <a:gd name="T38" fmla="*/ 0 w 192"/>
                <a:gd name="T39" fmla="*/ 339 h 362"/>
                <a:gd name="T40" fmla="*/ 0 w 192"/>
                <a:gd name="T41" fmla="*/ 23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2" h="362">
                  <a:moveTo>
                    <a:pt x="0" y="23"/>
                  </a:moveTo>
                  <a:lnTo>
                    <a:pt x="2" y="15"/>
                  </a:lnTo>
                  <a:lnTo>
                    <a:pt x="7" y="7"/>
                  </a:lnTo>
                  <a:lnTo>
                    <a:pt x="15" y="2"/>
                  </a:lnTo>
                  <a:lnTo>
                    <a:pt x="23" y="0"/>
                  </a:lnTo>
                  <a:lnTo>
                    <a:pt x="169" y="0"/>
                  </a:lnTo>
                  <a:lnTo>
                    <a:pt x="177" y="2"/>
                  </a:lnTo>
                  <a:lnTo>
                    <a:pt x="185" y="7"/>
                  </a:lnTo>
                  <a:lnTo>
                    <a:pt x="190" y="15"/>
                  </a:lnTo>
                  <a:lnTo>
                    <a:pt x="192" y="23"/>
                  </a:lnTo>
                  <a:lnTo>
                    <a:pt x="192" y="339"/>
                  </a:lnTo>
                  <a:lnTo>
                    <a:pt x="190" y="347"/>
                  </a:lnTo>
                  <a:lnTo>
                    <a:pt x="185" y="355"/>
                  </a:lnTo>
                  <a:lnTo>
                    <a:pt x="177" y="360"/>
                  </a:lnTo>
                  <a:lnTo>
                    <a:pt x="169" y="362"/>
                  </a:lnTo>
                  <a:lnTo>
                    <a:pt x="23" y="362"/>
                  </a:lnTo>
                  <a:lnTo>
                    <a:pt x="15" y="360"/>
                  </a:lnTo>
                  <a:lnTo>
                    <a:pt x="7" y="355"/>
                  </a:lnTo>
                  <a:lnTo>
                    <a:pt x="2" y="347"/>
                  </a:lnTo>
                  <a:lnTo>
                    <a:pt x="0" y="339"/>
                  </a:lnTo>
                  <a:lnTo>
                    <a:pt x="0" y="23"/>
                  </a:lnTo>
                  <a:close/>
                </a:path>
              </a:pathLst>
            </a:custGeom>
            <a:solidFill>
              <a:srgbClr val="72891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6"/>
            <p:cNvSpPr>
              <a:spLocks/>
            </p:cNvSpPr>
            <p:nvPr/>
          </p:nvSpPr>
          <p:spPr bwMode="auto">
            <a:xfrm>
              <a:off x="3200400" y="2489201"/>
              <a:ext cx="23813" cy="25400"/>
            </a:xfrm>
            <a:custGeom>
              <a:avLst/>
              <a:gdLst>
                <a:gd name="T0" fmla="*/ 0 w 29"/>
                <a:gd name="T1" fmla="*/ 15 h 30"/>
                <a:gd name="T2" fmla="*/ 1 w 29"/>
                <a:gd name="T3" fmla="*/ 8 h 30"/>
                <a:gd name="T4" fmla="*/ 4 w 29"/>
                <a:gd name="T5" fmla="*/ 4 h 30"/>
                <a:gd name="T6" fmla="*/ 8 w 29"/>
                <a:gd name="T7" fmla="*/ 1 h 30"/>
                <a:gd name="T8" fmla="*/ 15 w 29"/>
                <a:gd name="T9" fmla="*/ 0 h 30"/>
                <a:gd name="T10" fmla="*/ 20 w 29"/>
                <a:gd name="T11" fmla="*/ 1 h 30"/>
                <a:gd name="T12" fmla="*/ 24 w 29"/>
                <a:gd name="T13" fmla="*/ 4 h 30"/>
                <a:gd name="T14" fmla="*/ 27 w 29"/>
                <a:gd name="T15" fmla="*/ 8 h 30"/>
                <a:gd name="T16" fmla="*/ 29 w 29"/>
                <a:gd name="T17" fmla="*/ 15 h 30"/>
                <a:gd name="T18" fmla="*/ 27 w 29"/>
                <a:gd name="T19" fmla="*/ 21 h 30"/>
                <a:gd name="T20" fmla="*/ 24 w 29"/>
                <a:gd name="T21" fmla="*/ 25 h 30"/>
                <a:gd name="T22" fmla="*/ 20 w 29"/>
                <a:gd name="T23" fmla="*/ 28 h 30"/>
                <a:gd name="T24" fmla="*/ 15 w 29"/>
                <a:gd name="T25" fmla="*/ 30 h 30"/>
                <a:gd name="T26" fmla="*/ 8 w 29"/>
                <a:gd name="T27" fmla="*/ 28 h 30"/>
                <a:gd name="T28" fmla="*/ 4 w 29"/>
                <a:gd name="T29" fmla="*/ 25 h 30"/>
                <a:gd name="T30" fmla="*/ 1 w 29"/>
                <a:gd name="T31" fmla="*/ 21 h 30"/>
                <a:gd name="T32" fmla="*/ 0 w 29"/>
                <a:gd name="T3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0" y="15"/>
                  </a:moveTo>
                  <a:lnTo>
                    <a:pt x="1" y="8"/>
                  </a:lnTo>
                  <a:lnTo>
                    <a:pt x="4" y="4"/>
                  </a:lnTo>
                  <a:lnTo>
                    <a:pt x="8" y="1"/>
                  </a:lnTo>
                  <a:lnTo>
                    <a:pt x="15" y="0"/>
                  </a:lnTo>
                  <a:lnTo>
                    <a:pt x="20" y="1"/>
                  </a:lnTo>
                  <a:lnTo>
                    <a:pt x="24" y="4"/>
                  </a:lnTo>
                  <a:lnTo>
                    <a:pt x="27" y="8"/>
                  </a:lnTo>
                  <a:lnTo>
                    <a:pt x="29" y="15"/>
                  </a:lnTo>
                  <a:lnTo>
                    <a:pt x="27" y="21"/>
                  </a:lnTo>
                  <a:lnTo>
                    <a:pt x="24" y="25"/>
                  </a:lnTo>
                  <a:lnTo>
                    <a:pt x="20" y="28"/>
                  </a:lnTo>
                  <a:lnTo>
                    <a:pt x="15" y="30"/>
                  </a:lnTo>
                  <a:lnTo>
                    <a:pt x="8" y="28"/>
                  </a:lnTo>
                  <a:lnTo>
                    <a:pt x="4" y="25"/>
                  </a:lnTo>
                  <a:lnTo>
                    <a:pt x="1" y="21"/>
                  </a:lnTo>
                  <a:lnTo>
                    <a:pt x="0" y="15"/>
                  </a:lnTo>
                  <a:close/>
                </a:path>
              </a:pathLst>
            </a:custGeom>
            <a:solidFill>
              <a:srgbClr val="72891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a:off x="3200400" y="2489201"/>
              <a:ext cx="23813" cy="25400"/>
            </a:xfrm>
            <a:custGeom>
              <a:avLst/>
              <a:gdLst>
                <a:gd name="T0" fmla="*/ 0 w 29"/>
                <a:gd name="T1" fmla="*/ 15 h 30"/>
                <a:gd name="T2" fmla="*/ 1 w 29"/>
                <a:gd name="T3" fmla="*/ 8 h 30"/>
                <a:gd name="T4" fmla="*/ 4 w 29"/>
                <a:gd name="T5" fmla="*/ 4 h 30"/>
                <a:gd name="T6" fmla="*/ 8 w 29"/>
                <a:gd name="T7" fmla="*/ 1 h 30"/>
                <a:gd name="T8" fmla="*/ 15 w 29"/>
                <a:gd name="T9" fmla="*/ 0 h 30"/>
                <a:gd name="T10" fmla="*/ 20 w 29"/>
                <a:gd name="T11" fmla="*/ 1 h 30"/>
                <a:gd name="T12" fmla="*/ 24 w 29"/>
                <a:gd name="T13" fmla="*/ 4 h 30"/>
                <a:gd name="T14" fmla="*/ 27 w 29"/>
                <a:gd name="T15" fmla="*/ 8 h 30"/>
                <a:gd name="T16" fmla="*/ 29 w 29"/>
                <a:gd name="T17" fmla="*/ 15 h 30"/>
                <a:gd name="T18" fmla="*/ 27 w 29"/>
                <a:gd name="T19" fmla="*/ 21 h 30"/>
                <a:gd name="T20" fmla="*/ 24 w 29"/>
                <a:gd name="T21" fmla="*/ 25 h 30"/>
                <a:gd name="T22" fmla="*/ 20 w 29"/>
                <a:gd name="T23" fmla="*/ 28 h 30"/>
                <a:gd name="T24" fmla="*/ 15 w 29"/>
                <a:gd name="T25" fmla="*/ 30 h 30"/>
                <a:gd name="T26" fmla="*/ 8 w 29"/>
                <a:gd name="T27" fmla="*/ 28 h 30"/>
                <a:gd name="T28" fmla="*/ 4 w 29"/>
                <a:gd name="T29" fmla="*/ 25 h 30"/>
                <a:gd name="T30" fmla="*/ 1 w 29"/>
                <a:gd name="T31" fmla="*/ 21 h 30"/>
                <a:gd name="T32" fmla="*/ 0 w 29"/>
                <a:gd name="T33"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30">
                  <a:moveTo>
                    <a:pt x="0" y="15"/>
                  </a:moveTo>
                  <a:lnTo>
                    <a:pt x="1" y="8"/>
                  </a:lnTo>
                  <a:lnTo>
                    <a:pt x="4" y="4"/>
                  </a:lnTo>
                  <a:lnTo>
                    <a:pt x="8" y="1"/>
                  </a:lnTo>
                  <a:lnTo>
                    <a:pt x="15" y="0"/>
                  </a:lnTo>
                  <a:lnTo>
                    <a:pt x="20" y="1"/>
                  </a:lnTo>
                  <a:lnTo>
                    <a:pt x="24" y="4"/>
                  </a:lnTo>
                  <a:lnTo>
                    <a:pt x="27" y="8"/>
                  </a:lnTo>
                  <a:lnTo>
                    <a:pt x="29" y="15"/>
                  </a:lnTo>
                  <a:lnTo>
                    <a:pt x="27" y="21"/>
                  </a:lnTo>
                  <a:lnTo>
                    <a:pt x="24" y="25"/>
                  </a:lnTo>
                  <a:lnTo>
                    <a:pt x="20" y="28"/>
                  </a:lnTo>
                  <a:lnTo>
                    <a:pt x="15" y="30"/>
                  </a:lnTo>
                  <a:lnTo>
                    <a:pt x="8" y="28"/>
                  </a:lnTo>
                  <a:lnTo>
                    <a:pt x="4" y="25"/>
                  </a:lnTo>
                  <a:lnTo>
                    <a:pt x="1" y="21"/>
                  </a:lnTo>
                  <a:lnTo>
                    <a:pt x="0" y="15"/>
                  </a:lnTo>
                </a:path>
              </a:pathLst>
            </a:custGeom>
            <a:noFill/>
            <a:ln w="31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Freeform 8"/>
            <p:cNvSpPr>
              <a:spLocks/>
            </p:cNvSpPr>
            <p:nvPr/>
          </p:nvSpPr>
          <p:spPr bwMode="auto">
            <a:xfrm>
              <a:off x="3251200" y="2243138"/>
              <a:ext cx="14288" cy="14288"/>
            </a:xfrm>
            <a:custGeom>
              <a:avLst/>
              <a:gdLst>
                <a:gd name="T0" fmla="*/ 0 w 17"/>
                <a:gd name="T1" fmla="*/ 9 h 17"/>
                <a:gd name="T2" fmla="*/ 0 w 17"/>
                <a:gd name="T3" fmla="*/ 5 h 17"/>
                <a:gd name="T4" fmla="*/ 2 w 17"/>
                <a:gd name="T5" fmla="*/ 3 h 17"/>
                <a:gd name="T6" fmla="*/ 4 w 17"/>
                <a:gd name="T7" fmla="*/ 0 h 17"/>
                <a:gd name="T8" fmla="*/ 8 w 17"/>
                <a:gd name="T9" fmla="*/ 0 h 17"/>
                <a:gd name="T10" fmla="*/ 11 w 17"/>
                <a:gd name="T11" fmla="*/ 0 h 17"/>
                <a:gd name="T12" fmla="*/ 14 w 17"/>
                <a:gd name="T13" fmla="*/ 3 h 17"/>
                <a:gd name="T14" fmla="*/ 16 w 17"/>
                <a:gd name="T15" fmla="*/ 5 h 17"/>
                <a:gd name="T16" fmla="*/ 17 w 17"/>
                <a:gd name="T17" fmla="*/ 9 h 17"/>
                <a:gd name="T18" fmla="*/ 16 w 17"/>
                <a:gd name="T19" fmla="*/ 12 h 17"/>
                <a:gd name="T20" fmla="*/ 14 w 17"/>
                <a:gd name="T21" fmla="*/ 14 h 17"/>
                <a:gd name="T22" fmla="*/ 11 w 17"/>
                <a:gd name="T23" fmla="*/ 16 h 17"/>
                <a:gd name="T24" fmla="*/ 8 w 17"/>
                <a:gd name="T25" fmla="*/ 17 h 17"/>
                <a:gd name="T26" fmla="*/ 4 w 17"/>
                <a:gd name="T27" fmla="*/ 16 h 17"/>
                <a:gd name="T28" fmla="*/ 2 w 17"/>
                <a:gd name="T29" fmla="*/ 14 h 17"/>
                <a:gd name="T30" fmla="*/ 0 w 17"/>
                <a:gd name="T31" fmla="*/ 12 h 17"/>
                <a:gd name="T32" fmla="*/ 0 w 17"/>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7">
                  <a:moveTo>
                    <a:pt x="0" y="9"/>
                  </a:moveTo>
                  <a:lnTo>
                    <a:pt x="0" y="5"/>
                  </a:lnTo>
                  <a:lnTo>
                    <a:pt x="2" y="3"/>
                  </a:lnTo>
                  <a:lnTo>
                    <a:pt x="4" y="0"/>
                  </a:lnTo>
                  <a:lnTo>
                    <a:pt x="8" y="0"/>
                  </a:lnTo>
                  <a:lnTo>
                    <a:pt x="11" y="0"/>
                  </a:lnTo>
                  <a:lnTo>
                    <a:pt x="14" y="3"/>
                  </a:lnTo>
                  <a:lnTo>
                    <a:pt x="16" y="5"/>
                  </a:lnTo>
                  <a:lnTo>
                    <a:pt x="17" y="9"/>
                  </a:lnTo>
                  <a:lnTo>
                    <a:pt x="16" y="12"/>
                  </a:lnTo>
                  <a:lnTo>
                    <a:pt x="14" y="14"/>
                  </a:lnTo>
                  <a:lnTo>
                    <a:pt x="11" y="16"/>
                  </a:lnTo>
                  <a:lnTo>
                    <a:pt x="8" y="17"/>
                  </a:lnTo>
                  <a:lnTo>
                    <a:pt x="4" y="16"/>
                  </a:lnTo>
                  <a:lnTo>
                    <a:pt x="2" y="14"/>
                  </a:lnTo>
                  <a:lnTo>
                    <a:pt x="0" y="12"/>
                  </a:lnTo>
                  <a:lnTo>
                    <a:pt x="0" y="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Rectangle 9"/>
            <p:cNvSpPr>
              <a:spLocks noChangeArrowheads="1"/>
            </p:cNvSpPr>
            <p:nvPr/>
          </p:nvSpPr>
          <p:spPr bwMode="auto">
            <a:xfrm>
              <a:off x="3151188" y="2259015"/>
              <a:ext cx="123825" cy="214311"/>
            </a:xfrm>
            <a:prstGeom prst="rect">
              <a:avLst/>
            </a:prstGeom>
            <a:solidFill>
              <a:srgbClr val="D9D9D9"/>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Rectangle 10"/>
            <p:cNvSpPr>
              <a:spLocks noChangeArrowheads="1"/>
            </p:cNvSpPr>
            <p:nvPr/>
          </p:nvSpPr>
          <p:spPr bwMode="auto">
            <a:xfrm>
              <a:off x="3155948" y="2263778"/>
              <a:ext cx="112714" cy="206374"/>
            </a:xfrm>
            <a:prstGeom prst="rect">
              <a:avLst/>
            </a:prstGeom>
            <a:solidFill>
              <a:schemeClr val="accent6">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grpSp>
        <p:nvGrpSpPr>
          <p:cNvPr id="84" name="Group 83"/>
          <p:cNvGrpSpPr/>
          <p:nvPr/>
        </p:nvGrpSpPr>
        <p:grpSpPr>
          <a:xfrm>
            <a:off x="8705084" y="810746"/>
            <a:ext cx="1739580" cy="339997"/>
            <a:chOff x="8705084" y="810746"/>
            <a:chExt cx="1739580" cy="339997"/>
          </a:xfrm>
        </p:grpSpPr>
        <p:sp>
          <p:nvSpPr>
            <p:cNvPr id="86" name="Rectangle 85"/>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87" name="Straight Connector 86"/>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88" name="Rectangle 87"/>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pic>
        <p:nvPicPr>
          <p:cNvPr id="80" name="Picture 79"/>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82" name="Picture 81"/>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83" name="Picture 82"/>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pic>
        <p:nvPicPr>
          <p:cNvPr id="85" name="Picture 84"/>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spTree>
    <p:extLst>
      <p:ext uri="{BB962C8B-B14F-4D97-AF65-F5344CB8AC3E}">
        <p14:creationId xmlns:p14="http://schemas.microsoft.com/office/powerpoint/2010/main" val="35524683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46000">
                                      <p:stCondLst>
                                        <p:cond delay="0"/>
                                      </p:stCondLst>
                                      <p:childTnLst>
                                        <p:animMotion origin="layout" path="M 3.54167E-6 7.40741E-7 L 3.54167E-6 0.10046 " pathEditMode="relative" rAng="0" ptsTypes="AA" p14:bounceEnd="46000">
                                          <p:cBhvr>
                                            <p:cTn id="6" dur="500" fill="hold"/>
                                            <p:tgtEl>
                                              <p:spTgt spid="4"/>
                                            </p:tgtEl>
                                            <p:attrNameLst>
                                              <p:attrName>ppt_x</p:attrName>
                                              <p:attrName>ppt_y</p:attrName>
                                            </p:attrNameLst>
                                          </p:cBhvr>
                                          <p:rCtr x="0" y="5023"/>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wipe(left)">
                                          <p:cBhvr>
                                            <p:cTn id="14"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7.40741E-7 L 3.54167E-6 0.10046 " pathEditMode="relative" rAng="0" ptsTypes="AA">
                                          <p:cBhvr>
                                            <p:cTn id="6" dur="500" fill="hold"/>
                                            <p:tgtEl>
                                              <p:spTgt spid="4"/>
                                            </p:tgtEl>
                                            <p:attrNameLst>
                                              <p:attrName>ppt_x</p:attrName>
                                              <p:attrName>ppt_y</p:attrName>
                                            </p:attrNameLst>
                                          </p:cBhvr>
                                          <p:rCtr x="0" y="5023"/>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fade">
                                          <p:cBhvr>
                                            <p:cTn id="10" dur="500"/>
                                            <p:tgtEl>
                                              <p:spTgt spid="19"/>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wipe(left)">
                                          <p:cBhvr>
                                            <p:cTn id="14" dur="20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pic>
        <p:nvPicPr>
          <p:cNvPr id="174" name="Picture 173"/>
          <p:cNvPicPr>
            <a:picLocks noChangeAspect="1"/>
          </p:cNvPicPr>
          <p:nvPr/>
        </p:nvPicPr>
        <p:blipFill>
          <a:blip r:embed="rId3">
            <a:clrChange>
              <a:clrFrom>
                <a:srgbClr val="FFFFFF"/>
              </a:clrFrom>
              <a:clrTo>
                <a:srgbClr val="FFFFFF">
                  <a:alpha val="0"/>
                </a:srgbClr>
              </a:clrTo>
            </a:clrChange>
          </a:blip>
          <a:stretch>
            <a:fillRect/>
          </a:stretch>
        </p:blipFill>
        <p:spPr>
          <a:xfrm>
            <a:off x="2266482" y="4495383"/>
            <a:ext cx="601584" cy="401057"/>
          </a:xfrm>
          <a:prstGeom prst="rect">
            <a:avLst/>
          </a:prstGeom>
        </p:spPr>
      </p:pic>
      <p:sp>
        <p:nvSpPr>
          <p:cNvPr id="186" name="Isosceles Triangle 185"/>
          <p:cNvSpPr/>
          <p:nvPr/>
        </p:nvSpPr>
        <p:spPr>
          <a:xfrm rot="5400000">
            <a:off x="1866704" y="2410782"/>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2267854" y="4494457"/>
            <a:ext cx="601584" cy="401057"/>
            <a:chOff x="3284130" y="2427382"/>
            <a:chExt cx="379447" cy="252965"/>
          </a:xfrm>
        </p:grpSpPr>
        <p:sp>
          <p:nvSpPr>
            <p:cNvPr id="3" name="Rectangle 2"/>
            <p:cNvSpPr/>
            <p:nvPr/>
          </p:nvSpPr>
          <p:spPr>
            <a:xfrm>
              <a:off x="3378806" y="2491740"/>
              <a:ext cx="189724" cy="90406"/>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000000">
                    <a:alpha val="0"/>
                  </a:srgbClr>
                </a:clrFrom>
                <a:clrTo>
                  <a:srgbClr val="000000">
                    <a:alpha val="0"/>
                  </a:srgbClr>
                </a:clrTo>
              </a:clrChange>
            </a:blip>
            <a:stretch>
              <a:fillRect/>
            </a:stretch>
          </p:blipFill>
          <p:spPr>
            <a:xfrm>
              <a:off x="3284130" y="2427382"/>
              <a:ext cx="379447" cy="252965"/>
            </a:xfrm>
            <a:prstGeom prst="rect">
              <a:avLst/>
            </a:prstGeom>
          </p:spPr>
        </p:pic>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0" name="Picture 119"/>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103" name="Group 102"/>
          <p:cNvGrpSpPr/>
          <p:nvPr/>
        </p:nvGrpSpPr>
        <p:grpSpPr>
          <a:xfrm>
            <a:off x="8705084" y="810746"/>
            <a:ext cx="1739580" cy="339997"/>
            <a:chOff x="8705084" y="810746"/>
            <a:chExt cx="1739580" cy="339997"/>
          </a:xfrm>
        </p:grpSpPr>
        <p:sp>
          <p:nvSpPr>
            <p:cNvPr id="104" name="Rectangle 103"/>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05" name="Straight Connector 104"/>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09" name="Rectangle 108"/>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pic>
        <p:nvPicPr>
          <p:cNvPr id="110" name="Picture 109"/>
          <p:cNvPicPr>
            <a:picLocks noChangeAspect="1"/>
          </p:cNvPicPr>
          <p:nvPr/>
        </p:nvPicPr>
        <p:blipFill>
          <a:blip r:embed="rId8">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11" name="Picture 110"/>
          <p:cNvPicPr>
            <a:picLocks noChangeAspect="1"/>
          </p:cNvPicPr>
          <p:nvPr/>
        </p:nvPicPr>
        <p:blipFill>
          <a:blip r:embed="rId9">
            <a:clrChange>
              <a:clrFrom>
                <a:srgbClr val="FFFFFF"/>
              </a:clrFrom>
              <a:clrTo>
                <a:srgbClr val="FFFFFF">
                  <a:alpha val="0"/>
                </a:srgbClr>
              </a:clrTo>
            </a:clrChange>
          </a:blip>
          <a:stretch>
            <a:fillRect/>
          </a:stretch>
        </p:blipFill>
        <p:spPr>
          <a:xfrm>
            <a:off x="2213288" y="3952422"/>
            <a:ext cx="709933" cy="642286"/>
          </a:xfrm>
          <a:prstGeom prst="rect">
            <a:avLst/>
          </a:prstGeom>
        </p:spPr>
      </p:pic>
      <p:grpSp>
        <p:nvGrpSpPr>
          <p:cNvPr id="119" name="Group 118"/>
          <p:cNvGrpSpPr/>
          <p:nvPr/>
        </p:nvGrpSpPr>
        <p:grpSpPr>
          <a:xfrm>
            <a:off x="4683793" y="3455203"/>
            <a:ext cx="6345317" cy="1381348"/>
            <a:chOff x="4287553" y="3719363"/>
            <a:chExt cx="6345317" cy="1381348"/>
          </a:xfrm>
        </p:grpSpPr>
        <p:sp>
          <p:nvSpPr>
            <p:cNvPr id="122" name="Rectangle 121"/>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3" name="Rectangle 122"/>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4" name="Rectangle 123"/>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5" name="Rectangle 124"/>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6" name="Rectangle 125"/>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7" name="Rectangle 126"/>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8" name="TextBox 127"/>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129" name="TextBox 128"/>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130" name="Rectangle 129"/>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1" name="Rectangle 130"/>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2" name="Group 131"/>
          <p:cNvGrpSpPr/>
          <p:nvPr/>
        </p:nvGrpSpPr>
        <p:grpSpPr>
          <a:xfrm>
            <a:off x="2376635" y="2877290"/>
            <a:ext cx="364686" cy="466891"/>
            <a:chOff x="3736976" y="2771776"/>
            <a:chExt cx="249237" cy="319087"/>
          </a:xfrm>
        </p:grpSpPr>
        <p:sp>
          <p:nvSpPr>
            <p:cNvPr id="144" name="AutoShape 3"/>
            <p:cNvSpPr>
              <a:spLocks noChangeAspect="1" noChangeArrowheads="1" noTextEdit="1"/>
            </p:cNvSpPr>
            <p:nvPr/>
          </p:nvSpPr>
          <p:spPr bwMode="auto">
            <a:xfrm>
              <a:off x="3738563" y="2773363"/>
              <a:ext cx="246062" cy="31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5"/>
            <p:cNvSpPr>
              <a:spLocks/>
            </p:cNvSpPr>
            <p:nvPr/>
          </p:nvSpPr>
          <p:spPr bwMode="auto">
            <a:xfrm>
              <a:off x="3736976" y="2771776"/>
              <a:ext cx="249237" cy="319087"/>
            </a:xfrm>
            <a:custGeom>
              <a:avLst/>
              <a:gdLst>
                <a:gd name="T0" fmla="*/ 0 w 312"/>
                <a:gd name="T1" fmla="*/ 11 h 400"/>
                <a:gd name="T2" fmla="*/ 1 w 312"/>
                <a:gd name="T3" fmla="*/ 7 h 400"/>
                <a:gd name="T4" fmla="*/ 3 w 312"/>
                <a:gd name="T5" fmla="*/ 3 h 400"/>
                <a:gd name="T6" fmla="*/ 7 w 312"/>
                <a:gd name="T7" fmla="*/ 1 h 400"/>
                <a:gd name="T8" fmla="*/ 10 w 312"/>
                <a:gd name="T9" fmla="*/ 0 h 400"/>
                <a:gd name="T10" fmla="*/ 302 w 312"/>
                <a:gd name="T11" fmla="*/ 0 h 400"/>
                <a:gd name="T12" fmla="*/ 306 w 312"/>
                <a:gd name="T13" fmla="*/ 1 h 400"/>
                <a:gd name="T14" fmla="*/ 309 w 312"/>
                <a:gd name="T15" fmla="*/ 3 h 400"/>
                <a:gd name="T16" fmla="*/ 311 w 312"/>
                <a:gd name="T17" fmla="*/ 7 h 400"/>
                <a:gd name="T18" fmla="*/ 312 w 312"/>
                <a:gd name="T19" fmla="*/ 11 h 400"/>
                <a:gd name="T20" fmla="*/ 312 w 312"/>
                <a:gd name="T21" fmla="*/ 389 h 400"/>
                <a:gd name="T22" fmla="*/ 311 w 312"/>
                <a:gd name="T23" fmla="*/ 394 h 400"/>
                <a:gd name="T24" fmla="*/ 309 w 312"/>
                <a:gd name="T25" fmla="*/ 397 h 400"/>
                <a:gd name="T26" fmla="*/ 306 w 312"/>
                <a:gd name="T27" fmla="*/ 399 h 400"/>
                <a:gd name="T28" fmla="*/ 302 w 312"/>
                <a:gd name="T29" fmla="*/ 400 h 400"/>
                <a:gd name="T30" fmla="*/ 10 w 312"/>
                <a:gd name="T31" fmla="*/ 400 h 400"/>
                <a:gd name="T32" fmla="*/ 7 w 312"/>
                <a:gd name="T33" fmla="*/ 399 h 400"/>
                <a:gd name="T34" fmla="*/ 3 w 312"/>
                <a:gd name="T35" fmla="*/ 397 h 400"/>
                <a:gd name="T36" fmla="*/ 1 w 312"/>
                <a:gd name="T37" fmla="*/ 394 h 400"/>
                <a:gd name="T38" fmla="*/ 0 w 312"/>
                <a:gd name="T39" fmla="*/ 389 h 400"/>
                <a:gd name="T40" fmla="*/ 0 w 312"/>
                <a:gd name="T41" fmla="*/ 1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2" h="400">
                  <a:moveTo>
                    <a:pt x="0" y="11"/>
                  </a:moveTo>
                  <a:lnTo>
                    <a:pt x="1" y="7"/>
                  </a:lnTo>
                  <a:lnTo>
                    <a:pt x="3" y="3"/>
                  </a:lnTo>
                  <a:lnTo>
                    <a:pt x="7" y="1"/>
                  </a:lnTo>
                  <a:lnTo>
                    <a:pt x="10" y="0"/>
                  </a:lnTo>
                  <a:lnTo>
                    <a:pt x="302" y="0"/>
                  </a:lnTo>
                  <a:lnTo>
                    <a:pt x="306" y="1"/>
                  </a:lnTo>
                  <a:lnTo>
                    <a:pt x="309" y="3"/>
                  </a:lnTo>
                  <a:lnTo>
                    <a:pt x="311" y="7"/>
                  </a:lnTo>
                  <a:lnTo>
                    <a:pt x="312" y="11"/>
                  </a:lnTo>
                  <a:lnTo>
                    <a:pt x="312" y="389"/>
                  </a:lnTo>
                  <a:lnTo>
                    <a:pt x="311" y="394"/>
                  </a:lnTo>
                  <a:lnTo>
                    <a:pt x="309" y="397"/>
                  </a:lnTo>
                  <a:lnTo>
                    <a:pt x="306" y="399"/>
                  </a:lnTo>
                  <a:lnTo>
                    <a:pt x="302" y="400"/>
                  </a:lnTo>
                  <a:lnTo>
                    <a:pt x="10" y="400"/>
                  </a:lnTo>
                  <a:lnTo>
                    <a:pt x="7" y="399"/>
                  </a:lnTo>
                  <a:lnTo>
                    <a:pt x="3" y="397"/>
                  </a:lnTo>
                  <a:lnTo>
                    <a:pt x="1" y="394"/>
                  </a:lnTo>
                  <a:lnTo>
                    <a:pt x="0" y="389"/>
                  </a:lnTo>
                  <a:lnTo>
                    <a:pt x="0" y="11"/>
                  </a:lnTo>
                  <a:close/>
                </a:path>
              </a:pathLst>
            </a:custGeom>
            <a:solidFill>
              <a:srgbClr val="0070C0"/>
            </a:solidFill>
            <a:ln>
              <a:noFill/>
            </a:ln>
          </p:spPr>
          <p:txBody>
            <a:bodyPr vert="horz" wrap="square" lIns="91440" tIns="45720" rIns="91440" bIns="45720" numCol="1" anchor="t" anchorCtr="0" compatLnSpc="1">
              <a:prstTxWarp prst="textNoShape">
                <a:avLst/>
              </a:prstTxWarp>
            </a:bodyPr>
            <a:lstStyle/>
            <a:p>
              <a:endParaRPr lang="en-US"/>
            </a:p>
          </p:txBody>
        </p:sp>
        <p:sp>
          <p:nvSpPr>
            <p:cNvPr id="146" name="Rectangle 6"/>
            <p:cNvSpPr>
              <a:spLocks noChangeArrowheads="1"/>
            </p:cNvSpPr>
            <p:nvPr/>
          </p:nvSpPr>
          <p:spPr bwMode="auto">
            <a:xfrm>
              <a:off x="3763963" y="2800350"/>
              <a:ext cx="195262" cy="265112"/>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Line 7"/>
            <p:cNvSpPr>
              <a:spLocks noChangeShapeType="1"/>
            </p:cNvSpPr>
            <p:nvPr/>
          </p:nvSpPr>
          <p:spPr bwMode="auto">
            <a:xfrm>
              <a:off x="3838575" y="3076575"/>
              <a:ext cx="46037"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52" name="Freeform 8"/>
            <p:cNvSpPr>
              <a:spLocks/>
            </p:cNvSpPr>
            <p:nvPr/>
          </p:nvSpPr>
          <p:spPr bwMode="auto">
            <a:xfrm>
              <a:off x="3854450" y="2779713"/>
              <a:ext cx="14287" cy="14287"/>
            </a:xfrm>
            <a:custGeom>
              <a:avLst/>
              <a:gdLst>
                <a:gd name="T0" fmla="*/ 0 w 16"/>
                <a:gd name="T1" fmla="*/ 9 h 17"/>
                <a:gd name="T2" fmla="*/ 0 w 16"/>
                <a:gd name="T3" fmla="*/ 5 h 17"/>
                <a:gd name="T4" fmla="*/ 2 w 16"/>
                <a:gd name="T5" fmla="*/ 3 h 17"/>
                <a:gd name="T6" fmla="*/ 4 w 16"/>
                <a:gd name="T7" fmla="*/ 0 h 17"/>
                <a:gd name="T8" fmla="*/ 8 w 16"/>
                <a:gd name="T9" fmla="*/ 0 h 17"/>
                <a:gd name="T10" fmla="*/ 11 w 16"/>
                <a:gd name="T11" fmla="*/ 0 h 17"/>
                <a:gd name="T12" fmla="*/ 13 w 16"/>
                <a:gd name="T13" fmla="*/ 3 h 17"/>
                <a:gd name="T14" fmla="*/ 15 w 16"/>
                <a:gd name="T15" fmla="*/ 5 h 17"/>
                <a:gd name="T16" fmla="*/ 16 w 16"/>
                <a:gd name="T17" fmla="*/ 9 h 17"/>
                <a:gd name="T18" fmla="*/ 15 w 16"/>
                <a:gd name="T19" fmla="*/ 12 h 17"/>
                <a:gd name="T20" fmla="*/ 13 w 16"/>
                <a:gd name="T21" fmla="*/ 14 h 17"/>
                <a:gd name="T22" fmla="*/ 11 w 16"/>
                <a:gd name="T23" fmla="*/ 16 h 17"/>
                <a:gd name="T24" fmla="*/ 8 w 16"/>
                <a:gd name="T25" fmla="*/ 17 h 17"/>
                <a:gd name="T26" fmla="*/ 4 w 16"/>
                <a:gd name="T27" fmla="*/ 16 h 17"/>
                <a:gd name="T28" fmla="*/ 2 w 16"/>
                <a:gd name="T29" fmla="*/ 14 h 17"/>
                <a:gd name="T30" fmla="*/ 0 w 16"/>
                <a:gd name="T31" fmla="*/ 12 h 17"/>
                <a:gd name="T32" fmla="*/ 0 w 16"/>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0" y="9"/>
                  </a:moveTo>
                  <a:lnTo>
                    <a:pt x="0" y="5"/>
                  </a:lnTo>
                  <a:lnTo>
                    <a:pt x="2" y="3"/>
                  </a:lnTo>
                  <a:lnTo>
                    <a:pt x="4" y="0"/>
                  </a:lnTo>
                  <a:lnTo>
                    <a:pt x="8" y="0"/>
                  </a:lnTo>
                  <a:lnTo>
                    <a:pt x="11" y="0"/>
                  </a:lnTo>
                  <a:lnTo>
                    <a:pt x="13" y="3"/>
                  </a:lnTo>
                  <a:lnTo>
                    <a:pt x="15" y="5"/>
                  </a:lnTo>
                  <a:lnTo>
                    <a:pt x="16" y="9"/>
                  </a:lnTo>
                  <a:lnTo>
                    <a:pt x="15" y="12"/>
                  </a:lnTo>
                  <a:lnTo>
                    <a:pt x="13" y="14"/>
                  </a:lnTo>
                  <a:lnTo>
                    <a:pt x="11" y="16"/>
                  </a:lnTo>
                  <a:lnTo>
                    <a:pt x="8" y="17"/>
                  </a:lnTo>
                  <a:lnTo>
                    <a:pt x="4" y="16"/>
                  </a:lnTo>
                  <a:lnTo>
                    <a:pt x="2" y="14"/>
                  </a:lnTo>
                  <a:lnTo>
                    <a:pt x="0" y="12"/>
                  </a:lnTo>
                  <a:lnTo>
                    <a:pt x="0" y="9"/>
                  </a:lnTo>
                </a:path>
              </a:pathLst>
            </a:custGeom>
            <a:noFill/>
            <a:ln w="635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grpSp>
        <p:nvGrpSpPr>
          <p:cNvPr id="153" name="Group 152"/>
          <p:cNvGrpSpPr/>
          <p:nvPr/>
        </p:nvGrpSpPr>
        <p:grpSpPr>
          <a:xfrm>
            <a:off x="2378956" y="2881339"/>
            <a:ext cx="360755" cy="462600"/>
            <a:chOff x="3184571" y="3161880"/>
            <a:chExt cx="360755" cy="462600"/>
          </a:xfrm>
        </p:grpSpPr>
        <p:pic>
          <p:nvPicPr>
            <p:cNvPr id="154" name="Picture 153"/>
            <p:cNvPicPr>
              <a:picLocks noChangeAspect="1"/>
            </p:cNvPicPr>
            <p:nvPr/>
          </p:nvPicPr>
          <p:blipFill>
            <a:blip r:embed="rId10">
              <a:clrChange>
                <a:clrFrom>
                  <a:srgbClr val="FFFFFF"/>
                </a:clrFrom>
                <a:clrTo>
                  <a:srgbClr val="FFFFFF">
                    <a:alpha val="0"/>
                  </a:srgbClr>
                </a:clrTo>
              </a:clrChange>
            </a:blip>
            <a:stretch>
              <a:fillRect/>
            </a:stretch>
          </p:blipFill>
          <p:spPr>
            <a:xfrm>
              <a:off x="3184571" y="3161880"/>
              <a:ext cx="360755" cy="462600"/>
            </a:xfrm>
            <a:prstGeom prst="rect">
              <a:avLst/>
            </a:prstGeom>
          </p:spPr>
        </p:pic>
        <p:sp>
          <p:nvSpPr>
            <p:cNvPr id="155" name="Rectangle 154"/>
            <p:cNvSpPr/>
            <p:nvPr/>
          </p:nvSpPr>
          <p:spPr>
            <a:xfrm>
              <a:off x="3223457" y="3202874"/>
              <a:ext cx="282999" cy="3842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03580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5.55112E-17 L 3.54167E-6 0.08634 " pathEditMode="relative" rAng="0" ptsTypes="AA" p14:bounceEnd="36000">
                                          <p:cBhvr>
                                            <p:cTn id="6" dur="500" fill="hold"/>
                                            <p:tgtEl>
                                              <p:spTgt spid="186"/>
                                            </p:tgtEl>
                                            <p:attrNameLst>
                                              <p:attrName>ppt_x</p:attrName>
                                              <p:attrName>ppt_y</p:attrName>
                                            </p:attrNameLst>
                                          </p:cBhvr>
                                          <p:rCtr x="0" y="430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10" presetClass="exit" presetSubtype="0" fill="hold" nodeType="afterEffect">
                                      <p:stCondLst>
                                        <p:cond delay="0"/>
                                      </p:stCondLst>
                                      <p:childTnLst>
                                        <p:animEffect transition="out" filter="fade">
                                          <p:cBhvr>
                                            <p:cTn id="13" dur="1000"/>
                                            <p:tgtEl>
                                              <p:spTgt spid="153"/>
                                            </p:tgtEl>
                                          </p:cBhvr>
                                        </p:animEffect>
                                        <p:set>
                                          <p:cBhvr>
                                            <p:cTn id="14" dur="1" fill="hold">
                                              <p:stCondLst>
                                                <p:cond delay="999"/>
                                              </p:stCondLst>
                                            </p:cTn>
                                            <p:tgtEl>
                                              <p:spTgt spid="153"/>
                                            </p:tgtEl>
                                            <p:attrNameLst>
                                              <p:attrName>style.visibility</p:attrName>
                                            </p:attrNameLst>
                                          </p:cBhvr>
                                          <p:to>
                                            <p:strVal val="hidden"/>
                                          </p:to>
                                        </p:se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119"/>
                                            </p:tgtEl>
                                            <p:attrNameLst>
                                              <p:attrName>style.visibility</p:attrName>
                                            </p:attrNameLst>
                                          </p:cBhvr>
                                          <p:to>
                                            <p:strVal val="visible"/>
                                          </p:to>
                                        </p:set>
                                        <p:animEffect transition="in" filter="wipe(left)">
                                          <p:cBhvr>
                                            <p:cTn id="18" dur="2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5.55112E-17 L 3.54167E-6 0.08634 " pathEditMode="relative" rAng="0" ptsTypes="AA">
                                          <p:cBhvr>
                                            <p:cTn id="6" dur="500" fill="hold"/>
                                            <p:tgtEl>
                                              <p:spTgt spid="186"/>
                                            </p:tgtEl>
                                            <p:attrNameLst>
                                              <p:attrName>ppt_x</p:attrName>
                                              <p:attrName>ppt_y</p:attrName>
                                            </p:attrNameLst>
                                          </p:cBhvr>
                                          <p:rCtr x="0" y="430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10" presetClass="exit" presetSubtype="0" fill="hold" nodeType="afterEffect">
                                      <p:stCondLst>
                                        <p:cond delay="0"/>
                                      </p:stCondLst>
                                      <p:childTnLst>
                                        <p:animEffect transition="out" filter="fade">
                                          <p:cBhvr>
                                            <p:cTn id="13" dur="1000"/>
                                            <p:tgtEl>
                                              <p:spTgt spid="153"/>
                                            </p:tgtEl>
                                          </p:cBhvr>
                                        </p:animEffect>
                                        <p:set>
                                          <p:cBhvr>
                                            <p:cTn id="14" dur="1" fill="hold">
                                              <p:stCondLst>
                                                <p:cond delay="999"/>
                                              </p:stCondLst>
                                            </p:cTn>
                                            <p:tgtEl>
                                              <p:spTgt spid="153"/>
                                            </p:tgtEl>
                                            <p:attrNameLst>
                                              <p:attrName>style.visibility</p:attrName>
                                            </p:attrNameLst>
                                          </p:cBhvr>
                                          <p:to>
                                            <p:strVal val="hidden"/>
                                          </p:to>
                                        </p:set>
                                      </p:childTnLst>
                                    </p:cTn>
                                  </p:par>
                                </p:childTnLst>
                              </p:cTn>
                            </p:par>
                            <p:par>
                              <p:cTn id="15" fill="hold">
                                <p:stCondLst>
                                  <p:cond delay="2000"/>
                                </p:stCondLst>
                                <p:childTnLst>
                                  <p:par>
                                    <p:cTn id="16" presetID="22" presetClass="entr" presetSubtype="8" fill="hold" nodeType="afterEffect">
                                      <p:stCondLst>
                                        <p:cond delay="0"/>
                                      </p:stCondLst>
                                      <p:childTnLst>
                                        <p:set>
                                          <p:cBhvr>
                                            <p:cTn id="17" dur="1" fill="hold">
                                              <p:stCondLst>
                                                <p:cond delay="0"/>
                                              </p:stCondLst>
                                            </p:cTn>
                                            <p:tgtEl>
                                              <p:spTgt spid="119"/>
                                            </p:tgtEl>
                                            <p:attrNameLst>
                                              <p:attrName>style.visibility</p:attrName>
                                            </p:attrNameLst>
                                          </p:cBhvr>
                                          <p:to>
                                            <p:strVal val="visible"/>
                                          </p:to>
                                        </p:set>
                                        <p:animEffect transition="in" filter="wipe(left)">
                                          <p:cBhvr>
                                            <p:cTn id="18" dur="2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p:cNvGrpSpPr/>
          <p:nvPr/>
        </p:nvGrpSpPr>
        <p:grpSpPr>
          <a:xfrm>
            <a:off x="2376635" y="2877290"/>
            <a:ext cx="364686" cy="466891"/>
            <a:chOff x="3736976" y="2771776"/>
            <a:chExt cx="249237" cy="319087"/>
          </a:xfrm>
        </p:grpSpPr>
        <p:sp>
          <p:nvSpPr>
            <p:cNvPr id="4" name="AutoShape 3"/>
            <p:cNvSpPr>
              <a:spLocks noChangeAspect="1" noChangeArrowheads="1" noTextEdit="1"/>
            </p:cNvSpPr>
            <p:nvPr/>
          </p:nvSpPr>
          <p:spPr bwMode="auto">
            <a:xfrm>
              <a:off x="3738563" y="2773363"/>
              <a:ext cx="246062" cy="315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Freeform 5"/>
            <p:cNvSpPr>
              <a:spLocks/>
            </p:cNvSpPr>
            <p:nvPr/>
          </p:nvSpPr>
          <p:spPr bwMode="auto">
            <a:xfrm>
              <a:off x="3736976" y="2771776"/>
              <a:ext cx="249237" cy="319087"/>
            </a:xfrm>
            <a:custGeom>
              <a:avLst/>
              <a:gdLst>
                <a:gd name="T0" fmla="*/ 0 w 312"/>
                <a:gd name="T1" fmla="*/ 11 h 400"/>
                <a:gd name="T2" fmla="*/ 1 w 312"/>
                <a:gd name="T3" fmla="*/ 7 h 400"/>
                <a:gd name="T4" fmla="*/ 3 w 312"/>
                <a:gd name="T5" fmla="*/ 3 h 400"/>
                <a:gd name="T6" fmla="*/ 7 w 312"/>
                <a:gd name="T7" fmla="*/ 1 h 400"/>
                <a:gd name="T8" fmla="*/ 10 w 312"/>
                <a:gd name="T9" fmla="*/ 0 h 400"/>
                <a:gd name="T10" fmla="*/ 302 w 312"/>
                <a:gd name="T11" fmla="*/ 0 h 400"/>
                <a:gd name="T12" fmla="*/ 306 w 312"/>
                <a:gd name="T13" fmla="*/ 1 h 400"/>
                <a:gd name="T14" fmla="*/ 309 w 312"/>
                <a:gd name="T15" fmla="*/ 3 h 400"/>
                <a:gd name="T16" fmla="*/ 311 w 312"/>
                <a:gd name="T17" fmla="*/ 7 h 400"/>
                <a:gd name="T18" fmla="*/ 312 w 312"/>
                <a:gd name="T19" fmla="*/ 11 h 400"/>
                <a:gd name="T20" fmla="*/ 312 w 312"/>
                <a:gd name="T21" fmla="*/ 389 h 400"/>
                <a:gd name="T22" fmla="*/ 311 w 312"/>
                <a:gd name="T23" fmla="*/ 394 h 400"/>
                <a:gd name="T24" fmla="*/ 309 w 312"/>
                <a:gd name="T25" fmla="*/ 397 h 400"/>
                <a:gd name="T26" fmla="*/ 306 w 312"/>
                <a:gd name="T27" fmla="*/ 399 h 400"/>
                <a:gd name="T28" fmla="*/ 302 w 312"/>
                <a:gd name="T29" fmla="*/ 400 h 400"/>
                <a:gd name="T30" fmla="*/ 10 w 312"/>
                <a:gd name="T31" fmla="*/ 400 h 400"/>
                <a:gd name="T32" fmla="*/ 7 w 312"/>
                <a:gd name="T33" fmla="*/ 399 h 400"/>
                <a:gd name="T34" fmla="*/ 3 w 312"/>
                <a:gd name="T35" fmla="*/ 397 h 400"/>
                <a:gd name="T36" fmla="*/ 1 w 312"/>
                <a:gd name="T37" fmla="*/ 394 h 400"/>
                <a:gd name="T38" fmla="*/ 0 w 312"/>
                <a:gd name="T39" fmla="*/ 389 h 400"/>
                <a:gd name="T40" fmla="*/ 0 w 312"/>
                <a:gd name="T41" fmla="*/ 11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2" h="400">
                  <a:moveTo>
                    <a:pt x="0" y="11"/>
                  </a:moveTo>
                  <a:lnTo>
                    <a:pt x="1" y="7"/>
                  </a:lnTo>
                  <a:lnTo>
                    <a:pt x="3" y="3"/>
                  </a:lnTo>
                  <a:lnTo>
                    <a:pt x="7" y="1"/>
                  </a:lnTo>
                  <a:lnTo>
                    <a:pt x="10" y="0"/>
                  </a:lnTo>
                  <a:lnTo>
                    <a:pt x="302" y="0"/>
                  </a:lnTo>
                  <a:lnTo>
                    <a:pt x="306" y="1"/>
                  </a:lnTo>
                  <a:lnTo>
                    <a:pt x="309" y="3"/>
                  </a:lnTo>
                  <a:lnTo>
                    <a:pt x="311" y="7"/>
                  </a:lnTo>
                  <a:lnTo>
                    <a:pt x="312" y="11"/>
                  </a:lnTo>
                  <a:lnTo>
                    <a:pt x="312" y="389"/>
                  </a:lnTo>
                  <a:lnTo>
                    <a:pt x="311" y="394"/>
                  </a:lnTo>
                  <a:lnTo>
                    <a:pt x="309" y="397"/>
                  </a:lnTo>
                  <a:lnTo>
                    <a:pt x="306" y="399"/>
                  </a:lnTo>
                  <a:lnTo>
                    <a:pt x="302" y="400"/>
                  </a:lnTo>
                  <a:lnTo>
                    <a:pt x="10" y="400"/>
                  </a:lnTo>
                  <a:lnTo>
                    <a:pt x="7" y="399"/>
                  </a:lnTo>
                  <a:lnTo>
                    <a:pt x="3" y="397"/>
                  </a:lnTo>
                  <a:lnTo>
                    <a:pt x="1" y="394"/>
                  </a:lnTo>
                  <a:lnTo>
                    <a:pt x="0" y="389"/>
                  </a:lnTo>
                  <a:lnTo>
                    <a:pt x="0" y="11"/>
                  </a:lnTo>
                  <a:close/>
                </a:path>
              </a:pathLst>
            </a:custGeom>
            <a:solidFill>
              <a:srgbClr val="0070C0"/>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6"/>
            <p:cNvSpPr>
              <a:spLocks noChangeArrowheads="1"/>
            </p:cNvSpPr>
            <p:nvPr/>
          </p:nvSpPr>
          <p:spPr bwMode="auto">
            <a:xfrm>
              <a:off x="3763963" y="2800350"/>
              <a:ext cx="195262" cy="265112"/>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Line 7"/>
            <p:cNvSpPr>
              <a:spLocks noChangeShapeType="1"/>
            </p:cNvSpPr>
            <p:nvPr/>
          </p:nvSpPr>
          <p:spPr bwMode="auto">
            <a:xfrm>
              <a:off x="3838575" y="3076575"/>
              <a:ext cx="46037" cy="0"/>
            </a:xfrm>
            <a:prstGeom prst="line">
              <a:avLst/>
            </a:prstGeom>
            <a:noFill/>
            <a:ln w="15875">
              <a:solidFill>
                <a:srgbClr val="FFFFFF"/>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3854450" y="2779713"/>
              <a:ext cx="14287" cy="14287"/>
            </a:xfrm>
            <a:custGeom>
              <a:avLst/>
              <a:gdLst>
                <a:gd name="T0" fmla="*/ 0 w 16"/>
                <a:gd name="T1" fmla="*/ 9 h 17"/>
                <a:gd name="T2" fmla="*/ 0 w 16"/>
                <a:gd name="T3" fmla="*/ 5 h 17"/>
                <a:gd name="T4" fmla="*/ 2 w 16"/>
                <a:gd name="T5" fmla="*/ 3 h 17"/>
                <a:gd name="T6" fmla="*/ 4 w 16"/>
                <a:gd name="T7" fmla="*/ 0 h 17"/>
                <a:gd name="T8" fmla="*/ 8 w 16"/>
                <a:gd name="T9" fmla="*/ 0 h 17"/>
                <a:gd name="T10" fmla="*/ 11 w 16"/>
                <a:gd name="T11" fmla="*/ 0 h 17"/>
                <a:gd name="T12" fmla="*/ 13 w 16"/>
                <a:gd name="T13" fmla="*/ 3 h 17"/>
                <a:gd name="T14" fmla="*/ 15 w 16"/>
                <a:gd name="T15" fmla="*/ 5 h 17"/>
                <a:gd name="T16" fmla="*/ 16 w 16"/>
                <a:gd name="T17" fmla="*/ 9 h 17"/>
                <a:gd name="T18" fmla="*/ 15 w 16"/>
                <a:gd name="T19" fmla="*/ 12 h 17"/>
                <a:gd name="T20" fmla="*/ 13 w 16"/>
                <a:gd name="T21" fmla="*/ 14 h 17"/>
                <a:gd name="T22" fmla="*/ 11 w 16"/>
                <a:gd name="T23" fmla="*/ 16 h 17"/>
                <a:gd name="T24" fmla="*/ 8 w 16"/>
                <a:gd name="T25" fmla="*/ 17 h 17"/>
                <a:gd name="T26" fmla="*/ 4 w 16"/>
                <a:gd name="T27" fmla="*/ 16 h 17"/>
                <a:gd name="T28" fmla="*/ 2 w 16"/>
                <a:gd name="T29" fmla="*/ 14 h 17"/>
                <a:gd name="T30" fmla="*/ 0 w 16"/>
                <a:gd name="T31" fmla="*/ 12 h 17"/>
                <a:gd name="T32" fmla="*/ 0 w 16"/>
                <a:gd name="T33"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 h="17">
                  <a:moveTo>
                    <a:pt x="0" y="9"/>
                  </a:moveTo>
                  <a:lnTo>
                    <a:pt x="0" y="5"/>
                  </a:lnTo>
                  <a:lnTo>
                    <a:pt x="2" y="3"/>
                  </a:lnTo>
                  <a:lnTo>
                    <a:pt x="4" y="0"/>
                  </a:lnTo>
                  <a:lnTo>
                    <a:pt x="8" y="0"/>
                  </a:lnTo>
                  <a:lnTo>
                    <a:pt x="11" y="0"/>
                  </a:lnTo>
                  <a:lnTo>
                    <a:pt x="13" y="3"/>
                  </a:lnTo>
                  <a:lnTo>
                    <a:pt x="15" y="5"/>
                  </a:lnTo>
                  <a:lnTo>
                    <a:pt x="16" y="9"/>
                  </a:lnTo>
                  <a:lnTo>
                    <a:pt x="15" y="12"/>
                  </a:lnTo>
                  <a:lnTo>
                    <a:pt x="13" y="14"/>
                  </a:lnTo>
                  <a:lnTo>
                    <a:pt x="11" y="16"/>
                  </a:lnTo>
                  <a:lnTo>
                    <a:pt x="8" y="17"/>
                  </a:lnTo>
                  <a:lnTo>
                    <a:pt x="4" y="16"/>
                  </a:lnTo>
                  <a:lnTo>
                    <a:pt x="2" y="14"/>
                  </a:lnTo>
                  <a:lnTo>
                    <a:pt x="0" y="12"/>
                  </a:lnTo>
                  <a:lnTo>
                    <a:pt x="0" y="9"/>
                  </a:lnTo>
                </a:path>
              </a:pathLst>
            </a:custGeom>
            <a:noFill/>
            <a:ln w="6350">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grpSp>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 name="Group 20"/>
          <p:cNvGrpSpPr/>
          <p:nvPr/>
        </p:nvGrpSpPr>
        <p:grpSpPr>
          <a:xfrm>
            <a:off x="4683793" y="3455203"/>
            <a:ext cx="6345317" cy="1381348"/>
            <a:chOff x="4287553" y="3719363"/>
            <a:chExt cx="6345317" cy="1381348"/>
          </a:xfrm>
        </p:grpSpPr>
        <p:sp>
          <p:nvSpPr>
            <p:cNvPr id="70" name="Rectangle 69"/>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Rectangle 70"/>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2" name="Rectangle 71"/>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3" name="Rectangle 72"/>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Rectangle 7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5" name="Rectangle 7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6" name="TextBox 7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77" name="TextBox 76"/>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78" name="Rectangle 77"/>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9" name="Rectangle 78"/>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sp>
        <p:nvSpPr>
          <p:cNvPr id="186" name="Isosceles Triangle 185"/>
          <p:cNvSpPr/>
          <p:nvPr/>
        </p:nvSpPr>
        <p:spPr>
          <a:xfrm rot="5400000">
            <a:off x="1866704" y="298591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8" name="Picture 127"/>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29" name="Picture 128"/>
          <p:cNvPicPr>
            <a:picLocks noChangeAspect="1"/>
          </p:cNvPicPr>
          <p:nvPr/>
        </p:nvPicPr>
        <p:blipFill>
          <a:blip r:embed="rId4">
            <a:clrChange>
              <a:clrFrom>
                <a:srgbClr val="FFFFFF"/>
              </a:clrFrom>
              <a:clrTo>
                <a:srgbClr val="FFFFFF">
                  <a:alpha val="0"/>
                </a:srgbClr>
              </a:clrTo>
            </a:clrChange>
          </a:blip>
          <a:stretch>
            <a:fillRect/>
          </a:stretch>
        </p:blipFill>
        <p:spPr>
          <a:xfrm>
            <a:off x="2213288" y="3959775"/>
            <a:ext cx="709933" cy="642286"/>
          </a:xfrm>
          <a:prstGeom prst="rect">
            <a:avLst/>
          </a:prstGeom>
        </p:spPr>
      </p:pic>
      <p:pic>
        <p:nvPicPr>
          <p:cNvPr id="130" name="Picture 129"/>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31" name="Picture 130"/>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32" name="Picture 131"/>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7" name="Group 6"/>
          <p:cNvGrpSpPr/>
          <p:nvPr/>
        </p:nvGrpSpPr>
        <p:grpSpPr>
          <a:xfrm>
            <a:off x="2378956" y="2881339"/>
            <a:ext cx="360755" cy="462600"/>
            <a:chOff x="3184571" y="3161880"/>
            <a:chExt cx="360755" cy="462600"/>
          </a:xfrm>
        </p:grpSpPr>
        <p:pic>
          <p:nvPicPr>
            <p:cNvPr id="185" name="Picture 184"/>
            <p:cNvPicPr>
              <a:picLocks noChangeAspect="1"/>
            </p:cNvPicPr>
            <p:nvPr/>
          </p:nvPicPr>
          <p:blipFill>
            <a:blip r:embed="rId8">
              <a:clrChange>
                <a:clrFrom>
                  <a:srgbClr val="FFFFFF"/>
                </a:clrFrom>
                <a:clrTo>
                  <a:srgbClr val="FFFFFF">
                    <a:alpha val="0"/>
                  </a:srgbClr>
                </a:clrTo>
              </a:clrChange>
            </a:blip>
            <a:stretch>
              <a:fillRect/>
            </a:stretch>
          </p:blipFill>
          <p:spPr>
            <a:xfrm>
              <a:off x="3184571" y="3161880"/>
              <a:ext cx="360755" cy="462600"/>
            </a:xfrm>
            <a:prstGeom prst="rect">
              <a:avLst/>
            </a:prstGeom>
          </p:spPr>
        </p:pic>
        <p:sp>
          <p:nvSpPr>
            <p:cNvPr id="3" name="Rectangle 2"/>
            <p:cNvSpPr/>
            <p:nvPr/>
          </p:nvSpPr>
          <p:spPr>
            <a:xfrm>
              <a:off x="3223457" y="3202874"/>
              <a:ext cx="282999" cy="38424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6" name="Group 115"/>
          <p:cNvGrpSpPr/>
          <p:nvPr/>
        </p:nvGrpSpPr>
        <p:grpSpPr>
          <a:xfrm>
            <a:off x="8705084" y="810746"/>
            <a:ext cx="1739580" cy="339997"/>
            <a:chOff x="8705084" y="810746"/>
            <a:chExt cx="1739580" cy="339997"/>
          </a:xfrm>
        </p:grpSpPr>
        <p:sp>
          <p:nvSpPr>
            <p:cNvPr id="117" name="Rectangle 116"/>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18" name="Straight Connector 117"/>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19" name="Rectangle 118"/>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pic>
        <p:nvPicPr>
          <p:cNvPr id="113" name="Picture 112"/>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grpSp>
        <p:nvGrpSpPr>
          <p:cNvPr id="115" name="Group 114"/>
          <p:cNvGrpSpPr/>
          <p:nvPr/>
        </p:nvGrpSpPr>
        <p:grpSpPr>
          <a:xfrm>
            <a:off x="2182293" y="3298281"/>
            <a:ext cx="852581" cy="774163"/>
            <a:chOff x="3037041" y="3151188"/>
            <a:chExt cx="547534" cy="497173"/>
          </a:xfrm>
        </p:grpSpPr>
        <p:sp>
          <p:nvSpPr>
            <p:cNvPr id="120" name="Rectangle 119"/>
            <p:cNvSpPr/>
            <p:nvPr/>
          </p:nvSpPr>
          <p:spPr>
            <a:xfrm>
              <a:off x="3071812" y="3294971"/>
              <a:ext cx="426570" cy="1930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AutoShape 3"/>
            <p:cNvSpPr>
              <a:spLocks noChangeAspect="1" noChangeArrowheads="1" noTextEdit="1"/>
            </p:cNvSpPr>
            <p:nvPr/>
          </p:nvSpPr>
          <p:spPr bwMode="auto">
            <a:xfrm>
              <a:off x="3071813" y="3151188"/>
              <a:ext cx="512762"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22" name="Picture 121"/>
            <p:cNvPicPr>
              <a:picLocks noChangeAspect="1"/>
            </p:cNvPicPr>
            <p:nvPr/>
          </p:nvPicPr>
          <p:blipFill>
            <a:blip r:embed="rId10">
              <a:clrChange>
                <a:clrFrom>
                  <a:srgbClr val="FFFFFF"/>
                </a:clrFrom>
                <a:clrTo>
                  <a:srgbClr val="FFFFFF">
                    <a:alpha val="0"/>
                  </a:srgbClr>
                </a:clrTo>
              </a:clrChange>
              <a:duotone>
                <a:schemeClr val="accent6">
                  <a:shade val="45000"/>
                  <a:satMod val="135000"/>
                </a:schemeClr>
                <a:prstClr val="white"/>
              </a:duotone>
            </a:blip>
            <a:stretch>
              <a:fillRect/>
            </a:stretch>
          </p:blipFill>
          <p:spPr>
            <a:xfrm>
              <a:off x="3037041" y="3200747"/>
              <a:ext cx="511976" cy="447614"/>
            </a:xfrm>
            <a:prstGeom prst="rect">
              <a:avLst/>
            </a:prstGeom>
          </p:spPr>
        </p:pic>
      </p:grpSp>
      <p:pic>
        <p:nvPicPr>
          <p:cNvPr id="144" name="Picture 143"/>
          <p:cNvPicPr>
            <a:picLocks noChangeAspect="1"/>
          </p:cNvPicPr>
          <p:nvPr/>
        </p:nvPicPr>
        <p:blipFill>
          <a:blip r:embed="rId10">
            <a:clrChange>
              <a:clrFrom>
                <a:srgbClr val="FFFFFF"/>
              </a:clrFrom>
              <a:clrTo>
                <a:srgbClr val="FFFFFF">
                  <a:alpha val="0"/>
                </a:srgbClr>
              </a:clrTo>
            </a:clrChange>
          </a:blip>
          <a:stretch>
            <a:fillRect/>
          </a:stretch>
        </p:blipFill>
        <p:spPr>
          <a:xfrm>
            <a:off x="2182463" y="3366466"/>
            <a:ext cx="797213" cy="696993"/>
          </a:xfrm>
          <a:prstGeom prst="rect">
            <a:avLst/>
          </a:prstGeom>
        </p:spPr>
      </p:pic>
      <p:grpSp>
        <p:nvGrpSpPr>
          <p:cNvPr id="145" name="Group 144"/>
          <p:cNvGrpSpPr/>
          <p:nvPr/>
        </p:nvGrpSpPr>
        <p:grpSpPr>
          <a:xfrm>
            <a:off x="4686669" y="3982077"/>
            <a:ext cx="7029719" cy="1347540"/>
            <a:chOff x="4290429" y="4246237"/>
            <a:chExt cx="7029719" cy="1347540"/>
          </a:xfrm>
        </p:grpSpPr>
        <p:cxnSp>
          <p:nvCxnSpPr>
            <p:cNvPr id="146" name="Straight Connector 145"/>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53" name="Rectangle 152"/>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4" name="Rectangle 153"/>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5" name="Rectangle 154"/>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6" name="TextBox 155"/>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157" name="TextBox 156"/>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158" name="Straight Connector 157"/>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Tree>
    <p:extLst>
      <p:ext uri="{BB962C8B-B14F-4D97-AF65-F5344CB8AC3E}">
        <p14:creationId xmlns:p14="http://schemas.microsoft.com/office/powerpoint/2010/main" val="26142419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3.7037E-6 L -0.00039 0.08912 " pathEditMode="relative" rAng="0" ptsTypes="AA" p14:bounceEnd="36000">
                                          <p:cBhvr>
                                            <p:cTn id="6" dur="500" fill="hold"/>
                                            <p:tgtEl>
                                              <p:spTgt spid="186"/>
                                            </p:tgtEl>
                                            <p:attrNameLst>
                                              <p:attrName>ppt_x</p:attrName>
                                              <p:attrName>ppt_y</p:attrName>
                                            </p:attrNameLst>
                                          </p:cBhvr>
                                          <p:rCtr x="-26" y="4444"/>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1000"/>
                                            <p:tgtEl>
                                              <p:spTgt spid="144"/>
                                            </p:tgtEl>
                                          </p:cBhvr>
                                        </p:animEffect>
                                        <p:set>
                                          <p:cBhvr>
                                            <p:cTn id="10" dur="1" fill="hold">
                                              <p:stCondLst>
                                                <p:cond delay="999"/>
                                              </p:stCondLst>
                                            </p:cTn>
                                            <p:tgtEl>
                                              <p:spTgt spid="144"/>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nodeType="afterEffect">
                                      <p:stCondLst>
                                        <p:cond delay="0"/>
                                      </p:stCondLst>
                                      <p:childTnLst>
                                        <p:set>
                                          <p:cBhvr>
                                            <p:cTn id="13" dur="1" fill="hold">
                                              <p:stCondLst>
                                                <p:cond delay="0"/>
                                              </p:stCondLst>
                                            </p:cTn>
                                            <p:tgtEl>
                                              <p:spTgt spid="145"/>
                                            </p:tgtEl>
                                            <p:attrNameLst>
                                              <p:attrName>style.visibility</p:attrName>
                                            </p:attrNameLst>
                                          </p:cBhvr>
                                          <p:to>
                                            <p:strVal val="visible"/>
                                          </p:to>
                                        </p:set>
                                        <p:animEffect transition="in" filter="wipe(left)">
                                          <p:cBhvr>
                                            <p:cTn id="14"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3.7037E-6 L -0.00039 0.08912 " pathEditMode="relative" rAng="0" ptsTypes="AA">
                                          <p:cBhvr>
                                            <p:cTn id="6" dur="500" fill="hold"/>
                                            <p:tgtEl>
                                              <p:spTgt spid="186"/>
                                            </p:tgtEl>
                                            <p:attrNameLst>
                                              <p:attrName>ppt_x</p:attrName>
                                              <p:attrName>ppt_y</p:attrName>
                                            </p:attrNameLst>
                                          </p:cBhvr>
                                          <p:rCtr x="-26" y="4444"/>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1000"/>
                                            <p:tgtEl>
                                              <p:spTgt spid="144"/>
                                            </p:tgtEl>
                                          </p:cBhvr>
                                        </p:animEffect>
                                        <p:set>
                                          <p:cBhvr>
                                            <p:cTn id="10" dur="1" fill="hold">
                                              <p:stCondLst>
                                                <p:cond delay="999"/>
                                              </p:stCondLst>
                                            </p:cTn>
                                            <p:tgtEl>
                                              <p:spTgt spid="144"/>
                                            </p:tgtEl>
                                            <p:attrNameLst>
                                              <p:attrName>style.visibility</p:attrName>
                                            </p:attrNameLst>
                                          </p:cBhvr>
                                          <p:to>
                                            <p:strVal val="hidden"/>
                                          </p:to>
                                        </p:set>
                                      </p:childTnLst>
                                    </p:cTn>
                                  </p:par>
                                </p:childTnLst>
                              </p:cTn>
                            </p:par>
                            <p:par>
                              <p:cTn id="11" fill="hold">
                                <p:stCondLst>
                                  <p:cond delay="1500"/>
                                </p:stCondLst>
                                <p:childTnLst>
                                  <p:par>
                                    <p:cTn id="12" presetID="22" presetClass="entr" presetSubtype="8" fill="hold" nodeType="afterEffect">
                                      <p:stCondLst>
                                        <p:cond delay="0"/>
                                      </p:stCondLst>
                                      <p:childTnLst>
                                        <p:set>
                                          <p:cBhvr>
                                            <p:cTn id="13" dur="1" fill="hold">
                                              <p:stCondLst>
                                                <p:cond delay="0"/>
                                              </p:stCondLst>
                                            </p:cTn>
                                            <p:tgtEl>
                                              <p:spTgt spid="145"/>
                                            </p:tgtEl>
                                            <p:attrNameLst>
                                              <p:attrName>style.visibility</p:attrName>
                                            </p:attrNameLst>
                                          </p:cBhvr>
                                          <p:to>
                                            <p:strVal val="visible"/>
                                          </p:to>
                                        </p:set>
                                        <p:animEffect transition="in" filter="wipe(left)">
                                          <p:cBhvr>
                                            <p:cTn id="14" dur="1000"/>
                                            <p:tgtEl>
                                              <p:spTgt spid="1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2182293" y="3298281"/>
            <a:ext cx="852581" cy="774163"/>
            <a:chOff x="3037041" y="3151188"/>
            <a:chExt cx="547534" cy="497173"/>
          </a:xfrm>
        </p:grpSpPr>
        <p:sp>
          <p:nvSpPr>
            <p:cNvPr id="8" name="Rectangle 7"/>
            <p:cNvSpPr/>
            <p:nvPr/>
          </p:nvSpPr>
          <p:spPr>
            <a:xfrm>
              <a:off x="3071812" y="3294971"/>
              <a:ext cx="426570" cy="193084"/>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AutoShape 3"/>
            <p:cNvSpPr>
              <a:spLocks noChangeAspect="1" noChangeArrowheads="1" noTextEdit="1"/>
            </p:cNvSpPr>
            <p:nvPr/>
          </p:nvSpPr>
          <p:spPr bwMode="auto">
            <a:xfrm>
              <a:off x="3071813" y="3151188"/>
              <a:ext cx="512762"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pic>
          <p:nvPicPr>
            <p:cNvPr id="191" name="Picture 190"/>
            <p:cNvPicPr>
              <a:picLocks noChangeAspect="1"/>
            </p:cNvPicPr>
            <p:nvPr/>
          </p:nvPicPr>
          <p:blipFill>
            <a:blip r:embed="rId3">
              <a:clrChange>
                <a:clrFrom>
                  <a:srgbClr val="FFFFFF"/>
                </a:clrFrom>
                <a:clrTo>
                  <a:srgbClr val="FFFFFF">
                    <a:alpha val="0"/>
                  </a:srgbClr>
                </a:clrTo>
              </a:clrChange>
              <a:duotone>
                <a:schemeClr val="accent6">
                  <a:shade val="45000"/>
                  <a:satMod val="135000"/>
                </a:schemeClr>
                <a:prstClr val="white"/>
              </a:duotone>
            </a:blip>
            <a:stretch>
              <a:fillRect/>
            </a:stretch>
          </p:blipFill>
          <p:spPr>
            <a:xfrm>
              <a:off x="3037041" y="3200747"/>
              <a:ext cx="511976" cy="447614"/>
            </a:xfrm>
            <a:prstGeom prst="rect">
              <a:avLst/>
            </a:prstGeom>
          </p:spPr>
        </p:pic>
      </p:grpSp>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7" name="Group 6"/>
          <p:cNvGrpSpPr/>
          <p:nvPr/>
        </p:nvGrpSpPr>
        <p:grpSpPr>
          <a:xfrm>
            <a:off x="4686669" y="3982077"/>
            <a:ext cx="7029719" cy="1347540"/>
            <a:chOff x="4290429" y="4246237"/>
            <a:chExt cx="7029719" cy="1347540"/>
          </a:xfrm>
        </p:grpSpPr>
        <p:cxnSp>
          <p:nvCxnSpPr>
            <p:cNvPr id="42" name="Straight Connector 41"/>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6" name="Rectangle 45"/>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7" name="Rectangle 46"/>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8" name="TextBox 47"/>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49" name="TextBox 48"/>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50" name="Straight Connector 49"/>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 name="Group 20"/>
          <p:cNvGrpSpPr/>
          <p:nvPr/>
        </p:nvGrpSpPr>
        <p:grpSpPr>
          <a:xfrm>
            <a:off x="4683793" y="3455203"/>
            <a:ext cx="6345317" cy="1381348"/>
            <a:chOff x="4287553" y="3719363"/>
            <a:chExt cx="6345317" cy="1381348"/>
          </a:xfrm>
        </p:grpSpPr>
        <p:sp>
          <p:nvSpPr>
            <p:cNvPr id="70" name="Rectangle 69"/>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Rectangle 70"/>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2" name="Rectangle 71"/>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3" name="Rectangle 72"/>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Rectangle 7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5" name="Rectangle 7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6" name="TextBox 7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77" name="TextBox 76"/>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78" name="Rectangle 77"/>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9" name="Rectangle 78"/>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pic>
        <p:nvPicPr>
          <p:cNvPr id="144" name="Picture 143"/>
          <p:cNvPicPr>
            <a:picLocks noChangeAspect="1"/>
          </p:cNvPicPr>
          <p:nvPr/>
        </p:nvPicPr>
        <p:blipFill>
          <a:blip r:embed="rId3">
            <a:clrChange>
              <a:clrFrom>
                <a:srgbClr val="FFFFFF"/>
              </a:clrFrom>
              <a:clrTo>
                <a:srgbClr val="FFFFFF">
                  <a:alpha val="0"/>
                </a:srgbClr>
              </a:clrTo>
            </a:clrChange>
          </a:blip>
          <a:stretch>
            <a:fillRect/>
          </a:stretch>
        </p:blipFill>
        <p:spPr>
          <a:xfrm>
            <a:off x="2182463" y="3366466"/>
            <a:ext cx="797213" cy="696993"/>
          </a:xfrm>
          <a:prstGeom prst="rect">
            <a:avLst/>
          </a:prstGeom>
        </p:spPr>
      </p:pic>
      <p:sp>
        <p:nvSpPr>
          <p:cNvPr id="186" name="Isosceles Triangle 185"/>
          <p:cNvSpPr/>
          <p:nvPr/>
        </p:nvSpPr>
        <p:spPr>
          <a:xfrm rot="5400000">
            <a:off x="1866704" y="3587667"/>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1" name="Picture 120"/>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23" name="Picture 122"/>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24" name="Picture 123"/>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6" name="Picture 125"/>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27" name="Picture 126"/>
          <p:cNvPicPr>
            <a:picLocks noChangeAspect="1"/>
          </p:cNvPicPr>
          <p:nvPr/>
        </p:nvPicPr>
        <p:blipFill>
          <a:blip r:embed="rId8">
            <a:clrChange>
              <a:clrFrom>
                <a:srgbClr val="FFFFFF"/>
              </a:clrFrom>
              <a:clrTo>
                <a:srgbClr val="FFFFFF">
                  <a:alpha val="0"/>
                </a:srgbClr>
              </a:clrTo>
            </a:clrChange>
          </a:blip>
          <a:stretch>
            <a:fillRect/>
          </a:stretch>
        </p:blipFill>
        <p:spPr>
          <a:xfrm>
            <a:off x="2382776" y="2886388"/>
            <a:ext cx="370956" cy="475681"/>
          </a:xfrm>
          <a:prstGeom prst="rect">
            <a:avLst/>
          </a:prstGeom>
        </p:spPr>
      </p:pic>
      <p:grpSp>
        <p:nvGrpSpPr>
          <p:cNvPr id="120" name="Group 119"/>
          <p:cNvGrpSpPr/>
          <p:nvPr/>
        </p:nvGrpSpPr>
        <p:grpSpPr>
          <a:xfrm>
            <a:off x="8705084" y="810746"/>
            <a:ext cx="1739580" cy="339997"/>
            <a:chOff x="8705084" y="810746"/>
            <a:chExt cx="1739580" cy="339997"/>
          </a:xfrm>
        </p:grpSpPr>
        <p:sp>
          <p:nvSpPr>
            <p:cNvPr id="128" name="Rectangle 127"/>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29" name="Straight Connector 128"/>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pic>
        <p:nvPicPr>
          <p:cNvPr id="117" name="Picture 116"/>
          <p:cNvPicPr>
            <a:picLocks noChangeAspect="1"/>
          </p:cNvPicPr>
          <p:nvPr/>
        </p:nvPicPr>
        <p:blipFill>
          <a:blip r:embed="rId9">
            <a:clrChange>
              <a:clrFrom>
                <a:srgbClr val="FFFFFF"/>
              </a:clrFrom>
              <a:clrTo>
                <a:srgbClr val="FFFFFF">
                  <a:alpha val="0"/>
                </a:srgbClr>
              </a:clrTo>
            </a:clrChange>
          </a:blip>
          <a:stretch>
            <a:fillRect/>
          </a:stretch>
        </p:blipFill>
        <p:spPr>
          <a:xfrm>
            <a:off x="2271223" y="4512939"/>
            <a:ext cx="570911" cy="380608"/>
          </a:xfrm>
          <a:prstGeom prst="rect">
            <a:avLst/>
          </a:prstGeom>
        </p:spPr>
      </p:pic>
      <p:grpSp>
        <p:nvGrpSpPr>
          <p:cNvPr id="118" name="Group 117"/>
          <p:cNvGrpSpPr/>
          <p:nvPr/>
        </p:nvGrpSpPr>
        <p:grpSpPr>
          <a:xfrm>
            <a:off x="2224633" y="3968448"/>
            <a:ext cx="700303" cy="633573"/>
            <a:chOff x="3200190" y="4649416"/>
            <a:chExt cx="700303" cy="633573"/>
          </a:xfrm>
        </p:grpSpPr>
        <p:sp>
          <p:nvSpPr>
            <p:cNvPr id="119" name="Rounded Rectangle 118"/>
            <p:cNvSpPr/>
            <p:nvPr/>
          </p:nvSpPr>
          <p:spPr>
            <a:xfrm>
              <a:off x="3298984" y="4797020"/>
              <a:ext cx="512108" cy="294473"/>
            </a:xfrm>
            <a:prstGeom prst="roundRect">
              <a:avLst>
                <a:gd name="adj" fmla="val 4615"/>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1" name="Picture 130"/>
            <p:cNvPicPr>
              <a:picLocks noChangeAspect="1"/>
            </p:cNvPicPr>
            <p:nvPr/>
          </p:nvPicPr>
          <p:blipFill>
            <a:blip r:embed="rId10">
              <a:clrChange>
                <a:clrFrom>
                  <a:srgbClr val="FFFFFF"/>
                </a:clrFrom>
                <a:clrTo>
                  <a:srgbClr val="FFFFFF">
                    <a:alpha val="0"/>
                  </a:srgbClr>
                </a:clrTo>
              </a:clrChange>
            </a:blip>
            <a:stretch>
              <a:fillRect/>
            </a:stretch>
          </p:blipFill>
          <p:spPr>
            <a:xfrm>
              <a:off x="3200190" y="4649416"/>
              <a:ext cx="700303" cy="633573"/>
            </a:xfrm>
            <a:prstGeom prst="rect">
              <a:avLst/>
            </a:prstGeom>
          </p:spPr>
        </p:pic>
      </p:grpSp>
      <p:grpSp>
        <p:nvGrpSpPr>
          <p:cNvPr id="132" name="Group 131"/>
          <p:cNvGrpSpPr/>
          <p:nvPr/>
        </p:nvGrpSpPr>
        <p:grpSpPr>
          <a:xfrm>
            <a:off x="2213288" y="3959772"/>
            <a:ext cx="709933" cy="642286"/>
            <a:chOff x="2213288" y="4380684"/>
            <a:chExt cx="709933" cy="642286"/>
          </a:xfrm>
        </p:grpSpPr>
        <p:sp>
          <p:nvSpPr>
            <p:cNvPr id="145" name="Rounded Rectangle 144"/>
            <p:cNvSpPr/>
            <p:nvPr/>
          </p:nvSpPr>
          <p:spPr>
            <a:xfrm>
              <a:off x="2312763" y="4530224"/>
              <a:ext cx="510448" cy="306327"/>
            </a:xfrm>
            <a:prstGeom prst="roundRect">
              <a:avLst>
                <a:gd name="adj" fmla="val 593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46" name="Picture 145"/>
            <p:cNvPicPr>
              <a:picLocks noChangeAspect="1"/>
            </p:cNvPicPr>
            <p:nvPr/>
          </p:nvPicPr>
          <p:blipFill>
            <a:blip r:embed="rId10">
              <a:clrChange>
                <a:clrFrom>
                  <a:srgbClr val="FFFFFF"/>
                </a:clrFrom>
                <a:clrTo>
                  <a:srgbClr val="FFFFFF">
                    <a:alpha val="0"/>
                  </a:srgbClr>
                </a:clrTo>
              </a:clrChange>
            </a:blip>
            <a:stretch>
              <a:fillRect/>
            </a:stretch>
          </p:blipFill>
          <p:spPr>
            <a:xfrm>
              <a:off x="2213288" y="4380684"/>
              <a:ext cx="709933" cy="642286"/>
            </a:xfrm>
            <a:prstGeom prst="rect">
              <a:avLst/>
            </a:prstGeom>
          </p:spPr>
        </p:pic>
      </p:grpSp>
      <p:grpSp>
        <p:nvGrpSpPr>
          <p:cNvPr id="151" name="Group 150"/>
          <p:cNvGrpSpPr/>
          <p:nvPr/>
        </p:nvGrpSpPr>
        <p:grpSpPr>
          <a:xfrm>
            <a:off x="4639749" y="4575067"/>
            <a:ext cx="7035565" cy="1328654"/>
            <a:chOff x="4243509" y="4839227"/>
            <a:chExt cx="7035565" cy="1328654"/>
          </a:xfrm>
        </p:grpSpPr>
        <p:sp>
          <p:nvSpPr>
            <p:cNvPr id="152" name="TextBox 151"/>
            <p:cNvSpPr txBox="1"/>
            <p:nvPr/>
          </p:nvSpPr>
          <p:spPr>
            <a:xfrm>
              <a:off x="8666322" y="4943616"/>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27%/34%</a:t>
              </a:r>
            </a:p>
          </p:txBody>
        </p:sp>
        <p:sp>
          <p:nvSpPr>
            <p:cNvPr id="153" name="TextBox 152"/>
            <p:cNvSpPr txBox="1"/>
            <p:nvPr/>
          </p:nvSpPr>
          <p:spPr>
            <a:xfrm>
              <a:off x="9837654" y="49440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54" name="Straight Connector 153"/>
            <p:cNvCxnSpPr/>
            <p:nvPr/>
          </p:nvCxnSpPr>
          <p:spPr>
            <a:xfrm>
              <a:off x="4243509" y="6167881"/>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a:xfrm>
              <a:off x="4611113" y="5947085"/>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6" name="Straight Connector 155"/>
            <p:cNvCxnSpPr/>
            <p:nvPr/>
          </p:nvCxnSpPr>
          <p:spPr>
            <a:xfrm>
              <a:off x="5514011" y="577710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7" name="Rectangle 156"/>
            <p:cNvSpPr/>
            <p:nvPr/>
          </p:nvSpPr>
          <p:spPr>
            <a:xfrm>
              <a:off x="5839607" y="555982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8" name="Straight Connector 157"/>
            <p:cNvCxnSpPr/>
            <p:nvPr/>
          </p:nvCxnSpPr>
          <p:spPr>
            <a:xfrm>
              <a:off x="6747236" y="5523182"/>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9" name="Rectangle 158"/>
            <p:cNvSpPr/>
            <p:nvPr/>
          </p:nvSpPr>
          <p:spPr>
            <a:xfrm>
              <a:off x="7080610" y="5291216"/>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4" name="Straight Connector 173"/>
            <p:cNvCxnSpPr/>
            <p:nvPr/>
          </p:nvCxnSpPr>
          <p:spPr>
            <a:xfrm>
              <a:off x="7987830" y="5294713"/>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Rectangle 174"/>
            <p:cNvSpPr/>
            <p:nvPr/>
          </p:nvSpPr>
          <p:spPr>
            <a:xfrm>
              <a:off x="8321204" y="4839227"/>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Tree>
    <p:extLst>
      <p:ext uri="{BB962C8B-B14F-4D97-AF65-F5344CB8AC3E}">
        <p14:creationId xmlns:p14="http://schemas.microsoft.com/office/powerpoint/2010/main" val="27473937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2.22222E-6 L 3.54167E-6 0.08518 " pathEditMode="relative" rAng="0" ptsTypes="AA" p14:bounceEnd="36000">
                                          <p:cBhvr>
                                            <p:cTn id="6" dur="500" fill="hold"/>
                                            <p:tgtEl>
                                              <p:spTgt spid="186"/>
                                            </p:tgtEl>
                                            <p:attrNameLst>
                                              <p:attrName>ppt_x</p:attrName>
                                              <p:attrName>ppt_y</p:attrName>
                                            </p:attrNameLst>
                                          </p:cBhvr>
                                          <p:rCtr x="0" y="4259"/>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2000"/>
                                            <p:tgtEl>
                                              <p:spTgt spid="132"/>
                                            </p:tgtEl>
                                          </p:cBhvr>
                                        </p:animEffect>
                                        <p:set>
                                          <p:cBhvr>
                                            <p:cTn id="10" dur="1" fill="hold">
                                              <p:stCondLst>
                                                <p:cond delay="1999"/>
                                              </p:stCondLst>
                                            </p:cTn>
                                            <p:tgtEl>
                                              <p:spTgt spid="132"/>
                                            </p:tgtEl>
                                            <p:attrNameLst>
                                              <p:attrName>style.visibility</p:attrName>
                                            </p:attrNameLst>
                                          </p:cBhvr>
                                          <p:to>
                                            <p:strVal val="hidden"/>
                                          </p:to>
                                        </p:set>
                                      </p:childTnLst>
                                    </p:cTn>
                                  </p:par>
                                </p:childTnLst>
                              </p:cTn>
                            </p:par>
                            <p:par>
                              <p:cTn id="11" fill="hold">
                                <p:stCondLst>
                                  <p:cond delay="2500"/>
                                </p:stCondLst>
                                <p:childTnLst>
                                  <p:par>
                                    <p:cTn id="12" presetID="22" presetClass="entr" presetSubtype="8" fill="hold" nodeType="afterEffect">
                                      <p:stCondLst>
                                        <p:cond delay="0"/>
                                      </p:stCondLst>
                                      <p:childTnLst>
                                        <p:set>
                                          <p:cBhvr>
                                            <p:cTn id="13" dur="1" fill="hold">
                                              <p:stCondLst>
                                                <p:cond delay="0"/>
                                              </p:stCondLst>
                                            </p:cTn>
                                            <p:tgtEl>
                                              <p:spTgt spid="151"/>
                                            </p:tgtEl>
                                            <p:attrNameLst>
                                              <p:attrName>style.visibility</p:attrName>
                                            </p:attrNameLst>
                                          </p:cBhvr>
                                          <p:to>
                                            <p:strVal val="visible"/>
                                          </p:to>
                                        </p:set>
                                        <p:animEffect transition="in" filter="wipe(left)">
                                          <p:cBhvr>
                                            <p:cTn id="14" dur="20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2.22222E-6 L 3.54167E-6 0.08518 " pathEditMode="relative" rAng="0" ptsTypes="AA">
                                          <p:cBhvr>
                                            <p:cTn id="6" dur="500" fill="hold"/>
                                            <p:tgtEl>
                                              <p:spTgt spid="186"/>
                                            </p:tgtEl>
                                            <p:attrNameLst>
                                              <p:attrName>ppt_x</p:attrName>
                                              <p:attrName>ppt_y</p:attrName>
                                            </p:attrNameLst>
                                          </p:cBhvr>
                                          <p:rCtr x="0" y="4259"/>
                                        </p:animMotion>
                                      </p:childTnLst>
                                    </p:cTn>
                                  </p:par>
                                </p:childTnLst>
                              </p:cTn>
                            </p:par>
                            <p:par>
                              <p:cTn id="7" fill="hold">
                                <p:stCondLst>
                                  <p:cond delay="500"/>
                                </p:stCondLst>
                                <p:childTnLst>
                                  <p:par>
                                    <p:cTn id="8" presetID="10" presetClass="exit" presetSubtype="0" fill="hold" nodeType="afterEffect">
                                      <p:stCondLst>
                                        <p:cond delay="0"/>
                                      </p:stCondLst>
                                      <p:childTnLst>
                                        <p:animEffect transition="out" filter="fade">
                                          <p:cBhvr>
                                            <p:cTn id="9" dur="2000"/>
                                            <p:tgtEl>
                                              <p:spTgt spid="132"/>
                                            </p:tgtEl>
                                          </p:cBhvr>
                                        </p:animEffect>
                                        <p:set>
                                          <p:cBhvr>
                                            <p:cTn id="10" dur="1" fill="hold">
                                              <p:stCondLst>
                                                <p:cond delay="1999"/>
                                              </p:stCondLst>
                                            </p:cTn>
                                            <p:tgtEl>
                                              <p:spTgt spid="132"/>
                                            </p:tgtEl>
                                            <p:attrNameLst>
                                              <p:attrName>style.visibility</p:attrName>
                                            </p:attrNameLst>
                                          </p:cBhvr>
                                          <p:to>
                                            <p:strVal val="hidden"/>
                                          </p:to>
                                        </p:set>
                                      </p:childTnLst>
                                    </p:cTn>
                                  </p:par>
                                </p:childTnLst>
                              </p:cTn>
                            </p:par>
                            <p:par>
                              <p:cTn id="11" fill="hold">
                                <p:stCondLst>
                                  <p:cond delay="2500"/>
                                </p:stCondLst>
                                <p:childTnLst>
                                  <p:par>
                                    <p:cTn id="12" presetID="22" presetClass="entr" presetSubtype="8" fill="hold" nodeType="afterEffect">
                                      <p:stCondLst>
                                        <p:cond delay="0"/>
                                      </p:stCondLst>
                                      <p:childTnLst>
                                        <p:set>
                                          <p:cBhvr>
                                            <p:cTn id="13" dur="1" fill="hold">
                                              <p:stCondLst>
                                                <p:cond delay="0"/>
                                              </p:stCondLst>
                                            </p:cTn>
                                            <p:tgtEl>
                                              <p:spTgt spid="151"/>
                                            </p:tgtEl>
                                            <p:attrNameLst>
                                              <p:attrName>style.visibility</p:attrName>
                                            </p:attrNameLst>
                                          </p:cBhvr>
                                          <p:to>
                                            <p:strVal val="visible"/>
                                          </p:to>
                                        </p:set>
                                        <p:animEffect transition="in" filter="wipe(left)">
                                          <p:cBhvr>
                                            <p:cTn id="14" dur="20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66" name="Group 65"/>
          <p:cNvGrpSpPr/>
          <p:nvPr/>
        </p:nvGrpSpPr>
        <p:grpSpPr>
          <a:xfrm>
            <a:off x="4708437" y="2850225"/>
            <a:ext cx="7282474" cy="1147208"/>
            <a:chOff x="4312197" y="3114385"/>
            <a:chExt cx="7282474" cy="1147208"/>
          </a:xfrm>
        </p:grpSpPr>
        <p:grpSp>
          <p:nvGrpSpPr>
            <p:cNvPr id="64" name="Group 63"/>
            <p:cNvGrpSpPr/>
            <p:nvPr/>
          </p:nvGrpSpPr>
          <p:grpSpPr>
            <a:xfrm>
              <a:off x="4312197" y="3419531"/>
              <a:ext cx="533752" cy="834479"/>
              <a:chOff x="4312197" y="3419531"/>
              <a:chExt cx="533752" cy="834479"/>
            </a:xfrm>
          </p:grpSpPr>
          <p:cxnSp>
            <p:nvCxnSpPr>
              <p:cNvPr id="133" name="Straight Connector 132"/>
              <p:cNvCxnSpPr/>
              <p:nvPr/>
            </p:nvCxnSpPr>
            <p:spPr>
              <a:xfrm>
                <a:off x="4312197" y="425401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4611834" y="3419531"/>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5" name="Straight Connector 134"/>
              <p:cNvCxnSpPr>
                <a:endCxn id="134" idx="1"/>
              </p:cNvCxnSpPr>
              <p:nvPr/>
            </p:nvCxnSpPr>
            <p:spPr>
              <a:xfrm flipV="1">
                <a:off x="4551136" y="3451750"/>
                <a:ext cx="60698" cy="802260"/>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5518697" y="3257032"/>
              <a:ext cx="543912" cy="1004561"/>
              <a:chOff x="5518697" y="3257032"/>
              <a:chExt cx="543912" cy="1004561"/>
            </a:xfrm>
          </p:grpSpPr>
          <p:cxnSp>
            <p:nvCxnSpPr>
              <p:cNvPr id="136" name="Straight Connector 135"/>
              <p:cNvCxnSpPr/>
              <p:nvPr/>
            </p:nvCxnSpPr>
            <p:spPr>
              <a:xfrm>
                <a:off x="5518697" y="4261593"/>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5828494" y="3257032"/>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8" name="Straight Connector 137"/>
              <p:cNvCxnSpPr/>
              <p:nvPr/>
            </p:nvCxnSpPr>
            <p:spPr>
              <a:xfrm flipV="1">
                <a:off x="5765790" y="3289251"/>
                <a:ext cx="52544" cy="97234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6767098" y="3246860"/>
              <a:ext cx="533752" cy="988100"/>
              <a:chOff x="7356378" y="3246860"/>
              <a:chExt cx="533752" cy="988100"/>
            </a:xfrm>
          </p:grpSpPr>
          <p:cxnSp>
            <p:nvCxnSpPr>
              <p:cNvPr id="139" name="Straight Connector 138"/>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a:off x="7656015" y="324686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1" name="Straight Connector 140"/>
              <p:cNvCxnSpPr>
                <a:endCxn id="140" idx="1"/>
              </p:cNvCxnSpPr>
              <p:nvPr/>
            </p:nvCxnSpPr>
            <p:spPr>
              <a:xfrm flipV="1">
                <a:off x="7595734" y="3279079"/>
                <a:ext cx="60281" cy="95588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2" name="TextBox 141"/>
            <p:cNvSpPr txBox="1"/>
            <p:nvPr/>
          </p:nvSpPr>
          <p:spPr>
            <a:xfrm>
              <a:off x="9837459" y="3114385"/>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143" name="TextBox 142"/>
            <p:cNvSpPr txBox="1"/>
            <p:nvPr/>
          </p:nvSpPr>
          <p:spPr>
            <a:xfrm>
              <a:off x="8666127"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48%/66%</a:t>
              </a:r>
            </a:p>
          </p:txBody>
        </p:sp>
        <p:grpSp>
          <p:nvGrpSpPr>
            <p:cNvPr id="147" name="Group 146"/>
            <p:cNvGrpSpPr/>
            <p:nvPr/>
          </p:nvGrpSpPr>
          <p:grpSpPr>
            <a:xfrm>
              <a:off x="8016778" y="3236700"/>
              <a:ext cx="533752" cy="896660"/>
              <a:chOff x="7356378" y="3338300"/>
              <a:chExt cx="533752" cy="896660"/>
            </a:xfrm>
          </p:grpSpPr>
          <p:cxnSp>
            <p:nvCxnSpPr>
              <p:cNvPr id="148" name="Straight Connector 147"/>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7656015" y="333830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0" name="Straight Connector 149"/>
              <p:cNvCxnSpPr>
                <a:endCxn id="149" idx="1"/>
              </p:cNvCxnSpPr>
              <p:nvPr/>
            </p:nvCxnSpPr>
            <p:spPr>
              <a:xfrm flipV="1">
                <a:off x="7594622" y="3370519"/>
                <a:ext cx="61393" cy="86444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pic>
        <p:nvPicPr>
          <p:cNvPr id="174" name="Picture 173"/>
          <p:cNvPicPr>
            <a:picLocks noChangeAspect="1"/>
          </p:cNvPicPr>
          <p:nvPr/>
        </p:nvPicPr>
        <p:blipFill>
          <a:blip r:embed="rId3">
            <a:clrChange>
              <a:clrFrom>
                <a:srgbClr val="FFFFFF"/>
              </a:clrFrom>
              <a:clrTo>
                <a:srgbClr val="FFFFFF">
                  <a:alpha val="0"/>
                </a:srgbClr>
              </a:clrTo>
            </a:clrChange>
          </a:blip>
          <a:stretch>
            <a:fillRect/>
          </a:stretch>
        </p:blipFill>
        <p:spPr>
          <a:xfrm>
            <a:off x="2236825" y="4495383"/>
            <a:ext cx="601584" cy="401057"/>
          </a:xfrm>
          <a:prstGeom prst="rect">
            <a:avLst/>
          </a:prstGeom>
        </p:spPr>
      </p:pic>
      <p:sp>
        <p:nvSpPr>
          <p:cNvPr id="186" name="Isosceles Triangle 185"/>
          <p:cNvSpPr/>
          <p:nvPr/>
        </p:nvSpPr>
        <p:spPr>
          <a:xfrm rot="5400000">
            <a:off x="1866704" y="4167009"/>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p:cNvGrpSpPr/>
          <p:nvPr/>
        </p:nvGrpSpPr>
        <p:grpSpPr>
          <a:xfrm>
            <a:off x="2238197" y="4494457"/>
            <a:ext cx="601584" cy="401057"/>
            <a:chOff x="3284130" y="2427382"/>
            <a:chExt cx="379447" cy="252965"/>
          </a:xfrm>
        </p:grpSpPr>
        <p:sp>
          <p:nvSpPr>
            <p:cNvPr id="3" name="Rectangle 2"/>
            <p:cNvSpPr/>
            <p:nvPr/>
          </p:nvSpPr>
          <p:spPr>
            <a:xfrm>
              <a:off x="3378806" y="2491740"/>
              <a:ext cx="189724" cy="90406"/>
            </a:xfrm>
            <a:prstGeom prst="rect">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000000">
                    <a:alpha val="0"/>
                  </a:srgbClr>
                </a:clrFrom>
                <a:clrTo>
                  <a:srgbClr val="000000">
                    <a:alpha val="0"/>
                  </a:srgbClr>
                </a:clrTo>
              </a:clrChange>
            </a:blip>
            <a:stretch>
              <a:fillRect/>
            </a:stretch>
          </p:blipFill>
          <p:spPr>
            <a:xfrm>
              <a:off x="3284130" y="2427382"/>
              <a:ext cx="379447" cy="252965"/>
            </a:xfrm>
            <a:prstGeom prst="rect">
              <a:avLst/>
            </a:prstGeom>
          </p:spPr>
        </p:pic>
      </p:grpSp>
      <p:pic>
        <p:nvPicPr>
          <p:cNvPr id="115" name="Picture 114"/>
          <p:cNvPicPr>
            <a:picLocks noChangeAspect="1"/>
          </p:cNvPicPr>
          <p:nvPr/>
        </p:nvPicPr>
        <p:blipFill>
          <a:blip r:embed="rId4">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17" name="Picture 116"/>
          <p:cNvPicPr>
            <a:picLocks noChangeAspect="1"/>
          </p:cNvPicPr>
          <p:nvPr/>
        </p:nvPicPr>
        <p:blipFill>
          <a:blip r:embed="rId5">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18" name="Picture 117"/>
          <p:cNvPicPr>
            <a:picLocks noChangeAspect="1"/>
          </p:cNvPicPr>
          <p:nvPr/>
        </p:nvPicPr>
        <p:blipFill>
          <a:blip r:embed="rId6">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20" name="Picture 119"/>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103" name="Group 102"/>
          <p:cNvGrpSpPr/>
          <p:nvPr/>
        </p:nvGrpSpPr>
        <p:grpSpPr>
          <a:xfrm>
            <a:off x="8705084" y="810746"/>
            <a:ext cx="1739580" cy="339997"/>
            <a:chOff x="8705084" y="810746"/>
            <a:chExt cx="1739580" cy="339997"/>
          </a:xfrm>
        </p:grpSpPr>
        <p:sp>
          <p:nvSpPr>
            <p:cNvPr id="104" name="Rectangle 103"/>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05" name="Straight Connector 104"/>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09" name="Rectangle 108"/>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pic>
        <p:nvPicPr>
          <p:cNvPr id="110" name="Picture 109"/>
          <p:cNvPicPr>
            <a:picLocks noChangeAspect="1"/>
          </p:cNvPicPr>
          <p:nvPr/>
        </p:nvPicPr>
        <p:blipFill>
          <a:blip r:embed="rId8">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11" name="Picture 110"/>
          <p:cNvPicPr>
            <a:picLocks noChangeAspect="1"/>
          </p:cNvPicPr>
          <p:nvPr/>
        </p:nvPicPr>
        <p:blipFill>
          <a:blip r:embed="rId9">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113" name="Picture 112"/>
          <p:cNvPicPr>
            <a:picLocks noChangeAspect="1"/>
          </p:cNvPicPr>
          <p:nvPr/>
        </p:nvPicPr>
        <p:blipFill>
          <a:blip r:embed="rId10">
            <a:clrChange>
              <a:clrFrom>
                <a:srgbClr val="FFFFFF"/>
              </a:clrFrom>
              <a:clrTo>
                <a:srgbClr val="FFFFFF">
                  <a:alpha val="0"/>
                </a:srgbClr>
              </a:clrTo>
            </a:clrChange>
          </a:blip>
          <a:stretch>
            <a:fillRect/>
          </a:stretch>
        </p:blipFill>
        <p:spPr>
          <a:xfrm>
            <a:off x="2382776" y="2879040"/>
            <a:ext cx="370956" cy="475681"/>
          </a:xfrm>
          <a:prstGeom prst="rect">
            <a:avLst/>
          </a:prstGeom>
        </p:spPr>
      </p:pic>
      <p:grpSp>
        <p:nvGrpSpPr>
          <p:cNvPr id="112" name="Group 111"/>
          <p:cNvGrpSpPr/>
          <p:nvPr/>
        </p:nvGrpSpPr>
        <p:grpSpPr>
          <a:xfrm>
            <a:off x="4686669" y="3982077"/>
            <a:ext cx="7029719" cy="1347540"/>
            <a:chOff x="4290429" y="4246237"/>
            <a:chExt cx="7029719" cy="1347540"/>
          </a:xfrm>
        </p:grpSpPr>
        <p:cxnSp>
          <p:nvCxnSpPr>
            <p:cNvPr id="114" name="Straight Connector 113"/>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21" name="Rectangle 120"/>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2" name="Rectangle 121"/>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3" name="Rectangle 122"/>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24" name="TextBox 123"/>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125" name="TextBox 124"/>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126" name="Straight Connector 125"/>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127" name="Rectangle 126"/>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28" name="Group 127"/>
          <p:cNvGrpSpPr/>
          <p:nvPr/>
        </p:nvGrpSpPr>
        <p:grpSpPr>
          <a:xfrm>
            <a:off x="4683793" y="3455203"/>
            <a:ext cx="6345317" cy="1381348"/>
            <a:chOff x="4287553" y="3719363"/>
            <a:chExt cx="6345317" cy="1381348"/>
          </a:xfrm>
        </p:grpSpPr>
        <p:sp>
          <p:nvSpPr>
            <p:cNvPr id="129" name="Rectangle 128"/>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0" name="Rectangle 129"/>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1" name="Rectangle 130"/>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32" name="Rectangle 131"/>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44" name="Rectangle 14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45" name="Rectangle 14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46" name="TextBox 14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151" name="TextBox 150"/>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152" name="Rectangle 151"/>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153" name="Rectangle 152"/>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54" name="Group 153"/>
          <p:cNvGrpSpPr/>
          <p:nvPr/>
        </p:nvGrpSpPr>
        <p:grpSpPr>
          <a:xfrm>
            <a:off x="4639749" y="4575067"/>
            <a:ext cx="7035565" cy="1328654"/>
            <a:chOff x="4243509" y="4839227"/>
            <a:chExt cx="7035565" cy="1328654"/>
          </a:xfrm>
        </p:grpSpPr>
        <p:sp>
          <p:nvSpPr>
            <p:cNvPr id="155" name="TextBox 154"/>
            <p:cNvSpPr txBox="1"/>
            <p:nvPr/>
          </p:nvSpPr>
          <p:spPr>
            <a:xfrm>
              <a:off x="8666322" y="4943616"/>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27%/34%</a:t>
              </a:r>
            </a:p>
          </p:txBody>
        </p:sp>
        <p:sp>
          <p:nvSpPr>
            <p:cNvPr id="156" name="TextBox 155"/>
            <p:cNvSpPr txBox="1"/>
            <p:nvPr/>
          </p:nvSpPr>
          <p:spPr>
            <a:xfrm>
              <a:off x="9837654" y="4944074"/>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57" name="Straight Connector 156"/>
            <p:cNvCxnSpPr/>
            <p:nvPr/>
          </p:nvCxnSpPr>
          <p:spPr>
            <a:xfrm>
              <a:off x="4243509" y="6167881"/>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58" name="Rectangle 157"/>
            <p:cNvSpPr/>
            <p:nvPr/>
          </p:nvSpPr>
          <p:spPr>
            <a:xfrm>
              <a:off x="4611113" y="5947085"/>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9" name="Straight Connector 158"/>
            <p:cNvCxnSpPr/>
            <p:nvPr/>
          </p:nvCxnSpPr>
          <p:spPr>
            <a:xfrm>
              <a:off x="5514011" y="577710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75" name="Rectangle 174"/>
            <p:cNvSpPr/>
            <p:nvPr/>
          </p:nvSpPr>
          <p:spPr>
            <a:xfrm>
              <a:off x="5839607" y="555982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6" name="Straight Connector 175"/>
            <p:cNvCxnSpPr/>
            <p:nvPr/>
          </p:nvCxnSpPr>
          <p:spPr>
            <a:xfrm>
              <a:off x="6747236" y="5523182"/>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77" name="Rectangle 176"/>
            <p:cNvSpPr/>
            <p:nvPr/>
          </p:nvSpPr>
          <p:spPr>
            <a:xfrm>
              <a:off x="7080610" y="5291216"/>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8" name="Straight Connector 177"/>
            <p:cNvCxnSpPr/>
            <p:nvPr/>
          </p:nvCxnSpPr>
          <p:spPr>
            <a:xfrm>
              <a:off x="7987830" y="5294713"/>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8321204" y="4839227"/>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Tree>
    <p:extLst>
      <p:ext uri="{BB962C8B-B14F-4D97-AF65-F5344CB8AC3E}">
        <p14:creationId xmlns:p14="http://schemas.microsoft.com/office/powerpoint/2010/main" val="856413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0.00417 L 3.54167E-6 0.06389 " pathEditMode="relative" rAng="0" ptsTypes="AA" p14:bounceEnd="36000">
                                          <p:cBhvr>
                                            <p:cTn id="6" dur="500" fill="hold"/>
                                            <p:tgtEl>
                                              <p:spTgt spid="186"/>
                                            </p:tgtEl>
                                            <p:attrNameLst>
                                              <p:attrName>ppt_x</p:attrName>
                                              <p:attrName>ppt_y</p:attrName>
                                            </p:attrNameLst>
                                          </p:cBhvr>
                                          <p:rCtr x="0" y="298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wipe(left)">
                                          <p:cBhvr>
                                            <p:cTn id="14"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0.00417 L 3.54167E-6 0.06389 " pathEditMode="relative" rAng="0" ptsTypes="AA">
                                          <p:cBhvr>
                                            <p:cTn id="6" dur="500" fill="hold"/>
                                            <p:tgtEl>
                                              <p:spTgt spid="186"/>
                                            </p:tgtEl>
                                            <p:attrNameLst>
                                              <p:attrName>ppt_x</p:attrName>
                                              <p:attrName>ppt_y</p:attrName>
                                            </p:attrNameLst>
                                          </p:cBhvr>
                                          <p:rCtr x="0" y="2986"/>
                                        </p:animMotion>
                                      </p:childTnLst>
                                    </p:cTn>
                                  </p:par>
                                </p:childTnLst>
                              </p:cTn>
                            </p:par>
                            <p:par>
                              <p:cTn id="7" fill="hold">
                                <p:stCondLst>
                                  <p:cond delay="500"/>
                                </p:stCondLst>
                                <p:childTnLst>
                                  <p:par>
                                    <p:cTn id="8" presetID="10" presetClass="entr" presetSubtype="0" fill="hold" nodeType="after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childTnLst>
                                    </p:cTn>
                                  </p:par>
                                </p:childTnLst>
                              </p:cTn>
                            </p:par>
                            <p:par>
                              <p:cTn id="11" fill="hold">
                                <p:stCondLst>
                                  <p:cond delay="1000"/>
                                </p:stCondLst>
                                <p:childTnLst>
                                  <p:par>
                                    <p:cTn id="12" presetID="22" presetClass="entr" presetSubtype="8" fill="hold" nodeType="afterEffect">
                                      <p:stCondLst>
                                        <p:cond delay="0"/>
                                      </p:stCondLst>
                                      <p:childTnLst>
                                        <p:set>
                                          <p:cBhvr>
                                            <p:cTn id="13" dur="1" fill="hold">
                                              <p:stCondLst>
                                                <p:cond delay="0"/>
                                              </p:stCondLst>
                                            </p:cTn>
                                            <p:tgtEl>
                                              <p:spTgt spid="66"/>
                                            </p:tgtEl>
                                            <p:attrNameLst>
                                              <p:attrName>style.visibility</p:attrName>
                                            </p:attrNameLst>
                                          </p:cBhvr>
                                          <p:to>
                                            <p:strVal val="visible"/>
                                          </p:to>
                                        </p:set>
                                        <p:animEffect transition="in" filter="wipe(left)">
                                          <p:cBhvr>
                                            <p:cTn id="14" dur="2000"/>
                                            <p:tgtEl>
                                              <p:spTgt spid="6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Lst>
      </p:timing>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p:cNvGrpSpPr/>
          <p:nvPr/>
        </p:nvGrpSpPr>
        <p:grpSpPr>
          <a:xfrm>
            <a:off x="394492" y="2321073"/>
            <a:ext cx="10270866" cy="1205771"/>
            <a:chOff x="394492" y="2237943"/>
            <a:chExt cx="10270866" cy="1205771"/>
          </a:xfrm>
        </p:grpSpPr>
        <p:grpSp>
          <p:nvGrpSpPr>
            <p:cNvPr id="49" name="Group 48"/>
            <p:cNvGrpSpPr/>
            <p:nvPr/>
          </p:nvGrpSpPr>
          <p:grpSpPr>
            <a:xfrm>
              <a:off x="754987" y="2237943"/>
              <a:ext cx="9910371" cy="1205771"/>
              <a:chOff x="-11669486" y="-1545133"/>
              <a:chExt cx="2993572" cy="4438942"/>
            </a:xfrm>
          </p:grpSpPr>
          <p:cxnSp>
            <p:nvCxnSpPr>
              <p:cNvPr id="51" name="Straight Connector 50"/>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47" name="TextBox 46"/>
            <p:cNvSpPr txBox="1"/>
            <p:nvPr/>
          </p:nvSpPr>
          <p:spPr>
            <a:xfrm>
              <a:off x="403326" y="2836543"/>
              <a:ext cx="415498" cy="215444"/>
            </a:xfrm>
            <a:prstGeom prst="rect">
              <a:avLst/>
            </a:prstGeom>
            <a:noFill/>
          </p:spPr>
          <p:txBody>
            <a:bodyPr wrap="none" rtlCol="0">
              <a:spAutoFit/>
            </a:bodyPr>
            <a:lstStyle/>
            <a:p>
              <a:pPr algn="r"/>
              <a:r>
                <a:rPr lang="en-US" sz="800" dirty="0">
                  <a:solidFill>
                    <a:srgbClr val="00B050"/>
                  </a:solidFill>
                </a:rPr>
                <a:t>1,000</a:t>
              </a:r>
            </a:p>
          </p:txBody>
        </p:sp>
        <p:sp>
          <p:nvSpPr>
            <p:cNvPr id="48" name="TextBox 47"/>
            <p:cNvSpPr txBox="1"/>
            <p:nvPr/>
          </p:nvSpPr>
          <p:spPr>
            <a:xfrm>
              <a:off x="394492" y="2372970"/>
              <a:ext cx="415498" cy="215444"/>
            </a:xfrm>
            <a:prstGeom prst="rect">
              <a:avLst/>
            </a:prstGeom>
            <a:noFill/>
          </p:spPr>
          <p:txBody>
            <a:bodyPr wrap="none" rtlCol="0">
              <a:spAutoFit/>
            </a:bodyPr>
            <a:lstStyle/>
            <a:p>
              <a:pPr algn="r"/>
              <a:r>
                <a:rPr lang="en-US" sz="800" dirty="0">
                  <a:solidFill>
                    <a:srgbClr val="00B050"/>
                  </a:solidFill>
                </a:rPr>
                <a:t>2,000</a:t>
              </a:r>
            </a:p>
          </p:txBody>
        </p:sp>
      </p:grpSp>
      <p:sp>
        <p:nvSpPr>
          <p:cNvPr id="50" name="Freeform 49"/>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7" name="Group 16"/>
          <p:cNvGrpSpPr/>
          <p:nvPr/>
        </p:nvGrpSpPr>
        <p:grpSpPr>
          <a:xfrm>
            <a:off x="265424" y="6405896"/>
            <a:ext cx="10709686" cy="261610"/>
            <a:chOff x="265424" y="6405896"/>
            <a:chExt cx="10709686" cy="261610"/>
          </a:xfrm>
        </p:grpSpPr>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sp>
        <p:nvSpPr>
          <p:cNvPr id="193" name="Isosceles Triangle 192"/>
          <p:cNvSpPr/>
          <p:nvPr/>
        </p:nvSpPr>
        <p:spPr>
          <a:xfrm>
            <a:off x="-316870"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65" name="TextBox 64"/>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grpSp>
        <p:nvGrpSpPr>
          <p:cNvPr id="18" name="Group 17"/>
          <p:cNvGrpSpPr/>
          <p:nvPr/>
        </p:nvGrpSpPr>
        <p:grpSpPr>
          <a:xfrm>
            <a:off x="102808" y="3691925"/>
            <a:ext cx="10565192" cy="2570949"/>
            <a:chOff x="102808" y="3691925"/>
            <a:chExt cx="10565192" cy="2570949"/>
          </a:xfrm>
        </p:grpSpPr>
        <p:grpSp>
          <p:nvGrpSpPr>
            <p:cNvPr id="16" name="Group 15"/>
            <p:cNvGrpSpPr/>
            <p:nvPr/>
          </p:nvGrpSpPr>
          <p:grpSpPr>
            <a:xfrm>
              <a:off x="342131" y="3691925"/>
              <a:ext cx="10325869" cy="2570949"/>
              <a:chOff x="342131" y="3691925"/>
              <a:chExt cx="10325869" cy="2570949"/>
            </a:xfrm>
          </p:grpSpPr>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grpSp>
            <p:nvGrpSpPr>
              <p:cNvPr id="3" name="Group 2"/>
              <p:cNvGrpSpPr/>
              <p:nvPr/>
            </p:nvGrpSpPr>
            <p:grpSpPr>
              <a:xfrm>
                <a:off x="342131" y="3691925"/>
                <a:ext cx="415498" cy="2190185"/>
                <a:chOff x="342131" y="3691925"/>
                <a:chExt cx="415498" cy="2190185"/>
              </a:xfrm>
            </p:grpSpPr>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grpSp>
        </p:grpSp>
        <p:sp>
          <p:nvSpPr>
            <p:cNvPr id="66" name="TextBox 65"/>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grpSp>
      <p:grpSp>
        <p:nvGrpSpPr>
          <p:cNvPr id="35" name="Group 34"/>
          <p:cNvGrpSpPr/>
          <p:nvPr/>
        </p:nvGrpSpPr>
        <p:grpSpPr>
          <a:xfrm>
            <a:off x="934872" y="0"/>
            <a:ext cx="3287100" cy="2923758"/>
            <a:chOff x="963330" y="592722"/>
            <a:chExt cx="3639068" cy="3236822"/>
          </a:xfrm>
        </p:grpSpPr>
        <p:cxnSp>
          <p:nvCxnSpPr>
            <p:cNvPr id="36" name="Straight Connector 35"/>
            <p:cNvCxnSpPr/>
            <p:nvPr/>
          </p:nvCxnSpPr>
          <p:spPr>
            <a:xfrm flipH="1">
              <a:off x="963330" y="2938847"/>
              <a:ext cx="429561" cy="890697"/>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7" name="Group 36"/>
            <p:cNvGrpSpPr/>
            <p:nvPr/>
          </p:nvGrpSpPr>
          <p:grpSpPr>
            <a:xfrm rot="20880987">
              <a:off x="1014376" y="592722"/>
              <a:ext cx="3588022" cy="2166220"/>
              <a:chOff x="6314838" y="673645"/>
              <a:chExt cx="3588022" cy="2166220"/>
            </a:xfrm>
          </p:grpSpPr>
          <p:grpSp>
            <p:nvGrpSpPr>
              <p:cNvPr id="38" name="Group 37"/>
              <p:cNvGrpSpPr/>
              <p:nvPr/>
            </p:nvGrpSpPr>
            <p:grpSpPr>
              <a:xfrm>
                <a:off x="6314838" y="673645"/>
                <a:ext cx="3588022" cy="2082977"/>
                <a:chOff x="6296626" y="1378368"/>
                <a:chExt cx="2576477" cy="1650539"/>
              </a:xfrm>
            </p:grpSpPr>
            <p:pic>
              <p:nvPicPr>
                <p:cNvPr id="41" name="Picture 40"/>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2" name="Rectangle 41"/>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9" name="TextBox 38"/>
              <p:cNvSpPr txBox="1"/>
              <p:nvPr/>
            </p:nvSpPr>
            <p:spPr>
              <a:xfrm>
                <a:off x="6339216" y="2501311"/>
                <a:ext cx="3539266" cy="338554"/>
              </a:xfrm>
              <a:prstGeom prst="rect">
                <a:avLst/>
              </a:prstGeom>
              <a:noFill/>
            </p:spPr>
            <p:txBody>
              <a:bodyPr wrap="square" rtlCol="0">
                <a:spAutoFit/>
              </a:bodyPr>
              <a:lstStyle/>
              <a:p>
                <a:pPr algn="ctr"/>
                <a:r>
                  <a:rPr lang="en-US" sz="1600" i="1" dirty="0">
                    <a:solidFill>
                      <a:srgbClr val="0070C0"/>
                    </a:solidFill>
                  </a:rPr>
                  <a:t>Springer Market Square in Kingston</a:t>
                </a:r>
              </a:p>
            </p:txBody>
          </p:sp>
          <p:pic>
            <p:nvPicPr>
              <p:cNvPr id="40" name="Picture 39"/>
              <p:cNvPicPr>
                <a:picLocks noChangeAspect="1"/>
              </p:cNvPicPr>
              <p:nvPr/>
            </p:nvPicPr>
            <p:blipFill rotWithShape="1">
              <a:blip r:embed="rId3"/>
              <a:srcRect l="8355" t="9162" r="9464" b="25495"/>
              <a:stretch/>
            </p:blipFill>
            <p:spPr>
              <a:xfrm>
                <a:off x="6408812" y="697088"/>
                <a:ext cx="3400074" cy="1689612"/>
              </a:xfrm>
              <a:prstGeom prst="rect">
                <a:avLst/>
              </a:prstGeom>
            </p:spPr>
          </p:pic>
        </p:grpSp>
      </p:grpSp>
      <p:sp>
        <p:nvSpPr>
          <p:cNvPr id="4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7" name="TextBox 56"/>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58" name="TextBox 57"/>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3962341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50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1+#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57"/>
                                            </p:tgtEl>
                                            <p:attrNameLst>
                                              <p:attrName>style.visibility</p:attrName>
                                            </p:attrNameLst>
                                          </p:cBhvr>
                                          <p:to>
                                            <p:strVal val="visible"/>
                                          </p:to>
                                        </p:set>
                                        <p:anim calcmode="lin" valueType="num">
                                          <p:cBhvr additive="base">
                                            <p:cTn id="16" dur="500" fill="hold"/>
                                            <p:tgtEl>
                                              <p:spTgt spid="57"/>
                                            </p:tgtEl>
                                            <p:attrNameLst>
                                              <p:attrName>ppt_x</p:attrName>
                                            </p:attrNameLst>
                                          </p:cBhvr>
                                          <p:tavLst>
                                            <p:tav tm="0">
                                              <p:val>
                                                <p:strVal val="1+#ppt_w/2"/>
                                              </p:val>
                                            </p:tav>
                                            <p:tav tm="100000">
                                              <p:val>
                                                <p:strVal val="#ppt_x"/>
                                              </p:val>
                                            </p:tav>
                                          </p:tavLst>
                                        </p:anim>
                                        <p:anim calcmode="lin" valueType="num">
                                          <p:cBhvr additive="base">
                                            <p:cTn id="17" dur="500" fill="hold"/>
                                            <p:tgtEl>
                                              <p:spTgt spid="5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childTnLst>
                                    </p:cTn>
                                  </p:par>
                                </p:childTnLst>
                              </p:cTn>
                            </p:par>
                            <p:par>
                              <p:cTn id="22" fill="hold">
                                <p:stCondLst>
                                  <p:cond delay="3000"/>
                                </p:stCondLst>
                                <p:childTnLst>
                                  <p:par>
                                    <p:cTn id="23" presetID="2" presetClass="entr" presetSubtype="8" fill="hold" nodeType="afterEffect">
                                      <p:stCondLst>
                                        <p:cond delay="50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1000" fill="hold"/>
                                            <p:tgtEl>
                                              <p:spTgt spid="17"/>
                                            </p:tgtEl>
                                            <p:attrNameLst>
                                              <p:attrName>ppt_x</p:attrName>
                                            </p:attrNameLst>
                                          </p:cBhvr>
                                          <p:tavLst>
                                            <p:tav tm="0">
                                              <p:val>
                                                <p:strVal val="0-#ppt_w/2"/>
                                              </p:val>
                                            </p:tav>
                                            <p:tav tm="100000">
                                              <p:val>
                                                <p:strVal val="#ppt_x"/>
                                              </p:val>
                                            </p:tav>
                                          </p:tavLst>
                                        </p:anim>
                                        <p:anim calcmode="lin" valueType="num">
                                          <p:cBhvr additive="base">
                                            <p:cTn id="26" dur="1000" fill="hold"/>
                                            <p:tgtEl>
                                              <p:spTgt spid="17"/>
                                            </p:tgtEl>
                                            <p:attrNameLst>
                                              <p:attrName>ppt_y</p:attrName>
                                            </p:attrNameLst>
                                          </p:cBhvr>
                                          <p:tavLst>
                                            <p:tav tm="0">
                                              <p:val>
                                                <p:strVal val="#ppt_y"/>
                                              </p:val>
                                            </p:tav>
                                            <p:tav tm="100000">
                                              <p:val>
                                                <p:strVal val="#ppt_y"/>
                                              </p:val>
                                            </p:tav>
                                          </p:tavLst>
                                        </p:anim>
                                      </p:childTnLst>
                                    </p:cTn>
                                  </p:par>
                                </p:childTnLst>
                              </p:cTn>
                            </p:par>
                            <p:par>
                              <p:cTn id="27" fill="hold">
                                <p:stCondLst>
                                  <p:cond delay="4500"/>
                                </p:stCondLst>
                                <p:childTnLst>
                                  <p:par>
                                    <p:cTn id="28" presetID="63" presetClass="path" presetSubtype="0" accel="50000" fill="hold" grpId="0" nodeType="afterEffect" p14:presetBounceEnd="46000">
                                      <p:stCondLst>
                                        <p:cond delay="0"/>
                                      </p:stCondLst>
                                      <p:childTnLst>
                                        <p:animMotion origin="layout" path="M -3.125E-6 -3.33333E-6 L 0.0875 -3.33333E-6 " pathEditMode="relative" rAng="0" ptsTypes="AA" p14:bounceEnd="46000">
                                          <p:cBhvr>
                                            <p:cTn id="29" dur="1000" fill="hold"/>
                                            <p:tgtEl>
                                              <p:spTgt spid="193"/>
                                            </p:tgtEl>
                                            <p:attrNameLst>
                                              <p:attrName>ppt_x</p:attrName>
                                              <p:attrName>ppt_y</p:attrName>
                                            </p:attrNameLst>
                                          </p:cBhvr>
                                          <p:rCtr x="4375" y="0"/>
                                        </p:animMotion>
                                      </p:childTnLst>
                                    </p:cTn>
                                  </p:par>
                                  <p:par>
                                    <p:cTn id="30" presetID="22" presetClass="entr" presetSubtype="4" fill="hold" nodeType="withEffect">
                                      <p:stCondLst>
                                        <p:cond delay="500"/>
                                      </p:stCondLst>
                                      <p:childTnLst>
                                        <p:set>
                                          <p:cBhvr>
                                            <p:cTn id="31" dur="1" fill="hold">
                                              <p:stCondLst>
                                                <p:cond delay="0"/>
                                              </p:stCondLst>
                                            </p:cTn>
                                            <p:tgtEl>
                                              <p:spTgt spid="218"/>
                                            </p:tgtEl>
                                            <p:attrNameLst>
                                              <p:attrName>style.visibility</p:attrName>
                                            </p:attrNameLst>
                                          </p:cBhvr>
                                          <p:to>
                                            <p:strVal val="visible"/>
                                          </p:to>
                                        </p:set>
                                        <p:animEffect transition="in" filter="wipe(down)">
                                          <p:cBhvr>
                                            <p:cTn id="32" dur="1000"/>
                                            <p:tgtEl>
                                              <p:spTgt spid="218"/>
                                            </p:tgtEl>
                                          </p:cBhvr>
                                        </p:animEffect>
                                      </p:childTnLst>
                                    </p:cTn>
                                  </p:par>
                                </p:childTnLst>
                              </p:cTn>
                            </p:par>
                            <p:par>
                              <p:cTn id="33" fill="hold">
                                <p:stCondLst>
                                  <p:cond delay="6000"/>
                                </p:stCondLst>
                                <p:childTnLst>
                                  <p:par>
                                    <p:cTn id="34" presetID="22" presetClass="entr" presetSubtype="8"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1000"/>
                                            <p:tgtEl>
                                              <p:spTgt spid="50"/>
                                            </p:tgtEl>
                                          </p:cBhvr>
                                        </p:animEffect>
                                      </p:childTnLst>
                                    </p:cTn>
                                  </p:par>
                                </p:childTnLst>
                              </p:cTn>
                            </p:par>
                            <p:par>
                              <p:cTn id="37" fill="hold">
                                <p:stCondLst>
                                  <p:cond delay="7000"/>
                                </p:stCondLst>
                                <p:childTnLst>
                                  <p:par>
                                    <p:cTn id="38" presetID="22" presetClass="entr" presetSubtype="1" fill="hold" nodeType="after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wipe(up)">
                                          <p:cBhvr>
                                            <p:cTn id="40"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93" grpId="0" animBg="1"/>
          <p:bldP spid="65" grpId="0"/>
          <p:bldP spid="57"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50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1+#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0" presetClass="entr" presetSubtype="0" fill="hold" nodeType="after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500"/>
                                            <p:tgtEl>
                                              <p:spTgt spid="18"/>
                                            </p:tgtEl>
                                          </p:cBhvr>
                                        </p:animEffect>
                                      </p:childTnLst>
                                    </p:cTn>
                                  </p:par>
                                </p:childTnLst>
                              </p:cTn>
                            </p:par>
                            <p:par>
                              <p:cTn id="13" fill="hold">
                                <p:stCondLst>
                                  <p:cond delay="1500"/>
                                </p:stCondLst>
                                <p:childTnLst>
                                  <p:par>
                                    <p:cTn id="14" presetID="2" presetClass="entr" presetSubtype="2" fill="hold" grpId="0" nodeType="afterEffect">
                                      <p:stCondLst>
                                        <p:cond delay="0"/>
                                      </p:stCondLst>
                                      <p:childTnLst>
                                        <p:set>
                                          <p:cBhvr>
                                            <p:cTn id="15" dur="1" fill="hold">
                                              <p:stCondLst>
                                                <p:cond delay="0"/>
                                              </p:stCondLst>
                                            </p:cTn>
                                            <p:tgtEl>
                                              <p:spTgt spid="57"/>
                                            </p:tgtEl>
                                            <p:attrNameLst>
                                              <p:attrName>style.visibility</p:attrName>
                                            </p:attrNameLst>
                                          </p:cBhvr>
                                          <p:to>
                                            <p:strVal val="visible"/>
                                          </p:to>
                                        </p:set>
                                        <p:anim calcmode="lin" valueType="num">
                                          <p:cBhvr additive="base">
                                            <p:cTn id="16" dur="500" fill="hold"/>
                                            <p:tgtEl>
                                              <p:spTgt spid="57"/>
                                            </p:tgtEl>
                                            <p:attrNameLst>
                                              <p:attrName>ppt_x</p:attrName>
                                            </p:attrNameLst>
                                          </p:cBhvr>
                                          <p:tavLst>
                                            <p:tav tm="0">
                                              <p:val>
                                                <p:strVal val="1+#ppt_w/2"/>
                                              </p:val>
                                            </p:tav>
                                            <p:tav tm="100000">
                                              <p:val>
                                                <p:strVal val="#ppt_x"/>
                                              </p:val>
                                            </p:tav>
                                          </p:tavLst>
                                        </p:anim>
                                        <p:anim calcmode="lin" valueType="num">
                                          <p:cBhvr additive="base">
                                            <p:cTn id="17" dur="500" fill="hold"/>
                                            <p:tgtEl>
                                              <p:spTgt spid="5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10" presetClass="entr" presetSubtype="0" fill="hold"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fade">
                                          <p:cBhvr>
                                            <p:cTn id="21" dur="1000"/>
                                            <p:tgtEl>
                                              <p:spTgt spid="19"/>
                                            </p:tgtEl>
                                          </p:cBhvr>
                                        </p:animEffect>
                                      </p:childTnLst>
                                    </p:cTn>
                                  </p:par>
                                </p:childTnLst>
                              </p:cTn>
                            </p:par>
                            <p:par>
                              <p:cTn id="22" fill="hold">
                                <p:stCondLst>
                                  <p:cond delay="3000"/>
                                </p:stCondLst>
                                <p:childTnLst>
                                  <p:par>
                                    <p:cTn id="23" presetID="2" presetClass="entr" presetSubtype="8" fill="hold" nodeType="afterEffect">
                                      <p:stCondLst>
                                        <p:cond delay="50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1000" fill="hold"/>
                                            <p:tgtEl>
                                              <p:spTgt spid="17"/>
                                            </p:tgtEl>
                                            <p:attrNameLst>
                                              <p:attrName>ppt_x</p:attrName>
                                            </p:attrNameLst>
                                          </p:cBhvr>
                                          <p:tavLst>
                                            <p:tav tm="0">
                                              <p:val>
                                                <p:strVal val="0-#ppt_w/2"/>
                                              </p:val>
                                            </p:tav>
                                            <p:tav tm="100000">
                                              <p:val>
                                                <p:strVal val="#ppt_x"/>
                                              </p:val>
                                            </p:tav>
                                          </p:tavLst>
                                        </p:anim>
                                        <p:anim calcmode="lin" valueType="num">
                                          <p:cBhvr additive="base">
                                            <p:cTn id="26" dur="1000" fill="hold"/>
                                            <p:tgtEl>
                                              <p:spTgt spid="17"/>
                                            </p:tgtEl>
                                            <p:attrNameLst>
                                              <p:attrName>ppt_y</p:attrName>
                                            </p:attrNameLst>
                                          </p:cBhvr>
                                          <p:tavLst>
                                            <p:tav tm="0">
                                              <p:val>
                                                <p:strVal val="#ppt_y"/>
                                              </p:val>
                                            </p:tav>
                                            <p:tav tm="100000">
                                              <p:val>
                                                <p:strVal val="#ppt_y"/>
                                              </p:val>
                                            </p:tav>
                                          </p:tavLst>
                                        </p:anim>
                                      </p:childTnLst>
                                    </p:cTn>
                                  </p:par>
                                </p:childTnLst>
                              </p:cTn>
                            </p:par>
                            <p:par>
                              <p:cTn id="27" fill="hold">
                                <p:stCondLst>
                                  <p:cond delay="4500"/>
                                </p:stCondLst>
                                <p:childTnLst>
                                  <p:par>
                                    <p:cTn id="28" presetID="63" presetClass="path" presetSubtype="0" accel="50000" fill="hold" grpId="0" nodeType="afterEffect">
                                      <p:stCondLst>
                                        <p:cond delay="0"/>
                                      </p:stCondLst>
                                      <p:childTnLst>
                                        <p:animMotion origin="layout" path="M -3.125E-6 -3.33333E-6 L 0.0875 -3.33333E-6 " pathEditMode="relative" rAng="0" ptsTypes="AA">
                                          <p:cBhvr>
                                            <p:cTn id="29" dur="1000" fill="hold"/>
                                            <p:tgtEl>
                                              <p:spTgt spid="193"/>
                                            </p:tgtEl>
                                            <p:attrNameLst>
                                              <p:attrName>ppt_x</p:attrName>
                                              <p:attrName>ppt_y</p:attrName>
                                            </p:attrNameLst>
                                          </p:cBhvr>
                                          <p:rCtr x="4375" y="0"/>
                                        </p:animMotion>
                                      </p:childTnLst>
                                    </p:cTn>
                                  </p:par>
                                  <p:par>
                                    <p:cTn id="30" presetID="22" presetClass="entr" presetSubtype="4" fill="hold" nodeType="withEffect">
                                      <p:stCondLst>
                                        <p:cond delay="500"/>
                                      </p:stCondLst>
                                      <p:childTnLst>
                                        <p:set>
                                          <p:cBhvr>
                                            <p:cTn id="31" dur="1" fill="hold">
                                              <p:stCondLst>
                                                <p:cond delay="0"/>
                                              </p:stCondLst>
                                            </p:cTn>
                                            <p:tgtEl>
                                              <p:spTgt spid="218"/>
                                            </p:tgtEl>
                                            <p:attrNameLst>
                                              <p:attrName>style.visibility</p:attrName>
                                            </p:attrNameLst>
                                          </p:cBhvr>
                                          <p:to>
                                            <p:strVal val="visible"/>
                                          </p:to>
                                        </p:set>
                                        <p:animEffect transition="in" filter="wipe(down)">
                                          <p:cBhvr>
                                            <p:cTn id="32" dur="1000"/>
                                            <p:tgtEl>
                                              <p:spTgt spid="218"/>
                                            </p:tgtEl>
                                          </p:cBhvr>
                                        </p:animEffect>
                                      </p:childTnLst>
                                    </p:cTn>
                                  </p:par>
                                </p:childTnLst>
                              </p:cTn>
                            </p:par>
                            <p:par>
                              <p:cTn id="33" fill="hold">
                                <p:stCondLst>
                                  <p:cond delay="6000"/>
                                </p:stCondLst>
                                <p:childTnLst>
                                  <p:par>
                                    <p:cTn id="34" presetID="22" presetClass="entr" presetSubtype="8" fill="hold" grpId="0" nodeType="afterEffect">
                                      <p:stCondLst>
                                        <p:cond delay="0"/>
                                      </p:stCondLst>
                                      <p:childTnLst>
                                        <p:set>
                                          <p:cBhvr>
                                            <p:cTn id="35" dur="1" fill="hold">
                                              <p:stCondLst>
                                                <p:cond delay="0"/>
                                              </p:stCondLst>
                                            </p:cTn>
                                            <p:tgtEl>
                                              <p:spTgt spid="50"/>
                                            </p:tgtEl>
                                            <p:attrNameLst>
                                              <p:attrName>style.visibility</p:attrName>
                                            </p:attrNameLst>
                                          </p:cBhvr>
                                          <p:to>
                                            <p:strVal val="visible"/>
                                          </p:to>
                                        </p:set>
                                        <p:animEffect transition="in" filter="wipe(left)">
                                          <p:cBhvr>
                                            <p:cTn id="36" dur="1000"/>
                                            <p:tgtEl>
                                              <p:spTgt spid="50"/>
                                            </p:tgtEl>
                                          </p:cBhvr>
                                        </p:animEffect>
                                      </p:childTnLst>
                                    </p:cTn>
                                  </p:par>
                                </p:childTnLst>
                              </p:cTn>
                            </p:par>
                            <p:par>
                              <p:cTn id="37" fill="hold">
                                <p:stCondLst>
                                  <p:cond delay="7000"/>
                                </p:stCondLst>
                                <p:childTnLst>
                                  <p:par>
                                    <p:cTn id="38" presetID="22" presetClass="entr" presetSubtype="1" fill="hold" nodeType="afterEffect">
                                      <p:stCondLst>
                                        <p:cond delay="0"/>
                                      </p:stCondLst>
                                      <p:childTnLst>
                                        <p:set>
                                          <p:cBhvr>
                                            <p:cTn id="39" dur="1" fill="hold">
                                              <p:stCondLst>
                                                <p:cond delay="0"/>
                                              </p:stCondLst>
                                            </p:cTn>
                                            <p:tgtEl>
                                              <p:spTgt spid="35"/>
                                            </p:tgtEl>
                                            <p:attrNameLst>
                                              <p:attrName>style.visibility</p:attrName>
                                            </p:attrNameLst>
                                          </p:cBhvr>
                                          <p:to>
                                            <p:strVal val="visible"/>
                                          </p:to>
                                        </p:set>
                                        <p:animEffect transition="in" filter="wipe(up)">
                                          <p:cBhvr>
                                            <p:cTn id="40" dur="10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93" grpId="0" animBg="1"/>
          <p:bldP spid="65" grpId="0"/>
          <p:bldP spid="57" grpId="0"/>
        </p:bldLst>
      </p:timing>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86" name="Isosceles Triangle 185"/>
          <p:cNvSpPr/>
          <p:nvPr/>
        </p:nvSpPr>
        <p:spPr>
          <a:xfrm rot="5400000">
            <a:off x="1866704" y="4576526"/>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398743" y="4970717"/>
            <a:ext cx="337341" cy="538193"/>
            <a:chOff x="3257553" y="4283073"/>
            <a:chExt cx="223135" cy="355989"/>
          </a:xfrm>
        </p:grpSpPr>
        <p:sp>
          <p:nvSpPr>
            <p:cNvPr id="8" name="Rectangle 7"/>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3">
              <a:clrChange>
                <a:clrFrom>
                  <a:srgbClr val="FFFFFF"/>
                </a:clrFrom>
                <a:clrTo>
                  <a:srgbClr val="FFFFFF">
                    <a:alpha val="0"/>
                  </a:srgbClr>
                </a:clrTo>
              </a:clrChange>
            </a:blip>
            <a:stretch>
              <a:fillRect/>
            </a:stretch>
          </p:blipFill>
          <p:spPr>
            <a:xfrm>
              <a:off x="3257553" y="4283073"/>
              <a:ext cx="223135" cy="355989"/>
            </a:xfrm>
            <a:prstGeom prst="rect">
              <a:avLst/>
            </a:prstGeom>
          </p:spPr>
        </p:pic>
      </p:grpSp>
      <p:pic>
        <p:nvPicPr>
          <p:cNvPr id="156" name="Picture 155"/>
          <p:cNvPicPr>
            <a:picLocks noChangeAspect="1"/>
          </p:cNvPicPr>
          <p:nvPr/>
        </p:nvPicPr>
        <p:blipFill>
          <a:blip r:embed="rId4">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79" name="Picture 178"/>
          <p:cNvPicPr>
            <a:picLocks noChangeAspect="1"/>
          </p:cNvPicPr>
          <p:nvPr/>
        </p:nvPicPr>
        <p:blipFill>
          <a:blip r:embed="rId5">
            <a:clrChange>
              <a:clrFrom>
                <a:srgbClr val="FFFFFF"/>
              </a:clrFrom>
              <a:clrTo>
                <a:srgbClr val="FFFFFF">
                  <a:alpha val="0"/>
                </a:srgbClr>
              </a:clrTo>
            </a:clrChange>
          </a:blip>
          <a:stretch>
            <a:fillRect/>
          </a:stretch>
        </p:blipFill>
        <p:spPr>
          <a:xfrm>
            <a:off x="2454066" y="2336292"/>
            <a:ext cx="228377" cy="428995"/>
          </a:xfrm>
          <a:prstGeom prst="rect">
            <a:avLst/>
          </a:prstGeom>
        </p:spPr>
      </p:pic>
      <p:grpSp>
        <p:nvGrpSpPr>
          <p:cNvPr id="9" name="Group 8"/>
          <p:cNvGrpSpPr/>
          <p:nvPr/>
        </p:nvGrpSpPr>
        <p:grpSpPr>
          <a:xfrm>
            <a:off x="2400391" y="4970718"/>
            <a:ext cx="335727" cy="535617"/>
            <a:chOff x="2400391" y="4970718"/>
            <a:chExt cx="335727" cy="535617"/>
          </a:xfrm>
        </p:grpSpPr>
        <p:pic>
          <p:nvPicPr>
            <p:cNvPr id="153" name="Picture 152"/>
            <p:cNvPicPr>
              <a:picLocks noChangeAspect="1"/>
            </p:cNvPicPr>
            <p:nvPr/>
          </p:nvPicPr>
          <p:blipFill>
            <a:blip r:embed="rId3">
              <a:clrChange>
                <a:clrFrom>
                  <a:srgbClr val="FFFFFF"/>
                </a:clrFrom>
                <a:clrTo>
                  <a:srgbClr val="FFFFFF">
                    <a:alpha val="0"/>
                  </a:srgbClr>
                </a:clrTo>
              </a:clrChange>
            </a:blip>
            <a:stretch>
              <a:fillRect/>
            </a:stretch>
          </p:blipFill>
          <p:spPr>
            <a:xfrm>
              <a:off x="2400391" y="4970718"/>
              <a:ext cx="335727" cy="535617"/>
            </a:xfrm>
            <a:prstGeom prst="rect">
              <a:avLst/>
            </a:prstGeom>
          </p:spPr>
        </p:pic>
        <p:sp>
          <p:nvSpPr>
            <p:cNvPr id="5" name="Rectangle 4"/>
            <p:cNvSpPr/>
            <p:nvPr/>
          </p:nvSpPr>
          <p:spPr>
            <a:xfrm>
              <a:off x="2463168" y="5128260"/>
              <a:ext cx="198881" cy="22288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p:nvPr/>
        </p:nvGrpSpPr>
        <p:grpSpPr>
          <a:xfrm>
            <a:off x="3853271" y="358408"/>
            <a:ext cx="8137640" cy="6388284"/>
            <a:chOff x="3853271" y="358408"/>
            <a:chExt cx="8137640" cy="6388284"/>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7" name="Group 6"/>
            <p:cNvGrpSpPr/>
            <p:nvPr/>
          </p:nvGrpSpPr>
          <p:grpSpPr>
            <a:xfrm>
              <a:off x="4686669" y="3982077"/>
              <a:ext cx="7029719" cy="1347540"/>
              <a:chOff x="4290429" y="4246237"/>
              <a:chExt cx="7029719" cy="1347540"/>
            </a:xfrm>
          </p:grpSpPr>
          <p:cxnSp>
            <p:nvCxnSpPr>
              <p:cNvPr id="42" name="Straight Connector 41"/>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6" name="Rectangle 45"/>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7" name="Rectangle 46"/>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8" name="TextBox 47"/>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49" name="TextBox 48"/>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50" name="Straight Connector 49"/>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 name="Group 20"/>
            <p:cNvGrpSpPr/>
            <p:nvPr/>
          </p:nvGrpSpPr>
          <p:grpSpPr>
            <a:xfrm>
              <a:off x="4683793" y="3455203"/>
              <a:ext cx="6345317" cy="1381348"/>
              <a:chOff x="4287553" y="3719363"/>
              <a:chExt cx="6345317" cy="1381348"/>
            </a:xfrm>
          </p:grpSpPr>
          <p:sp>
            <p:nvSpPr>
              <p:cNvPr id="70" name="Rectangle 69"/>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Rectangle 70"/>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2" name="Rectangle 71"/>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3" name="Rectangle 72"/>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Rectangle 7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5" name="Rectangle 7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6" name="TextBox 7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77" name="TextBox 76"/>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78" name="Rectangle 77"/>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9" name="Rectangle 78"/>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p:cNvGrpSpPr/>
            <p:nvPr/>
          </p:nvGrpSpPr>
          <p:grpSpPr>
            <a:xfrm>
              <a:off x="4639749" y="4575067"/>
              <a:ext cx="7035565" cy="1328654"/>
              <a:chOff x="4243509" y="4839227"/>
              <a:chExt cx="7035565" cy="1328654"/>
            </a:xfrm>
          </p:grpSpPr>
          <p:sp>
            <p:nvSpPr>
              <p:cNvPr id="115" name="TextBox 114"/>
              <p:cNvSpPr txBox="1"/>
              <p:nvPr/>
            </p:nvSpPr>
            <p:spPr>
              <a:xfrm>
                <a:off x="8666322" y="5146812"/>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27%/34%</a:t>
                </a:r>
              </a:p>
            </p:txBody>
          </p:sp>
          <p:sp>
            <p:nvSpPr>
              <p:cNvPr id="116" name="TextBox 115"/>
              <p:cNvSpPr txBox="1"/>
              <p:nvPr/>
            </p:nvSpPr>
            <p:spPr>
              <a:xfrm>
                <a:off x="9837654" y="5147270"/>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23" name="Straight Connector 122"/>
              <p:cNvCxnSpPr/>
              <p:nvPr/>
            </p:nvCxnSpPr>
            <p:spPr>
              <a:xfrm>
                <a:off x="4243509" y="6167881"/>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a:xfrm>
                <a:off x="4611113" y="5947085"/>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5" name="Straight Connector 124"/>
              <p:cNvCxnSpPr/>
              <p:nvPr/>
            </p:nvCxnSpPr>
            <p:spPr>
              <a:xfrm>
                <a:off x="5514011" y="577710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5839607" y="555982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7" name="Straight Connector 126"/>
              <p:cNvCxnSpPr/>
              <p:nvPr/>
            </p:nvCxnSpPr>
            <p:spPr>
              <a:xfrm>
                <a:off x="6747236" y="5523182"/>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8" name="Rectangle 127"/>
              <p:cNvSpPr/>
              <p:nvPr/>
            </p:nvSpPr>
            <p:spPr>
              <a:xfrm>
                <a:off x="7080610" y="5291216"/>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9" name="Straight Connector 128"/>
              <p:cNvCxnSpPr/>
              <p:nvPr/>
            </p:nvCxnSpPr>
            <p:spPr>
              <a:xfrm>
                <a:off x="7987830" y="5294713"/>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8321204" y="4839227"/>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66" name="Group 65"/>
            <p:cNvGrpSpPr/>
            <p:nvPr/>
          </p:nvGrpSpPr>
          <p:grpSpPr>
            <a:xfrm>
              <a:off x="4708437" y="2850225"/>
              <a:ext cx="7282474" cy="1147208"/>
              <a:chOff x="4312197" y="3114385"/>
              <a:chExt cx="7282474" cy="1147208"/>
            </a:xfrm>
          </p:grpSpPr>
          <p:grpSp>
            <p:nvGrpSpPr>
              <p:cNvPr id="64" name="Group 63"/>
              <p:cNvGrpSpPr/>
              <p:nvPr/>
            </p:nvGrpSpPr>
            <p:grpSpPr>
              <a:xfrm>
                <a:off x="4312197" y="3419531"/>
                <a:ext cx="533752" cy="834479"/>
                <a:chOff x="4312197" y="3419531"/>
                <a:chExt cx="533752" cy="834479"/>
              </a:xfrm>
            </p:grpSpPr>
            <p:cxnSp>
              <p:nvCxnSpPr>
                <p:cNvPr id="133" name="Straight Connector 132"/>
                <p:cNvCxnSpPr/>
                <p:nvPr/>
              </p:nvCxnSpPr>
              <p:spPr>
                <a:xfrm>
                  <a:off x="4312197" y="425401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4611834" y="3419531"/>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5" name="Straight Connector 134"/>
                <p:cNvCxnSpPr>
                  <a:endCxn id="134" idx="1"/>
                </p:cNvCxnSpPr>
                <p:nvPr/>
              </p:nvCxnSpPr>
              <p:spPr>
                <a:xfrm flipV="1">
                  <a:off x="4551136" y="3451750"/>
                  <a:ext cx="60698" cy="802260"/>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5518697" y="3257032"/>
                <a:ext cx="543912" cy="1004561"/>
                <a:chOff x="5518697" y="3257032"/>
                <a:chExt cx="543912" cy="1004561"/>
              </a:xfrm>
            </p:grpSpPr>
            <p:cxnSp>
              <p:nvCxnSpPr>
                <p:cNvPr id="136" name="Straight Connector 135"/>
                <p:cNvCxnSpPr/>
                <p:nvPr/>
              </p:nvCxnSpPr>
              <p:spPr>
                <a:xfrm>
                  <a:off x="5518697" y="4261593"/>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5828494" y="3257032"/>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8" name="Straight Connector 137"/>
                <p:cNvCxnSpPr/>
                <p:nvPr/>
              </p:nvCxnSpPr>
              <p:spPr>
                <a:xfrm flipV="1">
                  <a:off x="5765790" y="3289251"/>
                  <a:ext cx="52544" cy="97234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6767098" y="3246860"/>
                <a:ext cx="533752" cy="988100"/>
                <a:chOff x="7356378" y="3246860"/>
                <a:chExt cx="533752" cy="988100"/>
              </a:xfrm>
            </p:grpSpPr>
            <p:cxnSp>
              <p:nvCxnSpPr>
                <p:cNvPr id="139" name="Straight Connector 138"/>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a:off x="7656015" y="324686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1" name="Straight Connector 140"/>
                <p:cNvCxnSpPr>
                  <a:endCxn id="140" idx="1"/>
                </p:cNvCxnSpPr>
                <p:nvPr/>
              </p:nvCxnSpPr>
              <p:spPr>
                <a:xfrm flipV="1">
                  <a:off x="7595734" y="3279079"/>
                  <a:ext cx="60281" cy="95588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2" name="TextBox 141"/>
              <p:cNvSpPr txBox="1"/>
              <p:nvPr/>
            </p:nvSpPr>
            <p:spPr>
              <a:xfrm>
                <a:off x="9837459" y="3114385"/>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143" name="TextBox 142"/>
              <p:cNvSpPr txBox="1"/>
              <p:nvPr/>
            </p:nvSpPr>
            <p:spPr>
              <a:xfrm>
                <a:off x="8666127"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48%/66%</a:t>
                </a:r>
              </a:p>
            </p:txBody>
          </p:sp>
          <p:grpSp>
            <p:nvGrpSpPr>
              <p:cNvPr id="147" name="Group 146"/>
              <p:cNvGrpSpPr/>
              <p:nvPr/>
            </p:nvGrpSpPr>
            <p:grpSpPr>
              <a:xfrm>
                <a:off x="8016778" y="3236700"/>
                <a:ext cx="533752" cy="896660"/>
                <a:chOff x="7356378" y="3338300"/>
                <a:chExt cx="533752" cy="896660"/>
              </a:xfrm>
            </p:grpSpPr>
            <p:cxnSp>
              <p:nvCxnSpPr>
                <p:cNvPr id="148" name="Straight Connector 147"/>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7656015" y="333830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0" name="Straight Connector 149"/>
                <p:cNvCxnSpPr>
                  <a:endCxn id="149" idx="1"/>
                </p:cNvCxnSpPr>
                <p:nvPr/>
              </p:nvCxnSpPr>
              <p:spPr>
                <a:xfrm flipV="1">
                  <a:off x="7594622" y="3370519"/>
                  <a:ext cx="61393" cy="86444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144" name="Group 143"/>
            <p:cNvGrpSpPr/>
            <p:nvPr/>
          </p:nvGrpSpPr>
          <p:grpSpPr>
            <a:xfrm>
              <a:off x="8705084" y="810746"/>
              <a:ext cx="1739580" cy="339997"/>
              <a:chOff x="8705084" y="810746"/>
              <a:chExt cx="1739580" cy="339997"/>
            </a:xfrm>
          </p:grpSpPr>
          <p:sp>
            <p:nvSpPr>
              <p:cNvPr id="145" name="Rectangle 144"/>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46" name="Straight Connector 145"/>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sp>
        <p:nvSpPr>
          <p:cNvPr id="159" name="Isosceles Triangle 158"/>
          <p:cNvSpPr/>
          <p:nvPr/>
        </p:nvSpPr>
        <p:spPr>
          <a:xfrm rot="5400000">
            <a:off x="1866704" y="5815569"/>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p:cNvGrpSpPr/>
          <p:nvPr/>
        </p:nvGrpSpPr>
        <p:grpSpPr>
          <a:xfrm>
            <a:off x="2240310" y="5554924"/>
            <a:ext cx="657799" cy="657799"/>
            <a:chOff x="3598123" y="4166727"/>
            <a:chExt cx="440558" cy="440558"/>
          </a:xfrm>
        </p:grpSpPr>
        <p:sp>
          <p:nvSpPr>
            <p:cNvPr id="194" name="Freeform 193"/>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Freeform 194"/>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6" name="Picture 195"/>
            <p:cNvPicPr>
              <a:picLocks noChangeAspect="1"/>
            </p:cNvPicPr>
            <p:nvPr/>
          </p:nvPicPr>
          <p:blipFill>
            <a:blip r:embed="rId6">
              <a:clrChange>
                <a:clrFrom>
                  <a:srgbClr val="FFFFFF"/>
                </a:clrFrom>
                <a:clrTo>
                  <a:srgbClr val="FFFFFF">
                    <a:alpha val="0"/>
                  </a:srgbClr>
                </a:clrTo>
              </a:clrChange>
            </a:blip>
            <a:stretch>
              <a:fillRect/>
            </a:stretch>
          </p:blipFill>
          <p:spPr>
            <a:xfrm>
              <a:off x="3598123" y="4166727"/>
              <a:ext cx="440558" cy="440558"/>
            </a:xfrm>
            <a:prstGeom prst="rect">
              <a:avLst/>
            </a:prstGeom>
          </p:spPr>
        </p:pic>
      </p:grpSp>
      <p:grpSp>
        <p:nvGrpSpPr>
          <p:cNvPr id="4" name="Group 3"/>
          <p:cNvGrpSpPr/>
          <p:nvPr/>
        </p:nvGrpSpPr>
        <p:grpSpPr>
          <a:xfrm>
            <a:off x="2236478" y="5550873"/>
            <a:ext cx="657799" cy="657799"/>
            <a:chOff x="2966319" y="5549843"/>
            <a:chExt cx="657799" cy="657799"/>
          </a:xfrm>
        </p:grpSpPr>
        <p:grpSp>
          <p:nvGrpSpPr>
            <p:cNvPr id="3" name="Group 2"/>
            <p:cNvGrpSpPr/>
            <p:nvPr/>
          </p:nvGrpSpPr>
          <p:grpSpPr>
            <a:xfrm>
              <a:off x="3120765" y="5613923"/>
              <a:ext cx="367871" cy="481643"/>
              <a:chOff x="3120765" y="5613923"/>
              <a:chExt cx="367871" cy="481643"/>
            </a:xfrm>
            <a:solidFill>
              <a:schemeClr val="bg1"/>
            </a:solidFill>
          </p:grpSpPr>
          <p:sp>
            <p:nvSpPr>
              <p:cNvPr id="198" name="Freeform 197"/>
              <p:cNvSpPr/>
              <p:nvPr/>
            </p:nvSpPr>
            <p:spPr>
              <a:xfrm>
                <a:off x="3158690" y="5613923"/>
                <a:ext cx="273059" cy="151699"/>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Freeform 198"/>
              <p:cNvSpPr/>
              <p:nvPr/>
            </p:nvSpPr>
            <p:spPr>
              <a:xfrm>
                <a:off x="3120765" y="5833885"/>
                <a:ext cx="367871" cy="261681"/>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00" name="Picture 199"/>
            <p:cNvPicPr>
              <a:picLocks noChangeAspect="1"/>
            </p:cNvPicPr>
            <p:nvPr/>
          </p:nvPicPr>
          <p:blipFill>
            <a:blip r:embed="rId6">
              <a:clrChange>
                <a:clrFrom>
                  <a:srgbClr val="FFFFFF"/>
                </a:clrFrom>
                <a:clrTo>
                  <a:srgbClr val="FFFFFF">
                    <a:alpha val="0"/>
                  </a:srgbClr>
                </a:clrTo>
              </a:clrChange>
            </a:blip>
            <a:stretch>
              <a:fillRect/>
            </a:stretch>
          </p:blipFill>
          <p:spPr>
            <a:xfrm>
              <a:off x="2966319" y="5549843"/>
              <a:ext cx="657799" cy="657799"/>
            </a:xfrm>
            <a:prstGeom prst="rect">
              <a:avLst/>
            </a:prstGeom>
          </p:spPr>
        </p:pic>
      </p:grpSp>
      <p:sp>
        <p:nvSpPr>
          <p:cNvPr id="201" name="TextBox 200"/>
          <p:cNvSpPr txBox="1"/>
          <p:nvPr/>
        </p:nvSpPr>
        <p:spPr>
          <a:xfrm>
            <a:off x="7013875" y="1102087"/>
            <a:ext cx="2159567" cy="1862048"/>
          </a:xfrm>
          <a:prstGeom prst="rect">
            <a:avLst/>
          </a:prstGeom>
          <a:noFill/>
        </p:spPr>
        <p:txBody>
          <a:bodyPr wrap="none" rtlCol="0">
            <a:spAutoFit/>
          </a:bodyPr>
          <a:lstStyle/>
          <a:p>
            <a:pPr algn="ctr"/>
            <a:r>
              <a:rPr lang="en-US" sz="11500" b="1" dirty="0" err="1">
                <a:solidFill>
                  <a:srgbClr val="0070C0"/>
                </a:solidFill>
                <a:latin typeface="Century Gothic" panose="020B0502020202020204" pitchFamily="34" charset="0"/>
              </a:rPr>
              <a:t>IoT</a:t>
            </a:r>
            <a:endParaRPr lang="en-US" sz="11500" b="1" dirty="0">
              <a:solidFill>
                <a:srgbClr val="0070C0"/>
              </a:solidFill>
              <a:latin typeface="Century Gothic" panose="020B0502020202020204" pitchFamily="34" charset="0"/>
            </a:endParaRPr>
          </a:p>
        </p:txBody>
      </p:sp>
      <p:pic>
        <p:nvPicPr>
          <p:cNvPr id="175" name="Picture 174"/>
          <p:cNvPicPr>
            <a:picLocks noChangeAspect="1"/>
          </p:cNvPicPr>
          <p:nvPr/>
        </p:nvPicPr>
        <p:blipFill>
          <a:blip r:embed="rId7">
            <a:clrChange>
              <a:clrFrom>
                <a:srgbClr val="FFFFFF"/>
              </a:clrFrom>
              <a:clrTo>
                <a:srgbClr val="FFFFFF">
                  <a:alpha val="0"/>
                </a:srgbClr>
              </a:clrTo>
            </a:clrChange>
          </a:blip>
          <a:stretch>
            <a:fillRect/>
          </a:stretch>
        </p:blipFill>
        <p:spPr>
          <a:xfrm>
            <a:off x="2183098" y="3383879"/>
            <a:ext cx="770312" cy="673474"/>
          </a:xfrm>
          <a:prstGeom prst="rect">
            <a:avLst/>
          </a:prstGeom>
        </p:spPr>
      </p:pic>
      <p:pic>
        <p:nvPicPr>
          <p:cNvPr id="176" name="Picture 175"/>
          <p:cNvPicPr>
            <a:picLocks noChangeAspect="1"/>
          </p:cNvPicPr>
          <p:nvPr/>
        </p:nvPicPr>
        <p:blipFill>
          <a:blip r:embed="rId8">
            <a:clrChange>
              <a:clrFrom>
                <a:srgbClr val="FFFFFF"/>
              </a:clrFrom>
              <a:clrTo>
                <a:srgbClr val="FFFFFF">
                  <a:alpha val="0"/>
                </a:srgbClr>
              </a:clrTo>
            </a:clrChange>
          </a:blip>
          <a:stretch>
            <a:fillRect/>
          </a:stretch>
        </p:blipFill>
        <p:spPr>
          <a:xfrm>
            <a:off x="2213288" y="3952422"/>
            <a:ext cx="709933" cy="642286"/>
          </a:xfrm>
          <a:prstGeom prst="rect">
            <a:avLst/>
          </a:prstGeom>
        </p:spPr>
      </p:pic>
      <p:pic>
        <p:nvPicPr>
          <p:cNvPr id="177" name="Picture 176"/>
          <p:cNvPicPr>
            <a:picLocks noChangeAspect="1"/>
          </p:cNvPicPr>
          <p:nvPr/>
        </p:nvPicPr>
        <p:blipFill>
          <a:blip r:embed="rId9">
            <a:clrChange>
              <a:clrFrom>
                <a:srgbClr val="FFFFFF"/>
              </a:clrFrom>
              <a:clrTo>
                <a:srgbClr val="FFFFFF">
                  <a:alpha val="0"/>
                </a:srgbClr>
              </a:clrTo>
            </a:clrChange>
          </a:blip>
          <a:stretch>
            <a:fillRect/>
          </a:stretch>
        </p:blipFill>
        <p:spPr>
          <a:xfrm>
            <a:off x="2382776" y="2879040"/>
            <a:ext cx="370956" cy="475681"/>
          </a:xfrm>
          <a:prstGeom prst="rect">
            <a:avLst/>
          </a:prstGeom>
        </p:spPr>
      </p:pic>
      <p:pic>
        <p:nvPicPr>
          <p:cNvPr id="181" name="Picture 180"/>
          <p:cNvPicPr>
            <a:picLocks noChangeAspect="1"/>
          </p:cNvPicPr>
          <p:nvPr/>
        </p:nvPicPr>
        <p:blipFill>
          <a:blip r:embed="rId10">
            <a:clrChange>
              <a:clrFrom>
                <a:srgbClr val="FFFFFF"/>
              </a:clrFrom>
              <a:clrTo>
                <a:srgbClr val="FFFFFF">
                  <a:alpha val="0"/>
                </a:srgbClr>
              </a:clrTo>
            </a:clrChange>
          </a:blip>
          <a:stretch>
            <a:fillRect/>
          </a:stretch>
        </p:blipFill>
        <p:spPr>
          <a:xfrm>
            <a:off x="2271223" y="4512939"/>
            <a:ext cx="570911" cy="380608"/>
          </a:xfrm>
          <a:prstGeom prst="rect">
            <a:avLst/>
          </a:prstGeom>
        </p:spPr>
      </p:pic>
    </p:spTree>
    <p:extLst>
      <p:ext uri="{BB962C8B-B14F-4D97-AF65-F5344CB8AC3E}">
        <p14:creationId xmlns:p14="http://schemas.microsoft.com/office/powerpoint/2010/main" val="10086655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14:presetBounceEnd="36000">
                                      <p:stCondLst>
                                        <p:cond delay="0"/>
                                      </p:stCondLst>
                                      <p:childTnLst>
                                        <p:animMotion origin="layout" path="M 3.54167E-6 -7.40741E-7 L 3.54167E-6 0.08866 " pathEditMode="relative" rAng="0" ptsTypes="AA" p14:bounceEnd="36000">
                                          <p:cBhvr>
                                            <p:cTn id="6" dur="500" fill="hold"/>
                                            <p:tgtEl>
                                              <p:spTgt spid="186"/>
                                            </p:tgtEl>
                                            <p:attrNameLst>
                                              <p:attrName>ppt_x</p:attrName>
                                              <p:attrName>ppt_y</p:attrName>
                                            </p:attrNameLst>
                                          </p:cBhvr>
                                          <p:rCtr x="0" y="4421"/>
                                        </p:animMotion>
                                      </p:childTnLst>
                                    </p:cTn>
                                  </p:par>
                                  <p:par>
                                    <p:cTn id="7" presetID="2" presetClass="entr" presetSubtype="4" fill="hold" grpId="0" nodeType="withEffect" p14:presetBounceEnd="48000">
                                      <p:stCondLst>
                                        <p:cond delay="0"/>
                                      </p:stCondLst>
                                      <p:childTnLst>
                                        <p:set>
                                          <p:cBhvr>
                                            <p:cTn id="8" dur="1" fill="hold">
                                              <p:stCondLst>
                                                <p:cond delay="0"/>
                                              </p:stCondLst>
                                            </p:cTn>
                                            <p:tgtEl>
                                              <p:spTgt spid="159"/>
                                            </p:tgtEl>
                                            <p:attrNameLst>
                                              <p:attrName>style.visibility</p:attrName>
                                            </p:attrNameLst>
                                          </p:cBhvr>
                                          <p:to>
                                            <p:strVal val="visible"/>
                                          </p:to>
                                        </p:set>
                                        <p:anim calcmode="lin" valueType="num" p14:bounceEnd="48000">
                                          <p:cBhvr additive="base">
                                            <p:cTn id="9" dur="500" fill="hold"/>
                                            <p:tgtEl>
                                              <p:spTgt spid="159"/>
                                            </p:tgtEl>
                                            <p:attrNameLst>
                                              <p:attrName>ppt_x</p:attrName>
                                            </p:attrNameLst>
                                          </p:cBhvr>
                                          <p:tavLst>
                                            <p:tav tm="0">
                                              <p:val>
                                                <p:strVal val="#ppt_x"/>
                                              </p:val>
                                            </p:tav>
                                            <p:tav tm="100000">
                                              <p:val>
                                                <p:strVal val="#ppt_x"/>
                                              </p:val>
                                            </p:tav>
                                          </p:tavLst>
                                        </p:anim>
                                        <p:anim calcmode="lin" valueType="num" p14:bounceEnd="48000">
                                          <p:cBhvr additive="base">
                                            <p:cTn id="10" dur="500" fill="hold"/>
                                            <p:tgtEl>
                                              <p:spTgt spid="159"/>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2000"/>
                                            <p:tgtEl>
                                              <p:spTgt spid="9"/>
                                            </p:tgtEl>
                                          </p:cBhvr>
                                        </p:animEffect>
                                        <p:set>
                                          <p:cBhvr>
                                            <p:cTn id="14" dur="1" fill="hold">
                                              <p:stCondLst>
                                                <p:cond delay="1999"/>
                                              </p:stCondLst>
                                            </p:cTn>
                                            <p:tgtEl>
                                              <p:spTgt spid="9"/>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50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201"/>
                                            </p:tgtEl>
                                            <p:attrNameLst>
                                              <p:attrName>style.visibility</p:attrName>
                                            </p:attrNameLst>
                                          </p:cBhvr>
                                          <p:to>
                                            <p:strVal val="visible"/>
                                          </p:to>
                                        </p:set>
                                        <p:animEffect transition="in" filter="fade">
                                          <p:cBhvr>
                                            <p:cTn id="24"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59" grpId="0" animBg="1"/>
          <p:bldP spid="201"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fill="hold" grpId="0" nodeType="afterEffect">
                                      <p:stCondLst>
                                        <p:cond delay="0"/>
                                      </p:stCondLst>
                                      <p:childTnLst>
                                        <p:animMotion origin="layout" path="M 3.54167E-6 -7.40741E-7 L 3.54167E-6 0.08866 " pathEditMode="relative" rAng="0" ptsTypes="AA">
                                          <p:cBhvr>
                                            <p:cTn id="6" dur="500" fill="hold"/>
                                            <p:tgtEl>
                                              <p:spTgt spid="186"/>
                                            </p:tgtEl>
                                            <p:attrNameLst>
                                              <p:attrName>ppt_x</p:attrName>
                                              <p:attrName>ppt_y</p:attrName>
                                            </p:attrNameLst>
                                          </p:cBhvr>
                                          <p:rCtr x="0" y="4421"/>
                                        </p:animMotion>
                                      </p:childTnLst>
                                    </p:cTn>
                                  </p:par>
                                  <p:par>
                                    <p:cTn id="7" presetID="2" presetClass="entr" presetSubtype="4" fill="hold" grpId="0" nodeType="withEffect">
                                      <p:stCondLst>
                                        <p:cond delay="0"/>
                                      </p:stCondLst>
                                      <p:childTnLst>
                                        <p:set>
                                          <p:cBhvr>
                                            <p:cTn id="8" dur="1" fill="hold">
                                              <p:stCondLst>
                                                <p:cond delay="0"/>
                                              </p:stCondLst>
                                            </p:cTn>
                                            <p:tgtEl>
                                              <p:spTgt spid="159"/>
                                            </p:tgtEl>
                                            <p:attrNameLst>
                                              <p:attrName>style.visibility</p:attrName>
                                            </p:attrNameLst>
                                          </p:cBhvr>
                                          <p:to>
                                            <p:strVal val="visible"/>
                                          </p:to>
                                        </p:set>
                                        <p:anim calcmode="lin" valueType="num">
                                          <p:cBhvr additive="base">
                                            <p:cTn id="9" dur="500" fill="hold"/>
                                            <p:tgtEl>
                                              <p:spTgt spid="159"/>
                                            </p:tgtEl>
                                            <p:attrNameLst>
                                              <p:attrName>ppt_x</p:attrName>
                                            </p:attrNameLst>
                                          </p:cBhvr>
                                          <p:tavLst>
                                            <p:tav tm="0">
                                              <p:val>
                                                <p:strVal val="#ppt_x"/>
                                              </p:val>
                                            </p:tav>
                                            <p:tav tm="100000">
                                              <p:val>
                                                <p:strVal val="#ppt_x"/>
                                              </p:val>
                                            </p:tav>
                                          </p:tavLst>
                                        </p:anim>
                                        <p:anim calcmode="lin" valueType="num">
                                          <p:cBhvr additive="base">
                                            <p:cTn id="10" dur="500" fill="hold"/>
                                            <p:tgtEl>
                                              <p:spTgt spid="159"/>
                                            </p:tgtEl>
                                            <p:attrNameLst>
                                              <p:attrName>ppt_y</p:attrName>
                                            </p:attrNameLst>
                                          </p:cBhvr>
                                          <p:tavLst>
                                            <p:tav tm="0">
                                              <p:val>
                                                <p:strVal val="1+#ppt_h/2"/>
                                              </p:val>
                                            </p:tav>
                                            <p:tav tm="100000">
                                              <p:val>
                                                <p:strVal val="#ppt_y"/>
                                              </p:val>
                                            </p:tav>
                                          </p:tavLst>
                                        </p:anim>
                                      </p:childTnLst>
                                    </p:cTn>
                                  </p:par>
                                </p:childTnLst>
                              </p:cTn>
                            </p:par>
                            <p:par>
                              <p:cTn id="11" fill="hold">
                                <p:stCondLst>
                                  <p:cond delay="500"/>
                                </p:stCondLst>
                                <p:childTnLst>
                                  <p:par>
                                    <p:cTn id="12" presetID="10" presetClass="exit" presetSubtype="0" fill="hold" nodeType="afterEffect">
                                      <p:stCondLst>
                                        <p:cond delay="0"/>
                                      </p:stCondLst>
                                      <p:childTnLst>
                                        <p:animEffect transition="out" filter="fade">
                                          <p:cBhvr>
                                            <p:cTn id="13" dur="2000"/>
                                            <p:tgtEl>
                                              <p:spTgt spid="9"/>
                                            </p:tgtEl>
                                          </p:cBhvr>
                                        </p:animEffect>
                                        <p:set>
                                          <p:cBhvr>
                                            <p:cTn id="14" dur="1" fill="hold">
                                              <p:stCondLst>
                                                <p:cond delay="1999"/>
                                              </p:stCondLst>
                                            </p:cTn>
                                            <p:tgtEl>
                                              <p:spTgt spid="9"/>
                                            </p:tgtEl>
                                            <p:attrNameLst>
                                              <p:attrName>style.visibility</p:attrName>
                                            </p:attrNameLst>
                                          </p:cBhvr>
                                          <p:to>
                                            <p:strVal val="hidden"/>
                                          </p:to>
                                        </p:set>
                                      </p:childTnLst>
                                    </p:cTn>
                                  </p:par>
                                  <p:par>
                                    <p:cTn id="15" presetID="10" presetClass="exit" presetSubtype="0" fill="hold" nodeType="withEffect">
                                      <p:stCondLst>
                                        <p:cond delay="0"/>
                                      </p:stCondLst>
                                      <p:childTnLst>
                                        <p:animEffect transition="out" filter="fade">
                                          <p:cBhvr>
                                            <p:cTn id="16" dur="500"/>
                                            <p:tgtEl>
                                              <p:spTgt spid="4"/>
                                            </p:tgtEl>
                                          </p:cBhvr>
                                        </p:animEffect>
                                        <p:set>
                                          <p:cBhvr>
                                            <p:cTn id="17" dur="1" fill="hold">
                                              <p:stCondLst>
                                                <p:cond delay="499"/>
                                              </p:stCondLst>
                                            </p:cTn>
                                            <p:tgtEl>
                                              <p:spTgt spid="4"/>
                                            </p:tgtEl>
                                            <p:attrNameLst>
                                              <p:attrName>style.visibility</p:attrName>
                                            </p:attrNameLst>
                                          </p:cBhvr>
                                          <p:to>
                                            <p:strVal val="hidden"/>
                                          </p:to>
                                        </p:set>
                                      </p:childTnLst>
                                    </p:cTn>
                                  </p:par>
                                  <p:par>
                                    <p:cTn id="18" presetID="10" presetClass="exit" presetSubtype="0" fill="hold" nodeType="withEffect">
                                      <p:stCondLst>
                                        <p:cond delay="500"/>
                                      </p:stCondLst>
                                      <p:childTnLst>
                                        <p:animEffect transition="out" filter="fade">
                                          <p:cBhvr>
                                            <p:cTn id="19" dur="500"/>
                                            <p:tgtEl>
                                              <p:spTgt spid="11"/>
                                            </p:tgtEl>
                                          </p:cBhvr>
                                        </p:animEffect>
                                        <p:set>
                                          <p:cBhvr>
                                            <p:cTn id="20" dur="1" fill="hold">
                                              <p:stCondLst>
                                                <p:cond delay="499"/>
                                              </p:stCondLst>
                                            </p:cTn>
                                            <p:tgtEl>
                                              <p:spTgt spid="11"/>
                                            </p:tgtEl>
                                            <p:attrNameLst>
                                              <p:attrName>style.visibility</p:attrName>
                                            </p:attrNameLst>
                                          </p:cBhvr>
                                          <p:to>
                                            <p:strVal val="hidden"/>
                                          </p:to>
                                        </p:set>
                                      </p:childTnLst>
                                    </p:cTn>
                                  </p:par>
                                </p:childTnLst>
                              </p:cTn>
                            </p:par>
                            <p:par>
                              <p:cTn id="21" fill="hold">
                                <p:stCondLst>
                                  <p:cond delay="2500"/>
                                </p:stCondLst>
                                <p:childTnLst>
                                  <p:par>
                                    <p:cTn id="22" presetID="10" presetClass="entr" presetSubtype="0" fill="hold" grpId="0" nodeType="afterEffect">
                                      <p:stCondLst>
                                        <p:cond delay="0"/>
                                      </p:stCondLst>
                                      <p:childTnLst>
                                        <p:set>
                                          <p:cBhvr>
                                            <p:cTn id="23" dur="1" fill="hold">
                                              <p:stCondLst>
                                                <p:cond delay="0"/>
                                              </p:stCondLst>
                                            </p:cTn>
                                            <p:tgtEl>
                                              <p:spTgt spid="201"/>
                                            </p:tgtEl>
                                            <p:attrNameLst>
                                              <p:attrName>style.visibility</p:attrName>
                                            </p:attrNameLst>
                                          </p:cBhvr>
                                          <p:to>
                                            <p:strVal val="visible"/>
                                          </p:to>
                                        </p:set>
                                        <p:animEffect transition="in" filter="fade">
                                          <p:cBhvr>
                                            <p:cTn id="24" dur="500"/>
                                            <p:tgtEl>
                                              <p:spTgt spid="2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6" grpId="0" animBg="1"/>
          <p:bldP spid="159" grpId="0" animBg="1"/>
          <p:bldP spid="201"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99314" y="6565198"/>
            <a:ext cx="3558988" cy="261610"/>
          </a:xfrm>
          <a:prstGeom prst="rect">
            <a:avLst/>
          </a:prstGeom>
          <a:noFill/>
        </p:spPr>
        <p:txBody>
          <a:bodyPr wrap="none" rtlCol="0">
            <a:spAutoFit/>
          </a:bodyPr>
          <a:lstStyle/>
          <a:p>
            <a:pPr algn="ctr"/>
            <a:r>
              <a:rPr lang="en-US" sz="1100" dirty="0">
                <a:latin typeface="Century Gothic" panose="020B0502020202020204" pitchFamily="34" charset="0"/>
              </a:rPr>
              <a:t>Source: Scotiabank, BI intelligence Estimates 2015</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82" name="Picture 181"/>
          <p:cNvPicPr>
            <a:picLocks noChangeAspect="1"/>
          </p:cNvPicPr>
          <p:nvPr/>
        </p:nvPicPr>
        <p:blipFill>
          <a:blip r:embed="rId3">
            <a:clrChange>
              <a:clrFrom>
                <a:srgbClr val="FFFFFF"/>
              </a:clrFrom>
              <a:clrTo>
                <a:srgbClr val="FFFFFF">
                  <a:alpha val="0"/>
                </a:srgbClr>
              </a:clrTo>
            </a:clrChange>
          </a:blip>
          <a:stretch>
            <a:fillRect/>
          </a:stretch>
        </p:blipFill>
        <p:spPr>
          <a:xfrm>
            <a:off x="2183098" y="3812141"/>
            <a:ext cx="770312" cy="673474"/>
          </a:xfrm>
          <a:prstGeom prst="rect">
            <a:avLst/>
          </a:prstGeom>
        </p:spPr>
      </p:pic>
      <p:pic>
        <p:nvPicPr>
          <p:cNvPr id="188" name="Picture 187"/>
          <p:cNvPicPr>
            <a:picLocks noChangeAspect="1"/>
          </p:cNvPicPr>
          <p:nvPr/>
        </p:nvPicPr>
        <p:blipFill>
          <a:blip r:embed="rId4">
            <a:clrChange>
              <a:clrFrom>
                <a:srgbClr val="FFFFFF"/>
              </a:clrFrom>
              <a:clrTo>
                <a:srgbClr val="FFFFFF">
                  <a:alpha val="0"/>
                </a:srgbClr>
              </a:clrTo>
            </a:clrChange>
          </a:blip>
          <a:stretch>
            <a:fillRect/>
          </a:stretch>
        </p:blipFill>
        <p:spPr>
          <a:xfrm>
            <a:off x="2213288" y="4380684"/>
            <a:ext cx="709933" cy="642286"/>
          </a:xfrm>
          <a:prstGeom prst="rect">
            <a:avLst/>
          </a:prstGeom>
        </p:spPr>
      </p:pic>
      <p:pic>
        <p:nvPicPr>
          <p:cNvPr id="316" name="Picture 315"/>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317" name="Picture 316"/>
          <p:cNvPicPr>
            <a:picLocks noChangeAspect="1"/>
          </p:cNvPicPr>
          <p:nvPr/>
        </p:nvPicPr>
        <p:blipFill>
          <a:blip r:embed="rId6">
            <a:clrChange>
              <a:clrFrom>
                <a:srgbClr val="FFFFFF"/>
              </a:clrFrom>
              <a:clrTo>
                <a:srgbClr val="FFFFFF">
                  <a:alpha val="0"/>
                </a:srgbClr>
              </a:clrTo>
            </a:clrChange>
          </a:blip>
          <a:stretch>
            <a:fillRect/>
          </a:stretch>
        </p:blipFill>
        <p:spPr>
          <a:xfrm>
            <a:off x="2282799" y="2890913"/>
            <a:ext cx="570911" cy="380608"/>
          </a:xfrm>
          <a:prstGeom prst="rect">
            <a:avLst/>
          </a:prstGeom>
        </p:spPr>
      </p:pic>
      <p:pic>
        <p:nvPicPr>
          <p:cNvPr id="318" name="Picture 317"/>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319" name="Picture 318"/>
          <p:cNvPicPr>
            <a:picLocks noChangeAspect="1"/>
          </p:cNvPicPr>
          <p:nvPr/>
        </p:nvPicPr>
        <p:blipFill>
          <a:blip r:embed="rId8">
            <a:clrChange>
              <a:clrFrom>
                <a:srgbClr val="FFFFFF"/>
              </a:clrFrom>
              <a:clrTo>
                <a:srgbClr val="FFFFFF">
                  <a:alpha val="0"/>
                </a:srgbClr>
              </a:clrTo>
            </a:clrChange>
          </a:blip>
          <a:stretch>
            <a:fillRect/>
          </a:stretch>
        </p:blipFill>
        <p:spPr>
          <a:xfrm>
            <a:off x="2382776" y="3307302"/>
            <a:ext cx="370956" cy="475681"/>
          </a:xfrm>
          <a:prstGeom prst="rect">
            <a:avLst/>
          </a:prstGeom>
        </p:spPr>
      </p:pic>
      <p:grpSp>
        <p:nvGrpSpPr>
          <p:cNvPr id="173" name="Group 172"/>
          <p:cNvGrpSpPr/>
          <p:nvPr/>
        </p:nvGrpSpPr>
        <p:grpSpPr>
          <a:xfrm>
            <a:off x="2398743" y="4970717"/>
            <a:ext cx="337341" cy="538193"/>
            <a:chOff x="3257553" y="4283073"/>
            <a:chExt cx="223135" cy="355989"/>
          </a:xfrm>
        </p:grpSpPr>
        <p:sp>
          <p:nvSpPr>
            <p:cNvPr id="174" name="Rectangle 173"/>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5" name="Picture 174"/>
            <p:cNvPicPr>
              <a:picLocks noChangeAspect="1"/>
            </p:cNvPicPr>
            <p:nvPr/>
          </p:nvPicPr>
          <p:blipFill>
            <a:blip r:embed="rId9">
              <a:clrChange>
                <a:clrFrom>
                  <a:srgbClr val="FFFFFF"/>
                </a:clrFrom>
                <a:clrTo>
                  <a:srgbClr val="FFFFFF">
                    <a:alpha val="0"/>
                  </a:srgbClr>
                </a:clrTo>
              </a:clrChange>
            </a:blip>
            <a:stretch>
              <a:fillRect/>
            </a:stretch>
          </p:blipFill>
          <p:spPr>
            <a:xfrm>
              <a:off x="3257553" y="4283073"/>
              <a:ext cx="223135" cy="355989"/>
            </a:xfrm>
            <a:prstGeom prst="rect">
              <a:avLst/>
            </a:prstGeom>
          </p:spPr>
        </p:pic>
      </p:grpSp>
      <p:grpSp>
        <p:nvGrpSpPr>
          <p:cNvPr id="179" name="Group 178"/>
          <p:cNvGrpSpPr/>
          <p:nvPr/>
        </p:nvGrpSpPr>
        <p:grpSpPr>
          <a:xfrm>
            <a:off x="2240310" y="5554924"/>
            <a:ext cx="657799" cy="657799"/>
            <a:chOff x="3598123" y="4166727"/>
            <a:chExt cx="440558" cy="440558"/>
          </a:xfrm>
        </p:grpSpPr>
        <p:sp>
          <p:nvSpPr>
            <p:cNvPr id="180" name="Freeform 179"/>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80"/>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p:cNvPicPr>
              <a:picLocks noChangeAspect="1"/>
            </p:cNvPicPr>
            <p:nvPr/>
          </p:nvPicPr>
          <p:blipFill>
            <a:blip r:embed="rId10">
              <a:clrChange>
                <a:clrFrom>
                  <a:srgbClr val="FFFFFF"/>
                </a:clrFrom>
                <a:clrTo>
                  <a:srgbClr val="FFFFFF">
                    <a:alpha val="0"/>
                  </a:srgbClr>
                </a:clrTo>
              </a:clrChange>
            </a:blip>
            <a:stretch>
              <a:fillRect/>
            </a:stretch>
          </p:blipFill>
          <p:spPr>
            <a:xfrm>
              <a:off x="3598123" y="4166727"/>
              <a:ext cx="440558" cy="440558"/>
            </a:xfrm>
            <a:prstGeom prst="rect">
              <a:avLst/>
            </a:prstGeom>
          </p:spPr>
        </p:pic>
      </p:grpSp>
      <p:sp>
        <p:nvSpPr>
          <p:cNvPr id="324" name="TextBox 323"/>
          <p:cNvSpPr txBox="1"/>
          <p:nvPr/>
        </p:nvSpPr>
        <p:spPr>
          <a:xfrm>
            <a:off x="7013875" y="1102087"/>
            <a:ext cx="2159567" cy="1862048"/>
          </a:xfrm>
          <a:prstGeom prst="rect">
            <a:avLst/>
          </a:prstGeom>
          <a:noFill/>
        </p:spPr>
        <p:txBody>
          <a:bodyPr wrap="none" rtlCol="0">
            <a:spAutoFit/>
          </a:bodyPr>
          <a:lstStyle/>
          <a:p>
            <a:pPr algn="ctr"/>
            <a:r>
              <a:rPr lang="en-US" sz="11500" b="1" dirty="0" err="1">
                <a:solidFill>
                  <a:srgbClr val="0070C0"/>
                </a:solidFill>
                <a:latin typeface="Century Gothic" panose="020B0502020202020204" pitchFamily="34" charset="0"/>
              </a:rPr>
              <a:t>IoT</a:t>
            </a:r>
            <a:endParaRPr lang="en-US" sz="11500" b="1" dirty="0">
              <a:solidFill>
                <a:srgbClr val="0070C0"/>
              </a:solidFill>
              <a:latin typeface="Century Gothic" panose="020B0502020202020204" pitchFamily="34" charset="0"/>
            </a:endParaRPr>
          </a:p>
        </p:txBody>
      </p:sp>
      <p:sp>
        <p:nvSpPr>
          <p:cNvPr id="329" name="TextBox 328"/>
          <p:cNvSpPr txBox="1"/>
          <p:nvPr/>
        </p:nvSpPr>
        <p:spPr>
          <a:xfrm>
            <a:off x="6188329" y="377839"/>
            <a:ext cx="3810660" cy="400110"/>
          </a:xfrm>
          <a:prstGeom prst="rect">
            <a:avLst/>
          </a:prstGeom>
          <a:noFill/>
        </p:spPr>
        <p:txBody>
          <a:bodyPr wrap="none" rtlCol="0">
            <a:spAutoFit/>
          </a:bodyPr>
          <a:lstStyle/>
          <a:p>
            <a:pPr algn="ctr"/>
            <a:r>
              <a:rPr lang="en-US" sz="2000" b="1" dirty="0">
                <a:solidFill>
                  <a:srgbClr val="0070C0"/>
                </a:solidFill>
                <a:latin typeface="Century Gothic" panose="020B0502020202020204" pitchFamily="34" charset="0"/>
              </a:rPr>
              <a:t>GLOBAL DEVICE INSTALL BASE</a:t>
            </a:r>
          </a:p>
        </p:txBody>
      </p:sp>
      <p:sp>
        <p:nvSpPr>
          <p:cNvPr id="332" name="TextBox 331"/>
          <p:cNvSpPr txBox="1"/>
          <p:nvPr/>
        </p:nvSpPr>
        <p:spPr>
          <a:xfrm>
            <a:off x="4400958" y="4701827"/>
            <a:ext cx="1287532" cy="1015663"/>
          </a:xfrm>
          <a:prstGeom prst="rect">
            <a:avLst/>
          </a:prstGeom>
          <a:noFill/>
        </p:spPr>
        <p:txBody>
          <a:bodyPr wrap="none" rtlCol="0">
            <a:spAutoFit/>
          </a:bodyPr>
          <a:lstStyle/>
          <a:p>
            <a:pPr algn="r"/>
            <a:r>
              <a:rPr lang="en-US" sz="2000" b="1" dirty="0">
                <a:solidFill>
                  <a:srgbClr val="3D8BB7"/>
                </a:solidFill>
                <a:latin typeface="Century Gothic" panose="020B0502020202020204" pitchFamily="34" charset="0"/>
              </a:rPr>
              <a:t>ENTITIES</a:t>
            </a:r>
          </a:p>
          <a:p>
            <a:pPr algn="r"/>
            <a:r>
              <a:rPr lang="en-US" sz="2000" b="1" dirty="0">
                <a:solidFill>
                  <a:srgbClr val="3D8BB7"/>
                </a:solidFill>
                <a:latin typeface="Century Gothic" panose="020B0502020202020204" pitchFamily="34" charset="0"/>
              </a:rPr>
              <a:t> USING</a:t>
            </a:r>
          </a:p>
          <a:p>
            <a:pPr algn="r"/>
            <a:r>
              <a:rPr lang="en-US" sz="2000" b="1" dirty="0">
                <a:solidFill>
                  <a:srgbClr val="3D8BB7"/>
                </a:solidFill>
                <a:latin typeface="Century Gothic" panose="020B0502020202020204" pitchFamily="34" charset="0"/>
              </a:rPr>
              <a:t> DEVICES</a:t>
            </a:r>
          </a:p>
        </p:txBody>
      </p:sp>
      <p:grpSp>
        <p:nvGrpSpPr>
          <p:cNvPr id="333" name="Group 332"/>
          <p:cNvGrpSpPr/>
          <p:nvPr/>
        </p:nvGrpSpPr>
        <p:grpSpPr>
          <a:xfrm>
            <a:off x="7819334" y="4593003"/>
            <a:ext cx="3415825" cy="584775"/>
            <a:chOff x="7822238" y="2663626"/>
            <a:chExt cx="3415825" cy="584775"/>
          </a:xfrm>
        </p:grpSpPr>
        <p:sp>
          <p:nvSpPr>
            <p:cNvPr id="334" name="TextBox 333"/>
            <p:cNvSpPr txBox="1"/>
            <p:nvPr/>
          </p:nvSpPr>
          <p:spPr>
            <a:xfrm>
              <a:off x="8322153" y="2663626"/>
              <a:ext cx="2915910" cy="584775"/>
            </a:xfrm>
            <a:prstGeom prst="rect">
              <a:avLst/>
            </a:prstGeom>
            <a:noFill/>
          </p:spPr>
          <p:txBody>
            <a:bodyPr wrap="square" rtlCol="0">
              <a:spAutoFit/>
            </a:bodyPr>
            <a:lstStyle/>
            <a:p>
              <a:r>
                <a:rPr lang="en-US" sz="1600" b="1" dirty="0">
                  <a:solidFill>
                    <a:srgbClr val="17D1A2"/>
                  </a:solidFill>
                  <a:latin typeface="Century Gothic" panose="020B0502020202020204" pitchFamily="34" charset="0"/>
                  <a:cs typeface="Courier New" pitchFamily="49" charset="0"/>
                </a:rPr>
                <a:t>FIT TRACKER</a:t>
              </a:r>
            </a:p>
            <a:p>
              <a:r>
                <a:rPr lang="en-US" sz="1600" b="1" dirty="0">
                  <a:solidFill>
                    <a:srgbClr val="17D1A2"/>
                  </a:solidFill>
                  <a:latin typeface="Century Gothic" panose="020B0502020202020204" pitchFamily="34" charset="0"/>
                  <a:cs typeface="Courier New" pitchFamily="49" charset="0"/>
                </a:rPr>
                <a:t>CONNECTED CAR</a:t>
              </a:r>
            </a:p>
          </p:txBody>
        </p:sp>
        <p:cxnSp>
          <p:nvCxnSpPr>
            <p:cNvPr id="335" name="Straight Connector 334"/>
            <p:cNvCxnSpPr/>
            <p:nvPr/>
          </p:nvCxnSpPr>
          <p:spPr>
            <a:xfrm>
              <a:off x="7822238" y="2947993"/>
              <a:ext cx="499915" cy="0"/>
            </a:xfrm>
            <a:prstGeom prst="line">
              <a:avLst/>
            </a:prstGeom>
            <a:ln>
              <a:solidFill>
                <a:srgbClr val="0070C0"/>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6027584" y="4686077"/>
            <a:ext cx="1564170" cy="369332"/>
            <a:chOff x="6027584" y="4403193"/>
            <a:chExt cx="1564170" cy="369332"/>
          </a:xfrm>
        </p:grpSpPr>
        <p:sp>
          <p:nvSpPr>
            <p:cNvPr id="34" name="TextBox 33"/>
            <p:cNvSpPr txBox="1"/>
            <p:nvPr/>
          </p:nvSpPr>
          <p:spPr>
            <a:xfrm>
              <a:off x="6027584" y="4403193"/>
              <a:ext cx="1330813" cy="369332"/>
            </a:xfrm>
            <a:prstGeom prst="rect">
              <a:avLst/>
            </a:prstGeom>
            <a:noFill/>
          </p:spPr>
          <p:txBody>
            <a:bodyPr wrap="none" rtlCol="0">
              <a:spAutoFit/>
            </a:bodyPr>
            <a:lstStyle/>
            <a:p>
              <a:pPr algn="r"/>
              <a:r>
                <a:rPr lang="en-US" b="1" dirty="0">
                  <a:solidFill>
                    <a:srgbClr val="00CC99"/>
                  </a:solidFill>
                  <a:latin typeface="Century Gothic" panose="020B0502020202020204" pitchFamily="34" charset="0"/>
                </a:rPr>
                <a:t>Consumer</a:t>
              </a:r>
            </a:p>
          </p:txBody>
        </p:sp>
        <p:sp>
          <p:nvSpPr>
            <p:cNvPr id="35" name="Rectangle 34"/>
            <p:cNvSpPr/>
            <p:nvPr/>
          </p:nvSpPr>
          <p:spPr>
            <a:xfrm>
              <a:off x="7335810" y="4521255"/>
              <a:ext cx="255944" cy="162505"/>
            </a:xfrm>
            <a:prstGeom prst="rect">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 name="Group 35"/>
          <p:cNvGrpSpPr/>
          <p:nvPr/>
        </p:nvGrpSpPr>
        <p:grpSpPr>
          <a:xfrm>
            <a:off x="5745456" y="5017616"/>
            <a:ext cx="1852394" cy="369332"/>
            <a:chOff x="5745456" y="5063916"/>
            <a:chExt cx="1852394" cy="369332"/>
          </a:xfrm>
        </p:grpSpPr>
        <p:sp>
          <p:nvSpPr>
            <p:cNvPr id="37" name="TextBox 36"/>
            <p:cNvSpPr txBox="1"/>
            <p:nvPr/>
          </p:nvSpPr>
          <p:spPr>
            <a:xfrm>
              <a:off x="5745456" y="5063916"/>
              <a:ext cx="1612941" cy="369332"/>
            </a:xfrm>
            <a:prstGeom prst="rect">
              <a:avLst/>
            </a:prstGeom>
            <a:noFill/>
          </p:spPr>
          <p:txBody>
            <a:bodyPr wrap="none" rtlCol="0">
              <a:spAutoFit/>
            </a:bodyPr>
            <a:lstStyle/>
            <a:p>
              <a:pPr algn="r"/>
              <a:r>
                <a:rPr lang="en-US" b="1" dirty="0">
                  <a:solidFill>
                    <a:srgbClr val="6666FF"/>
                  </a:solidFill>
                  <a:latin typeface="Century Gothic" panose="020B0502020202020204" pitchFamily="34" charset="0"/>
                </a:rPr>
                <a:t>Government</a:t>
              </a:r>
            </a:p>
          </p:txBody>
        </p:sp>
        <p:sp>
          <p:nvSpPr>
            <p:cNvPr id="38" name="Rectangle 37"/>
            <p:cNvSpPr/>
            <p:nvPr/>
          </p:nvSpPr>
          <p:spPr>
            <a:xfrm>
              <a:off x="7341906" y="5161280"/>
              <a:ext cx="255944" cy="172720"/>
            </a:xfrm>
            <a:prstGeom prst="rect">
              <a:avLst/>
            </a:prstGeom>
            <a:solidFill>
              <a:srgbClr val="66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p:cNvGrpSpPr/>
          <p:nvPr/>
        </p:nvGrpSpPr>
        <p:grpSpPr>
          <a:xfrm>
            <a:off x="6098116" y="5339722"/>
            <a:ext cx="1499734" cy="369332"/>
            <a:chOff x="6098116" y="5757878"/>
            <a:chExt cx="1499734" cy="369332"/>
          </a:xfrm>
        </p:grpSpPr>
        <p:sp>
          <p:nvSpPr>
            <p:cNvPr id="40" name="TextBox 39"/>
            <p:cNvSpPr txBox="1"/>
            <p:nvPr/>
          </p:nvSpPr>
          <p:spPr>
            <a:xfrm>
              <a:off x="6098116" y="5757878"/>
              <a:ext cx="1260281" cy="369332"/>
            </a:xfrm>
            <a:prstGeom prst="rect">
              <a:avLst/>
            </a:prstGeom>
            <a:noFill/>
          </p:spPr>
          <p:txBody>
            <a:bodyPr wrap="none" rtlCol="0">
              <a:spAutoFit/>
            </a:bodyPr>
            <a:lstStyle/>
            <a:p>
              <a:pPr algn="r"/>
              <a:r>
                <a:rPr lang="en-US" b="1" dirty="0">
                  <a:solidFill>
                    <a:srgbClr val="FF6011"/>
                  </a:solidFill>
                  <a:latin typeface="Century Gothic" panose="020B0502020202020204" pitchFamily="34" charset="0"/>
                </a:rPr>
                <a:t>Enterprise</a:t>
              </a:r>
            </a:p>
          </p:txBody>
        </p:sp>
        <p:sp>
          <p:nvSpPr>
            <p:cNvPr id="41" name="Rectangle 40"/>
            <p:cNvSpPr/>
            <p:nvPr/>
          </p:nvSpPr>
          <p:spPr>
            <a:xfrm>
              <a:off x="7341906" y="5865876"/>
              <a:ext cx="255944" cy="162560"/>
            </a:xfrm>
            <a:prstGeom prst="rect">
              <a:avLst/>
            </a:prstGeom>
            <a:solidFill>
              <a:srgbClr val="FF9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34564550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329"/>
                                        </p:tgtEl>
                                        <p:attrNameLst>
                                          <p:attrName>style.visibility</p:attrName>
                                        </p:attrNameLst>
                                      </p:cBhvr>
                                      <p:to>
                                        <p:strVal val="visible"/>
                                      </p:to>
                                    </p:set>
                                    <p:animEffect transition="in" filter="fade">
                                      <p:cBhvr>
                                        <p:cTn id="7" dur="500"/>
                                        <p:tgtEl>
                                          <p:spTgt spid="32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332"/>
                                        </p:tgtEl>
                                        <p:attrNameLst>
                                          <p:attrName>style.visibility</p:attrName>
                                        </p:attrNameLst>
                                      </p:cBhvr>
                                      <p:to>
                                        <p:strVal val="visible"/>
                                      </p:to>
                                    </p:set>
                                    <p:animEffect transition="in" filter="fade">
                                      <p:cBhvr>
                                        <p:cTn id="12" dur="500"/>
                                        <p:tgtEl>
                                          <p:spTgt spid="332"/>
                                        </p:tgtEl>
                                      </p:cBhvr>
                                    </p:animEffect>
                                  </p:childTnLst>
                                </p:cTn>
                              </p:par>
                            </p:childTnLst>
                          </p:cTn>
                        </p:par>
                        <p:par>
                          <p:cTn id="13" fill="hold">
                            <p:stCondLst>
                              <p:cond delay="500"/>
                            </p:stCondLst>
                            <p:childTnLst>
                              <p:par>
                                <p:cTn id="14" presetID="22" presetClass="entr" presetSubtype="8" fill="hold" nodeType="afterEffect">
                                  <p:stCondLst>
                                    <p:cond delay="500"/>
                                  </p:stCondLst>
                                  <p:childTnLst>
                                    <p:set>
                                      <p:cBhvr>
                                        <p:cTn id="15" dur="1" fill="hold">
                                          <p:stCondLst>
                                            <p:cond delay="0"/>
                                          </p:stCondLst>
                                        </p:cTn>
                                        <p:tgtEl>
                                          <p:spTgt spid="32"/>
                                        </p:tgtEl>
                                        <p:attrNameLst>
                                          <p:attrName>style.visibility</p:attrName>
                                        </p:attrNameLst>
                                      </p:cBhvr>
                                      <p:to>
                                        <p:strVal val="visible"/>
                                      </p:to>
                                    </p:set>
                                    <p:animEffect transition="in" filter="wipe(left)">
                                      <p:cBhvr>
                                        <p:cTn id="16" dur="500"/>
                                        <p:tgtEl>
                                          <p:spTgt spid="32"/>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333"/>
                                        </p:tgtEl>
                                        <p:attrNameLst>
                                          <p:attrName>style.visibility</p:attrName>
                                        </p:attrNameLst>
                                      </p:cBhvr>
                                      <p:to>
                                        <p:strVal val="visible"/>
                                      </p:to>
                                    </p:set>
                                    <p:animEffect transition="in" filter="wipe(left)">
                                      <p:cBhvr>
                                        <p:cTn id="20" dur="500"/>
                                        <p:tgtEl>
                                          <p:spTgt spid="333"/>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xit" presetSubtype="2" fill="hold" nodeType="clickEffect">
                                  <p:stCondLst>
                                    <p:cond delay="0"/>
                                  </p:stCondLst>
                                  <p:childTnLst>
                                    <p:animEffect transition="out" filter="wipe(right)">
                                      <p:cBhvr>
                                        <p:cTn id="24" dur="500"/>
                                        <p:tgtEl>
                                          <p:spTgt spid="333"/>
                                        </p:tgtEl>
                                      </p:cBhvr>
                                    </p:animEffect>
                                    <p:set>
                                      <p:cBhvr>
                                        <p:cTn id="25" dur="1" fill="hold">
                                          <p:stCondLst>
                                            <p:cond delay="499"/>
                                          </p:stCondLst>
                                        </p:cTn>
                                        <p:tgtEl>
                                          <p:spTgt spid="333"/>
                                        </p:tgtEl>
                                        <p:attrNameLst>
                                          <p:attrName>style.visibility</p:attrName>
                                        </p:attrNameLst>
                                      </p:cBhvr>
                                      <p:to>
                                        <p:strVal val="hidden"/>
                                      </p:to>
                                    </p:set>
                                  </p:childTnLst>
                                </p:cTn>
                              </p:par>
                            </p:childTnLst>
                          </p:cTn>
                        </p:par>
                        <p:par>
                          <p:cTn id="26" fill="hold">
                            <p:stCondLst>
                              <p:cond delay="500"/>
                            </p:stCondLst>
                            <p:childTnLst>
                              <p:par>
                                <p:cTn id="27" presetID="22" presetClass="entr" presetSubtype="8" fill="hold" nodeType="afterEffect">
                                  <p:stCondLst>
                                    <p:cond delay="0"/>
                                  </p:stCondLst>
                                  <p:childTnLst>
                                    <p:set>
                                      <p:cBhvr>
                                        <p:cTn id="28" dur="1" fill="hold">
                                          <p:stCondLst>
                                            <p:cond delay="0"/>
                                          </p:stCondLst>
                                        </p:cTn>
                                        <p:tgtEl>
                                          <p:spTgt spid="36"/>
                                        </p:tgtEl>
                                        <p:attrNameLst>
                                          <p:attrName>style.visibility</p:attrName>
                                        </p:attrNameLst>
                                      </p:cBhvr>
                                      <p:to>
                                        <p:strVal val="visible"/>
                                      </p:to>
                                    </p:set>
                                    <p:animEffect transition="in" filter="wipe(left)">
                                      <p:cBhvr>
                                        <p:cTn id="29" dur="500"/>
                                        <p:tgtEl>
                                          <p:spTgt spid="36"/>
                                        </p:tgtEl>
                                      </p:cBhvr>
                                    </p:animEffect>
                                  </p:childTnLst>
                                </p:cTn>
                              </p:par>
                            </p:childTnLst>
                          </p:cTn>
                        </p:par>
                      </p:childTnLst>
                    </p:cTn>
                  </p:par>
                  <p:par>
                    <p:cTn id="30" fill="hold">
                      <p:stCondLst>
                        <p:cond delay="indefinite"/>
                      </p:stCondLst>
                      <p:childTnLst>
                        <p:par>
                          <p:cTn id="31" fill="hold">
                            <p:stCondLst>
                              <p:cond delay="0"/>
                            </p:stCondLst>
                            <p:childTnLst>
                              <p:par>
                                <p:cTn id="32" presetID="22" presetClass="entr" presetSubtype="8" fill="hold" nodeType="clickEffect">
                                  <p:stCondLst>
                                    <p:cond delay="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9" grpId="0"/>
      <p:bldP spid="332" grpId="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Box 29"/>
          <p:cNvSpPr txBox="1"/>
          <p:nvPr/>
        </p:nvSpPr>
        <p:spPr>
          <a:xfrm>
            <a:off x="99314" y="6565198"/>
            <a:ext cx="3558988" cy="261610"/>
          </a:xfrm>
          <a:prstGeom prst="rect">
            <a:avLst/>
          </a:prstGeom>
          <a:noFill/>
        </p:spPr>
        <p:txBody>
          <a:bodyPr wrap="none" rtlCol="0">
            <a:spAutoFit/>
          </a:bodyPr>
          <a:lstStyle/>
          <a:p>
            <a:pPr algn="ctr"/>
            <a:r>
              <a:rPr lang="en-US" sz="1100" dirty="0">
                <a:latin typeface="Century Gothic" panose="020B0502020202020204" pitchFamily="34" charset="0"/>
              </a:rPr>
              <a:t>Source: Scotiabank, BI intelligence Estimates 2015</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155" name="TextBox 154"/>
          <p:cNvSpPr txBox="1"/>
          <p:nvPr/>
        </p:nvSpPr>
        <p:spPr>
          <a:xfrm>
            <a:off x="6188329" y="377839"/>
            <a:ext cx="3810660" cy="400110"/>
          </a:xfrm>
          <a:prstGeom prst="rect">
            <a:avLst/>
          </a:prstGeom>
          <a:noFill/>
        </p:spPr>
        <p:txBody>
          <a:bodyPr wrap="none" rtlCol="0">
            <a:spAutoFit/>
          </a:bodyPr>
          <a:lstStyle/>
          <a:p>
            <a:pPr algn="ctr"/>
            <a:r>
              <a:rPr lang="en-US" sz="2000" b="1" dirty="0">
                <a:solidFill>
                  <a:srgbClr val="0070C0"/>
                </a:solidFill>
                <a:latin typeface="Century Gothic" panose="020B0502020202020204" pitchFamily="34" charset="0"/>
              </a:rPr>
              <a:t>GLOBAL DEVICE INSTALL BASE</a:t>
            </a:r>
          </a:p>
        </p:txBody>
      </p:sp>
      <p:pic>
        <p:nvPicPr>
          <p:cNvPr id="182" name="Picture 181"/>
          <p:cNvPicPr>
            <a:picLocks noChangeAspect="1"/>
          </p:cNvPicPr>
          <p:nvPr/>
        </p:nvPicPr>
        <p:blipFill>
          <a:blip r:embed="rId3">
            <a:clrChange>
              <a:clrFrom>
                <a:srgbClr val="FFFFFF"/>
              </a:clrFrom>
              <a:clrTo>
                <a:srgbClr val="FFFFFF">
                  <a:alpha val="0"/>
                </a:srgbClr>
              </a:clrTo>
            </a:clrChange>
          </a:blip>
          <a:stretch>
            <a:fillRect/>
          </a:stretch>
        </p:blipFill>
        <p:spPr>
          <a:xfrm>
            <a:off x="2183098" y="3812141"/>
            <a:ext cx="770312" cy="673474"/>
          </a:xfrm>
          <a:prstGeom prst="rect">
            <a:avLst/>
          </a:prstGeom>
        </p:spPr>
      </p:pic>
      <p:pic>
        <p:nvPicPr>
          <p:cNvPr id="188" name="Picture 187"/>
          <p:cNvPicPr>
            <a:picLocks noChangeAspect="1"/>
          </p:cNvPicPr>
          <p:nvPr/>
        </p:nvPicPr>
        <p:blipFill>
          <a:blip r:embed="rId4">
            <a:clrChange>
              <a:clrFrom>
                <a:srgbClr val="FFFFFF"/>
              </a:clrFrom>
              <a:clrTo>
                <a:srgbClr val="FFFFFF">
                  <a:alpha val="0"/>
                </a:srgbClr>
              </a:clrTo>
            </a:clrChange>
          </a:blip>
          <a:stretch>
            <a:fillRect/>
          </a:stretch>
        </p:blipFill>
        <p:spPr>
          <a:xfrm>
            <a:off x="2213288" y="4380684"/>
            <a:ext cx="709933" cy="642286"/>
          </a:xfrm>
          <a:prstGeom prst="rect">
            <a:avLst/>
          </a:prstGeom>
        </p:spPr>
      </p:pic>
      <p:pic>
        <p:nvPicPr>
          <p:cNvPr id="316" name="Picture 315"/>
          <p:cNvPicPr>
            <a:picLocks noChangeAspect="1"/>
          </p:cNvPicPr>
          <p:nvPr/>
        </p:nvPicPr>
        <p:blipFill>
          <a:blip r:embed="rId5">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317" name="Picture 316"/>
          <p:cNvPicPr>
            <a:picLocks noChangeAspect="1"/>
          </p:cNvPicPr>
          <p:nvPr/>
        </p:nvPicPr>
        <p:blipFill>
          <a:blip r:embed="rId6">
            <a:clrChange>
              <a:clrFrom>
                <a:srgbClr val="FFFFFF"/>
              </a:clrFrom>
              <a:clrTo>
                <a:srgbClr val="FFFFFF">
                  <a:alpha val="0"/>
                </a:srgbClr>
              </a:clrTo>
            </a:clrChange>
          </a:blip>
          <a:stretch>
            <a:fillRect/>
          </a:stretch>
        </p:blipFill>
        <p:spPr>
          <a:xfrm>
            <a:off x="2282799" y="2890913"/>
            <a:ext cx="570911" cy="380608"/>
          </a:xfrm>
          <a:prstGeom prst="rect">
            <a:avLst/>
          </a:prstGeom>
        </p:spPr>
      </p:pic>
      <p:pic>
        <p:nvPicPr>
          <p:cNvPr id="318" name="Picture 317"/>
          <p:cNvPicPr>
            <a:picLocks noChangeAspect="1"/>
          </p:cNvPicPr>
          <p:nvPr/>
        </p:nvPicPr>
        <p:blipFill>
          <a:blip r:embed="rId7">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319" name="Picture 318"/>
          <p:cNvPicPr>
            <a:picLocks noChangeAspect="1"/>
          </p:cNvPicPr>
          <p:nvPr/>
        </p:nvPicPr>
        <p:blipFill>
          <a:blip r:embed="rId8">
            <a:clrChange>
              <a:clrFrom>
                <a:srgbClr val="FFFFFF"/>
              </a:clrFrom>
              <a:clrTo>
                <a:srgbClr val="FFFFFF">
                  <a:alpha val="0"/>
                </a:srgbClr>
              </a:clrTo>
            </a:clrChange>
          </a:blip>
          <a:stretch>
            <a:fillRect/>
          </a:stretch>
        </p:blipFill>
        <p:spPr>
          <a:xfrm>
            <a:off x="2382776" y="3307302"/>
            <a:ext cx="370956" cy="475681"/>
          </a:xfrm>
          <a:prstGeom prst="rect">
            <a:avLst/>
          </a:prstGeom>
        </p:spPr>
      </p:pic>
      <p:grpSp>
        <p:nvGrpSpPr>
          <p:cNvPr id="173" name="Group 172"/>
          <p:cNvGrpSpPr/>
          <p:nvPr/>
        </p:nvGrpSpPr>
        <p:grpSpPr>
          <a:xfrm>
            <a:off x="2398743" y="4970717"/>
            <a:ext cx="337341" cy="538193"/>
            <a:chOff x="3257553" y="4283073"/>
            <a:chExt cx="223135" cy="355989"/>
          </a:xfrm>
        </p:grpSpPr>
        <p:sp>
          <p:nvSpPr>
            <p:cNvPr id="174" name="Rectangle 173"/>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5" name="Picture 174"/>
            <p:cNvPicPr>
              <a:picLocks noChangeAspect="1"/>
            </p:cNvPicPr>
            <p:nvPr/>
          </p:nvPicPr>
          <p:blipFill>
            <a:blip r:embed="rId9">
              <a:clrChange>
                <a:clrFrom>
                  <a:srgbClr val="FFFFFF"/>
                </a:clrFrom>
                <a:clrTo>
                  <a:srgbClr val="FFFFFF">
                    <a:alpha val="0"/>
                  </a:srgbClr>
                </a:clrTo>
              </a:clrChange>
            </a:blip>
            <a:stretch>
              <a:fillRect/>
            </a:stretch>
          </p:blipFill>
          <p:spPr>
            <a:xfrm>
              <a:off x="3257553" y="4283073"/>
              <a:ext cx="223135" cy="355989"/>
            </a:xfrm>
            <a:prstGeom prst="rect">
              <a:avLst/>
            </a:prstGeom>
          </p:spPr>
        </p:pic>
      </p:grpSp>
      <p:grpSp>
        <p:nvGrpSpPr>
          <p:cNvPr id="179" name="Group 178"/>
          <p:cNvGrpSpPr/>
          <p:nvPr/>
        </p:nvGrpSpPr>
        <p:grpSpPr>
          <a:xfrm>
            <a:off x="2240310" y="5554924"/>
            <a:ext cx="657799" cy="657799"/>
            <a:chOff x="3598123" y="4166727"/>
            <a:chExt cx="440558" cy="440558"/>
          </a:xfrm>
        </p:grpSpPr>
        <p:sp>
          <p:nvSpPr>
            <p:cNvPr id="180" name="Freeform 179"/>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80"/>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4" name="Picture 183"/>
            <p:cNvPicPr>
              <a:picLocks noChangeAspect="1"/>
            </p:cNvPicPr>
            <p:nvPr/>
          </p:nvPicPr>
          <p:blipFill>
            <a:blip r:embed="rId10">
              <a:clrChange>
                <a:clrFrom>
                  <a:srgbClr val="FFFFFF"/>
                </a:clrFrom>
                <a:clrTo>
                  <a:srgbClr val="FFFFFF">
                    <a:alpha val="0"/>
                  </a:srgbClr>
                </a:clrTo>
              </a:clrChange>
            </a:blip>
            <a:stretch>
              <a:fillRect/>
            </a:stretch>
          </p:blipFill>
          <p:spPr>
            <a:xfrm>
              <a:off x="3598123" y="4166727"/>
              <a:ext cx="440558" cy="440558"/>
            </a:xfrm>
            <a:prstGeom prst="rect">
              <a:avLst/>
            </a:prstGeom>
          </p:spPr>
        </p:pic>
      </p:grpSp>
      <p:grpSp>
        <p:nvGrpSpPr>
          <p:cNvPr id="333" name="Group 332"/>
          <p:cNvGrpSpPr/>
          <p:nvPr/>
        </p:nvGrpSpPr>
        <p:grpSpPr>
          <a:xfrm>
            <a:off x="6027584" y="4686077"/>
            <a:ext cx="1564170" cy="369332"/>
            <a:chOff x="6027584" y="4403193"/>
            <a:chExt cx="1564170" cy="369332"/>
          </a:xfrm>
        </p:grpSpPr>
        <p:sp>
          <p:nvSpPr>
            <p:cNvPr id="334" name="TextBox 333"/>
            <p:cNvSpPr txBox="1"/>
            <p:nvPr/>
          </p:nvSpPr>
          <p:spPr>
            <a:xfrm>
              <a:off x="6027584" y="4403193"/>
              <a:ext cx="1330813" cy="369332"/>
            </a:xfrm>
            <a:prstGeom prst="rect">
              <a:avLst/>
            </a:prstGeom>
            <a:noFill/>
          </p:spPr>
          <p:txBody>
            <a:bodyPr wrap="none" rtlCol="0">
              <a:spAutoFit/>
            </a:bodyPr>
            <a:lstStyle/>
            <a:p>
              <a:pPr algn="r"/>
              <a:r>
                <a:rPr lang="en-US" b="1" dirty="0">
                  <a:solidFill>
                    <a:srgbClr val="00CC99"/>
                  </a:solidFill>
                  <a:latin typeface="Century Gothic" panose="020B0502020202020204" pitchFamily="34" charset="0"/>
                </a:rPr>
                <a:t>Consumer</a:t>
              </a:r>
            </a:p>
          </p:txBody>
        </p:sp>
        <p:sp>
          <p:nvSpPr>
            <p:cNvPr id="335" name="Rectangle 334"/>
            <p:cNvSpPr/>
            <p:nvPr/>
          </p:nvSpPr>
          <p:spPr>
            <a:xfrm>
              <a:off x="7335810" y="4521255"/>
              <a:ext cx="255944" cy="162505"/>
            </a:xfrm>
            <a:prstGeom prst="rect">
              <a:avLst/>
            </a:prstGeom>
            <a:solidFill>
              <a:srgbClr val="00CC99"/>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6" name="Group 335"/>
          <p:cNvGrpSpPr/>
          <p:nvPr/>
        </p:nvGrpSpPr>
        <p:grpSpPr>
          <a:xfrm>
            <a:off x="5745456" y="5017616"/>
            <a:ext cx="1852394" cy="369332"/>
            <a:chOff x="5745456" y="5063916"/>
            <a:chExt cx="1852394" cy="369332"/>
          </a:xfrm>
        </p:grpSpPr>
        <p:sp>
          <p:nvSpPr>
            <p:cNvPr id="337" name="TextBox 336"/>
            <p:cNvSpPr txBox="1"/>
            <p:nvPr/>
          </p:nvSpPr>
          <p:spPr>
            <a:xfrm>
              <a:off x="5745456" y="5063916"/>
              <a:ext cx="1612941" cy="369332"/>
            </a:xfrm>
            <a:prstGeom prst="rect">
              <a:avLst/>
            </a:prstGeom>
            <a:noFill/>
          </p:spPr>
          <p:txBody>
            <a:bodyPr wrap="none" rtlCol="0">
              <a:spAutoFit/>
            </a:bodyPr>
            <a:lstStyle/>
            <a:p>
              <a:pPr algn="r"/>
              <a:r>
                <a:rPr lang="en-US" b="1" dirty="0">
                  <a:solidFill>
                    <a:srgbClr val="6666FF"/>
                  </a:solidFill>
                  <a:latin typeface="Century Gothic" panose="020B0502020202020204" pitchFamily="34" charset="0"/>
                </a:rPr>
                <a:t>Government</a:t>
              </a:r>
            </a:p>
          </p:txBody>
        </p:sp>
        <p:sp>
          <p:nvSpPr>
            <p:cNvPr id="338" name="Rectangle 337"/>
            <p:cNvSpPr/>
            <p:nvPr/>
          </p:nvSpPr>
          <p:spPr>
            <a:xfrm>
              <a:off x="7341906" y="5161280"/>
              <a:ext cx="255944" cy="172720"/>
            </a:xfrm>
            <a:prstGeom prst="rect">
              <a:avLst/>
            </a:prstGeom>
            <a:solidFill>
              <a:srgbClr val="6666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p:cNvGrpSpPr/>
          <p:nvPr/>
        </p:nvGrpSpPr>
        <p:grpSpPr>
          <a:xfrm>
            <a:off x="6098116" y="5339722"/>
            <a:ext cx="1499734" cy="369332"/>
            <a:chOff x="6098116" y="5757878"/>
            <a:chExt cx="1499734" cy="369332"/>
          </a:xfrm>
        </p:grpSpPr>
        <p:sp>
          <p:nvSpPr>
            <p:cNvPr id="340" name="TextBox 339"/>
            <p:cNvSpPr txBox="1"/>
            <p:nvPr/>
          </p:nvSpPr>
          <p:spPr>
            <a:xfrm>
              <a:off x="6098116" y="5757878"/>
              <a:ext cx="1260281" cy="369332"/>
            </a:xfrm>
            <a:prstGeom prst="rect">
              <a:avLst/>
            </a:prstGeom>
            <a:noFill/>
          </p:spPr>
          <p:txBody>
            <a:bodyPr wrap="none" rtlCol="0">
              <a:spAutoFit/>
            </a:bodyPr>
            <a:lstStyle/>
            <a:p>
              <a:pPr algn="r"/>
              <a:r>
                <a:rPr lang="en-US" b="1" dirty="0">
                  <a:solidFill>
                    <a:srgbClr val="FF6011"/>
                  </a:solidFill>
                  <a:latin typeface="Century Gothic" panose="020B0502020202020204" pitchFamily="34" charset="0"/>
                </a:rPr>
                <a:t>Enterprise</a:t>
              </a:r>
            </a:p>
          </p:txBody>
        </p:sp>
        <p:sp>
          <p:nvSpPr>
            <p:cNvPr id="341" name="Rectangle 340"/>
            <p:cNvSpPr/>
            <p:nvPr/>
          </p:nvSpPr>
          <p:spPr>
            <a:xfrm>
              <a:off x="7341906" y="5865876"/>
              <a:ext cx="255944" cy="162560"/>
            </a:xfrm>
            <a:prstGeom prst="rect">
              <a:avLst/>
            </a:prstGeom>
            <a:solidFill>
              <a:srgbClr val="FF99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2" name="TextBox 341"/>
          <p:cNvSpPr txBox="1"/>
          <p:nvPr/>
        </p:nvSpPr>
        <p:spPr>
          <a:xfrm>
            <a:off x="4400958" y="4701827"/>
            <a:ext cx="1287532" cy="1015663"/>
          </a:xfrm>
          <a:prstGeom prst="rect">
            <a:avLst/>
          </a:prstGeom>
          <a:noFill/>
        </p:spPr>
        <p:txBody>
          <a:bodyPr wrap="none" rtlCol="0">
            <a:spAutoFit/>
          </a:bodyPr>
          <a:lstStyle/>
          <a:p>
            <a:pPr algn="r"/>
            <a:r>
              <a:rPr lang="en-US" sz="2000" b="1" dirty="0">
                <a:solidFill>
                  <a:srgbClr val="3D8BB7"/>
                </a:solidFill>
                <a:latin typeface="Century Gothic" panose="020B0502020202020204" pitchFamily="34" charset="0"/>
              </a:rPr>
              <a:t>ENTITIES</a:t>
            </a:r>
          </a:p>
          <a:p>
            <a:pPr algn="r"/>
            <a:r>
              <a:rPr lang="en-US" sz="2000" b="1" dirty="0">
                <a:solidFill>
                  <a:srgbClr val="3D8BB7"/>
                </a:solidFill>
                <a:latin typeface="Century Gothic" panose="020B0502020202020204" pitchFamily="34" charset="0"/>
              </a:rPr>
              <a:t> USING</a:t>
            </a:r>
          </a:p>
          <a:p>
            <a:pPr algn="r"/>
            <a:r>
              <a:rPr lang="en-US" sz="2000" b="1" dirty="0">
                <a:solidFill>
                  <a:srgbClr val="3D8BB7"/>
                </a:solidFill>
                <a:latin typeface="Century Gothic" panose="020B0502020202020204" pitchFamily="34" charset="0"/>
              </a:rPr>
              <a:t> DEVICES</a:t>
            </a:r>
          </a:p>
        </p:txBody>
      </p:sp>
      <p:grpSp>
        <p:nvGrpSpPr>
          <p:cNvPr id="14" name="Group 13"/>
          <p:cNvGrpSpPr/>
          <p:nvPr/>
        </p:nvGrpSpPr>
        <p:grpSpPr>
          <a:xfrm>
            <a:off x="4421448" y="873627"/>
            <a:ext cx="5723852" cy="2897390"/>
            <a:chOff x="4421448" y="873627"/>
            <a:chExt cx="5723852" cy="2897390"/>
          </a:xfrm>
        </p:grpSpPr>
        <p:grpSp>
          <p:nvGrpSpPr>
            <p:cNvPr id="5" name="Group 4"/>
            <p:cNvGrpSpPr/>
            <p:nvPr/>
          </p:nvGrpSpPr>
          <p:grpSpPr>
            <a:xfrm>
              <a:off x="5963214" y="873627"/>
              <a:ext cx="4182086" cy="2897390"/>
              <a:chOff x="5963214" y="873627"/>
              <a:chExt cx="4182086" cy="2897390"/>
            </a:xfrm>
          </p:grpSpPr>
          <p:grpSp>
            <p:nvGrpSpPr>
              <p:cNvPr id="87" name="Group 86"/>
              <p:cNvGrpSpPr/>
              <p:nvPr/>
            </p:nvGrpSpPr>
            <p:grpSpPr>
              <a:xfrm>
                <a:off x="5963214" y="873627"/>
                <a:ext cx="4182086" cy="2889482"/>
                <a:chOff x="5963214" y="873627"/>
                <a:chExt cx="4182086" cy="2889482"/>
              </a:xfrm>
            </p:grpSpPr>
            <p:grpSp>
              <p:nvGrpSpPr>
                <p:cNvPr id="160" name="Group 159"/>
                <p:cNvGrpSpPr/>
                <p:nvPr/>
              </p:nvGrpSpPr>
              <p:grpSpPr>
                <a:xfrm>
                  <a:off x="6119446" y="1150626"/>
                  <a:ext cx="219808" cy="259489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187" name="TextBox 186"/>
                <p:cNvSpPr txBox="1"/>
                <p:nvPr/>
              </p:nvSpPr>
              <p:spPr>
                <a:xfrm>
                  <a:off x="5963214" y="873627"/>
                  <a:ext cx="524504"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grpSp>
              <p:nvGrpSpPr>
                <p:cNvPr id="196" name="Group 195"/>
                <p:cNvGrpSpPr/>
                <p:nvPr/>
              </p:nvGrpSpPr>
              <p:grpSpPr>
                <a:xfrm>
                  <a:off x="6729043" y="1153557"/>
                  <a:ext cx="219808" cy="2594897"/>
                  <a:chOff x="2129804" y="3963902"/>
                  <a:chExt cx="7301440" cy="2586087"/>
                </a:xfrm>
              </p:grpSpPr>
              <p:cxnSp>
                <p:nvCxnSpPr>
                  <p:cNvPr id="197" name="Straight Connector 196"/>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8" name="Straight Connector 197"/>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99" name="Straight Connector 198"/>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0" name="Straight Connector 199"/>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1" name="Straight Connector 200"/>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2" name="Straight Connector 201"/>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3" name="Straight Connector 202"/>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4" name="Straight Connector 203"/>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5" name="Straight Connector 204"/>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6" name="Straight Connector 205"/>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07" name="Straight Connector 206"/>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09" name="TextBox 208"/>
                <p:cNvSpPr txBox="1"/>
                <p:nvPr/>
              </p:nvSpPr>
              <p:spPr>
                <a:xfrm>
                  <a:off x="6572811" y="876558"/>
                  <a:ext cx="524504"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grpSp>
              <p:nvGrpSpPr>
                <p:cNvPr id="212" name="Group 211"/>
                <p:cNvGrpSpPr/>
                <p:nvPr/>
              </p:nvGrpSpPr>
              <p:grpSpPr>
                <a:xfrm>
                  <a:off x="7338640" y="1156488"/>
                  <a:ext cx="219808" cy="2594897"/>
                  <a:chOff x="2129804" y="3963902"/>
                  <a:chExt cx="7301440" cy="2586087"/>
                </a:xfrm>
              </p:grpSpPr>
              <p:cxnSp>
                <p:nvCxnSpPr>
                  <p:cNvPr id="213" name="Straight Connector 212"/>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5" name="Straight Connector 214"/>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6" name="Straight Connector 215"/>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7" name="Straight Connector 216"/>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8" name="Straight Connector 217"/>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19" name="Straight Connector 218"/>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2" name="Straight Connector 221"/>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25" name="TextBox 224"/>
                <p:cNvSpPr txBox="1"/>
                <p:nvPr/>
              </p:nvSpPr>
              <p:spPr>
                <a:xfrm>
                  <a:off x="7182408" y="879489"/>
                  <a:ext cx="524504"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nvGrpSpPr>
                <p:cNvPr id="228" name="Group 227"/>
                <p:cNvGrpSpPr/>
                <p:nvPr/>
              </p:nvGrpSpPr>
              <p:grpSpPr>
                <a:xfrm>
                  <a:off x="7948237" y="1159419"/>
                  <a:ext cx="219808" cy="2594897"/>
                  <a:chOff x="2129804" y="3963902"/>
                  <a:chExt cx="7301440" cy="2586087"/>
                </a:xfrm>
              </p:grpSpPr>
              <p:cxnSp>
                <p:nvCxnSpPr>
                  <p:cNvPr id="229" name="Straight Connector 228"/>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0" name="Straight Connector 229"/>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1" name="Straight Connector 230"/>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2" name="Straight Connector 231"/>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3" name="Straight Connector 232"/>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7" name="Straight Connector 236"/>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8" name="Straight Connector 237"/>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39" name="Straight Connector 238"/>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41" name="TextBox 240"/>
                <p:cNvSpPr txBox="1"/>
                <p:nvPr/>
              </p:nvSpPr>
              <p:spPr>
                <a:xfrm>
                  <a:off x="7792005" y="882420"/>
                  <a:ext cx="524504" cy="276999"/>
                </a:xfrm>
                <a:prstGeom prst="rect">
                  <a:avLst/>
                </a:prstGeom>
                <a:noFill/>
              </p:spPr>
              <p:txBody>
                <a:bodyPr wrap="none" rtlCol="0">
                  <a:spAutoFit/>
                </a:bodyPr>
                <a:lstStyle/>
                <a:p>
                  <a:pPr algn="ctr"/>
                  <a:r>
                    <a:rPr lang="en-US" sz="1200" dirty="0">
                      <a:latin typeface="Century Gothic" panose="020B0502020202020204" pitchFamily="34" charset="0"/>
                    </a:rPr>
                    <a:t>2017</a:t>
                  </a:r>
                </a:p>
              </p:txBody>
            </p:sp>
            <p:grpSp>
              <p:nvGrpSpPr>
                <p:cNvPr id="244" name="Group 243"/>
                <p:cNvGrpSpPr/>
                <p:nvPr/>
              </p:nvGrpSpPr>
              <p:grpSpPr>
                <a:xfrm>
                  <a:off x="8557834" y="1162350"/>
                  <a:ext cx="219808" cy="2594897"/>
                  <a:chOff x="2129804" y="3963902"/>
                  <a:chExt cx="7301440" cy="2586087"/>
                </a:xfrm>
              </p:grpSpPr>
              <p:cxnSp>
                <p:nvCxnSpPr>
                  <p:cNvPr id="245" name="Straight Connector 244"/>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6" name="Straight Connector 245"/>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7" name="Straight Connector 246"/>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8" name="Straight Connector 247"/>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49" name="Straight Connector 248"/>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0" name="Straight Connector 249"/>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1" name="Straight Connector 250"/>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2" name="Straight Connector 251"/>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3" name="Straight Connector 252"/>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4" name="Straight Connector 253"/>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55" name="Straight Connector 254"/>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57" name="TextBox 256"/>
                <p:cNvSpPr txBox="1"/>
                <p:nvPr/>
              </p:nvSpPr>
              <p:spPr>
                <a:xfrm>
                  <a:off x="8401602" y="885351"/>
                  <a:ext cx="524504" cy="276999"/>
                </a:xfrm>
                <a:prstGeom prst="rect">
                  <a:avLst/>
                </a:prstGeom>
                <a:noFill/>
              </p:spPr>
              <p:txBody>
                <a:bodyPr wrap="none" rtlCol="0">
                  <a:spAutoFit/>
                </a:bodyPr>
                <a:lstStyle/>
                <a:p>
                  <a:pPr algn="ctr"/>
                  <a:r>
                    <a:rPr lang="en-US" sz="1200" dirty="0">
                      <a:latin typeface="Century Gothic" panose="020B0502020202020204" pitchFamily="34" charset="0"/>
                    </a:rPr>
                    <a:t>2018</a:t>
                  </a:r>
                </a:p>
              </p:txBody>
            </p:sp>
            <p:grpSp>
              <p:nvGrpSpPr>
                <p:cNvPr id="260" name="Group 259"/>
                <p:cNvGrpSpPr/>
                <p:nvPr/>
              </p:nvGrpSpPr>
              <p:grpSpPr>
                <a:xfrm>
                  <a:off x="9167431" y="1165281"/>
                  <a:ext cx="219808" cy="2594897"/>
                  <a:chOff x="2129804" y="3963902"/>
                  <a:chExt cx="7301440" cy="2586087"/>
                </a:xfrm>
              </p:grpSpPr>
              <p:cxnSp>
                <p:nvCxnSpPr>
                  <p:cNvPr id="261" name="Straight Connector 260"/>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2" name="Straight Connector 261"/>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3" name="Straight Connector 262"/>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4" name="Straight Connector 263"/>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5" name="Straight Connector 264"/>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6" name="Straight Connector 265"/>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69" name="Straight Connector 268"/>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0" name="Straight Connector 269"/>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1" name="Straight Connector 270"/>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73" name="TextBox 272"/>
                <p:cNvSpPr txBox="1"/>
                <p:nvPr/>
              </p:nvSpPr>
              <p:spPr>
                <a:xfrm>
                  <a:off x="9011199" y="888282"/>
                  <a:ext cx="524504" cy="276999"/>
                </a:xfrm>
                <a:prstGeom prst="rect">
                  <a:avLst/>
                </a:prstGeom>
                <a:noFill/>
              </p:spPr>
              <p:txBody>
                <a:bodyPr wrap="none" rtlCol="0">
                  <a:spAutoFit/>
                </a:bodyPr>
                <a:lstStyle/>
                <a:p>
                  <a:pPr algn="ctr"/>
                  <a:r>
                    <a:rPr lang="en-US" sz="1200" dirty="0">
                      <a:latin typeface="Century Gothic" panose="020B0502020202020204" pitchFamily="34" charset="0"/>
                    </a:rPr>
                    <a:t>2019</a:t>
                  </a:r>
                </a:p>
              </p:txBody>
            </p:sp>
            <p:grpSp>
              <p:nvGrpSpPr>
                <p:cNvPr id="276" name="Group 275"/>
                <p:cNvGrpSpPr/>
                <p:nvPr/>
              </p:nvGrpSpPr>
              <p:grpSpPr>
                <a:xfrm>
                  <a:off x="9777028" y="1168212"/>
                  <a:ext cx="219808" cy="2594897"/>
                  <a:chOff x="2129804" y="3963902"/>
                  <a:chExt cx="7301440" cy="2586087"/>
                </a:xfrm>
              </p:grpSpPr>
              <p:cxnSp>
                <p:nvCxnSpPr>
                  <p:cNvPr id="277" name="Straight Connector 276"/>
                  <p:cNvCxnSpPr/>
                  <p:nvPr/>
                </p:nvCxnSpPr>
                <p:spPr>
                  <a:xfrm>
                    <a:off x="2129804" y="396390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2129804" y="422251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2129804" y="448111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2129804" y="4739728"/>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1" name="Straight Connector 280"/>
                  <p:cNvCxnSpPr/>
                  <p:nvPr/>
                </p:nvCxnSpPr>
                <p:spPr>
                  <a:xfrm>
                    <a:off x="2129804" y="4998336"/>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2" name="Straight Connector 281"/>
                  <p:cNvCxnSpPr/>
                  <p:nvPr/>
                </p:nvCxnSpPr>
                <p:spPr>
                  <a:xfrm>
                    <a:off x="2129804" y="5256945"/>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3" name="Straight Connector 282"/>
                  <p:cNvCxnSpPr/>
                  <p:nvPr/>
                </p:nvCxnSpPr>
                <p:spPr>
                  <a:xfrm>
                    <a:off x="2129804" y="5515554"/>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4" name="Straight Connector 283"/>
                  <p:cNvCxnSpPr/>
                  <p:nvPr/>
                </p:nvCxnSpPr>
                <p:spPr>
                  <a:xfrm>
                    <a:off x="2129804" y="5774162"/>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5" name="Straight Connector 284"/>
                  <p:cNvCxnSpPr/>
                  <p:nvPr/>
                </p:nvCxnSpPr>
                <p:spPr>
                  <a:xfrm>
                    <a:off x="2129804" y="6032771"/>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6" name="Straight Connector 285"/>
                  <p:cNvCxnSpPr/>
                  <p:nvPr/>
                </p:nvCxnSpPr>
                <p:spPr>
                  <a:xfrm>
                    <a:off x="2129804" y="6291380"/>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287" name="Straight Connector 286"/>
                  <p:cNvCxnSpPr/>
                  <p:nvPr/>
                </p:nvCxnSpPr>
                <p:spPr>
                  <a:xfrm>
                    <a:off x="2129804" y="6549989"/>
                    <a:ext cx="7301440"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sp>
              <p:nvSpPr>
                <p:cNvPr id="289" name="TextBox 288"/>
                <p:cNvSpPr txBox="1"/>
                <p:nvPr/>
              </p:nvSpPr>
              <p:spPr>
                <a:xfrm>
                  <a:off x="9620796" y="891213"/>
                  <a:ext cx="524504" cy="276999"/>
                </a:xfrm>
                <a:prstGeom prst="rect">
                  <a:avLst/>
                </a:prstGeom>
                <a:noFill/>
              </p:spPr>
              <p:txBody>
                <a:bodyPr wrap="none" rtlCol="0">
                  <a:spAutoFit/>
                </a:bodyPr>
                <a:lstStyle/>
                <a:p>
                  <a:pPr algn="ctr"/>
                  <a:r>
                    <a:rPr lang="en-US" sz="1200" dirty="0">
                      <a:latin typeface="Century Gothic" panose="020B0502020202020204" pitchFamily="34" charset="0"/>
                    </a:rPr>
                    <a:t>2020</a:t>
                  </a:r>
                </a:p>
              </p:txBody>
            </p:sp>
          </p:grpSp>
          <p:cxnSp>
            <p:nvCxnSpPr>
              <p:cNvPr id="3" name="Straight Connector 2"/>
              <p:cNvCxnSpPr/>
              <p:nvPr/>
            </p:nvCxnSpPr>
            <p:spPr>
              <a:xfrm>
                <a:off x="6838873" y="1171611"/>
                <a:ext cx="0" cy="2573912"/>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3" name="Straight Connector 182"/>
              <p:cNvCxnSpPr/>
              <p:nvPr/>
            </p:nvCxnSpPr>
            <p:spPr>
              <a:xfrm>
                <a:off x="745220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5" name="Straight Connector 184"/>
              <p:cNvCxnSpPr/>
              <p:nvPr/>
            </p:nvCxnSpPr>
            <p:spPr>
              <a:xfrm>
                <a:off x="806553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6" name="Straight Connector 185"/>
              <p:cNvCxnSpPr/>
              <p:nvPr/>
            </p:nvCxnSpPr>
            <p:spPr>
              <a:xfrm>
                <a:off x="867886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9" name="Straight Connector 188"/>
              <p:cNvCxnSpPr/>
              <p:nvPr/>
            </p:nvCxnSpPr>
            <p:spPr>
              <a:xfrm>
                <a:off x="9292193" y="1171611"/>
                <a:ext cx="0" cy="2586104"/>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0" name="Straight Connector 189"/>
              <p:cNvCxnSpPr/>
              <p:nvPr/>
            </p:nvCxnSpPr>
            <p:spPr>
              <a:xfrm>
                <a:off x="9901713" y="1171611"/>
                <a:ext cx="0" cy="2599406"/>
              </a:xfrm>
              <a:prstGeom prst="line">
                <a:avLst/>
              </a:prstGeom>
              <a:ln w="2857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grpSp>
        <p:sp>
          <p:nvSpPr>
            <p:cNvPr id="343" name="TextBox 342"/>
            <p:cNvSpPr txBox="1"/>
            <p:nvPr/>
          </p:nvSpPr>
          <p:spPr>
            <a:xfrm>
              <a:off x="4421448" y="2104739"/>
              <a:ext cx="1343638" cy="584775"/>
            </a:xfrm>
            <a:prstGeom prst="rect">
              <a:avLst/>
            </a:prstGeom>
            <a:noFill/>
          </p:spPr>
          <p:txBody>
            <a:bodyPr wrap="none" rtlCol="0">
              <a:spAutoFit/>
            </a:bodyPr>
            <a:lstStyle/>
            <a:p>
              <a:pPr algn="r"/>
              <a:r>
                <a:rPr lang="en-US" sz="1600" dirty="0">
                  <a:solidFill>
                    <a:schemeClr val="tx1">
                      <a:lumMod val="75000"/>
                      <a:lumOff val="25000"/>
                    </a:schemeClr>
                  </a:solidFill>
                  <a:latin typeface="Century Gothic" panose="020B0502020202020204" pitchFamily="34" charset="0"/>
                </a:rPr>
                <a:t>Billions of </a:t>
              </a:r>
            </a:p>
            <a:p>
              <a:pPr algn="r"/>
              <a:r>
                <a:rPr lang="en-US" sz="1600" dirty="0">
                  <a:solidFill>
                    <a:schemeClr val="tx1">
                      <a:lumMod val="75000"/>
                      <a:lumOff val="25000"/>
                    </a:schemeClr>
                  </a:solidFill>
                  <a:latin typeface="Century Gothic" panose="020B0502020202020204" pitchFamily="34" charset="0"/>
                </a:rPr>
                <a:t>Installations</a:t>
              </a:r>
            </a:p>
          </p:txBody>
        </p:sp>
      </p:grpSp>
      <p:grpSp>
        <p:nvGrpSpPr>
          <p:cNvPr id="45" name="Group 44"/>
          <p:cNvGrpSpPr/>
          <p:nvPr/>
        </p:nvGrpSpPr>
        <p:grpSpPr>
          <a:xfrm>
            <a:off x="6837680" y="2616200"/>
            <a:ext cx="4533440" cy="1145098"/>
            <a:chOff x="6837680" y="2616200"/>
            <a:chExt cx="4533440" cy="1145098"/>
          </a:xfrm>
        </p:grpSpPr>
        <p:sp>
          <p:nvSpPr>
            <p:cNvPr id="350" name="TextBox 349"/>
            <p:cNvSpPr txBox="1"/>
            <p:nvPr/>
          </p:nvSpPr>
          <p:spPr>
            <a:xfrm>
              <a:off x="10158585" y="3048433"/>
              <a:ext cx="1212535" cy="307777"/>
            </a:xfrm>
            <a:prstGeom prst="rect">
              <a:avLst/>
            </a:prstGeom>
            <a:noFill/>
          </p:spPr>
          <p:txBody>
            <a:bodyPr wrap="none" rtlCol="0">
              <a:spAutoFit/>
            </a:bodyPr>
            <a:lstStyle/>
            <a:p>
              <a:r>
                <a:rPr lang="en-US" sz="1400" b="1" dirty="0">
                  <a:solidFill>
                    <a:srgbClr val="FF6011"/>
                  </a:solidFill>
                  <a:latin typeface="Century Gothic" panose="020B0502020202020204" pitchFamily="34" charset="0"/>
                </a:rPr>
                <a:t>From 2b-11b</a:t>
              </a:r>
            </a:p>
          </p:txBody>
        </p:sp>
        <p:cxnSp>
          <p:nvCxnSpPr>
            <p:cNvPr id="4" name="Straight Connector 3"/>
            <p:cNvCxnSpPr/>
            <p:nvPr/>
          </p:nvCxnSpPr>
          <p:spPr>
            <a:xfrm>
              <a:off x="6838873" y="3564535"/>
              <a:ext cx="0" cy="187084"/>
            </a:xfrm>
            <a:prstGeom prst="line">
              <a:avLst/>
            </a:prstGeom>
            <a:ln w="28575">
              <a:solidFill>
                <a:srgbClr val="FF9966"/>
              </a:solidFill>
            </a:ln>
          </p:spPr>
          <p:style>
            <a:lnRef idx="1">
              <a:schemeClr val="accent1"/>
            </a:lnRef>
            <a:fillRef idx="0">
              <a:schemeClr val="accent1"/>
            </a:fillRef>
            <a:effectRef idx="0">
              <a:schemeClr val="accent1"/>
            </a:effectRef>
            <a:fontRef idx="minor">
              <a:schemeClr val="tx1"/>
            </a:fontRef>
          </p:style>
        </p:cxnSp>
        <p:cxnSp>
          <p:nvCxnSpPr>
            <p:cNvPr id="156" name="Straight Connector 155"/>
            <p:cNvCxnSpPr/>
            <p:nvPr/>
          </p:nvCxnSpPr>
          <p:spPr>
            <a:xfrm>
              <a:off x="9901713" y="2625845"/>
              <a:ext cx="450" cy="1135453"/>
            </a:xfrm>
            <a:prstGeom prst="line">
              <a:avLst/>
            </a:prstGeom>
            <a:ln w="28575">
              <a:solidFill>
                <a:srgbClr val="FF9966"/>
              </a:solidFill>
            </a:ln>
          </p:spPr>
          <p:style>
            <a:lnRef idx="1">
              <a:schemeClr val="accent1"/>
            </a:lnRef>
            <a:fillRef idx="0">
              <a:schemeClr val="accent1"/>
            </a:fillRef>
            <a:effectRef idx="0">
              <a:schemeClr val="accent1"/>
            </a:effectRef>
            <a:fontRef idx="minor">
              <a:schemeClr val="tx1"/>
            </a:fontRef>
          </p:style>
        </p:cxnSp>
        <p:sp>
          <p:nvSpPr>
            <p:cNvPr id="41" name="Freeform 40"/>
            <p:cNvSpPr/>
            <p:nvPr/>
          </p:nvSpPr>
          <p:spPr>
            <a:xfrm>
              <a:off x="6837680" y="2616200"/>
              <a:ext cx="3068320" cy="1143000"/>
            </a:xfrm>
            <a:custGeom>
              <a:avLst/>
              <a:gdLst>
                <a:gd name="connsiteX0" fmla="*/ 0 w 3068320"/>
                <a:gd name="connsiteY0" fmla="*/ 1127760 h 1143000"/>
                <a:gd name="connsiteX1" fmla="*/ 3068320 w 3068320"/>
                <a:gd name="connsiteY1" fmla="*/ 1143000 h 1143000"/>
                <a:gd name="connsiteX2" fmla="*/ 3063240 w 3068320"/>
                <a:gd name="connsiteY2" fmla="*/ 0 h 1143000"/>
                <a:gd name="connsiteX3" fmla="*/ 0 w 3068320"/>
                <a:gd name="connsiteY3" fmla="*/ 949960 h 1143000"/>
                <a:gd name="connsiteX4" fmla="*/ 0 w 3068320"/>
                <a:gd name="connsiteY4" fmla="*/ 1127760 h 1143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320" h="1143000">
                  <a:moveTo>
                    <a:pt x="0" y="1127760"/>
                  </a:moveTo>
                  <a:lnTo>
                    <a:pt x="3068320" y="1143000"/>
                  </a:lnTo>
                  <a:cubicBezTo>
                    <a:pt x="3066627" y="762000"/>
                    <a:pt x="3064933" y="381000"/>
                    <a:pt x="3063240" y="0"/>
                  </a:cubicBezTo>
                  <a:lnTo>
                    <a:pt x="0" y="949960"/>
                  </a:lnTo>
                  <a:lnTo>
                    <a:pt x="0" y="1127760"/>
                  </a:lnTo>
                  <a:close/>
                </a:path>
              </a:pathLst>
            </a:custGeom>
            <a:solidFill>
              <a:srgbClr val="FF6011"/>
            </a:solidFill>
            <a:ln>
              <a:solidFill>
                <a:srgbClr val="FF601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 name="Group 46"/>
          <p:cNvGrpSpPr/>
          <p:nvPr/>
        </p:nvGrpSpPr>
        <p:grpSpPr>
          <a:xfrm>
            <a:off x="6832600" y="1827938"/>
            <a:ext cx="4849277" cy="1733142"/>
            <a:chOff x="6832600" y="1827938"/>
            <a:chExt cx="4849277" cy="1733142"/>
          </a:xfrm>
        </p:grpSpPr>
        <p:sp>
          <p:nvSpPr>
            <p:cNvPr id="351" name="TextBox 350"/>
            <p:cNvSpPr txBox="1"/>
            <p:nvPr/>
          </p:nvSpPr>
          <p:spPr>
            <a:xfrm>
              <a:off x="10169299" y="2081159"/>
              <a:ext cx="1512578" cy="307777"/>
            </a:xfrm>
            <a:prstGeom prst="rect">
              <a:avLst/>
            </a:prstGeom>
            <a:noFill/>
          </p:spPr>
          <p:txBody>
            <a:bodyPr wrap="none" rtlCol="0">
              <a:spAutoFit/>
            </a:bodyPr>
            <a:lstStyle/>
            <a:p>
              <a:r>
                <a:rPr lang="en-US" sz="1400" b="1" dirty="0">
                  <a:solidFill>
                    <a:srgbClr val="6666FF"/>
                  </a:solidFill>
                  <a:latin typeface="Century Gothic" panose="020B0502020202020204" pitchFamily="34" charset="0"/>
                </a:rPr>
                <a:t>From 1.4b – 7.8b</a:t>
              </a:r>
            </a:p>
          </p:txBody>
        </p:sp>
        <p:grpSp>
          <p:nvGrpSpPr>
            <p:cNvPr id="46" name="Group 45"/>
            <p:cNvGrpSpPr/>
            <p:nvPr/>
          </p:nvGrpSpPr>
          <p:grpSpPr>
            <a:xfrm>
              <a:off x="6832600" y="1827938"/>
              <a:ext cx="3068320" cy="1733142"/>
              <a:chOff x="6832600" y="1827938"/>
              <a:chExt cx="3068320" cy="1733142"/>
            </a:xfrm>
          </p:grpSpPr>
          <p:cxnSp>
            <p:nvCxnSpPr>
              <p:cNvPr id="149" name="Straight Connector 148"/>
              <p:cNvCxnSpPr/>
              <p:nvPr/>
            </p:nvCxnSpPr>
            <p:spPr>
              <a:xfrm>
                <a:off x="6835441" y="3447863"/>
                <a:ext cx="0" cy="105147"/>
              </a:xfrm>
              <a:prstGeom prst="line">
                <a:avLst/>
              </a:prstGeom>
              <a:ln w="28575">
                <a:solidFill>
                  <a:srgbClr val="6666FF"/>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p:nvPr/>
            </p:nvCxnSpPr>
            <p:spPr>
              <a:xfrm>
                <a:off x="9898281" y="1827938"/>
                <a:ext cx="0" cy="786382"/>
              </a:xfrm>
              <a:prstGeom prst="line">
                <a:avLst/>
              </a:prstGeom>
              <a:ln w="28575">
                <a:solidFill>
                  <a:srgbClr val="6666FF"/>
                </a:solidFill>
              </a:ln>
            </p:spPr>
            <p:style>
              <a:lnRef idx="1">
                <a:schemeClr val="accent1"/>
              </a:lnRef>
              <a:fillRef idx="0">
                <a:schemeClr val="accent1"/>
              </a:fillRef>
              <a:effectRef idx="0">
                <a:schemeClr val="accent1"/>
              </a:effectRef>
              <a:fontRef idx="minor">
                <a:schemeClr val="tx1"/>
              </a:fontRef>
            </p:style>
          </p:cxnSp>
          <p:sp>
            <p:nvSpPr>
              <p:cNvPr id="42" name="Freeform 41"/>
              <p:cNvSpPr/>
              <p:nvPr/>
            </p:nvSpPr>
            <p:spPr>
              <a:xfrm>
                <a:off x="6832600" y="1833880"/>
                <a:ext cx="3068320" cy="1727200"/>
              </a:xfrm>
              <a:custGeom>
                <a:avLst/>
                <a:gdLst>
                  <a:gd name="connsiteX0" fmla="*/ 0 w 3068320"/>
                  <a:gd name="connsiteY0" fmla="*/ 1727200 h 1727200"/>
                  <a:gd name="connsiteX1" fmla="*/ 3068320 w 3068320"/>
                  <a:gd name="connsiteY1" fmla="*/ 777240 h 1727200"/>
                  <a:gd name="connsiteX2" fmla="*/ 3063240 w 3068320"/>
                  <a:gd name="connsiteY2" fmla="*/ 0 h 1727200"/>
                  <a:gd name="connsiteX3" fmla="*/ 0 w 3068320"/>
                  <a:gd name="connsiteY3" fmla="*/ 1630680 h 1727200"/>
                  <a:gd name="connsiteX4" fmla="*/ 0 w 3068320"/>
                  <a:gd name="connsiteY4" fmla="*/ 1727200 h 172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8320" h="1727200">
                    <a:moveTo>
                      <a:pt x="0" y="1727200"/>
                    </a:moveTo>
                    <a:lnTo>
                      <a:pt x="3068320" y="777240"/>
                    </a:lnTo>
                    <a:cubicBezTo>
                      <a:pt x="3066627" y="518160"/>
                      <a:pt x="3064933" y="259080"/>
                      <a:pt x="3063240" y="0"/>
                    </a:cubicBezTo>
                    <a:lnTo>
                      <a:pt x="0" y="1630680"/>
                    </a:lnTo>
                    <a:lnTo>
                      <a:pt x="0" y="1727200"/>
                    </a:lnTo>
                    <a:close/>
                  </a:path>
                </a:pathLst>
              </a:custGeom>
              <a:solidFill>
                <a:srgbClr val="6666FF"/>
              </a:solidFill>
              <a:ln>
                <a:solidFill>
                  <a:srgbClr val="66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8" name="Group 47"/>
          <p:cNvGrpSpPr/>
          <p:nvPr/>
        </p:nvGrpSpPr>
        <p:grpSpPr>
          <a:xfrm>
            <a:off x="6827520" y="1318260"/>
            <a:ext cx="4606118" cy="2145030"/>
            <a:chOff x="6827520" y="1318260"/>
            <a:chExt cx="4606118" cy="2145030"/>
          </a:xfrm>
        </p:grpSpPr>
        <p:sp>
          <p:nvSpPr>
            <p:cNvPr id="352" name="TextBox 351"/>
            <p:cNvSpPr txBox="1"/>
            <p:nvPr/>
          </p:nvSpPr>
          <p:spPr>
            <a:xfrm>
              <a:off x="10160876" y="1427701"/>
              <a:ext cx="1272762" cy="307777"/>
            </a:xfrm>
            <a:prstGeom prst="rect">
              <a:avLst/>
            </a:prstGeom>
            <a:noFill/>
          </p:spPr>
          <p:txBody>
            <a:bodyPr wrap="none" rtlCol="0">
              <a:spAutoFit/>
            </a:bodyPr>
            <a:lstStyle/>
            <a:p>
              <a:r>
                <a:rPr lang="en-US" sz="1400" b="1" dirty="0">
                  <a:solidFill>
                    <a:srgbClr val="00CC99"/>
                  </a:solidFill>
                  <a:latin typeface="Century Gothic" panose="020B0502020202020204" pitchFamily="34" charset="0"/>
                </a:rPr>
                <a:t>From .8b – 5b</a:t>
              </a:r>
            </a:p>
          </p:txBody>
        </p:sp>
        <p:cxnSp>
          <p:nvCxnSpPr>
            <p:cNvPr id="150" name="Straight Connector 149"/>
            <p:cNvCxnSpPr/>
            <p:nvPr/>
          </p:nvCxnSpPr>
          <p:spPr>
            <a:xfrm>
              <a:off x="6838873" y="3414129"/>
              <a:ext cx="0" cy="38387"/>
            </a:xfrm>
            <a:prstGeom prst="line">
              <a:avLst/>
            </a:prstGeom>
            <a:ln w="28575">
              <a:solidFill>
                <a:srgbClr val="00CC99"/>
              </a:solidFill>
            </a:ln>
          </p:spPr>
          <p:style>
            <a:lnRef idx="1">
              <a:schemeClr val="accent1"/>
            </a:lnRef>
            <a:fillRef idx="0">
              <a:schemeClr val="accent1"/>
            </a:fillRef>
            <a:effectRef idx="0">
              <a:schemeClr val="accent1"/>
            </a:effectRef>
            <a:fontRef idx="minor">
              <a:schemeClr val="tx1"/>
            </a:fontRef>
          </p:style>
        </p:cxnSp>
        <p:cxnSp>
          <p:nvCxnSpPr>
            <p:cNvPr id="158" name="Straight Connector 157"/>
            <p:cNvCxnSpPr/>
            <p:nvPr/>
          </p:nvCxnSpPr>
          <p:spPr>
            <a:xfrm flipH="1">
              <a:off x="9901032" y="1319335"/>
              <a:ext cx="681" cy="514032"/>
            </a:xfrm>
            <a:prstGeom prst="line">
              <a:avLst/>
            </a:prstGeom>
            <a:ln w="28575">
              <a:solidFill>
                <a:srgbClr val="00CC99"/>
              </a:solidFill>
            </a:ln>
          </p:spPr>
          <p:style>
            <a:lnRef idx="1">
              <a:schemeClr val="accent1"/>
            </a:lnRef>
            <a:fillRef idx="0">
              <a:schemeClr val="accent1"/>
            </a:fillRef>
            <a:effectRef idx="0">
              <a:schemeClr val="accent1"/>
            </a:effectRef>
            <a:fontRef idx="minor">
              <a:schemeClr val="tx1"/>
            </a:fontRef>
          </p:style>
        </p:cxnSp>
        <p:sp>
          <p:nvSpPr>
            <p:cNvPr id="44" name="Freeform 43"/>
            <p:cNvSpPr/>
            <p:nvPr/>
          </p:nvSpPr>
          <p:spPr>
            <a:xfrm>
              <a:off x="6827520" y="1318260"/>
              <a:ext cx="3078480" cy="2145030"/>
            </a:xfrm>
            <a:custGeom>
              <a:avLst/>
              <a:gdLst>
                <a:gd name="connsiteX0" fmla="*/ 0 w 3070860"/>
                <a:gd name="connsiteY0" fmla="*/ 2137410 h 2137410"/>
                <a:gd name="connsiteX1" fmla="*/ 11430 w 3070860"/>
                <a:gd name="connsiteY1" fmla="*/ 2011680 h 2137410"/>
                <a:gd name="connsiteX2" fmla="*/ 3070860 w 3070860"/>
                <a:gd name="connsiteY2" fmla="*/ 0 h 2137410"/>
                <a:gd name="connsiteX3" fmla="*/ 3067050 w 3070860"/>
                <a:gd name="connsiteY3" fmla="*/ 514350 h 2137410"/>
                <a:gd name="connsiteX4" fmla="*/ 0 w 3070860"/>
                <a:gd name="connsiteY4" fmla="*/ 2137410 h 2137410"/>
                <a:gd name="connsiteX0" fmla="*/ 0 w 3070860"/>
                <a:gd name="connsiteY0" fmla="*/ 2137410 h 2137410"/>
                <a:gd name="connsiteX1" fmla="*/ 64770 w 3070860"/>
                <a:gd name="connsiteY1" fmla="*/ 1939290 h 2137410"/>
                <a:gd name="connsiteX2" fmla="*/ 3070860 w 3070860"/>
                <a:gd name="connsiteY2" fmla="*/ 0 h 2137410"/>
                <a:gd name="connsiteX3" fmla="*/ 3067050 w 3070860"/>
                <a:gd name="connsiteY3" fmla="*/ 514350 h 2137410"/>
                <a:gd name="connsiteX4" fmla="*/ 0 w 3070860"/>
                <a:gd name="connsiteY4" fmla="*/ 2137410 h 2137410"/>
                <a:gd name="connsiteX0" fmla="*/ 0 w 3078480"/>
                <a:gd name="connsiteY0" fmla="*/ 2145030 h 2145030"/>
                <a:gd name="connsiteX1" fmla="*/ 72390 w 3078480"/>
                <a:gd name="connsiteY1" fmla="*/ 1939290 h 2145030"/>
                <a:gd name="connsiteX2" fmla="*/ 3078480 w 3078480"/>
                <a:gd name="connsiteY2" fmla="*/ 0 h 2145030"/>
                <a:gd name="connsiteX3" fmla="*/ 3074670 w 3078480"/>
                <a:gd name="connsiteY3" fmla="*/ 514350 h 2145030"/>
                <a:gd name="connsiteX4" fmla="*/ 0 w 3078480"/>
                <a:gd name="connsiteY4" fmla="*/ 2145030 h 2145030"/>
                <a:gd name="connsiteX0" fmla="*/ 0 w 3078480"/>
                <a:gd name="connsiteY0" fmla="*/ 2145030 h 2145030"/>
                <a:gd name="connsiteX1" fmla="*/ 11430 w 3078480"/>
                <a:gd name="connsiteY1" fmla="*/ 2087880 h 2145030"/>
                <a:gd name="connsiteX2" fmla="*/ 3078480 w 3078480"/>
                <a:gd name="connsiteY2" fmla="*/ 0 h 2145030"/>
                <a:gd name="connsiteX3" fmla="*/ 3074670 w 3078480"/>
                <a:gd name="connsiteY3" fmla="*/ 514350 h 2145030"/>
                <a:gd name="connsiteX4" fmla="*/ 0 w 3078480"/>
                <a:gd name="connsiteY4" fmla="*/ 2145030 h 2145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78480" h="2145030">
                  <a:moveTo>
                    <a:pt x="0" y="2145030"/>
                  </a:moveTo>
                  <a:lnTo>
                    <a:pt x="11430" y="2087880"/>
                  </a:lnTo>
                  <a:lnTo>
                    <a:pt x="3078480" y="0"/>
                  </a:lnTo>
                  <a:lnTo>
                    <a:pt x="3074670" y="514350"/>
                  </a:lnTo>
                  <a:lnTo>
                    <a:pt x="0" y="2145030"/>
                  </a:lnTo>
                  <a:close/>
                </a:path>
              </a:pathLst>
            </a:custGeom>
            <a:solidFill>
              <a:srgbClr val="00CC99"/>
            </a:solidFill>
            <a:ln>
              <a:solidFill>
                <a:srgbClr val="00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303240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30"/>
                                        </p:tgtEl>
                                        <p:attrNameLst>
                                          <p:attrName>style.visibility</p:attrName>
                                        </p:attrNameLst>
                                      </p:cBhvr>
                                      <p:to>
                                        <p:strVal val="visible"/>
                                      </p:to>
                                    </p:set>
                                  </p:childTnLst>
                                </p:cTn>
                              </p:par>
                            </p:childTnLst>
                          </p:cTn>
                        </p:par>
                        <p:par>
                          <p:cTn id="7" fill="hold">
                            <p:stCondLst>
                              <p:cond delay="0"/>
                            </p:stCondLst>
                            <p:childTnLst>
                              <p:par>
                                <p:cTn id="8" presetID="22" presetClass="entr" presetSubtype="8" fill="hold" nodeType="afterEffect">
                                  <p:stCondLst>
                                    <p:cond delay="0"/>
                                  </p:stCondLst>
                                  <p:childTnLst>
                                    <p:set>
                                      <p:cBhvr>
                                        <p:cTn id="9" dur="1" fill="hold">
                                          <p:stCondLst>
                                            <p:cond delay="0"/>
                                          </p:stCondLst>
                                        </p:cTn>
                                        <p:tgtEl>
                                          <p:spTgt spid="45"/>
                                        </p:tgtEl>
                                        <p:attrNameLst>
                                          <p:attrName>style.visibility</p:attrName>
                                        </p:attrNameLst>
                                      </p:cBhvr>
                                      <p:to>
                                        <p:strVal val="visible"/>
                                      </p:to>
                                    </p:set>
                                    <p:animEffect transition="in" filter="wipe(left)">
                                      <p:cBhvr>
                                        <p:cTn id="10" dur="2000"/>
                                        <p:tgtEl>
                                          <p:spTgt spid="45"/>
                                        </p:tgtEl>
                                      </p:cBhvr>
                                    </p:animEffect>
                                  </p:childTnLst>
                                </p:cTn>
                              </p:par>
                            </p:childTnLst>
                          </p:cTn>
                        </p:par>
                        <p:par>
                          <p:cTn id="11" fill="hold">
                            <p:stCondLst>
                              <p:cond delay="2000"/>
                            </p:stCondLst>
                            <p:childTnLst>
                              <p:par>
                                <p:cTn id="12" presetID="22" presetClass="entr" presetSubtype="8" fill="hold" nodeType="afterEffect">
                                  <p:stCondLst>
                                    <p:cond delay="0"/>
                                  </p:stCondLst>
                                  <p:childTnLst>
                                    <p:set>
                                      <p:cBhvr>
                                        <p:cTn id="13" dur="1" fill="hold">
                                          <p:stCondLst>
                                            <p:cond delay="0"/>
                                          </p:stCondLst>
                                        </p:cTn>
                                        <p:tgtEl>
                                          <p:spTgt spid="47"/>
                                        </p:tgtEl>
                                        <p:attrNameLst>
                                          <p:attrName>style.visibility</p:attrName>
                                        </p:attrNameLst>
                                      </p:cBhvr>
                                      <p:to>
                                        <p:strVal val="visible"/>
                                      </p:to>
                                    </p:set>
                                    <p:animEffect transition="in" filter="wipe(left)">
                                      <p:cBhvr>
                                        <p:cTn id="14" dur="2000"/>
                                        <p:tgtEl>
                                          <p:spTgt spid="47"/>
                                        </p:tgtEl>
                                      </p:cBhvr>
                                    </p:animEffect>
                                  </p:childTnLst>
                                </p:cTn>
                              </p:par>
                            </p:childTnLst>
                          </p:cTn>
                        </p:par>
                        <p:par>
                          <p:cTn id="15" fill="hold">
                            <p:stCondLst>
                              <p:cond delay="4000"/>
                            </p:stCondLst>
                            <p:childTnLst>
                              <p:par>
                                <p:cTn id="16" presetID="22" presetClass="entr" presetSubtype="8" fill="hold" nodeType="afterEffect">
                                  <p:stCondLst>
                                    <p:cond delay="0"/>
                                  </p:stCondLst>
                                  <p:childTnLst>
                                    <p:set>
                                      <p:cBhvr>
                                        <p:cTn id="17" dur="1" fill="hold">
                                          <p:stCondLst>
                                            <p:cond delay="0"/>
                                          </p:stCondLst>
                                        </p:cTn>
                                        <p:tgtEl>
                                          <p:spTgt spid="48"/>
                                        </p:tgtEl>
                                        <p:attrNameLst>
                                          <p:attrName>style.visibility</p:attrName>
                                        </p:attrNameLst>
                                      </p:cBhvr>
                                      <p:to>
                                        <p:strVal val="visible"/>
                                      </p:to>
                                    </p:set>
                                    <p:animEffect transition="in" filter="wipe(left)">
                                      <p:cBhvr>
                                        <p:cTn id="18" dur="20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4" name="Picture 153"/>
          <p:cNvPicPr>
            <a:picLocks noChangeAspect="1"/>
          </p:cNvPicPr>
          <p:nvPr/>
        </p:nvPicPr>
        <p:blipFill>
          <a:blip r:embed="rId3">
            <a:clrChange>
              <a:clrFrom>
                <a:srgbClr val="FFFFFF"/>
              </a:clrFrom>
              <a:clrTo>
                <a:srgbClr val="FFFFFF">
                  <a:alpha val="0"/>
                </a:srgbClr>
              </a:clrTo>
            </a:clrChange>
          </a:blip>
          <a:stretch>
            <a:fillRect/>
          </a:stretch>
        </p:blipFill>
        <p:spPr>
          <a:xfrm>
            <a:off x="2213288" y="4380684"/>
            <a:ext cx="709933" cy="642286"/>
          </a:xfrm>
          <a:prstGeom prst="rect">
            <a:avLst/>
          </a:prstGeom>
        </p:spPr>
      </p:pic>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3" name="Group 2"/>
          <p:cNvGrpSpPr/>
          <p:nvPr/>
        </p:nvGrpSpPr>
        <p:grpSpPr>
          <a:xfrm>
            <a:off x="4639749" y="1392603"/>
            <a:ext cx="7351162" cy="4511118"/>
            <a:chOff x="4639749" y="1392603"/>
            <a:chExt cx="7351162" cy="4511118"/>
          </a:xfrm>
        </p:grpSpPr>
        <p:grpSp>
          <p:nvGrpSpPr>
            <p:cNvPr id="7" name="Group 6"/>
            <p:cNvGrpSpPr/>
            <p:nvPr/>
          </p:nvGrpSpPr>
          <p:grpSpPr>
            <a:xfrm>
              <a:off x="4686669" y="3982077"/>
              <a:ext cx="7029719" cy="1347540"/>
              <a:chOff x="4290429" y="4246237"/>
              <a:chExt cx="7029719" cy="1347540"/>
            </a:xfrm>
          </p:grpSpPr>
          <p:cxnSp>
            <p:nvCxnSpPr>
              <p:cNvPr id="42" name="Straight Connector 41"/>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6" name="Rectangle 45"/>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7" name="Rectangle 46"/>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8" name="TextBox 47"/>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49" name="TextBox 48"/>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50" name="Straight Connector 49"/>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 name="Group 20"/>
            <p:cNvGrpSpPr/>
            <p:nvPr/>
          </p:nvGrpSpPr>
          <p:grpSpPr>
            <a:xfrm>
              <a:off x="4683793" y="3455203"/>
              <a:ext cx="6345317" cy="1381348"/>
              <a:chOff x="4287553" y="3719363"/>
              <a:chExt cx="6345317" cy="1381348"/>
            </a:xfrm>
          </p:grpSpPr>
          <p:sp>
            <p:nvSpPr>
              <p:cNvPr id="70" name="Rectangle 69"/>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Rectangle 70"/>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2" name="Rectangle 71"/>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3" name="Rectangle 72"/>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Rectangle 7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5" name="Rectangle 7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6" name="TextBox 7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77" name="TextBox 76"/>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78" name="Rectangle 77"/>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9" name="Rectangle 78"/>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p:cNvGrpSpPr/>
            <p:nvPr/>
          </p:nvGrpSpPr>
          <p:grpSpPr>
            <a:xfrm>
              <a:off x="4639749" y="4575067"/>
              <a:ext cx="7035565" cy="1328654"/>
              <a:chOff x="4243509" y="4839227"/>
              <a:chExt cx="7035565" cy="1328654"/>
            </a:xfrm>
          </p:grpSpPr>
          <p:sp>
            <p:nvSpPr>
              <p:cNvPr id="115" name="TextBox 114"/>
              <p:cNvSpPr txBox="1"/>
              <p:nvPr/>
            </p:nvSpPr>
            <p:spPr>
              <a:xfrm>
                <a:off x="8666322" y="5146812"/>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27%/34%</a:t>
                </a:r>
              </a:p>
            </p:txBody>
          </p:sp>
          <p:sp>
            <p:nvSpPr>
              <p:cNvPr id="116" name="TextBox 115"/>
              <p:cNvSpPr txBox="1"/>
              <p:nvPr/>
            </p:nvSpPr>
            <p:spPr>
              <a:xfrm>
                <a:off x="9837654" y="5147270"/>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23" name="Straight Connector 122"/>
              <p:cNvCxnSpPr/>
              <p:nvPr/>
            </p:nvCxnSpPr>
            <p:spPr>
              <a:xfrm>
                <a:off x="4243509" y="6167881"/>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a:xfrm>
                <a:off x="4611113" y="5947085"/>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5" name="Straight Connector 124"/>
              <p:cNvCxnSpPr/>
              <p:nvPr/>
            </p:nvCxnSpPr>
            <p:spPr>
              <a:xfrm>
                <a:off x="5514011" y="577710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5839607" y="555982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7" name="Straight Connector 126"/>
              <p:cNvCxnSpPr/>
              <p:nvPr/>
            </p:nvCxnSpPr>
            <p:spPr>
              <a:xfrm>
                <a:off x="6747236" y="5523182"/>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8" name="Rectangle 127"/>
              <p:cNvSpPr/>
              <p:nvPr/>
            </p:nvSpPr>
            <p:spPr>
              <a:xfrm>
                <a:off x="7080610" y="5291216"/>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9" name="Straight Connector 128"/>
              <p:cNvCxnSpPr/>
              <p:nvPr/>
            </p:nvCxnSpPr>
            <p:spPr>
              <a:xfrm>
                <a:off x="7987830" y="5294713"/>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8321204" y="4839227"/>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66" name="Group 65"/>
            <p:cNvGrpSpPr/>
            <p:nvPr/>
          </p:nvGrpSpPr>
          <p:grpSpPr>
            <a:xfrm>
              <a:off x="4708437" y="2850225"/>
              <a:ext cx="7282474" cy="1147208"/>
              <a:chOff x="4312197" y="3114385"/>
              <a:chExt cx="7282474" cy="1147208"/>
            </a:xfrm>
          </p:grpSpPr>
          <p:grpSp>
            <p:nvGrpSpPr>
              <p:cNvPr id="64" name="Group 63"/>
              <p:cNvGrpSpPr/>
              <p:nvPr/>
            </p:nvGrpSpPr>
            <p:grpSpPr>
              <a:xfrm>
                <a:off x="4312197" y="3419531"/>
                <a:ext cx="533752" cy="834479"/>
                <a:chOff x="4312197" y="3419531"/>
                <a:chExt cx="533752" cy="834479"/>
              </a:xfrm>
            </p:grpSpPr>
            <p:cxnSp>
              <p:nvCxnSpPr>
                <p:cNvPr id="133" name="Straight Connector 132"/>
                <p:cNvCxnSpPr/>
                <p:nvPr/>
              </p:nvCxnSpPr>
              <p:spPr>
                <a:xfrm>
                  <a:off x="4312197" y="425401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4611834" y="3419531"/>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5" name="Straight Connector 134"/>
                <p:cNvCxnSpPr>
                  <a:endCxn id="134" idx="1"/>
                </p:cNvCxnSpPr>
                <p:nvPr/>
              </p:nvCxnSpPr>
              <p:spPr>
                <a:xfrm flipV="1">
                  <a:off x="4551136" y="3451750"/>
                  <a:ext cx="60698" cy="802260"/>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5518697" y="3257032"/>
                <a:ext cx="543912" cy="1004561"/>
                <a:chOff x="5518697" y="3257032"/>
                <a:chExt cx="543912" cy="1004561"/>
              </a:xfrm>
            </p:grpSpPr>
            <p:cxnSp>
              <p:nvCxnSpPr>
                <p:cNvPr id="136" name="Straight Connector 135"/>
                <p:cNvCxnSpPr/>
                <p:nvPr/>
              </p:nvCxnSpPr>
              <p:spPr>
                <a:xfrm>
                  <a:off x="5518697" y="4261593"/>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5828494" y="3257032"/>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8" name="Straight Connector 137"/>
                <p:cNvCxnSpPr/>
                <p:nvPr/>
              </p:nvCxnSpPr>
              <p:spPr>
                <a:xfrm flipV="1">
                  <a:off x="5765790" y="3289251"/>
                  <a:ext cx="52544" cy="97234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6767098" y="3246860"/>
                <a:ext cx="533752" cy="988100"/>
                <a:chOff x="7356378" y="3246860"/>
                <a:chExt cx="533752" cy="988100"/>
              </a:xfrm>
            </p:grpSpPr>
            <p:cxnSp>
              <p:nvCxnSpPr>
                <p:cNvPr id="139" name="Straight Connector 138"/>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a:off x="7656015" y="324686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1" name="Straight Connector 140"/>
                <p:cNvCxnSpPr>
                  <a:endCxn id="140" idx="1"/>
                </p:cNvCxnSpPr>
                <p:nvPr/>
              </p:nvCxnSpPr>
              <p:spPr>
                <a:xfrm flipV="1">
                  <a:off x="7595734" y="3279079"/>
                  <a:ext cx="60281" cy="95588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2" name="TextBox 141"/>
              <p:cNvSpPr txBox="1"/>
              <p:nvPr/>
            </p:nvSpPr>
            <p:spPr>
              <a:xfrm>
                <a:off x="9837459" y="3114385"/>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143" name="TextBox 142"/>
              <p:cNvSpPr txBox="1"/>
              <p:nvPr/>
            </p:nvSpPr>
            <p:spPr>
              <a:xfrm>
                <a:off x="8666127"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48%/66%</a:t>
                </a:r>
              </a:p>
            </p:txBody>
          </p:sp>
          <p:grpSp>
            <p:nvGrpSpPr>
              <p:cNvPr id="147" name="Group 146"/>
              <p:cNvGrpSpPr/>
              <p:nvPr/>
            </p:nvGrpSpPr>
            <p:grpSpPr>
              <a:xfrm>
                <a:off x="8016778" y="3236700"/>
                <a:ext cx="533752" cy="896660"/>
                <a:chOff x="7356378" y="3338300"/>
                <a:chExt cx="533752" cy="896660"/>
              </a:xfrm>
            </p:grpSpPr>
            <p:cxnSp>
              <p:nvCxnSpPr>
                <p:cNvPr id="148" name="Straight Connector 147"/>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7656015" y="333830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0" name="Straight Connector 149"/>
                <p:cNvCxnSpPr>
                  <a:endCxn id="149" idx="1"/>
                </p:cNvCxnSpPr>
                <p:nvPr/>
              </p:nvCxnSpPr>
              <p:spPr>
                <a:xfrm flipV="1">
                  <a:off x="7594622" y="3370519"/>
                  <a:ext cx="61393" cy="86444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grpSp>
      <p:grpSp>
        <p:nvGrpSpPr>
          <p:cNvPr id="157" name="Group 156"/>
          <p:cNvGrpSpPr/>
          <p:nvPr/>
        </p:nvGrpSpPr>
        <p:grpSpPr>
          <a:xfrm>
            <a:off x="8382499" y="5433700"/>
            <a:ext cx="3107214" cy="339012"/>
            <a:chOff x="8606019" y="5697860"/>
            <a:chExt cx="3107214" cy="339012"/>
          </a:xfrm>
        </p:grpSpPr>
        <p:cxnSp>
          <p:nvCxnSpPr>
            <p:cNvPr id="158" name="Straight Connector 157"/>
            <p:cNvCxnSpPr/>
            <p:nvPr/>
          </p:nvCxnSpPr>
          <p:spPr>
            <a:xfrm>
              <a:off x="8606019" y="5926775"/>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9285884" y="5697860"/>
              <a:ext cx="1047082"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15%/16%</a:t>
              </a:r>
            </a:p>
          </p:txBody>
        </p:sp>
        <p:sp>
          <p:nvSpPr>
            <p:cNvPr id="176" name="TextBox 175"/>
            <p:cNvSpPr txBox="1"/>
            <p:nvPr/>
          </p:nvSpPr>
          <p:spPr>
            <a:xfrm>
              <a:off x="10467379" y="5698318"/>
              <a:ext cx="1245854" cy="338554"/>
            </a:xfrm>
            <a:prstGeom prst="rect">
              <a:avLst/>
            </a:prstGeom>
            <a:noFill/>
          </p:spPr>
          <p:txBody>
            <a:bodyPr wrap="none" rtlCol="0">
              <a:spAutoFit/>
            </a:bodyPr>
            <a:lstStyle/>
            <a:p>
              <a:r>
                <a:rPr lang="en-US" sz="1600" dirty="0">
                  <a:solidFill>
                    <a:srgbClr val="C2800A"/>
                  </a:solidFill>
                  <a:latin typeface="Century Gothic" panose="020B0502020202020204" pitchFamily="34" charset="0"/>
                </a:rPr>
                <a:t>Wearables</a:t>
              </a:r>
            </a:p>
          </p:txBody>
        </p:sp>
        <p:sp>
          <p:nvSpPr>
            <p:cNvPr id="177" name="Rectangle 176"/>
            <p:cNvSpPr/>
            <p:nvPr/>
          </p:nvSpPr>
          <p:spPr>
            <a:xfrm>
              <a:off x="8935993" y="5832312"/>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
        <p:nvSpPr>
          <p:cNvPr id="186" name="Isosceles Triangle 185"/>
          <p:cNvSpPr/>
          <p:nvPr/>
        </p:nvSpPr>
        <p:spPr>
          <a:xfrm rot="5400000">
            <a:off x="1866704" y="5186126"/>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 name="Group 9"/>
          <p:cNvGrpSpPr/>
          <p:nvPr/>
        </p:nvGrpSpPr>
        <p:grpSpPr>
          <a:xfrm>
            <a:off x="2398743" y="4970717"/>
            <a:ext cx="337341" cy="538193"/>
            <a:chOff x="3257553" y="4283073"/>
            <a:chExt cx="223135" cy="355989"/>
          </a:xfrm>
        </p:grpSpPr>
        <p:sp>
          <p:nvSpPr>
            <p:cNvPr id="8" name="Rectangle 7"/>
            <p:cNvSpPr/>
            <p:nvPr/>
          </p:nvSpPr>
          <p:spPr>
            <a:xfrm>
              <a:off x="3292777" y="4377679"/>
              <a:ext cx="142314" cy="162965"/>
            </a:xfrm>
            <a:prstGeom prst="rect">
              <a:avLst/>
            </a:prstGeom>
            <a:solidFill>
              <a:srgbClr val="C2800A"/>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2" name="Picture 191"/>
            <p:cNvPicPr>
              <a:picLocks noChangeAspect="1"/>
            </p:cNvPicPr>
            <p:nvPr/>
          </p:nvPicPr>
          <p:blipFill>
            <a:blip r:embed="rId4">
              <a:clrChange>
                <a:clrFrom>
                  <a:srgbClr val="FFFFFF"/>
                </a:clrFrom>
                <a:clrTo>
                  <a:srgbClr val="FFFFFF">
                    <a:alpha val="0"/>
                  </a:srgbClr>
                </a:clrTo>
              </a:clrChange>
            </a:blip>
            <a:stretch>
              <a:fillRect/>
            </a:stretch>
          </p:blipFill>
          <p:spPr>
            <a:xfrm>
              <a:off x="3257553" y="4283073"/>
              <a:ext cx="223135" cy="355989"/>
            </a:xfrm>
            <a:prstGeom prst="rect">
              <a:avLst/>
            </a:prstGeom>
          </p:spPr>
        </p:pic>
      </p:grpSp>
      <p:pic>
        <p:nvPicPr>
          <p:cNvPr id="152" name="Picture 151"/>
          <p:cNvPicPr>
            <a:picLocks noChangeAspect="1"/>
          </p:cNvPicPr>
          <p:nvPr/>
        </p:nvPicPr>
        <p:blipFill>
          <a:blip r:embed="rId5">
            <a:clrChange>
              <a:clrFrom>
                <a:srgbClr val="FFFFFF"/>
              </a:clrFrom>
              <a:clrTo>
                <a:srgbClr val="FFFFFF">
                  <a:alpha val="0"/>
                </a:srgbClr>
              </a:clrTo>
            </a:clrChange>
          </a:blip>
          <a:stretch>
            <a:fillRect/>
          </a:stretch>
        </p:blipFill>
        <p:spPr>
          <a:xfrm>
            <a:off x="2183098" y="3812141"/>
            <a:ext cx="770312" cy="673474"/>
          </a:xfrm>
          <a:prstGeom prst="rect">
            <a:avLst/>
          </a:prstGeom>
        </p:spPr>
      </p:pic>
      <p:pic>
        <p:nvPicPr>
          <p:cNvPr id="155" name="Picture 154"/>
          <p:cNvPicPr>
            <a:picLocks noChangeAspect="1"/>
          </p:cNvPicPr>
          <p:nvPr/>
        </p:nvPicPr>
        <p:blipFill>
          <a:blip r:embed="rId6">
            <a:clrChange>
              <a:clrFrom>
                <a:srgbClr val="FFFFFF"/>
              </a:clrFrom>
              <a:clrTo>
                <a:srgbClr val="FFFFFF">
                  <a:alpha val="0"/>
                </a:srgbClr>
              </a:clrTo>
            </a:clrChange>
          </a:blip>
          <a:stretch>
            <a:fillRect/>
          </a:stretch>
        </p:blipFill>
        <p:spPr>
          <a:xfrm>
            <a:off x="2236825" y="5549844"/>
            <a:ext cx="662858" cy="662858"/>
          </a:xfrm>
          <a:prstGeom prst="rect">
            <a:avLst/>
          </a:prstGeom>
        </p:spPr>
      </p:pic>
      <p:pic>
        <p:nvPicPr>
          <p:cNvPr id="156" name="Picture 155"/>
          <p:cNvPicPr>
            <a:picLocks noChangeAspect="1"/>
          </p:cNvPicPr>
          <p:nvPr/>
        </p:nvPicPr>
        <p:blipFill>
          <a:blip r:embed="rId7">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178" name="Picture 177"/>
          <p:cNvPicPr>
            <a:picLocks noChangeAspect="1"/>
          </p:cNvPicPr>
          <p:nvPr/>
        </p:nvPicPr>
        <p:blipFill>
          <a:blip r:embed="rId8">
            <a:clrChange>
              <a:clrFrom>
                <a:srgbClr val="FFFFFF"/>
              </a:clrFrom>
              <a:clrTo>
                <a:srgbClr val="FFFFFF">
                  <a:alpha val="0"/>
                </a:srgbClr>
              </a:clrTo>
            </a:clrChange>
          </a:blip>
          <a:stretch>
            <a:fillRect/>
          </a:stretch>
        </p:blipFill>
        <p:spPr>
          <a:xfrm>
            <a:off x="2282799" y="2890913"/>
            <a:ext cx="570911" cy="380608"/>
          </a:xfrm>
          <a:prstGeom prst="rect">
            <a:avLst/>
          </a:prstGeom>
        </p:spPr>
      </p:pic>
      <p:pic>
        <p:nvPicPr>
          <p:cNvPr id="179" name="Picture 178"/>
          <p:cNvPicPr>
            <a:picLocks noChangeAspect="1"/>
          </p:cNvPicPr>
          <p:nvPr/>
        </p:nvPicPr>
        <p:blipFill>
          <a:blip r:embed="rId9">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180" name="Picture 179"/>
          <p:cNvPicPr>
            <a:picLocks noChangeAspect="1"/>
          </p:cNvPicPr>
          <p:nvPr/>
        </p:nvPicPr>
        <p:blipFill>
          <a:blip r:embed="rId10">
            <a:clrChange>
              <a:clrFrom>
                <a:srgbClr val="FFFFFF"/>
              </a:clrFrom>
              <a:clrTo>
                <a:srgbClr val="FFFFFF">
                  <a:alpha val="0"/>
                </a:srgbClr>
              </a:clrTo>
            </a:clrChange>
          </a:blip>
          <a:stretch>
            <a:fillRect/>
          </a:stretch>
        </p:blipFill>
        <p:spPr>
          <a:xfrm>
            <a:off x="2382776" y="3307302"/>
            <a:ext cx="370956" cy="475681"/>
          </a:xfrm>
          <a:prstGeom prst="rect">
            <a:avLst/>
          </a:prstGeom>
        </p:spPr>
      </p:pic>
      <p:grpSp>
        <p:nvGrpSpPr>
          <p:cNvPr id="144" name="Group 143"/>
          <p:cNvGrpSpPr/>
          <p:nvPr/>
        </p:nvGrpSpPr>
        <p:grpSpPr>
          <a:xfrm>
            <a:off x="8705084" y="810746"/>
            <a:ext cx="1739580" cy="339997"/>
            <a:chOff x="8705084" y="810746"/>
            <a:chExt cx="1739580" cy="339997"/>
          </a:xfrm>
        </p:grpSpPr>
        <p:sp>
          <p:nvSpPr>
            <p:cNvPr id="145" name="Rectangle 144"/>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46" name="Straight Connector 145"/>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51" name="Rectangle 150"/>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59" name="Group 158"/>
          <p:cNvGrpSpPr/>
          <p:nvPr/>
        </p:nvGrpSpPr>
        <p:grpSpPr>
          <a:xfrm>
            <a:off x="8387579" y="5807080"/>
            <a:ext cx="2485249" cy="339012"/>
            <a:chOff x="8606019" y="5873120"/>
            <a:chExt cx="2485249" cy="339012"/>
          </a:xfrm>
        </p:grpSpPr>
        <p:cxnSp>
          <p:nvCxnSpPr>
            <p:cNvPr id="174" name="Straight Connector 173"/>
            <p:cNvCxnSpPr/>
            <p:nvPr/>
          </p:nvCxnSpPr>
          <p:spPr>
            <a:xfrm>
              <a:off x="8606019" y="6033455"/>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81" name="TextBox 180"/>
            <p:cNvSpPr txBox="1"/>
            <p:nvPr/>
          </p:nvSpPr>
          <p:spPr>
            <a:xfrm>
              <a:off x="9513510" y="5873120"/>
              <a:ext cx="819456"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9%/8%</a:t>
              </a:r>
            </a:p>
          </p:txBody>
        </p:sp>
        <p:sp>
          <p:nvSpPr>
            <p:cNvPr id="182" name="TextBox 181"/>
            <p:cNvSpPr txBox="1"/>
            <p:nvPr/>
          </p:nvSpPr>
          <p:spPr>
            <a:xfrm>
              <a:off x="10467379" y="5873578"/>
              <a:ext cx="623889" cy="338554"/>
            </a:xfrm>
            <a:prstGeom prst="rect">
              <a:avLst/>
            </a:prstGeom>
            <a:noFill/>
          </p:spPr>
          <p:txBody>
            <a:bodyPr wrap="none" rtlCol="0">
              <a:spAutoFit/>
            </a:bodyPr>
            <a:lstStyle/>
            <a:p>
              <a:r>
                <a:rPr lang="en-US" sz="1600" dirty="0" err="1">
                  <a:solidFill>
                    <a:srgbClr val="C2800A"/>
                  </a:solidFill>
                  <a:latin typeface="Century Gothic" panose="020B0502020202020204" pitchFamily="34" charset="0"/>
                </a:rPr>
                <a:t>FitBit</a:t>
              </a:r>
              <a:endParaRPr lang="en-US" sz="1600" dirty="0">
                <a:solidFill>
                  <a:srgbClr val="C2800A"/>
                </a:solidFill>
                <a:latin typeface="Century Gothic" panose="020B0502020202020204" pitchFamily="34" charset="0"/>
              </a:endParaRPr>
            </a:p>
          </p:txBody>
        </p:sp>
        <p:sp>
          <p:nvSpPr>
            <p:cNvPr id="183" name="Rectangle 182"/>
            <p:cNvSpPr/>
            <p:nvPr/>
          </p:nvSpPr>
          <p:spPr>
            <a:xfrm>
              <a:off x="8935993" y="6025352"/>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84" name="Group 183"/>
          <p:cNvGrpSpPr/>
          <p:nvPr/>
        </p:nvGrpSpPr>
        <p:grpSpPr>
          <a:xfrm>
            <a:off x="8387579" y="6146297"/>
            <a:ext cx="3315604" cy="339012"/>
            <a:chOff x="8606019" y="5888360"/>
            <a:chExt cx="3315604" cy="339012"/>
          </a:xfrm>
        </p:grpSpPr>
        <p:cxnSp>
          <p:nvCxnSpPr>
            <p:cNvPr id="185" name="Straight Connector 184"/>
            <p:cNvCxnSpPr/>
            <p:nvPr/>
          </p:nvCxnSpPr>
          <p:spPr>
            <a:xfrm>
              <a:off x="8606019" y="6099495"/>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90" name="TextBox 189"/>
            <p:cNvSpPr txBox="1"/>
            <p:nvPr/>
          </p:nvSpPr>
          <p:spPr>
            <a:xfrm>
              <a:off x="9513510" y="5888360"/>
              <a:ext cx="819456"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2%/3%</a:t>
              </a:r>
            </a:p>
          </p:txBody>
        </p:sp>
        <p:sp>
          <p:nvSpPr>
            <p:cNvPr id="191" name="TextBox 190"/>
            <p:cNvSpPr txBox="1"/>
            <p:nvPr/>
          </p:nvSpPr>
          <p:spPr>
            <a:xfrm>
              <a:off x="10467379" y="5888818"/>
              <a:ext cx="1454244" cy="338554"/>
            </a:xfrm>
            <a:prstGeom prst="rect">
              <a:avLst/>
            </a:prstGeom>
            <a:noFill/>
          </p:spPr>
          <p:txBody>
            <a:bodyPr wrap="none" rtlCol="0">
              <a:spAutoFit/>
            </a:bodyPr>
            <a:lstStyle/>
            <a:p>
              <a:r>
                <a:rPr lang="en-US" sz="1600" dirty="0" err="1">
                  <a:solidFill>
                    <a:srgbClr val="C2800A"/>
                  </a:solidFill>
                  <a:latin typeface="Century Gothic" panose="020B0502020202020204" pitchFamily="34" charset="0"/>
                </a:rPr>
                <a:t>AppleWatch</a:t>
              </a:r>
              <a:endParaRPr lang="en-US" sz="1600" dirty="0">
                <a:solidFill>
                  <a:srgbClr val="C2800A"/>
                </a:solidFill>
                <a:latin typeface="Century Gothic" panose="020B0502020202020204" pitchFamily="34" charset="0"/>
              </a:endParaRPr>
            </a:p>
          </p:txBody>
        </p:sp>
        <p:sp>
          <p:nvSpPr>
            <p:cNvPr id="193" name="Rectangle 192"/>
            <p:cNvSpPr/>
            <p:nvPr/>
          </p:nvSpPr>
          <p:spPr>
            <a:xfrm>
              <a:off x="8935993" y="6025352"/>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Tree>
    <p:extLst>
      <p:ext uri="{BB962C8B-B14F-4D97-AF65-F5344CB8AC3E}">
        <p14:creationId xmlns:p14="http://schemas.microsoft.com/office/powerpoint/2010/main" val="1464238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500"/>
                                  </p:stCondLst>
                                  <p:childTnLst>
                                    <p:animEffect transition="out" filter="fade">
                                      <p:cBhvr>
                                        <p:cTn id="6" dur="1000"/>
                                        <p:tgtEl>
                                          <p:spTgt spid="3"/>
                                        </p:tgtEl>
                                      </p:cBhvr>
                                    </p:animEffect>
                                    <p:set>
                                      <p:cBhvr>
                                        <p:cTn id="7" dur="1" fill="hold">
                                          <p:stCondLst>
                                            <p:cond delay="999"/>
                                          </p:stCondLst>
                                        </p:cTn>
                                        <p:tgtEl>
                                          <p:spTgt spid="3"/>
                                        </p:tgtEl>
                                        <p:attrNameLst>
                                          <p:attrName>style.visibility</p:attrName>
                                        </p:attrNameLst>
                                      </p:cBhvr>
                                      <p:to>
                                        <p:strVal val="hidden"/>
                                      </p:to>
                                    </p:set>
                                  </p:childTnLst>
                                </p:cTn>
                              </p:par>
                            </p:childTnLst>
                          </p:cTn>
                        </p:par>
                        <p:par>
                          <p:cTn id="8" fill="hold">
                            <p:stCondLst>
                              <p:cond delay="1500"/>
                            </p:stCondLst>
                            <p:childTnLst>
                              <p:par>
                                <p:cTn id="9" presetID="22" presetClass="entr" presetSubtype="8" fill="hold" nodeType="afterEffect">
                                  <p:stCondLst>
                                    <p:cond delay="0"/>
                                  </p:stCondLst>
                                  <p:childTnLst>
                                    <p:set>
                                      <p:cBhvr>
                                        <p:cTn id="10" dur="1" fill="hold">
                                          <p:stCondLst>
                                            <p:cond delay="0"/>
                                          </p:stCondLst>
                                        </p:cTn>
                                        <p:tgtEl>
                                          <p:spTgt spid="159"/>
                                        </p:tgtEl>
                                        <p:attrNameLst>
                                          <p:attrName>style.visibility</p:attrName>
                                        </p:attrNameLst>
                                      </p:cBhvr>
                                      <p:to>
                                        <p:strVal val="visible"/>
                                      </p:to>
                                    </p:set>
                                    <p:animEffect transition="in" filter="wipe(left)">
                                      <p:cBhvr>
                                        <p:cTn id="11" dur="1000"/>
                                        <p:tgtEl>
                                          <p:spTgt spid="159"/>
                                        </p:tgtEl>
                                      </p:cBhvr>
                                    </p:animEffect>
                                  </p:childTnLst>
                                </p:cTn>
                              </p:par>
                            </p:childTnLst>
                          </p:cTn>
                        </p:par>
                        <p:par>
                          <p:cTn id="12" fill="hold">
                            <p:stCondLst>
                              <p:cond delay="2500"/>
                            </p:stCondLst>
                            <p:childTnLst>
                              <p:par>
                                <p:cTn id="13" presetID="22" presetClass="entr" presetSubtype="8" fill="hold" nodeType="afterEffect">
                                  <p:stCondLst>
                                    <p:cond delay="0"/>
                                  </p:stCondLst>
                                  <p:childTnLst>
                                    <p:set>
                                      <p:cBhvr>
                                        <p:cTn id="14" dur="1" fill="hold">
                                          <p:stCondLst>
                                            <p:cond delay="0"/>
                                          </p:stCondLst>
                                        </p:cTn>
                                        <p:tgtEl>
                                          <p:spTgt spid="184"/>
                                        </p:tgtEl>
                                        <p:attrNameLst>
                                          <p:attrName>style.visibility</p:attrName>
                                        </p:attrNameLst>
                                      </p:cBhvr>
                                      <p:to>
                                        <p:strVal val="visible"/>
                                      </p:to>
                                    </p:set>
                                    <p:animEffect transition="in" filter="wipe(left)">
                                      <p:cBhvr>
                                        <p:cTn id="15" dur="1000"/>
                                        <p:tgtEl>
                                          <p:spTgt spid="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p:cNvSpPr txBox="1"/>
          <p:nvPr/>
        </p:nvSpPr>
        <p:spPr>
          <a:xfrm>
            <a:off x="5143629" y="358408"/>
            <a:ext cx="3477234" cy="338554"/>
          </a:xfrm>
          <a:prstGeom prst="rect">
            <a:avLst/>
          </a:prstGeom>
          <a:noFill/>
        </p:spPr>
        <p:txBody>
          <a:bodyPr wrap="none" rtlCol="0">
            <a:spAutoFit/>
          </a:bodyPr>
          <a:lstStyle/>
          <a:p>
            <a:pPr algn="ctr"/>
            <a:r>
              <a:rPr lang="en-US" sz="1600" b="1" dirty="0">
                <a:solidFill>
                  <a:srgbClr val="0070C0"/>
                </a:solidFill>
                <a:latin typeface="Century Gothic" panose="020B0502020202020204" pitchFamily="34" charset="0"/>
              </a:rPr>
              <a:t>Internet Accessing Device Usage</a:t>
            </a:r>
          </a:p>
        </p:txBody>
      </p:sp>
      <p:grpSp>
        <p:nvGrpSpPr>
          <p:cNvPr id="160" name="Group 159"/>
          <p:cNvGrpSpPr/>
          <p:nvPr/>
        </p:nvGrpSpPr>
        <p:grpSpPr>
          <a:xfrm>
            <a:off x="4754836" y="1150626"/>
            <a:ext cx="4197123" cy="5281217"/>
            <a:chOff x="2129804" y="3963902"/>
            <a:chExt cx="7301440" cy="2586087"/>
          </a:xfrm>
        </p:grpSpPr>
        <p:cxnSp>
          <p:nvCxnSpPr>
            <p:cNvPr id="161" name="Straight Connector 160"/>
            <p:cNvCxnSpPr/>
            <p:nvPr/>
          </p:nvCxnSpPr>
          <p:spPr>
            <a:xfrm>
              <a:off x="2129804" y="396390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2" name="Straight Connector 161"/>
            <p:cNvCxnSpPr/>
            <p:nvPr/>
          </p:nvCxnSpPr>
          <p:spPr>
            <a:xfrm>
              <a:off x="2129804" y="422251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3" name="Straight Connector 162"/>
            <p:cNvCxnSpPr/>
            <p:nvPr/>
          </p:nvCxnSpPr>
          <p:spPr>
            <a:xfrm>
              <a:off x="2129804" y="448111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4" name="Straight Connector 163"/>
            <p:cNvCxnSpPr/>
            <p:nvPr/>
          </p:nvCxnSpPr>
          <p:spPr>
            <a:xfrm>
              <a:off x="2129804" y="4739728"/>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5" name="Straight Connector 164"/>
            <p:cNvCxnSpPr/>
            <p:nvPr/>
          </p:nvCxnSpPr>
          <p:spPr>
            <a:xfrm>
              <a:off x="2129804" y="4998336"/>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6" name="Straight Connector 165"/>
            <p:cNvCxnSpPr/>
            <p:nvPr/>
          </p:nvCxnSpPr>
          <p:spPr>
            <a:xfrm>
              <a:off x="2129804" y="5256945"/>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2129804" y="5515554"/>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a:off x="2129804" y="5774162"/>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69" name="Straight Connector 168"/>
            <p:cNvCxnSpPr/>
            <p:nvPr/>
          </p:nvCxnSpPr>
          <p:spPr>
            <a:xfrm>
              <a:off x="2129804" y="6032771"/>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0" name="Straight Connector 169"/>
            <p:cNvCxnSpPr/>
            <p:nvPr/>
          </p:nvCxnSpPr>
          <p:spPr>
            <a:xfrm>
              <a:off x="2129804" y="6291380"/>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1" name="Straight Connector 170"/>
            <p:cNvCxnSpPr/>
            <p:nvPr/>
          </p:nvCxnSpPr>
          <p:spPr>
            <a:xfrm>
              <a:off x="2129804" y="6549989"/>
              <a:ext cx="7301440"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sp>
        <p:nvSpPr>
          <p:cNvPr id="37" name="TextBox 36"/>
          <p:cNvSpPr txBox="1"/>
          <p:nvPr/>
        </p:nvSpPr>
        <p:spPr>
          <a:xfrm>
            <a:off x="3853271" y="1012126"/>
            <a:ext cx="780973" cy="276999"/>
          </a:xfrm>
          <a:prstGeom prst="rect">
            <a:avLst/>
          </a:prstGeom>
          <a:noFill/>
        </p:spPr>
        <p:txBody>
          <a:bodyPr wrap="square" rtlCol="0">
            <a:spAutoFit/>
          </a:bodyPr>
          <a:lstStyle/>
          <a:p>
            <a:pPr algn="r"/>
            <a:r>
              <a:rPr lang="en-US" sz="1200" dirty="0">
                <a:latin typeface="Century Gothic" panose="020B0502020202020204" pitchFamily="34" charset="0"/>
              </a:rPr>
              <a:t>100%</a:t>
            </a:r>
          </a:p>
        </p:txBody>
      </p:sp>
      <p:sp>
        <p:nvSpPr>
          <p:cNvPr id="38" name="TextBox 37"/>
          <p:cNvSpPr txBox="1"/>
          <p:nvPr/>
        </p:nvSpPr>
        <p:spPr>
          <a:xfrm>
            <a:off x="4014128" y="3634140"/>
            <a:ext cx="620116" cy="276999"/>
          </a:xfrm>
          <a:prstGeom prst="rect">
            <a:avLst/>
          </a:prstGeom>
          <a:noFill/>
        </p:spPr>
        <p:txBody>
          <a:bodyPr wrap="square" rtlCol="0">
            <a:spAutoFit/>
          </a:bodyPr>
          <a:lstStyle/>
          <a:p>
            <a:pPr algn="r"/>
            <a:r>
              <a:rPr lang="en-US" sz="1200" dirty="0">
                <a:latin typeface="Century Gothic" panose="020B0502020202020204" pitchFamily="34" charset="0"/>
              </a:rPr>
              <a:t>50%</a:t>
            </a:r>
          </a:p>
        </p:txBody>
      </p:sp>
      <p:sp>
        <p:nvSpPr>
          <p:cNvPr id="30" name="TextBox 29"/>
          <p:cNvSpPr txBox="1"/>
          <p:nvPr/>
        </p:nvSpPr>
        <p:spPr>
          <a:xfrm>
            <a:off x="40304" y="6565198"/>
            <a:ext cx="1850186" cy="261610"/>
          </a:xfrm>
          <a:prstGeom prst="rect">
            <a:avLst/>
          </a:prstGeom>
          <a:noFill/>
        </p:spPr>
        <p:txBody>
          <a:bodyPr wrap="none" rtlCol="0">
            <a:spAutoFit/>
          </a:bodyPr>
          <a:lstStyle/>
          <a:p>
            <a:pPr algn="ctr"/>
            <a:r>
              <a:rPr lang="en-US" sz="1100" dirty="0">
                <a:latin typeface="Century Gothic" panose="020B0502020202020204" pitchFamily="34" charset="0"/>
              </a:rPr>
              <a:t>SP = Spring Surveys, MTM</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4947377" y="1141852"/>
            <a:ext cx="3739423" cy="5298735"/>
            <a:chOff x="4551137" y="1406012"/>
            <a:chExt cx="4634585" cy="5298735"/>
          </a:xfrm>
        </p:grpSpPr>
        <p:cxnSp>
          <p:nvCxnSpPr>
            <p:cNvPr id="172" name="Straight Connector 171"/>
            <p:cNvCxnSpPr/>
            <p:nvPr/>
          </p:nvCxnSpPr>
          <p:spPr>
            <a:xfrm rot="5400000">
              <a:off x="1901769"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173" name="Straight Connector 172"/>
            <p:cNvCxnSpPr/>
            <p:nvPr/>
          </p:nvCxnSpPr>
          <p:spPr>
            <a:xfrm rot="5400000">
              <a:off x="3446632"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5400000">
              <a:off x="4991493"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5400000">
              <a:off x="6536354" y="4055380"/>
              <a:ext cx="5298735" cy="0"/>
            </a:xfrm>
            <a:prstGeom prst="line">
              <a:avLst/>
            </a:prstGeom>
            <a:ln w="3175">
              <a:solidFill>
                <a:schemeClr val="tx1">
                  <a:lumMod val="65000"/>
                  <a:lumOff val="35000"/>
                </a:schemeClr>
              </a:solidFill>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4653162" y="6469693"/>
            <a:ext cx="4226271" cy="276999"/>
            <a:chOff x="4258074" y="1050675"/>
            <a:chExt cx="5113813" cy="276999"/>
          </a:xfrm>
        </p:grpSpPr>
        <p:sp>
          <p:nvSpPr>
            <p:cNvPr id="187" name="TextBox 186"/>
            <p:cNvSpPr txBox="1"/>
            <p:nvPr/>
          </p:nvSpPr>
          <p:spPr>
            <a:xfrm>
              <a:off x="425807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2013</a:t>
              </a:r>
            </a:p>
          </p:txBody>
        </p:sp>
        <p:sp>
          <p:nvSpPr>
            <p:cNvPr id="188" name="TextBox 187"/>
            <p:cNvSpPr txBox="1"/>
            <p:nvPr/>
          </p:nvSpPr>
          <p:spPr>
            <a:xfrm>
              <a:off x="5791530"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2014</a:t>
              </a:r>
            </a:p>
          </p:txBody>
        </p:sp>
        <p:sp>
          <p:nvSpPr>
            <p:cNvPr id="189" name="TextBox 188"/>
            <p:cNvSpPr txBox="1"/>
            <p:nvPr/>
          </p:nvSpPr>
          <p:spPr>
            <a:xfrm>
              <a:off x="7319104"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2015</a:t>
              </a:r>
            </a:p>
          </p:txBody>
        </p:sp>
        <p:sp>
          <p:nvSpPr>
            <p:cNvPr id="40" name="TextBox 39"/>
            <p:cNvSpPr txBox="1"/>
            <p:nvPr/>
          </p:nvSpPr>
          <p:spPr>
            <a:xfrm>
              <a:off x="8737235" y="1050675"/>
              <a:ext cx="634652" cy="276999"/>
            </a:xfrm>
            <a:prstGeom prst="rect">
              <a:avLst/>
            </a:prstGeom>
            <a:noFill/>
          </p:spPr>
          <p:txBody>
            <a:bodyPr wrap="none" rtlCol="0">
              <a:spAutoFit/>
            </a:bodyPr>
            <a:lstStyle/>
            <a:p>
              <a:pPr algn="ctr"/>
              <a:r>
                <a:rPr lang="en-US" sz="1200" dirty="0">
                  <a:latin typeface="Century Gothic" panose="020B0502020202020204" pitchFamily="34" charset="0"/>
                </a:rPr>
                <a:t>2016</a:t>
              </a:r>
            </a:p>
          </p:txBody>
        </p:sp>
      </p:grpSp>
      <p:grpSp>
        <p:nvGrpSpPr>
          <p:cNvPr id="7" name="Group 6"/>
          <p:cNvGrpSpPr/>
          <p:nvPr/>
        </p:nvGrpSpPr>
        <p:grpSpPr>
          <a:xfrm>
            <a:off x="4686669" y="3982077"/>
            <a:ext cx="7029719" cy="1347540"/>
            <a:chOff x="4290429" y="4246237"/>
            <a:chExt cx="7029719" cy="1347540"/>
          </a:xfrm>
        </p:grpSpPr>
        <p:cxnSp>
          <p:nvCxnSpPr>
            <p:cNvPr id="42" name="Straight Connector 41"/>
            <p:cNvCxnSpPr/>
            <p:nvPr/>
          </p:nvCxnSpPr>
          <p:spPr>
            <a:xfrm>
              <a:off x="4290429" y="559377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a:off x="5503344" y="5207105"/>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a:off x="6777219" y="4813476"/>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4590066" y="5458745"/>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6" name="Rectangle 45"/>
            <p:cNvSpPr/>
            <p:nvPr/>
          </p:nvSpPr>
          <p:spPr>
            <a:xfrm>
              <a:off x="5818252" y="5143529"/>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7" name="Rectangle 46"/>
            <p:cNvSpPr/>
            <p:nvPr/>
          </p:nvSpPr>
          <p:spPr>
            <a:xfrm>
              <a:off x="7064692" y="4782193"/>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48" name="TextBox 47"/>
            <p:cNvSpPr txBox="1"/>
            <p:nvPr/>
          </p:nvSpPr>
          <p:spPr>
            <a:xfrm>
              <a:off x="8697798" y="4246237"/>
              <a:ext cx="1047082" cy="338554"/>
            </a:xfrm>
            <a:prstGeom prst="rect">
              <a:avLst/>
            </a:prstGeom>
            <a:noFill/>
          </p:spPr>
          <p:txBody>
            <a:bodyPr wrap="none" rtlCol="0">
              <a:spAutoFit/>
            </a:bodyPr>
            <a:lstStyle/>
            <a:p>
              <a:pPr algn="r"/>
              <a:r>
                <a:rPr lang="en-US" sz="1600" dirty="0">
                  <a:solidFill>
                    <a:srgbClr val="00B050"/>
                  </a:solidFill>
                  <a:latin typeface="Century Gothic" panose="020B0502020202020204" pitchFamily="34" charset="0"/>
                </a:rPr>
                <a:t>40%/43%</a:t>
              </a:r>
            </a:p>
          </p:txBody>
        </p:sp>
        <p:sp>
          <p:nvSpPr>
            <p:cNvPr id="49" name="TextBox 48"/>
            <p:cNvSpPr txBox="1"/>
            <p:nvPr/>
          </p:nvSpPr>
          <p:spPr>
            <a:xfrm>
              <a:off x="9838652" y="4246695"/>
              <a:ext cx="1481496" cy="338554"/>
            </a:xfrm>
            <a:prstGeom prst="rect">
              <a:avLst/>
            </a:prstGeom>
            <a:noFill/>
          </p:spPr>
          <p:txBody>
            <a:bodyPr wrap="none" rtlCol="0">
              <a:spAutoFit/>
            </a:bodyPr>
            <a:lstStyle/>
            <a:p>
              <a:r>
                <a:rPr lang="en-US" sz="1600" dirty="0">
                  <a:solidFill>
                    <a:srgbClr val="00B050"/>
                  </a:solidFill>
                  <a:latin typeface="Century Gothic" panose="020B0502020202020204" pitchFamily="34" charset="0"/>
                </a:rPr>
                <a:t>Over The Top</a:t>
              </a:r>
            </a:p>
          </p:txBody>
        </p:sp>
        <p:cxnSp>
          <p:nvCxnSpPr>
            <p:cNvPr id="50" name="Straight Connector 49"/>
            <p:cNvCxnSpPr/>
            <p:nvPr/>
          </p:nvCxnSpPr>
          <p:spPr>
            <a:xfrm>
              <a:off x="8034131" y="4568717"/>
              <a:ext cx="247093" cy="0"/>
            </a:xfrm>
            <a:prstGeom prst="line">
              <a:avLst/>
            </a:prstGeom>
            <a:ln w="76200">
              <a:solidFill>
                <a:srgbClr val="00B050"/>
              </a:solidFill>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a:xfrm>
              <a:off x="8321604" y="4415514"/>
              <a:ext cx="234115" cy="64437"/>
            </a:xfrm>
            <a:prstGeom prst="rect">
              <a:avLst/>
            </a:pr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3" name="Group 12"/>
          <p:cNvGrpSpPr/>
          <p:nvPr/>
        </p:nvGrpSpPr>
        <p:grpSpPr>
          <a:xfrm>
            <a:off x="4686669" y="1392603"/>
            <a:ext cx="7006084" cy="577682"/>
            <a:chOff x="4290429" y="1656763"/>
            <a:chExt cx="7006084" cy="577682"/>
          </a:xfrm>
        </p:grpSpPr>
        <p:cxnSp>
          <p:nvCxnSpPr>
            <p:cNvPr id="53" name="Straight Connector 52"/>
            <p:cNvCxnSpPr/>
            <p:nvPr/>
          </p:nvCxnSpPr>
          <p:spPr>
            <a:xfrm>
              <a:off x="4290429" y="2234445"/>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4" name="Rectangle 53"/>
            <p:cNvSpPr/>
            <p:nvPr/>
          </p:nvSpPr>
          <p:spPr>
            <a:xfrm>
              <a:off x="4590066" y="183275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5" name="Straight Connector 54"/>
            <p:cNvCxnSpPr/>
            <p:nvPr/>
          </p:nvCxnSpPr>
          <p:spPr>
            <a:xfrm>
              <a:off x="5533824" y="1987309"/>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a:xfrm>
              <a:off x="5848732" y="1815286"/>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57" name="Straight Connector 56"/>
            <p:cNvCxnSpPr/>
            <p:nvPr/>
          </p:nvCxnSpPr>
          <p:spPr>
            <a:xfrm>
              <a:off x="6787379" y="1952584"/>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58" name="Rectangle 57"/>
            <p:cNvSpPr/>
            <p:nvPr/>
          </p:nvSpPr>
          <p:spPr>
            <a:xfrm>
              <a:off x="7074852" y="1667000"/>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59" name="TextBox 58"/>
            <p:cNvSpPr txBox="1"/>
            <p:nvPr/>
          </p:nvSpPr>
          <p:spPr>
            <a:xfrm>
              <a:off x="8686447" y="1672637"/>
              <a:ext cx="1047082" cy="338554"/>
            </a:xfrm>
            <a:prstGeom prst="rect">
              <a:avLst/>
            </a:prstGeom>
            <a:noFill/>
          </p:spPr>
          <p:txBody>
            <a:bodyPr wrap="none" rtlCol="0">
              <a:spAutoFit/>
            </a:bodyPr>
            <a:lstStyle/>
            <a:p>
              <a:pPr algn="r"/>
              <a:r>
                <a:rPr lang="en-US" sz="1600" dirty="0">
                  <a:solidFill>
                    <a:srgbClr val="CF731F"/>
                  </a:solidFill>
                  <a:latin typeface="Century Gothic" panose="020B0502020202020204" pitchFamily="34" charset="0"/>
                </a:rPr>
                <a:t>89%/95%</a:t>
              </a:r>
            </a:p>
          </p:txBody>
        </p:sp>
        <p:sp>
          <p:nvSpPr>
            <p:cNvPr id="60" name="TextBox 59"/>
            <p:cNvSpPr txBox="1"/>
            <p:nvPr/>
          </p:nvSpPr>
          <p:spPr>
            <a:xfrm>
              <a:off x="9837459" y="1656763"/>
              <a:ext cx="1459054" cy="338554"/>
            </a:xfrm>
            <a:prstGeom prst="rect">
              <a:avLst/>
            </a:prstGeom>
            <a:noFill/>
          </p:spPr>
          <p:txBody>
            <a:bodyPr wrap="none" rtlCol="0">
              <a:spAutoFit/>
            </a:bodyPr>
            <a:lstStyle/>
            <a:p>
              <a:r>
                <a:rPr lang="en-US" sz="1600" dirty="0">
                  <a:solidFill>
                    <a:srgbClr val="CF731F"/>
                  </a:solidFill>
                  <a:latin typeface="Century Gothic" panose="020B0502020202020204" pitchFamily="34" charset="0"/>
                </a:rPr>
                <a:t>Desk/Laptop</a:t>
              </a:r>
            </a:p>
          </p:txBody>
        </p:sp>
        <p:cxnSp>
          <p:nvCxnSpPr>
            <p:cNvPr id="61" name="Straight Connector 60"/>
            <p:cNvCxnSpPr/>
            <p:nvPr/>
          </p:nvCxnSpPr>
          <p:spPr>
            <a:xfrm>
              <a:off x="8022582" y="1992457"/>
              <a:ext cx="247093" cy="0"/>
            </a:xfrm>
            <a:prstGeom prst="line">
              <a:avLst/>
            </a:prstGeom>
            <a:ln w="76200">
              <a:solidFill>
                <a:srgbClr val="E28D3C"/>
              </a:solidFill>
            </a:ln>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310055" y="1706873"/>
              <a:ext cx="234115" cy="64437"/>
            </a:xfrm>
            <a:prstGeom prst="rect">
              <a:avLst/>
            </a:prstGeom>
            <a:noFill/>
            <a:ln w="19050">
              <a:solidFill>
                <a:srgbClr val="E28D3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1" name="Group 20"/>
          <p:cNvGrpSpPr/>
          <p:nvPr/>
        </p:nvGrpSpPr>
        <p:grpSpPr>
          <a:xfrm>
            <a:off x="4683793" y="3455203"/>
            <a:ext cx="6345317" cy="1381348"/>
            <a:chOff x="4287553" y="3719363"/>
            <a:chExt cx="6345317" cy="1381348"/>
          </a:xfrm>
        </p:grpSpPr>
        <p:sp>
          <p:nvSpPr>
            <p:cNvPr id="70" name="Rectangle 69"/>
            <p:cNvSpPr/>
            <p:nvPr/>
          </p:nvSpPr>
          <p:spPr>
            <a:xfrm>
              <a:off x="4590066" y="4996743"/>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1" name="Rectangle 70"/>
            <p:cNvSpPr/>
            <p:nvPr/>
          </p:nvSpPr>
          <p:spPr>
            <a:xfrm>
              <a:off x="5838572" y="4437950"/>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2" name="Rectangle 71"/>
            <p:cNvSpPr/>
            <p:nvPr/>
          </p:nvSpPr>
          <p:spPr>
            <a:xfrm>
              <a:off x="7064692" y="4138216"/>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3" name="Rectangle 72"/>
            <p:cNvSpPr/>
            <p:nvPr/>
          </p:nvSpPr>
          <p:spPr>
            <a:xfrm>
              <a:off x="4287553" y="5036274"/>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4" name="Rectangle 73"/>
            <p:cNvSpPr/>
            <p:nvPr/>
          </p:nvSpPr>
          <p:spPr>
            <a:xfrm>
              <a:off x="5536059" y="4446830"/>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5" name="Rectangle 74"/>
            <p:cNvSpPr/>
            <p:nvPr/>
          </p:nvSpPr>
          <p:spPr>
            <a:xfrm>
              <a:off x="6762179" y="3997019"/>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6" name="TextBox 75"/>
            <p:cNvSpPr txBox="1"/>
            <p:nvPr/>
          </p:nvSpPr>
          <p:spPr>
            <a:xfrm>
              <a:off x="9837459" y="3719363"/>
              <a:ext cx="795411"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Tablet</a:t>
              </a:r>
            </a:p>
          </p:txBody>
        </p:sp>
        <p:sp>
          <p:nvSpPr>
            <p:cNvPr id="77" name="TextBox 76"/>
            <p:cNvSpPr txBox="1"/>
            <p:nvPr/>
          </p:nvSpPr>
          <p:spPr>
            <a:xfrm>
              <a:off x="8686447" y="3719363"/>
              <a:ext cx="1047082"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54%/53%</a:t>
              </a:r>
            </a:p>
          </p:txBody>
        </p:sp>
        <p:sp>
          <p:nvSpPr>
            <p:cNvPr id="78" name="Rectangle 77"/>
            <p:cNvSpPr/>
            <p:nvPr/>
          </p:nvSpPr>
          <p:spPr>
            <a:xfrm>
              <a:off x="8323420" y="3870885"/>
              <a:ext cx="234115" cy="64437"/>
            </a:xfrm>
            <a:prstGeom prst="rect">
              <a:avLst/>
            </a:prstGeom>
            <a:noFill/>
            <a:ln w="1905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sp>
          <p:nvSpPr>
            <p:cNvPr id="79" name="Rectangle 78"/>
            <p:cNvSpPr/>
            <p:nvPr/>
          </p:nvSpPr>
          <p:spPr>
            <a:xfrm>
              <a:off x="8020907" y="3833863"/>
              <a:ext cx="234115" cy="64437"/>
            </a:xfrm>
            <a:prstGeom prst="rect">
              <a:avLst/>
            </a:prstGeom>
            <a:solidFill>
              <a:srgbClr val="0070C0"/>
            </a:solidFill>
            <a:ln w="3175">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28" name="Group 27"/>
          <p:cNvGrpSpPr/>
          <p:nvPr/>
        </p:nvGrpSpPr>
        <p:grpSpPr>
          <a:xfrm>
            <a:off x="4686669" y="1455680"/>
            <a:ext cx="7013711" cy="2043866"/>
            <a:chOff x="4290429" y="1719840"/>
            <a:chExt cx="7013711" cy="2043866"/>
          </a:xfrm>
        </p:grpSpPr>
        <p:grpSp>
          <p:nvGrpSpPr>
            <p:cNvPr id="27" name="Group 26"/>
            <p:cNvGrpSpPr/>
            <p:nvPr/>
          </p:nvGrpSpPr>
          <p:grpSpPr>
            <a:xfrm>
              <a:off x="4290429" y="2408526"/>
              <a:ext cx="533752" cy="1355180"/>
              <a:chOff x="4290429" y="2408526"/>
              <a:chExt cx="533752" cy="1355180"/>
            </a:xfrm>
          </p:grpSpPr>
          <p:cxnSp>
            <p:nvCxnSpPr>
              <p:cNvPr id="92" name="Straight Connector 91"/>
              <p:cNvCxnSpPr/>
              <p:nvPr/>
            </p:nvCxnSpPr>
            <p:spPr>
              <a:xfrm>
                <a:off x="4290429" y="3763706"/>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3" name="Rectangle 92"/>
              <p:cNvSpPr/>
              <p:nvPr/>
            </p:nvSpPr>
            <p:spPr>
              <a:xfrm>
                <a:off x="4590066" y="2408526"/>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8" name="Straight Connector 97"/>
              <p:cNvCxnSpPr>
                <a:endCxn id="93" idx="1"/>
              </p:cNvCxnSpPr>
              <p:nvPr/>
            </p:nvCxnSpPr>
            <p:spPr>
              <a:xfrm flipV="1">
                <a:off x="4521668" y="2440745"/>
                <a:ext cx="68398" cy="1322961"/>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5535947" y="2212899"/>
              <a:ext cx="533752" cy="1234596"/>
              <a:chOff x="5825315" y="2212899"/>
              <a:chExt cx="533752" cy="1234596"/>
            </a:xfrm>
          </p:grpSpPr>
          <p:cxnSp>
            <p:nvCxnSpPr>
              <p:cNvPr id="94" name="Straight Connector 93"/>
              <p:cNvCxnSpPr/>
              <p:nvPr/>
            </p:nvCxnSpPr>
            <p:spPr>
              <a:xfrm>
                <a:off x="5825315" y="3447495"/>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5" name="Rectangle 94"/>
              <p:cNvSpPr/>
              <p:nvPr/>
            </p:nvSpPr>
            <p:spPr>
              <a:xfrm>
                <a:off x="6124952" y="2212899"/>
                <a:ext cx="234115" cy="64437"/>
              </a:xfrm>
              <a:prstGeom prst="rect">
                <a:avLst/>
              </a:prstGeom>
              <a:no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99" name="Straight Connector 98"/>
              <p:cNvCxnSpPr>
                <a:endCxn id="95" idx="1"/>
              </p:cNvCxnSpPr>
              <p:nvPr/>
            </p:nvCxnSpPr>
            <p:spPr>
              <a:xfrm flipV="1">
                <a:off x="6064814" y="2245118"/>
                <a:ext cx="60138" cy="1202377"/>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793039" y="1916449"/>
              <a:ext cx="533752" cy="1077655"/>
              <a:chOff x="7360201" y="1916449"/>
              <a:chExt cx="533752" cy="1077655"/>
            </a:xfrm>
          </p:grpSpPr>
          <p:cxnSp>
            <p:nvCxnSpPr>
              <p:cNvPr id="96" name="Straight Connector 95"/>
              <p:cNvCxnSpPr/>
              <p:nvPr/>
            </p:nvCxnSpPr>
            <p:spPr>
              <a:xfrm>
                <a:off x="7360201" y="2994104"/>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97" name="Rectangle 96"/>
              <p:cNvSpPr/>
              <p:nvPr/>
            </p:nvSpPr>
            <p:spPr>
              <a:xfrm>
                <a:off x="7659838" y="1916449"/>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0" name="Straight Connector 99"/>
              <p:cNvCxnSpPr>
                <a:endCxn id="97" idx="1"/>
              </p:cNvCxnSpPr>
              <p:nvPr/>
            </p:nvCxnSpPr>
            <p:spPr>
              <a:xfrm flipV="1">
                <a:off x="7595734" y="1948668"/>
                <a:ext cx="64104" cy="1045436"/>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sp>
          <p:nvSpPr>
            <p:cNvPr id="101" name="TextBox 100"/>
            <p:cNvSpPr txBox="1"/>
            <p:nvPr/>
          </p:nvSpPr>
          <p:spPr>
            <a:xfrm>
              <a:off x="8667928" y="1916941"/>
              <a:ext cx="1047082" cy="338554"/>
            </a:xfrm>
            <a:prstGeom prst="rect">
              <a:avLst/>
            </a:prstGeom>
            <a:noFill/>
          </p:spPr>
          <p:txBody>
            <a:bodyPr wrap="none" rtlCol="0">
              <a:spAutoFit/>
            </a:bodyPr>
            <a:lstStyle/>
            <a:p>
              <a:pPr algn="r"/>
              <a:r>
                <a:rPr lang="en-US" sz="1600" dirty="0">
                  <a:solidFill>
                    <a:srgbClr val="72891F"/>
                  </a:solidFill>
                  <a:latin typeface="Century Gothic" panose="020B0502020202020204" pitchFamily="34" charset="0"/>
                </a:rPr>
                <a:t>75%/95%</a:t>
              </a:r>
            </a:p>
          </p:txBody>
        </p:sp>
        <p:sp>
          <p:nvSpPr>
            <p:cNvPr id="102" name="TextBox 101"/>
            <p:cNvSpPr txBox="1"/>
            <p:nvPr/>
          </p:nvSpPr>
          <p:spPr>
            <a:xfrm>
              <a:off x="9857910" y="1917397"/>
              <a:ext cx="1446230" cy="338554"/>
            </a:xfrm>
            <a:prstGeom prst="rect">
              <a:avLst/>
            </a:prstGeom>
            <a:noFill/>
          </p:spPr>
          <p:txBody>
            <a:bodyPr wrap="none" rtlCol="0">
              <a:spAutoFit/>
            </a:bodyPr>
            <a:lstStyle/>
            <a:p>
              <a:r>
                <a:rPr lang="en-US" sz="1600" dirty="0">
                  <a:solidFill>
                    <a:srgbClr val="4A632B"/>
                  </a:solidFill>
                  <a:latin typeface="Century Gothic" panose="020B0502020202020204" pitchFamily="34" charset="0"/>
                </a:rPr>
                <a:t>Smart Phone</a:t>
              </a:r>
            </a:p>
          </p:txBody>
        </p:sp>
        <p:grpSp>
          <p:nvGrpSpPr>
            <p:cNvPr id="26" name="Group 25"/>
            <p:cNvGrpSpPr/>
            <p:nvPr/>
          </p:nvGrpSpPr>
          <p:grpSpPr>
            <a:xfrm>
              <a:off x="8021967" y="1719840"/>
              <a:ext cx="533752" cy="996630"/>
              <a:chOff x="8021967" y="1719840"/>
              <a:chExt cx="533752" cy="996630"/>
            </a:xfrm>
          </p:grpSpPr>
          <p:cxnSp>
            <p:nvCxnSpPr>
              <p:cNvPr id="106" name="Straight Connector 105"/>
              <p:cNvCxnSpPr/>
              <p:nvPr/>
            </p:nvCxnSpPr>
            <p:spPr>
              <a:xfrm>
                <a:off x="8021967" y="2716470"/>
                <a:ext cx="247093" cy="0"/>
              </a:xfrm>
              <a:prstGeom prst="line">
                <a:avLst/>
              </a:prstGeom>
              <a:ln w="76200">
                <a:solidFill>
                  <a:srgbClr val="72891F"/>
                </a:solidFill>
              </a:ln>
            </p:spPr>
            <p:style>
              <a:lnRef idx="1">
                <a:schemeClr val="accent1"/>
              </a:lnRef>
              <a:fillRef idx="0">
                <a:schemeClr val="accent1"/>
              </a:fillRef>
              <a:effectRef idx="0">
                <a:schemeClr val="accent1"/>
              </a:effectRef>
              <a:fontRef idx="minor">
                <a:schemeClr val="tx1"/>
              </a:fontRef>
            </p:style>
          </p:cxnSp>
          <p:sp>
            <p:nvSpPr>
              <p:cNvPr id="107" name="Rectangle 106"/>
              <p:cNvSpPr/>
              <p:nvPr/>
            </p:nvSpPr>
            <p:spPr>
              <a:xfrm>
                <a:off x="8321604" y="1719840"/>
                <a:ext cx="234115" cy="64437"/>
              </a:xfrm>
              <a:prstGeom prst="rect">
                <a:avLst/>
              </a:prstGeom>
              <a:solidFill>
                <a:schemeClr val="bg1"/>
              </a:solidFill>
              <a:ln w="19050">
                <a:solidFill>
                  <a:srgbClr val="72891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08" name="Straight Connector 107"/>
              <p:cNvCxnSpPr>
                <a:endCxn id="62" idx="1"/>
              </p:cNvCxnSpPr>
              <p:nvPr/>
            </p:nvCxnSpPr>
            <p:spPr>
              <a:xfrm flipV="1">
                <a:off x="8263871" y="1739092"/>
                <a:ext cx="46184" cy="977378"/>
              </a:xfrm>
              <a:prstGeom prst="line">
                <a:avLst/>
              </a:prstGeom>
              <a:ln w="9525">
                <a:solidFill>
                  <a:srgbClr val="72891F"/>
                </a:solidFill>
              </a:ln>
            </p:spPr>
            <p:style>
              <a:lnRef idx="1">
                <a:schemeClr val="accent1"/>
              </a:lnRef>
              <a:fillRef idx="0">
                <a:schemeClr val="accent1"/>
              </a:fillRef>
              <a:effectRef idx="0">
                <a:schemeClr val="accent1"/>
              </a:effectRef>
              <a:fontRef idx="minor">
                <a:schemeClr val="tx1"/>
              </a:fontRef>
            </p:style>
          </p:cxnSp>
        </p:grpSp>
      </p:grpSp>
      <p:grpSp>
        <p:nvGrpSpPr>
          <p:cNvPr id="29" name="Group 28"/>
          <p:cNvGrpSpPr/>
          <p:nvPr/>
        </p:nvGrpSpPr>
        <p:grpSpPr>
          <a:xfrm>
            <a:off x="4639749" y="4575067"/>
            <a:ext cx="7035565" cy="1328654"/>
            <a:chOff x="4243509" y="4839227"/>
            <a:chExt cx="7035565" cy="1328654"/>
          </a:xfrm>
        </p:grpSpPr>
        <p:sp>
          <p:nvSpPr>
            <p:cNvPr id="115" name="TextBox 114"/>
            <p:cNvSpPr txBox="1"/>
            <p:nvPr/>
          </p:nvSpPr>
          <p:spPr>
            <a:xfrm>
              <a:off x="8666322" y="5146812"/>
              <a:ext cx="1047082" cy="338554"/>
            </a:xfrm>
            <a:prstGeom prst="rect">
              <a:avLst/>
            </a:prstGeom>
            <a:noFill/>
          </p:spPr>
          <p:txBody>
            <a:bodyPr wrap="none" rtlCol="0">
              <a:spAutoFit/>
            </a:bodyPr>
            <a:lstStyle/>
            <a:p>
              <a:pPr algn="r"/>
              <a:r>
                <a:rPr lang="en-US" sz="1600" dirty="0">
                  <a:solidFill>
                    <a:srgbClr val="C00000"/>
                  </a:solidFill>
                  <a:latin typeface="Century Gothic" panose="020B0502020202020204" pitchFamily="34" charset="0"/>
                </a:rPr>
                <a:t>27%/34%</a:t>
              </a:r>
            </a:p>
          </p:txBody>
        </p:sp>
        <p:sp>
          <p:nvSpPr>
            <p:cNvPr id="116" name="TextBox 115"/>
            <p:cNvSpPr txBox="1"/>
            <p:nvPr/>
          </p:nvSpPr>
          <p:spPr>
            <a:xfrm>
              <a:off x="9837654" y="5147270"/>
              <a:ext cx="1441420" cy="338554"/>
            </a:xfrm>
            <a:prstGeom prst="rect">
              <a:avLst/>
            </a:prstGeom>
            <a:noFill/>
          </p:spPr>
          <p:txBody>
            <a:bodyPr wrap="none" rtlCol="0">
              <a:spAutoFit/>
            </a:bodyPr>
            <a:lstStyle/>
            <a:p>
              <a:r>
                <a:rPr lang="en-US" sz="1600" dirty="0">
                  <a:solidFill>
                    <a:srgbClr val="C00000"/>
                  </a:solidFill>
                  <a:latin typeface="Century Gothic" panose="020B0502020202020204" pitchFamily="34" charset="0"/>
                </a:rPr>
                <a:t>Four Screens</a:t>
              </a:r>
            </a:p>
          </p:txBody>
        </p:sp>
        <p:cxnSp>
          <p:nvCxnSpPr>
            <p:cNvPr id="123" name="Straight Connector 122"/>
            <p:cNvCxnSpPr/>
            <p:nvPr/>
          </p:nvCxnSpPr>
          <p:spPr>
            <a:xfrm>
              <a:off x="4243509" y="6167881"/>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a:xfrm>
              <a:off x="4611113" y="5947085"/>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5" name="Straight Connector 124"/>
            <p:cNvCxnSpPr/>
            <p:nvPr/>
          </p:nvCxnSpPr>
          <p:spPr>
            <a:xfrm>
              <a:off x="5514011" y="5777109"/>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6" name="Rectangle 125"/>
            <p:cNvSpPr/>
            <p:nvPr/>
          </p:nvSpPr>
          <p:spPr>
            <a:xfrm>
              <a:off x="5839607" y="5559820"/>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7" name="Straight Connector 126"/>
            <p:cNvCxnSpPr/>
            <p:nvPr/>
          </p:nvCxnSpPr>
          <p:spPr>
            <a:xfrm>
              <a:off x="6747236" y="5523182"/>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28" name="Rectangle 127"/>
            <p:cNvSpPr/>
            <p:nvPr/>
          </p:nvSpPr>
          <p:spPr>
            <a:xfrm>
              <a:off x="7080610" y="5291216"/>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29" name="Straight Connector 128"/>
            <p:cNvCxnSpPr/>
            <p:nvPr/>
          </p:nvCxnSpPr>
          <p:spPr>
            <a:xfrm>
              <a:off x="7987830" y="5294713"/>
              <a:ext cx="247093" cy="0"/>
            </a:xfrm>
            <a:prstGeom prst="line">
              <a:avLst/>
            </a:prstGeom>
            <a:ln w="76200">
              <a:solidFill>
                <a:srgbClr val="C00000"/>
              </a:solidFill>
            </a:ln>
          </p:spPr>
          <p:style>
            <a:lnRef idx="1">
              <a:schemeClr val="accent1"/>
            </a:lnRef>
            <a:fillRef idx="0">
              <a:schemeClr val="accent1"/>
            </a:fillRef>
            <a:effectRef idx="0">
              <a:schemeClr val="accent1"/>
            </a:effectRef>
            <a:fontRef idx="minor">
              <a:schemeClr val="tx1"/>
            </a:fontRef>
          </p:style>
        </p:cxnSp>
        <p:sp>
          <p:nvSpPr>
            <p:cNvPr id="130" name="Rectangle 129"/>
            <p:cNvSpPr/>
            <p:nvPr/>
          </p:nvSpPr>
          <p:spPr>
            <a:xfrm>
              <a:off x="8321204" y="4839227"/>
              <a:ext cx="234115" cy="64437"/>
            </a:xfrm>
            <a:prstGeom prst="rect">
              <a:avLst/>
            </a:pr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66" name="Group 65"/>
          <p:cNvGrpSpPr/>
          <p:nvPr/>
        </p:nvGrpSpPr>
        <p:grpSpPr>
          <a:xfrm>
            <a:off x="4708437" y="2850225"/>
            <a:ext cx="7282474" cy="1147208"/>
            <a:chOff x="4312197" y="3114385"/>
            <a:chExt cx="7282474" cy="1147208"/>
          </a:xfrm>
        </p:grpSpPr>
        <p:grpSp>
          <p:nvGrpSpPr>
            <p:cNvPr id="64" name="Group 63"/>
            <p:cNvGrpSpPr/>
            <p:nvPr/>
          </p:nvGrpSpPr>
          <p:grpSpPr>
            <a:xfrm>
              <a:off x="4312197" y="3419531"/>
              <a:ext cx="533752" cy="834479"/>
              <a:chOff x="4312197" y="3419531"/>
              <a:chExt cx="533752" cy="834479"/>
            </a:xfrm>
          </p:grpSpPr>
          <p:cxnSp>
            <p:nvCxnSpPr>
              <p:cNvPr id="133" name="Straight Connector 132"/>
              <p:cNvCxnSpPr/>
              <p:nvPr/>
            </p:nvCxnSpPr>
            <p:spPr>
              <a:xfrm>
                <a:off x="4312197" y="425401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4" name="Rectangle 133"/>
              <p:cNvSpPr/>
              <p:nvPr/>
            </p:nvSpPr>
            <p:spPr>
              <a:xfrm>
                <a:off x="4611834" y="3419531"/>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5" name="Straight Connector 134"/>
              <p:cNvCxnSpPr>
                <a:endCxn id="134" idx="1"/>
              </p:cNvCxnSpPr>
              <p:nvPr/>
            </p:nvCxnSpPr>
            <p:spPr>
              <a:xfrm flipV="1">
                <a:off x="4551136" y="3451750"/>
                <a:ext cx="60698" cy="802260"/>
              </a:xfrm>
              <a:prstGeom prst="line">
                <a:avLst/>
              </a:prstGeom>
              <a:ln w="12700">
                <a:solidFill>
                  <a:srgbClr val="F25D32"/>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a:off x="5518697" y="3257032"/>
              <a:ext cx="543912" cy="1004561"/>
              <a:chOff x="5518697" y="3257032"/>
              <a:chExt cx="543912" cy="1004561"/>
            </a:xfrm>
          </p:grpSpPr>
          <p:cxnSp>
            <p:nvCxnSpPr>
              <p:cNvPr id="136" name="Straight Connector 135"/>
              <p:cNvCxnSpPr/>
              <p:nvPr/>
            </p:nvCxnSpPr>
            <p:spPr>
              <a:xfrm>
                <a:off x="5518697" y="4261593"/>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37" name="Rectangle 136"/>
              <p:cNvSpPr/>
              <p:nvPr/>
            </p:nvSpPr>
            <p:spPr>
              <a:xfrm>
                <a:off x="5828494" y="3257032"/>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38" name="Straight Connector 137"/>
              <p:cNvCxnSpPr/>
              <p:nvPr/>
            </p:nvCxnSpPr>
            <p:spPr>
              <a:xfrm flipV="1">
                <a:off x="5765790" y="3289251"/>
                <a:ext cx="52544" cy="972342"/>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nvGrpSpPr>
            <p:cNvPr id="65" name="Group 64"/>
            <p:cNvGrpSpPr/>
            <p:nvPr/>
          </p:nvGrpSpPr>
          <p:grpSpPr>
            <a:xfrm>
              <a:off x="6767098" y="3246860"/>
              <a:ext cx="533752" cy="988100"/>
              <a:chOff x="7356378" y="3246860"/>
              <a:chExt cx="533752" cy="988100"/>
            </a:xfrm>
          </p:grpSpPr>
          <p:cxnSp>
            <p:nvCxnSpPr>
              <p:cNvPr id="139" name="Straight Connector 138"/>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0" name="Rectangle 139"/>
              <p:cNvSpPr/>
              <p:nvPr/>
            </p:nvSpPr>
            <p:spPr>
              <a:xfrm>
                <a:off x="7656015" y="324686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41" name="Straight Connector 140"/>
              <p:cNvCxnSpPr>
                <a:endCxn id="140" idx="1"/>
              </p:cNvCxnSpPr>
              <p:nvPr/>
            </p:nvCxnSpPr>
            <p:spPr>
              <a:xfrm flipV="1">
                <a:off x="7595734" y="3279079"/>
                <a:ext cx="60281" cy="95588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sp>
          <p:nvSpPr>
            <p:cNvPr id="142" name="TextBox 141"/>
            <p:cNvSpPr txBox="1"/>
            <p:nvPr/>
          </p:nvSpPr>
          <p:spPr>
            <a:xfrm>
              <a:off x="9837459" y="3114385"/>
              <a:ext cx="1757212" cy="338554"/>
            </a:xfrm>
            <a:prstGeom prst="rect">
              <a:avLst/>
            </a:prstGeom>
            <a:noFill/>
          </p:spPr>
          <p:txBody>
            <a:bodyPr wrap="none" rtlCol="0">
              <a:spAutoFit/>
            </a:bodyPr>
            <a:lstStyle/>
            <a:p>
              <a:r>
                <a:rPr lang="en-US" sz="1600" dirty="0">
                  <a:solidFill>
                    <a:srgbClr val="FF0000"/>
                  </a:solidFill>
                  <a:latin typeface="Century Gothic" panose="020B0502020202020204" pitchFamily="34" charset="0"/>
                </a:rPr>
                <a:t>Game Console</a:t>
              </a:r>
            </a:p>
          </p:txBody>
        </p:sp>
        <p:sp>
          <p:nvSpPr>
            <p:cNvPr id="143" name="TextBox 142"/>
            <p:cNvSpPr txBox="1"/>
            <p:nvPr/>
          </p:nvSpPr>
          <p:spPr>
            <a:xfrm>
              <a:off x="8666127" y="3114385"/>
              <a:ext cx="1047082" cy="338554"/>
            </a:xfrm>
            <a:prstGeom prst="rect">
              <a:avLst/>
            </a:prstGeom>
            <a:noFill/>
          </p:spPr>
          <p:txBody>
            <a:bodyPr wrap="none" rtlCol="0">
              <a:spAutoFit/>
            </a:bodyPr>
            <a:lstStyle/>
            <a:p>
              <a:pPr algn="r"/>
              <a:r>
                <a:rPr lang="en-US" sz="1600" dirty="0">
                  <a:solidFill>
                    <a:srgbClr val="FF0000"/>
                  </a:solidFill>
                  <a:latin typeface="Century Gothic" panose="020B0502020202020204" pitchFamily="34" charset="0"/>
                </a:rPr>
                <a:t>48%/66%</a:t>
              </a:r>
            </a:p>
          </p:txBody>
        </p:sp>
        <p:grpSp>
          <p:nvGrpSpPr>
            <p:cNvPr id="147" name="Group 146"/>
            <p:cNvGrpSpPr/>
            <p:nvPr/>
          </p:nvGrpSpPr>
          <p:grpSpPr>
            <a:xfrm>
              <a:off x="8016778" y="3236700"/>
              <a:ext cx="533752" cy="896660"/>
              <a:chOff x="7356378" y="3338300"/>
              <a:chExt cx="533752" cy="896660"/>
            </a:xfrm>
          </p:grpSpPr>
          <p:cxnSp>
            <p:nvCxnSpPr>
              <p:cNvPr id="148" name="Straight Connector 147"/>
              <p:cNvCxnSpPr/>
              <p:nvPr/>
            </p:nvCxnSpPr>
            <p:spPr>
              <a:xfrm>
                <a:off x="7356378" y="4234960"/>
                <a:ext cx="247093" cy="0"/>
              </a:xfrm>
              <a:prstGeom prst="line">
                <a:avLst/>
              </a:prstGeom>
              <a:ln w="76200">
                <a:solidFill>
                  <a:srgbClr val="FF0000"/>
                </a:solidFill>
              </a:ln>
            </p:spPr>
            <p:style>
              <a:lnRef idx="1">
                <a:schemeClr val="accent1"/>
              </a:lnRef>
              <a:fillRef idx="0">
                <a:schemeClr val="accent1"/>
              </a:fillRef>
              <a:effectRef idx="0">
                <a:schemeClr val="accent1"/>
              </a:effectRef>
              <a:fontRef idx="minor">
                <a:schemeClr val="tx1"/>
              </a:fontRef>
            </p:style>
          </p:cxnSp>
          <p:sp>
            <p:nvSpPr>
              <p:cNvPr id="149" name="Rectangle 148"/>
              <p:cNvSpPr/>
              <p:nvPr/>
            </p:nvSpPr>
            <p:spPr>
              <a:xfrm>
                <a:off x="7656015" y="3338300"/>
                <a:ext cx="234115" cy="64437"/>
              </a:xfrm>
              <a:prstGeom prst="rect">
                <a:avLst/>
              </a:pr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50" name="Straight Connector 149"/>
              <p:cNvCxnSpPr>
                <a:endCxn id="149" idx="1"/>
              </p:cNvCxnSpPr>
              <p:nvPr/>
            </p:nvCxnSpPr>
            <p:spPr>
              <a:xfrm flipV="1">
                <a:off x="7594622" y="3370519"/>
                <a:ext cx="61393" cy="864441"/>
              </a:xfrm>
              <a:prstGeom prst="line">
                <a:avLst/>
              </a:prstGeom>
              <a:ln w="12700">
                <a:solidFill>
                  <a:srgbClr val="FF0000"/>
                </a:solidFill>
              </a:ln>
            </p:spPr>
            <p:style>
              <a:lnRef idx="1">
                <a:schemeClr val="accent1"/>
              </a:lnRef>
              <a:fillRef idx="0">
                <a:schemeClr val="accent1"/>
              </a:fillRef>
              <a:effectRef idx="0">
                <a:schemeClr val="accent1"/>
              </a:effectRef>
              <a:fontRef idx="minor">
                <a:schemeClr val="tx1"/>
              </a:fontRef>
            </p:style>
          </p:cxnSp>
        </p:grpSp>
      </p:grpSp>
      <p:grpSp>
        <p:nvGrpSpPr>
          <p:cNvPr id="152" name="Group 151"/>
          <p:cNvGrpSpPr/>
          <p:nvPr/>
        </p:nvGrpSpPr>
        <p:grpSpPr>
          <a:xfrm>
            <a:off x="4692467" y="6032373"/>
            <a:ext cx="7412799" cy="387017"/>
            <a:chOff x="4885507" y="6296533"/>
            <a:chExt cx="7412799" cy="387017"/>
          </a:xfrm>
        </p:grpSpPr>
        <p:cxnSp>
          <p:nvCxnSpPr>
            <p:cNvPr id="153" name="Straight Connector 152"/>
            <p:cNvCxnSpPr/>
            <p:nvPr/>
          </p:nvCxnSpPr>
          <p:spPr>
            <a:xfrm>
              <a:off x="7376659" y="6560275"/>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54" name="TextBox 153"/>
            <p:cNvSpPr txBox="1"/>
            <p:nvPr/>
          </p:nvSpPr>
          <p:spPr>
            <a:xfrm>
              <a:off x="9489535" y="6296533"/>
              <a:ext cx="819455" cy="338554"/>
            </a:xfrm>
            <a:prstGeom prst="rect">
              <a:avLst/>
            </a:prstGeom>
            <a:noFill/>
          </p:spPr>
          <p:txBody>
            <a:bodyPr wrap="none" rtlCol="0">
              <a:spAutoFit/>
            </a:bodyPr>
            <a:lstStyle/>
            <a:p>
              <a:pPr algn="r"/>
              <a:r>
                <a:rPr lang="en-US" sz="1600" dirty="0">
                  <a:solidFill>
                    <a:srgbClr val="3D8BB7"/>
                  </a:solidFill>
                  <a:latin typeface="Century Gothic" panose="020B0502020202020204" pitchFamily="34" charset="0"/>
                </a:rPr>
                <a:t>4%/4%</a:t>
              </a:r>
            </a:p>
          </p:txBody>
        </p:sp>
        <p:sp>
          <p:nvSpPr>
            <p:cNvPr id="155" name="TextBox 154"/>
            <p:cNvSpPr txBox="1"/>
            <p:nvPr/>
          </p:nvSpPr>
          <p:spPr>
            <a:xfrm>
              <a:off x="10436899" y="6296991"/>
              <a:ext cx="1861407" cy="338554"/>
            </a:xfrm>
            <a:prstGeom prst="rect">
              <a:avLst/>
            </a:prstGeom>
            <a:noFill/>
          </p:spPr>
          <p:txBody>
            <a:bodyPr wrap="none" rtlCol="0">
              <a:spAutoFit/>
            </a:bodyPr>
            <a:lstStyle/>
            <a:p>
              <a:r>
                <a:rPr lang="en-US" sz="1600" dirty="0">
                  <a:solidFill>
                    <a:srgbClr val="3D8BB7"/>
                  </a:solidFill>
                  <a:latin typeface="Century Gothic" panose="020B0502020202020204" pitchFamily="34" charset="0"/>
                </a:rPr>
                <a:t>Car Connectivity</a:t>
              </a:r>
            </a:p>
          </p:txBody>
        </p:sp>
        <p:sp>
          <p:nvSpPr>
            <p:cNvPr id="156" name="Rectangle 155"/>
            <p:cNvSpPr/>
            <p:nvPr/>
          </p:nvSpPr>
          <p:spPr>
            <a:xfrm>
              <a:off x="7664131" y="6528057"/>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78" name="Straight Connector 177"/>
            <p:cNvCxnSpPr/>
            <p:nvPr/>
          </p:nvCxnSpPr>
          <p:spPr>
            <a:xfrm>
              <a:off x="6131083" y="6622019"/>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79" name="Rectangle 178"/>
            <p:cNvSpPr/>
            <p:nvPr/>
          </p:nvSpPr>
          <p:spPr>
            <a:xfrm>
              <a:off x="6418555" y="6589801"/>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80" name="Straight Connector 179"/>
            <p:cNvCxnSpPr/>
            <p:nvPr/>
          </p:nvCxnSpPr>
          <p:spPr>
            <a:xfrm>
              <a:off x="4885507" y="665133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81" name="Rectangle 180"/>
            <p:cNvSpPr/>
            <p:nvPr/>
          </p:nvSpPr>
          <p:spPr>
            <a:xfrm>
              <a:off x="5172979" y="661911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cxnSp>
          <p:nvCxnSpPr>
            <p:cNvPr id="182" name="Straight Connector 181"/>
            <p:cNvCxnSpPr/>
            <p:nvPr/>
          </p:nvCxnSpPr>
          <p:spPr>
            <a:xfrm>
              <a:off x="8610508" y="6481341"/>
              <a:ext cx="247093" cy="0"/>
            </a:xfrm>
            <a:prstGeom prst="line">
              <a:avLst/>
            </a:prstGeom>
            <a:ln w="76200">
              <a:solidFill>
                <a:srgbClr val="3D8BB7"/>
              </a:solidFill>
            </a:ln>
          </p:spPr>
          <p:style>
            <a:lnRef idx="1">
              <a:schemeClr val="accent1"/>
            </a:lnRef>
            <a:fillRef idx="0">
              <a:schemeClr val="accent1"/>
            </a:fillRef>
            <a:effectRef idx="0">
              <a:schemeClr val="accent1"/>
            </a:effectRef>
            <a:fontRef idx="minor">
              <a:schemeClr val="tx1"/>
            </a:fontRef>
          </p:style>
        </p:cxnSp>
        <p:sp>
          <p:nvSpPr>
            <p:cNvPr id="183" name="Rectangle 182"/>
            <p:cNvSpPr/>
            <p:nvPr/>
          </p:nvSpPr>
          <p:spPr>
            <a:xfrm>
              <a:off x="8897980" y="6449123"/>
              <a:ext cx="234115" cy="64437"/>
            </a:xfrm>
            <a:prstGeom prst="rect">
              <a:avLst/>
            </a:prstGeom>
            <a:noFill/>
            <a:ln w="19050">
              <a:solidFill>
                <a:srgbClr val="3D8BB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grpSp>
        <p:nvGrpSpPr>
          <p:cNvPr id="157" name="Group 156"/>
          <p:cNvGrpSpPr/>
          <p:nvPr/>
        </p:nvGrpSpPr>
        <p:grpSpPr>
          <a:xfrm>
            <a:off x="8382499" y="5551810"/>
            <a:ext cx="3107214" cy="339012"/>
            <a:chOff x="8606019" y="5815970"/>
            <a:chExt cx="3107214" cy="339012"/>
          </a:xfrm>
        </p:grpSpPr>
        <p:cxnSp>
          <p:nvCxnSpPr>
            <p:cNvPr id="158" name="Straight Connector 157"/>
            <p:cNvCxnSpPr/>
            <p:nvPr/>
          </p:nvCxnSpPr>
          <p:spPr>
            <a:xfrm>
              <a:off x="8606019" y="5926775"/>
              <a:ext cx="247093" cy="0"/>
            </a:xfrm>
            <a:prstGeom prst="line">
              <a:avLst/>
            </a:prstGeom>
            <a:ln w="76200">
              <a:solidFill>
                <a:srgbClr val="C2800A"/>
              </a:solidFill>
            </a:ln>
          </p:spPr>
          <p:style>
            <a:lnRef idx="1">
              <a:schemeClr val="accent1"/>
            </a:lnRef>
            <a:fillRef idx="0">
              <a:schemeClr val="accent1"/>
            </a:fillRef>
            <a:effectRef idx="0">
              <a:schemeClr val="accent1"/>
            </a:effectRef>
            <a:fontRef idx="minor">
              <a:schemeClr val="tx1"/>
            </a:fontRef>
          </p:style>
        </p:cxnSp>
        <p:sp>
          <p:nvSpPr>
            <p:cNvPr id="175" name="TextBox 174"/>
            <p:cNvSpPr txBox="1"/>
            <p:nvPr/>
          </p:nvSpPr>
          <p:spPr>
            <a:xfrm>
              <a:off x="9285884" y="5815970"/>
              <a:ext cx="1047082" cy="338554"/>
            </a:xfrm>
            <a:prstGeom prst="rect">
              <a:avLst/>
            </a:prstGeom>
            <a:noFill/>
          </p:spPr>
          <p:txBody>
            <a:bodyPr wrap="none" rtlCol="0">
              <a:spAutoFit/>
            </a:bodyPr>
            <a:lstStyle/>
            <a:p>
              <a:pPr algn="r"/>
              <a:r>
                <a:rPr lang="en-US" sz="1600" dirty="0">
                  <a:solidFill>
                    <a:srgbClr val="C2800A"/>
                  </a:solidFill>
                  <a:latin typeface="Century Gothic" panose="020B0502020202020204" pitchFamily="34" charset="0"/>
                </a:rPr>
                <a:t>15%/16%</a:t>
              </a:r>
            </a:p>
          </p:txBody>
        </p:sp>
        <p:sp>
          <p:nvSpPr>
            <p:cNvPr id="176" name="TextBox 175"/>
            <p:cNvSpPr txBox="1"/>
            <p:nvPr/>
          </p:nvSpPr>
          <p:spPr>
            <a:xfrm>
              <a:off x="10467379" y="5816428"/>
              <a:ext cx="1245854" cy="338554"/>
            </a:xfrm>
            <a:prstGeom prst="rect">
              <a:avLst/>
            </a:prstGeom>
            <a:noFill/>
          </p:spPr>
          <p:txBody>
            <a:bodyPr wrap="none" rtlCol="0">
              <a:spAutoFit/>
            </a:bodyPr>
            <a:lstStyle/>
            <a:p>
              <a:r>
                <a:rPr lang="en-US" sz="1600" dirty="0">
                  <a:solidFill>
                    <a:srgbClr val="C2800A"/>
                  </a:solidFill>
                  <a:latin typeface="Century Gothic" panose="020B0502020202020204" pitchFamily="34" charset="0"/>
                </a:rPr>
                <a:t>Wearables</a:t>
              </a:r>
            </a:p>
          </p:txBody>
        </p:sp>
        <p:sp>
          <p:nvSpPr>
            <p:cNvPr id="177" name="Rectangle 176"/>
            <p:cNvSpPr/>
            <p:nvPr/>
          </p:nvSpPr>
          <p:spPr>
            <a:xfrm>
              <a:off x="8935993" y="5832312"/>
              <a:ext cx="234115" cy="64437"/>
            </a:xfrm>
            <a:prstGeom prst="rect">
              <a:avLst/>
            </a:prstGeom>
            <a:noFill/>
            <a:ln w="19050">
              <a:solidFill>
                <a:srgbClr val="C2800A"/>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
        <p:nvSpPr>
          <p:cNvPr id="186" name="Isosceles Triangle 185"/>
          <p:cNvSpPr/>
          <p:nvPr/>
        </p:nvSpPr>
        <p:spPr>
          <a:xfrm rot="5400000">
            <a:off x="1866704" y="5869275"/>
            <a:ext cx="175507" cy="151299"/>
          </a:xfrm>
          <a:prstGeom prst="triangl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1" name="Group 190"/>
          <p:cNvGrpSpPr/>
          <p:nvPr/>
        </p:nvGrpSpPr>
        <p:grpSpPr>
          <a:xfrm>
            <a:off x="2240310" y="5554924"/>
            <a:ext cx="657799" cy="657799"/>
            <a:chOff x="3598123" y="4166727"/>
            <a:chExt cx="440558" cy="440558"/>
          </a:xfrm>
        </p:grpSpPr>
        <p:sp>
          <p:nvSpPr>
            <p:cNvPr id="192" name="Freeform 191"/>
            <p:cNvSpPr/>
            <p:nvPr/>
          </p:nvSpPr>
          <p:spPr>
            <a:xfrm>
              <a:off x="3728720" y="4206241"/>
              <a:ext cx="182880" cy="101600"/>
            </a:xfrm>
            <a:custGeom>
              <a:avLst/>
              <a:gdLst>
                <a:gd name="connsiteX0" fmla="*/ 66040 w 182880"/>
                <a:gd name="connsiteY0" fmla="*/ 106680 h 106680"/>
                <a:gd name="connsiteX1" fmla="*/ 0 w 182880"/>
                <a:gd name="connsiteY1" fmla="*/ 35560 h 106680"/>
                <a:gd name="connsiteX2" fmla="*/ 48260 w 182880"/>
                <a:gd name="connsiteY2" fmla="*/ 5080 h 106680"/>
                <a:gd name="connsiteX3" fmla="*/ 116840 w 182880"/>
                <a:gd name="connsiteY3" fmla="*/ 0 h 106680"/>
                <a:gd name="connsiteX4" fmla="*/ 157480 w 182880"/>
                <a:gd name="connsiteY4" fmla="*/ 15240 h 106680"/>
                <a:gd name="connsiteX5" fmla="*/ 182880 w 182880"/>
                <a:gd name="connsiteY5" fmla="*/ 43180 h 106680"/>
                <a:gd name="connsiteX6" fmla="*/ 66040 w 182880"/>
                <a:gd name="connsiteY6" fmla="*/ 106680 h 106680"/>
                <a:gd name="connsiteX0" fmla="*/ 88900 w 182880"/>
                <a:gd name="connsiteY0" fmla="*/ 93980 h 93980"/>
                <a:gd name="connsiteX1" fmla="*/ 0 w 182880"/>
                <a:gd name="connsiteY1" fmla="*/ 35560 h 93980"/>
                <a:gd name="connsiteX2" fmla="*/ 48260 w 182880"/>
                <a:gd name="connsiteY2" fmla="*/ 5080 h 93980"/>
                <a:gd name="connsiteX3" fmla="*/ 116840 w 182880"/>
                <a:gd name="connsiteY3" fmla="*/ 0 h 93980"/>
                <a:gd name="connsiteX4" fmla="*/ 157480 w 182880"/>
                <a:gd name="connsiteY4" fmla="*/ 15240 h 93980"/>
                <a:gd name="connsiteX5" fmla="*/ 182880 w 182880"/>
                <a:gd name="connsiteY5" fmla="*/ 43180 h 93980"/>
                <a:gd name="connsiteX6" fmla="*/ 88900 w 182880"/>
                <a:gd name="connsiteY6" fmla="*/ 93980 h 93980"/>
                <a:gd name="connsiteX0" fmla="*/ 88900 w 182880"/>
                <a:gd name="connsiteY0" fmla="*/ 93980 h 97401"/>
                <a:gd name="connsiteX1" fmla="*/ 66040 w 182880"/>
                <a:gd name="connsiteY1" fmla="*/ 93980 h 97401"/>
                <a:gd name="connsiteX2" fmla="*/ 0 w 182880"/>
                <a:gd name="connsiteY2" fmla="*/ 35560 h 97401"/>
                <a:gd name="connsiteX3" fmla="*/ 48260 w 182880"/>
                <a:gd name="connsiteY3" fmla="*/ 5080 h 97401"/>
                <a:gd name="connsiteX4" fmla="*/ 116840 w 182880"/>
                <a:gd name="connsiteY4" fmla="*/ 0 h 97401"/>
                <a:gd name="connsiteX5" fmla="*/ 157480 w 182880"/>
                <a:gd name="connsiteY5" fmla="*/ 15240 h 97401"/>
                <a:gd name="connsiteX6" fmla="*/ 182880 w 182880"/>
                <a:gd name="connsiteY6" fmla="*/ 43180 h 97401"/>
                <a:gd name="connsiteX7" fmla="*/ 88900 w 182880"/>
                <a:gd name="connsiteY7" fmla="*/ 93980 h 97401"/>
                <a:gd name="connsiteX0" fmla="*/ 88900 w 182880"/>
                <a:gd name="connsiteY0" fmla="*/ 93980 h 101600"/>
                <a:gd name="connsiteX1" fmla="*/ 66040 w 182880"/>
                <a:gd name="connsiteY1" fmla="*/ 93980 h 101600"/>
                <a:gd name="connsiteX2" fmla="*/ 0 w 182880"/>
                <a:gd name="connsiteY2" fmla="*/ 35560 h 101600"/>
                <a:gd name="connsiteX3" fmla="*/ 48260 w 182880"/>
                <a:gd name="connsiteY3" fmla="*/ 5080 h 101600"/>
                <a:gd name="connsiteX4" fmla="*/ 116840 w 182880"/>
                <a:gd name="connsiteY4" fmla="*/ 0 h 101600"/>
                <a:gd name="connsiteX5" fmla="*/ 157480 w 182880"/>
                <a:gd name="connsiteY5" fmla="*/ 15240 h 101600"/>
                <a:gd name="connsiteX6" fmla="*/ 182880 w 182880"/>
                <a:gd name="connsiteY6" fmla="*/ 43180 h 101600"/>
                <a:gd name="connsiteX7" fmla="*/ 119380 w 182880"/>
                <a:gd name="connsiteY7" fmla="*/ 101600 h 101600"/>
                <a:gd name="connsiteX8" fmla="*/ 88900 w 182880"/>
                <a:gd name="connsiteY8" fmla="*/ 9398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880" h="101600">
                  <a:moveTo>
                    <a:pt x="88900" y="93980"/>
                  </a:moveTo>
                  <a:cubicBezTo>
                    <a:pt x="72813" y="82127"/>
                    <a:pt x="82127" y="105833"/>
                    <a:pt x="66040" y="93980"/>
                  </a:cubicBezTo>
                  <a:lnTo>
                    <a:pt x="0" y="35560"/>
                  </a:lnTo>
                  <a:lnTo>
                    <a:pt x="48260" y="5080"/>
                  </a:lnTo>
                  <a:lnTo>
                    <a:pt x="116840" y="0"/>
                  </a:lnTo>
                  <a:lnTo>
                    <a:pt x="157480" y="15240"/>
                  </a:lnTo>
                  <a:lnTo>
                    <a:pt x="182880" y="43180"/>
                  </a:lnTo>
                  <a:cubicBezTo>
                    <a:pt x="164253" y="54187"/>
                    <a:pt x="138007" y="90593"/>
                    <a:pt x="119380" y="101600"/>
                  </a:cubicBezTo>
                  <a:lnTo>
                    <a:pt x="88900" y="9398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Freeform 192"/>
            <p:cNvSpPr/>
            <p:nvPr/>
          </p:nvSpPr>
          <p:spPr>
            <a:xfrm>
              <a:off x="3703320" y="4353560"/>
              <a:ext cx="246380" cy="175260"/>
            </a:xfrm>
            <a:custGeom>
              <a:avLst/>
              <a:gdLst>
                <a:gd name="connsiteX0" fmla="*/ 58420 w 246380"/>
                <a:gd name="connsiteY0" fmla="*/ 0 h 175260"/>
                <a:gd name="connsiteX1" fmla="*/ 162560 w 246380"/>
                <a:gd name="connsiteY1" fmla="*/ 2540 h 175260"/>
                <a:gd name="connsiteX2" fmla="*/ 208280 w 246380"/>
                <a:gd name="connsiteY2" fmla="*/ 25400 h 175260"/>
                <a:gd name="connsiteX3" fmla="*/ 218440 w 246380"/>
                <a:gd name="connsiteY3" fmla="*/ 66040 h 175260"/>
                <a:gd name="connsiteX4" fmla="*/ 246380 w 246380"/>
                <a:gd name="connsiteY4" fmla="*/ 121920 h 175260"/>
                <a:gd name="connsiteX5" fmla="*/ 233680 w 246380"/>
                <a:gd name="connsiteY5" fmla="*/ 175260 h 175260"/>
                <a:gd name="connsiteX6" fmla="*/ 0 w 246380"/>
                <a:gd name="connsiteY6" fmla="*/ 165100 h 175260"/>
                <a:gd name="connsiteX7" fmla="*/ 0 w 246380"/>
                <a:gd name="connsiteY7" fmla="*/ 101600 h 175260"/>
                <a:gd name="connsiteX8" fmla="*/ 58420 w 246380"/>
                <a:gd name="connsiteY8" fmla="*/ 0 h 175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6380" h="175260">
                  <a:moveTo>
                    <a:pt x="58420" y="0"/>
                  </a:moveTo>
                  <a:lnTo>
                    <a:pt x="162560" y="2540"/>
                  </a:lnTo>
                  <a:lnTo>
                    <a:pt x="208280" y="25400"/>
                  </a:lnTo>
                  <a:lnTo>
                    <a:pt x="218440" y="66040"/>
                  </a:lnTo>
                  <a:lnTo>
                    <a:pt x="246380" y="121920"/>
                  </a:lnTo>
                  <a:lnTo>
                    <a:pt x="233680" y="175260"/>
                  </a:lnTo>
                  <a:lnTo>
                    <a:pt x="0" y="165100"/>
                  </a:lnTo>
                  <a:lnTo>
                    <a:pt x="0" y="101600"/>
                  </a:lnTo>
                  <a:lnTo>
                    <a:pt x="58420" y="0"/>
                  </a:lnTo>
                  <a:close/>
                </a:path>
              </a:pathLst>
            </a:custGeom>
            <a:solidFill>
              <a:srgbClr val="3D8BB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4" name="Picture 193"/>
            <p:cNvPicPr>
              <a:picLocks noChangeAspect="1"/>
            </p:cNvPicPr>
            <p:nvPr/>
          </p:nvPicPr>
          <p:blipFill>
            <a:blip r:embed="rId3">
              <a:clrChange>
                <a:clrFrom>
                  <a:srgbClr val="FFFFFF"/>
                </a:clrFrom>
                <a:clrTo>
                  <a:srgbClr val="FFFFFF">
                    <a:alpha val="0"/>
                  </a:srgbClr>
                </a:clrTo>
              </a:clrChange>
            </a:blip>
            <a:stretch>
              <a:fillRect/>
            </a:stretch>
          </p:blipFill>
          <p:spPr>
            <a:xfrm>
              <a:off x="3598123" y="4166727"/>
              <a:ext cx="440558" cy="440558"/>
            </a:xfrm>
            <a:prstGeom prst="rect">
              <a:avLst/>
            </a:prstGeom>
          </p:spPr>
        </p:pic>
      </p:grpSp>
      <p:pic>
        <p:nvPicPr>
          <p:cNvPr id="195" name="Picture 194"/>
          <p:cNvPicPr>
            <a:picLocks noChangeAspect="1"/>
          </p:cNvPicPr>
          <p:nvPr/>
        </p:nvPicPr>
        <p:blipFill>
          <a:blip r:embed="rId4">
            <a:clrChange>
              <a:clrFrom>
                <a:srgbClr val="FFFFFF"/>
              </a:clrFrom>
              <a:clrTo>
                <a:srgbClr val="FFFFFF">
                  <a:alpha val="0"/>
                </a:srgbClr>
              </a:clrTo>
            </a:clrChange>
          </a:blip>
          <a:stretch>
            <a:fillRect/>
          </a:stretch>
        </p:blipFill>
        <p:spPr>
          <a:xfrm>
            <a:off x="2183098" y="3812141"/>
            <a:ext cx="770312" cy="673474"/>
          </a:xfrm>
          <a:prstGeom prst="rect">
            <a:avLst/>
          </a:prstGeom>
        </p:spPr>
      </p:pic>
      <p:pic>
        <p:nvPicPr>
          <p:cNvPr id="196" name="Picture 195"/>
          <p:cNvPicPr>
            <a:picLocks noChangeAspect="1"/>
          </p:cNvPicPr>
          <p:nvPr/>
        </p:nvPicPr>
        <p:blipFill>
          <a:blip r:embed="rId5">
            <a:clrChange>
              <a:clrFrom>
                <a:srgbClr val="FFFFFF"/>
              </a:clrFrom>
              <a:clrTo>
                <a:srgbClr val="FFFFFF">
                  <a:alpha val="0"/>
                </a:srgbClr>
              </a:clrTo>
            </a:clrChange>
          </a:blip>
          <a:stretch>
            <a:fillRect/>
          </a:stretch>
        </p:blipFill>
        <p:spPr>
          <a:xfrm>
            <a:off x="2400391" y="4970718"/>
            <a:ext cx="335727" cy="535617"/>
          </a:xfrm>
          <a:prstGeom prst="rect">
            <a:avLst/>
          </a:prstGeom>
        </p:spPr>
      </p:pic>
      <p:pic>
        <p:nvPicPr>
          <p:cNvPr id="197" name="Picture 196"/>
          <p:cNvPicPr>
            <a:picLocks noChangeAspect="1"/>
          </p:cNvPicPr>
          <p:nvPr/>
        </p:nvPicPr>
        <p:blipFill>
          <a:blip r:embed="rId6">
            <a:clrChange>
              <a:clrFrom>
                <a:srgbClr val="FFFFFF"/>
              </a:clrFrom>
              <a:clrTo>
                <a:srgbClr val="FFFFFF">
                  <a:alpha val="0"/>
                </a:srgbClr>
              </a:clrTo>
            </a:clrChange>
          </a:blip>
          <a:stretch>
            <a:fillRect/>
          </a:stretch>
        </p:blipFill>
        <p:spPr>
          <a:xfrm>
            <a:off x="2213288" y="4380684"/>
            <a:ext cx="709933" cy="642286"/>
          </a:xfrm>
          <a:prstGeom prst="rect">
            <a:avLst/>
          </a:prstGeom>
        </p:spPr>
      </p:pic>
      <p:pic>
        <p:nvPicPr>
          <p:cNvPr id="202" name="Picture 201"/>
          <p:cNvPicPr>
            <a:picLocks noChangeAspect="1"/>
          </p:cNvPicPr>
          <p:nvPr/>
        </p:nvPicPr>
        <p:blipFill>
          <a:blip r:embed="rId7">
            <a:clrChange>
              <a:clrFrom>
                <a:srgbClr val="FFFFFF"/>
              </a:clrFrom>
              <a:clrTo>
                <a:srgbClr val="FFFFFF">
                  <a:alpha val="0"/>
                </a:srgbClr>
              </a:clrTo>
            </a:clrChange>
          </a:blip>
          <a:stretch>
            <a:fillRect/>
          </a:stretch>
        </p:blipFill>
        <p:spPr>
          <a:xfrm>
            <a:off x="2238042" y="1621626"/>
            <a:ext cx="660424" cy="566078"/>
          </a:xfrm>
          <a:prstGeom prst="rect">
            <a:avLst/>
          </a:prstGeom>
        </p:spPr>
      </p:pic>
      <p:pic>
        <p:nvPicPr>
          <p:cNvPr id="203" name="Picture 202"/>
          <p:cNvPicPr>
            <a:picLocks noChangeAspect="1"/>
          </p:cNvPicPr>
          <p:nvPr/>
        </p:nvPicPr>
        <p:blipFill>
          <a:blip r:embed="rId8">
            <a:clrChange>
              <a:clrFrom>
                <a:srgbClr val="FFFFFF"/>
              </a:clrFrom>
              <a:clrTo>
                <a:srgbClr val="FFFFFF">
                  <a:alpha val="0"/>
                </a:srgbClr>
              </a:clrTo>
            </a:clrChange>
          </a:blip>
          <a:stretch>
            <a:fillRect/>
          </a:stretch>
        </p:blipFill>
        <p:spPr>
          <a:xfrm>
            <a:off x="2282799" y="2890913"/>
            <a:ext cx="570911" cy="380608"/>
          </a:xfrm>
          <a:prstGeom prst="rect">
            <a:avLst/>
          </a:prstGeom>
        </p:spPr>
      </p:pic>
      <p:pic>
        <p:nvPicPr>
          <p:cNvPr id="204" name="Picture 203"/>
          <p:cNvPicPr>
            <a:picLocks noChangeAspect="1"/>
          </p:cNvPicPr>
          <p:nvPr/>
        </p:nvPicPr>
        <p:blipFill>
          <a:blip r:embed="rId9">
            <a:clrChange>
              <a:clrFrom>
                <a:srgbClr val="FFFFFF"/>
              </a:clrFrom>
              <a:clrTo>
                <a:srgbClr val="FFFFFF">
                  <a:alpha val="0"/>
                </a:srgbClr>
              </a:clrTo>
            </a:clrChange>
          </a:blip>
          <a:stretch>
            <a:fillRect/>
          </a:stretch>
        </p:blipFill>
        <p:spPr>
          <a:xfrm>
            <a:off x="2454066" y="2336292"/>
            <a:ext cx="228377" cy="428995"/>
          </a:xfrm>
          <a:prstGeom prst="rect">
            <a:avLst/>
          </a:prstGeom>
        </p:spPr>
      </p:pic>
      <p:pic>
        <p:nvPicPr>
          <p:cNvPr id="205" name="Picture 204"/>
          <p:cNvPicPr>
            <a:picLocks noChangeAspect="1"/>
          </p:cNvPicPr>
          <p:nvPr/>
        </p:nvPicPr>
        <p:blipFill>
          <a:blip r:embed="rId10">
            <a:clrChange>
              <a:clrFrom>
                <a:srgbClr val="FFFFFF"/>
              </a:clrFrom>
              <a:clrTo>
                <a:srgbClr val="FFFFFF">
                  <a:alpha val="0"/>
                </a:srgbClr>
              </a:clrTo>
            </a:clrChange>
          </a:blip>
          <a:stretch>
            <a:fillRect/>
          </a:stretch>
        </p:blipFill>
        <p:spPr>
          <a:xfrm>
            <a:off x="2382776" y="3307302"/>
            <a:ext cx="370956" cy="475681"/>
          </a:xfrm>
          <a:prstGeom prst="rect">
            <a:avLst/>
          </a:prstGeom>
        </p:spPr>
      </p:pic>
      <p:grpSp>
        <p:nvGrpSpPr>
          <p:cNvPr id="146" name="Group 145"/>
          <p:cNvGrpSpPr/>
          <p:nvPr/>
        </p:nvGrpSpPr>
        <p:grpSpPr>
          <a:xfrm>
            <a:off x="8705084" y="810746"/>
            <a:ext cx="1739580" cy="339997"/>
            <a:chOff x="8705084" y="810746"/>
            <a:chExt cx="1739580" cy="339997"/>
          </a:xfrm>
        </p:grpSpPr>
        <p:sp>
          <p:nvSpPr>
            <p:cNvPr id="151" name="Rectangle 150"/>
            <p:cNvSpPr/>
            <p:nvPr/>
          </p:nvSpPr>
          <p:spPr>
            <a:xfrm>
              <a:off x="8705084" y="842966"/>
              <a:ext cx="1739580" cy="307777"/>
            </a:xfrm>
            <a:prstGeom prst="rect">
              <a:avLst/>
            </a:prstGeom>
          </p:spPr>
          <p:txBody>
            <a:bodyPr wrap="none">
              <a:spAutoFit/>
            </a:bodyPr>
            <a:lstStyle/>
            <a:p>
              <a:pPr algn="r"/>
              <a:r>
                <a:rPr lang="en-US" sz="1400" dirty="0">
                  <a:solidFill>
                    <a:srgbClr val="CF3E3E"/>
                  </a:solidFill>
                  <a:latin typeface="Century Gothic" panose="020B0502020202020204" pitchFamily="34" charset="0"/>
                </a:rPr>
                <a:t>Ad 18+/Ad 18-34  </a:t>
              </a:r>
              <a:endParaRPr lang="en-US" sz="1400" dirty="0">
                <a:solidFill>
                  <a:srgbClr val="CF3E3E"/>
                </a:solidFill>
              </a:endParaRPr>
            </a:p>
          </p:txBody>
        </p:sp>
        <p:cxnSp>
          <p:nvCxnSpPr>
            <p:cNvPr id="159" name="Straight Connector 158"/>
            <p:cNvCxnSpPr/>
            <p:nvPr/>
          </p:nvCxnSpPr>
          <p:spPr>
            <a:xfrm>
              <a:off x="8975109" y="842964"/>
              <a:ext cx="355173" cy="0"/>
            </a:xfrm>
            <a:prstGeom prst="line">
              <a:avLst/>
            </a:prstGeom>
            <a:ln w="76200">
              <a:solidFill>
                <a:srgbClr val="CF3E3E"/>
              </a:solidFill>
            </a:ln>
          </p:spPr>
          <p:style>
            <a:lnRef idx="1">
              <a:schemeClr val="accent1"/>
            </a:lnRef>
            <a:fillRef idx="0">
              <a:schemeClr val="accent1"/>
            </a:fillRef>
            <a:effectRef idx="0">
              <a:schemeClr val="accent1"/>
            </a:effectRef>
            <a:fontRef idx="minor">
              <a:schemeClr val="tx1"/>
            </a:fontRef>
          </p:style>
        </p:cxnSp>
        <p:sp>
          <p:nvSpPr>
            <p:cNvPr id="174" name="Rectangle 173"/>
            <p:cNvSpPr/>
            <p:nvPr/>
          </p:nvSpPr>
          <p:spPr>
            <a:xfrm>
              <a:off x="9633687" y="810746"/>
              <a:ext cx="349928" cy="64437"/>
            </a:xfrm>
            <a:prstGeom prst="rect">
              <a:avLst/>
            </a:prstGeom>
            <a:solidFill>
              <a:schemeClr val="bg1"/>
            </a:solidFill>
            <a:ln w="19050">
              <a:solidFill>
                <a:srgbClr val="CF3E3E"/>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Century Gothic" panose="020B0502020202020204" pitchFamily="34" charset="0"/>
              </a:endParaRPr>
            </a:p>
          </p:txBody>
        </p:sp>
      </p:grpSp>
    </p:spTree>
    <p:extLst>
      <p:ext uri="{BB962C8B-B14F-4D97-AF65-F5344CB8AC3E}">
        <p14:creationId xmlns:p14="http://schemas.microsoft.com/office/powerpoint/2010/main" val="6697292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152"/>
                                        </p:tgtEl>
                                        <p:attrNameLst>
                                          <p:attrName>style.visibility</p:attrName>
                                        </p:attrNameLst>
                                      </p:cBhvr>
                                      <p:to>
                                        <p:strVal val="visible"/>
                                      </p:to>
                                    </p:set>
                                    <p:animEffect transition="in" filter="wipe(left)">
                                      <p:cBhvr>
                                        <p:cTn id="7" dur="2000"/>
                                        <p:tgtEl>
                                          <p:spTgt spid="1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p:cNvGrpSpPr/>
          <p:nvPr/>
        </p:nvGrpSpPr>
        <p:grpSpPr>
          <a:xfrm>
            <a:off x="3346128" y="2092736"/>
            <a:ext cx="5499744" cy="3198501"/>
            <a:chOff x="3664576" y="2092736"/>
            <a:chExt cx="5499744" cy="3198501"/>
          </a:xfrm>
        </p:grpSpPr>
        <p:sp>
          <p:nvSpPr>
            <p:cNvPr id="47" name="Rectangle 46"/>
            <p:cNvSpPr/>
            <p:nvPr/>
          </p:nvSpPr>
          <p:spPr>
            <a:xfrm>
              <a:off x="3664576" y="2092736"/>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p:cNvSpPr/>
            <p:nvPr/>
          </p:nvSpPr>
          <p:spPr>
            <a:xfrm>
              <a:off x="3664576" y="3739777"/>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p:cNvSpPr/>
            <p:nvPr/>
          </p:nvSpPr>
          <p:spPr>
            <a:xfrm>
              <a:off x="6487756" y="3739777"/>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p:cNvSpPr/>
            <p:nvPr/>
          </p:nvSpPr>
          <p:spPr>
            <a:xfrm>
              <a:off x="6487756" y="2092736"/>
              <a:ext cx="2676564" cy="1551460"/>
            </a:xfrm>
            <a:prstGeom prst="rect">
              <a:avLst/>
            </a:prstGeom>
            <a:solidFill>
              <a:srgbClr val="F7E1E1"/>
            </a:solidFill>
            <a:ln w="3175">
              <a:solidFill>
                <a:srgbClr val="FF616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1" name="TextBox 80"/>
          <p:cNvSpPr txBox="1"/>
          <p:nvPr/>
        </p:nvSpPr>
        <p:spPr>
          <a:xfrm>
            <a:off x="2616151" y="304800"/>
            <a:ext cx="6813084" cy="584775"/>
          </a:xfrm>
          <a:prstGeom prst="rect">
            <a:avLst/>
          </a:prstGeom>
          <a:noFill/>
        </p:spPr>
        <p:txBody>
          <a:bodyPr wrap="none" rtlCol="0">
            <a:spAutoFit/>
          </a:bodyPr>
          <a:lstStyle/>
          <a:p>
            <a:pPr algn="ctr"/>
            <a:r>
              <a:rPr lang="en-US" sz="3200" dirty="0">
                <a:solidFill>
                  <a:srgbClr val="0070C0"/>
                </a:solidFill>
                <a:latin typeface="Century Gothic" panose="020B0502020202020204" pitchFamily="34" charset="0"/>
              </a:rPr>
              <a:t>Device Penetration and Potential</a:t>
            </a:r>
          </a:p>
        </p:txBody>
      </p:sp>
      <p:sp>
        <p:nvSpPr>
          <p:cNvPr id="37" name="TextBox 36"/>
          <p:cNvSpPr txBox="1"/>
          <p:nvPr/>
        </p:nvSpPr>
        <p:spPr>
          <a:xfrm>
            <a:off x="6273269" y="1534720"/>
            <a:ext cx="2534822"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Deep Penetration</a:t>
            </a:r>
          </a:p>
          <a:p>
            <a:pPr algn="ctr"/>
            <a:r>
              <a:rPr lang="en-US" sz="1600" dirty="0">
                <a:solidFill>
                  <a:srgbClr val="0070C0"/>
                </a:solidFill>
                <a:latin typeface="Century Gothic" panose="020B0502020202020204" pitchFamily="34" charset="0"/>
              </a:rPr>
              <a:t>High Growth Potential</a:t>
            </a:r>
          </a:p>
        </p:txBody>
      </p:sp>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186" name="Picture 185"/>
          <p:cNvPicPr>
            <a:picLocks noChangeAspect="1"/>
          </p:cNvPicPr>
          <p:nvPr/>
        </p:nvPicPr>
        <p:blipFill>
          <a:blip r:embed="rId3">
            <a:clrChange>
              <a:clrFrom>
                <a:srgbClr val="FFFFFF"/>
              </a:clrFrom>
              <a:clrTo>
                <a:srgbClr val="FFFFFF">
                  <a:alpha val="0"/>
                </a:srgbClr>
              </a:clrTo>
            </a:clrChange>
          </a:blip>
          <a:stretch>
            <a:fillRect/>
          </a:stretch>
        </p:blipFill>
        <p:spPr>
          <a:xfrm>
            <a:off x="7142568" y="2545170"/>
            <a:ext cx="770312" cy="673474"/>
          </a:xfrm>
          <a:prstGeom prst="rect">
            <a:avLst/>
          </a:prstGeom>
        </p:spPr>
      </p:pic>
      <p:pic>
        <p:nvPicPr>
          <p:cNvPr id="190" name="Picture 189"/>
          <p:cNvPicPr>
            <a:picLocks noChangeAspect="1"/>
          </p:cNvPicPr>
          <p:nvPr/>
        </p:nvPicPr>
        <p:blipFill>
          <a:blip r:embed="rId4">
            <a:clrChange>
              <a:clrFrom>
                <a:srgbClr val="FFFFFF"/>
              </a:clrFrom>
              <a:clrTo>
                <a:srgbClr val="FFFFFF">
                  <a:alpha val="0"/>
                </a:srgbClr>
              </a:clrTo>
            </a:clrChange>
          </a:blip>
          <a:stretch>
            <a:fillRect/>
          </a:stretch>
        </p:blipFill>
        <p:spPr>
          <a:xfrm>
            <a:off x="4599302" y="4282568"/>
            <a:ext cx="335727" cy="535617"/>
          </a:xfrm>
          <a:prstGeom prst="rect">
            <a:avLst/>
          </a:prstGeom>
        </p:spPr>
      </p:pic>
      <p:pic>
        <p:nvPicPr>
          <p:cNvPr id="192" name="Picture 191"/>
          <p:cNvPicPr>
            <a:picLocks noChangeAspect="1"/>
          </p:cNvPicPr>
          <p:nvPr/>
        </p:nvPicPr>
        <p:blipFill>
          <a:blip r:embed="rId5">
            <a:clrChange>
              <a:clrFrom>
                <a:srgbClr val="FFFFFF"/>
              </a:clrFrom>
              <a:clrTo>
                <a:srgbClr val="FFFFFF">
                  <a:alpha val="0"/>
                </a:srgbClr>
              </a:clrTo>
            </a:clrChange>
          </a:blip>
          <a:stretch>
            <a:fillRect/>
          </a:stretch>
        </p:blipFill>
        <p:spPr>
          <a:xfrm>
            <a:off x="7196295" y="4132896"/>
            <a:ext cx="662858" cy="662858"/>
          </a:xfrm>
          <a:prstGeom prst="rect">
            <a:avLst/>
          </a:prstGeom>
        </p:spPr>
      </p:pic>
      <p:pic>
        <p:nvPicPr>
          <p:cNvPr id="193" name="Picture 192"/>
          <p:cNvPicPr>
            <a:picLocks noChangeAspect="1"/>
          </p:cNvPicPr>
          <p:nvPr/>
        </p:nvPicPr>
        <p:blipFill>
          <a:blip r:embed="rId6">
            <a:clrChange>
              <a:clrFrom>
                <a:srgbClr val="FFFFFF"/>
              </a:clrFrom>
              <a:clrTo>
                <a:srgbClr val="FFFFFF">
                  <a:alpha val="0"/>
                </a:srgbClr>
              </a:clrTo>
            </a:clrChange>
          </a:blip>
          <a:stretch>
            <a:fillRect/>
          </a:stretch>
        </p:blipFill>
        <p:spPr>
          <a:xfrm>
            <a:off x="4052510" y="2465874"/>
            <a:ext cx="660424" cy="566078"/>
          </a:xfrm>
          <a:prstGeom prst="rect">
            <a:avLst/>
          </a:prstGeom>
        </p:spPr>
      </p:pic>
      <p:pic>
        <p:nvPicPr>
          <p:cNvPr id="194" name="Picture 193"/>
          <p:cNvPicPr>
            <a:picLocks noChangeAspect="1"/>
          </p:cNvPicPr>
          <p:nvPr/>
        </p:nvPicPr>
        <p:blipFill>
          <a:blip r:embed="rId7">
            <a:clrChange>
              <a:clrFrom>
                <a:srgbClr val="FFFFFF"/>
              </a:clrFrom>
              <a:clrTo>
                <a:srgbClr val="FFFFFF">
                  <a:alpha val="0"/>
                </a:srgbClr>
              </a:clrTo>
            </a:clrChange>
          </a:blip>
          <a:stretch>
            <a:fillRect/>
          </a:stretch>
        </p:blipFill>
        <p:spPr>
          <a:xfrm>
            <a:off x="4092062" y="3130569"/>
            <a:ext cx="570911" cy="380608"/>
          </a:xfrm>
          <a:prstGeom prst="rect">
            <a:avLst/>
          </a:prstGeom>
        </p:spPr>
      </p:pic>
      <p:pic>
        <p:nvPicPr>
          <p:cNvPr id="195" name="Picture 194"/>
          <p:cNvPicPr>
            <a:picLocks noChangeAspect="1"/>
          </p:cNvPicPr>
          <p:nvPr/>
        </p:nvPicPr>
        <p:blipFill>
          <a:blip r:embed="rId8">
            <a:clrChange>
              <a:clrFrom>
                <a:srgbClr val="FFFFFF"/>
              </a:clrFrom>
              <a:clrTo>
                <a:srgbClr val="FFFFFF">
                  <a:alpha val="0"/>
                </a:srgbClr>
              </a:clrTo>
            </a:clrChange>
          </a:blip>
          <a:stretch>
            <a:fillRect/>
          </a:stretch>
        </p:blipFill>
        <p:spPr>
          <a:xfrm>
            <a:off x="5031682" y="2504215"/>
            <a:ext cx="228377" cy="428995"/>
          </a:xfrm>
          <a:prstGeom prst="rect">
            <a:avLst/>
          </a:prstGeom>
        </p:spPr>
      </p:pic>
      <p:pic>
        <p:nvPicPr>
          <p:cNvPr id="196" name="Picture 195"/>
          <p:cNvPicPr>
            <a:picLocks noChangeAspect="1"/>
          </p:cNvPicPr>
          <p:nvPr/>
        </p:nvPicPr>
        <p:blipFill>
          <a:blip r:embed="rId9">
            <a:clrChange>
              <a:clrFrom>
                <a:srgbClr val="FFFFFF"/>
              </a:clrFrom>
              <a:clrTo>
                <a:srgbClr val="FFFFFF">
                  <a:alpha val="0"/>
                </a:srgbClr>
              </a:clrTo>
            </a:clrChange>
          </a:blip>
          <a:stretch>
            <a:fillRect/>
          </a:stretch>
        </p:blipFill>
        <p:spPr>
          <a:xfrm>
            <a:off x="4972936" y="3090936"/>
            <a:ext cx="370956" cy="475681"/>
          </a:xfrm>
          <a:prstGeom prst="rect">
            <a:avLst/>
          </a:prstGeom>
        </p:spPr>
      </p:pic>
      <p:sp>
        <p:nvSpPr>
          <p:cNvPr id="44" name="TextBox 43"/>
          <p:cNvSpPr txBox="1"/>
          <p:nvPr/>
        </p:nvSpPr>
        <p:spPr>
          <a:xfrm>
            <a:off x="6312746" y="5278655"/>
            <a:ext cx="2455869"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Shallow Penetration</a:t>
            </a:r>
          </a:p>
          <a:p>
            <a:pPr algn="ctr"/>
            <a:r>
              <a:rPr lang="en-US" sz="1600" dirty="0">
                <a:solidFill>
                  <a:srgbClr val="0070C0"/>
                </a:solidFill>
                <a:latin typeface="Century Gothic" panose="020B0502020202020204" pitchFamily="34" charset="0"/>
              </a:rPr>
              <a:t>High Growth Potential</a:t>
            </a:r>
          </a:p>
        </p:txBody>
      </p:sp>
      <p:sp>
        <p:nvSpPr>
          <p:cNvPr id="46" name="TextBox 45"/>
          <p:cNvSpPr txBox="1"/>
          <p:nvPr/>
        </p:nvSpPr>
        <p:spPr>
          <a:xfrm>
            <a:off x="3405113" y="5305743"/>
            <a:ext cx="2455869"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Shallow Penetration</a:t>
            </a:r>
          </a:p>
          <a:p>
            <a:pPr algn="ctr"/>
            <a:r>
              <a:rPr lang="en-US" sz="1600" dirty="0">
                <a:solidFill>
                  <a:srgbClr val="0070C0"/>
                </a:solidFill>
                <a:latin typeface="Century Gothic" panose="020B0502020202020204" pitchFamily="34" charset="0"/>
              </a:rPr>
              <a:t>Low Growth Potential</a:t>
            </a:r>
          </a:p>
        </p:txBody>
      </p:sp>
      <p:sp>
        <p:nvSpPr>
          <p:cNvPr id="48" name="TextBox 47"/>
          <p:cNvSpPr txBox="1"/>
          <p:nvPr/>
        </p:nvSpPr>
        <p:spPr>
          <a:xfrm>
            <a:off x="3405113" y="1534720"/>
            <a:ext cx="2534822" cy="584775"/>
          </a:xfrm>
          <a:prstGeom prst="rect">
            <a:avLst/>
          </a:prstGeom>
          <a:noFill/>
        </p:spPr>
        <p:txBody>
          <a:bodyPr wrap="square" rtlCol="0">
            <a:spAutoFit/>
          </a:bodyPr>
          <a:lstStyle/>
          <a:p>
            <a:pPr algn="ctr"/>
            <a:r>
              <a:rPr lang="en-US" sz="1600" dirty="0">
                <a:solidFill>
                  <a:srgbClr val="0070C0"/>
                </a:solidFill>
                <a:latin typeface="Century Gothic" panose="020B0502020202020204" pitchFamily="34" charset="0"/>
              </a:rPr>
              <a:t>Deep Penetration</a:t>
            </a:r>
          </a:p>
          <a:p>
            <a:pPr algn="ctr"/>
            <a:r>
              <a:rPr lang="en-US" sz="1600" dirty="0">
                <a:solidFill>
                  <a:srgbClr val="0070C0"/>
                </a:solidFill>
                <a:latin typeface="Century Gothic" panose="020B0502020202020204" pitchFamily="34" charset="0"/>
              </a:rPr>
              <a:t>Low Growth Potential</a:t>
            </a:r>
          </a:p>
        </p:txBody>
      </p:sp>
      <p:grpSp>
        <p:nvGrpSpPr>
          <p:cNvPr id="14" name="Group 13"/>
          <p:cNvGrpSpPr/>
          <p:nvPr/>
        </p:nvGrpSpPr>
        <p:grpSpPr>
          <a:xfrm>
            <a:off x="1357115" y="2092736"/>
            <a:ext cx="1265090" cy="3065894"/>
            <a:chOff x="1357115" y="2092736"/>
            <a:chExt cx="1265090" cy="3065894"/>
          </a:xfrm>
        </p:grpSpPr>
        <p:cxnSp>
          <p:nvCxnSpPr>
            <p:cNvPr id="3" name="Straight Arrow Connector 2"/>
            <p:cNvCxnSpPr/>
            <p:nvPr/>
          </p:nvCxnSpPr>
          <p:spPr>
            <a:xfrm>
              <a:off x="2014405" y="2545170"/>
              <a:ext cx="0" cy="2273015"/>
            </a:xfrm>
            <a:prstGeom prst="straightConnector1">
              <a:avLst/>
            </a:prstGeom>
            <a:ln w="28575">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28" name="TextBox 27"/>
            <p:cNvSpPr txBox="1"/>
            <p:nvPr/>
          </p:nvSpPr>
          <p:spPr>
            <a:xfrm>
              <a:off x="1620006" y="2092736"/>
              <a:ext cx="739306"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DEEP</a:t>
              </a:r>
            </a:p>
          </p:txBody>
        </p:sp>
        <p:sp>
          <p:nvSpPr>
            <p:cNvPr id="29" name="TextBox 28"/>
            <p:cNvSpPr txBox="1"/>
            <p:nvPr/>
          </p:nvSpPr>
          <p:spPr>
            <a:xfrm>
              <a:off x="1357115" y="4789298"/>
              <a:ext cx="1265090"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SHALLOW</a:t>
              </a:r>
            </a:p>
          </p:txBody>
        </p:sp>
      </p:grpSp>
      <p:grpSp>
        <p:nvGrpSpPr>
          <p:cNvPr id="13" name="Group 12"/>
          <p:cNvGrpSpPr/>
          <p:nvPr/>
        </p:nvGrpSpPr>
        <p:grpSpPr>
          <a:xfrm>
            <a:off x="3382192" y="6113340"/>
            <a:ext cx="5587031" cy="369332"/>
            <a:chOff x="3382192" y="6113340"/>
            <a:chExt cx="5587031" cy="369332"/>
          </a:xfrm>
        </p:grpSpPr>
        <p:cxnSp>
          <p:nvCxnSpPr>
            <p:cNvPr id="9" name="Straight Connector 8"/>
            <p:cNvCxnSpPr/>
            <p:nvPr/>
          </p:nvCxnSpPr>
          <p:spPr>
            <a:xfrm>
              <a:off x="4092062" y="6298006"/>
              <a:ext cx="4061338" cy="0"/>
            </a:xfrm>
            <a:prstGeom prst="line">
              <a:avLst/>
            </a:prstGeom>
            <a:ln w="28575">
              <a:headEnd type="triangl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4" name="TextBox 33"/>
            <p:cNvSpPr txBox="1"/>
            <p:nvPr/>
          </p:nvSpPr>
          <p:spPr>
            <a:xfrm>
              <a:off x="8215492" y="6113340"/>
              <a:ext cx="753731" cy="369332"/>
            </a:xfrm>
            <a:prstGeom prst="rect">
              <a:avLst/>
            </a:prstGeom>
            <a:solidFill>
              <a:schemeClr val="bg1"/>
            </a:solidFill>
          </p:spPr>
          <p:txBody>
            <a:bodyPr wrap="none" rtlCol="0">
              <a:spAutoFit/>
            </a:bodyPr>
            <a:lstStyle/>
            <a:p>
              <a:pPr algn="ctr"/>
              <a:r>
                <a:rPr lang="en-US" dirty="0">
                  <a:solidFill>
                    <a:srgbClr val="0070C0"/>
                  </a:solidFill>
                  <a:latin typeface="Century Gothic" panose="020B0502020202020204" pitchFamily="34" charset="0"/>
                </a:rPr>
                <a:t>HIGH</a:t>
              </a:r>
            </a:p>
          </p:txBody>
        </p:sp>
        <p:sp>
          <p:nvSpPr>
            <p:cNvPr id="35" name="TextBox 34"/>
            <p:cNvSpPr txBox="1"/>
            <p:nvPr/>
          </p:nvSpPr>
          <p:spPr>
            <a:xfrm>
              <a:off x="3382192" y="6113340"/>
              <a:ext cx="713658" cy="369332"/>
            </a:xfrm>
            <a:prstGeom prst="rect">
              <a:avLst/>
            </a:prstGeom>
            <a:solidFill>
              <a:schemeClr val="bg1"/>
            </a:solidFill>
          </p:spPr>
          <p:txBody>
            <a:bodyPr wrap="square" rtlCol="0">
              <a:spAutoFit/>
            </a:bodyPr>
            <a:lstStyle/>
            <a:p>
              <a:pPr algn="ctr"/>
              <a:r>
                <a:rPr lang="en-US" dirty="0">
                  <a:solidFill>
                    <a:srgbClr val="0070C0"/>
                  </a:solidFill>
                  <a:latin typeface="Century Gothic" panose="020B0502020202020204" pitchFamily="34" charset="0"/>
                </a:rPr>
                <a:t>LOW</a:t>
              </a:r>
            </a:p>
          </p:txBody>
        </p:sp>
      </p:grpSp>
      <p:sp>
        <p:nvSpPr>
          <p:cNvPr id="20" name="TextBox 19"/>
          <p:cNvSpPr txBox="1"/>
          <p:nvPr/>
        </p:nvSpPr>
        <p:spPr>
          <a:xfrm>
            <a:off x="1055649" y="3417092"/>
            <a:ext cx="1917512" cy="461665"/>
          </a:xfrm>
          <a:prstGeom prst="rect">
            <a:avLst/>
          </a:prstGeom>
          <a:solidFill>
            <a:schemeClr val="bg1"/>
          </a:solidFill>
        </p:spPr>
        <p:txBody>
          <a:bodyPr wrap="none" rtlCol="0">
            <a:spAutoFit/>
          </a:bodyPr>
          <a:lstStyle/>
          <a:p>
            <a:pPr algn="ctr"/>
            <a:r>
              <a:rPr lang="en-US" sz="2400" dirty="0">
                <a:solidFill>
                  <a:srgbClr val="0070C0"/>
                </a:solidFill>
                <a:latin typeface="Century Gothic" panose="020B0502020202020204" pitchFamily="34" charset="0"/>
              </a:rPr>
              <a:t>Penetration</a:t>
            </a:r>
          </a:p>
        </p:txBody>
      </p:sp>
      <p:sp>
        <p:nvSpPr>
          <p:cNvPr id="21" name="TextBox 20"/>
          <p:cNvSpPr txBox="1"/>
          <p:nvPr/>
        </p:nvSpPr>
        <p:spPr>
          <a:xfrm>
            <a:off x="4776048" y="6067174"/>
            <a:ext cx="2693366" cy="461665"/>
          </a:xfrm>
          <a:prstGeom prst="rect">
            <a:avLst/>
          </a:prstGeom>
          <a:solidFill>
            <a:schemeClr val="bg1"/>
          </a:solidFill>
        </p:spPr>
        <p:txBody>
          <a:bodyPr wrap="none" rtlCol="0">
            <a:spAutoFit/>
          </a:bodyPr>
          <a:lstStyle/>
          <a:p>
            <a:pPr algn="ctr"/>
            <a:r>
              <a:rPr lang="en-US" sz="2400" dirty="0">
                <a:solidFill>
                  <a:srgbClr val="0070C0"/>
                </a:solidFill>
                <a:latin typeface="Century Gothic" panose="020B0502020202020204" pitchFamily="34" charset="0"/>
              </a:rPr>
              <a:t>Growth Potential</a:t>
            </a:r>
          </a:p>
        </p:txBody>
      </p:sp>
    </p:spTree>
    <p:extLst>
      <p:ext uri="{BB962C8B-B14F-4D97-AF65-F5344CB8AC3E}">
        <p14:creationId xmlns:p14="http://schemas.microsoft.com/office/powerpoint/2010/main" val="2859053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55"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1000" fill="hold"/>
                                            <p:tgtEl>
                                              <p:spTgt spid="14"/>
                                            </p:tgtEl>
                                            <p:attrNameLst>
                                              <p:attrName>ppt_w</p:attrName>
                                            </p:attrNameLst>
                                          </p:cBhvr>
                                          <p:tavLst>
                                            <p:tav tm="0">
                                              <p:val>
                                                <p:strVal val="#ppt_w*0.70"/>
                                              </p:val>
                                            </p:tav>
                                            <p:tav tm="100000">
                                              <p:val>
                                                <p:strVal val="#ppt_w"/>
                                              </p:val>
                                            </p:tav>
                                          </p:tavLst>
                                        </p:anim>
                                        <p:anim calcmode="lin" valueType="num">
                                          <p:cBhvr>
                                            <p:cTn id="12" dur="1000" fill="hold"/>
                                            <p:tgtEl>
                                              <p:spTgt spid="14"/>
                                            </p:tgtEl>
                                            <p:attrNameLst>
                                              <p:attrName>ppt_h</p:attrName>
                                            </p:attrNameLst>
                                          </p:cBhvr>
                                          <p:tavLst>
                                            <p:tav tm="0">
                                              <p:val>
                                                <p:strVal val="#ppt_h"/>
                                              </p:val>
                                            </p:tav>
                                            <p:tav tm="100000">
                                              <p:val>
                                                <p:strVal val="#ppt_h"/>
                                              </p:val>
                                            </p:tav>
                                          </p:tavLst>
                                        </p:anim>
                                        <p:animEffect transition="in" filter="fade">
                                          <p:cBhvr>
                                            <p:cTn id="13" dur="1000"/>
                                            <p:tgtEl>
                                              <p:spTgt spid="14"/>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1000" fill="hold"/>
                                            <p:tgtEl>
                                              <p:spTgt spid="13"/>
                                            </p:tgtEl>
                                            <p:attrNameLst>
                                              <p:attrName>ppt_w</p:attrName>
                                            </p:attrNameLst>
                                          </p:cBhvr>
                                          <p:tavLst>
                                            <p:tav tm="0">
                                              <p:val>
                                                <p:strVal val="#ppt_w*0.70"/>
                                              </p:val>
                                            </p:tav>
                                            <p:tav tm="100000">
                                              <p:val>
                                                <p:strVal val="#ppt_w"/>
                                              </p:val>
                                            </p:tav>
                                          </p:tavLst>
                                        </p:anim>
                                        <p:anim calcmode="lin" valueType="num">
                                          <p:cBhvr>
                                            <p:cTn id="22" dur="1000" fill="hold"/>
                                            <p:tgtEl>
                                              <p:spTgt spid="13"/>
                                            </p:tgtEl>
                                            <p:attrNameLst>
                                              <p:attrName>ppt_h</p:attrName>
                                            </p:attrNameLst>
                                          </p:cBhvr>
                                          <p:tavLst>
                                            <p:tav tm="0">
                                              <p:val>
                                                <p:strVal val="#ppt_h"/>
                                              </p:val>
                                            </p:tav>
                                            <p:tav tm="100000">
                                              <p:val>
                                                <p:strVal val="#ppt_h"/>
                                              </p:val>
                                            </p:tav>
                                          </p:tavLst>
                                        </p:anim>
                                        <p:animEffect transition="in" filter="fade">
                                          <p:cBhvr>
                                            <p:cTn id="23" dur="1000"/>
                                            <p:tgtEl>
                                              <p:spTgt spid="13"/>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10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14:presetBounceEnd="52000">
                                      <p:stCondLst>
                                        <p:cond delay="0"/>
                                      </p:stCondLst>
                                      <p:childTnLst>
                                        <p:set>
                                          <p:cBhvr>
                                            <p:cTn id="31" dur="1" fill="hold">
                                              <p:stCondLst>
                                                <p:cond delay="0"/>
                                              </p:stCondLst>
                                            </p:cTn>
                                            <p:tgtEl>
                                              <p:spTgt spid="193"/>
                                            </p:tgtEl>
                                            <p:attrNameLst>
                                              <p:attrName>style.visibility</p:attrName>
                                            </p:attrNameLst>
                                          </p:cBhvr>
                                          <p:to>
                                            <p:strVal val="visible"/>
                                          </p:to>
                                        </p:set>
                                        <p:anim calcmode="lin" valueType="num" p14:bounceEnd="52000">
                                          <p:cBhvr additive="base">
                                            <p:cTn id="32" dur="500" fill="hold"/>
                                            <p:tgtEl>
                                              <p:spTgt spid="193"/>
                                            </p:tgtEl>
                                            <p:attrNameLst>
                                              <p:attrName>ppt_x</p:attrName>
                                            </p:attrNameLst>
                                          </p:cBhvr>
                                          <p:tavLst>
                                            <p:tav tm="0">
                                              <p:val>
                                                <p:strVal val="0-#ppt_w/2"/>
                                              </p:val>
                                            </p:tav>
                                            <p:tav tm="100000">
                                              <p:val>
                                                <p:strVal val="#ppt_x"/>
                                              </p:val>
                                            </p:tav>
                                          </p:tavLst>
                                        </p:anim>
                                        <p:anim calcmode="lin" valueType="num" p14:bounceEnd="52000">
                                          <p:cBhvr additive="base">
                                            <p:cTn id="33" dur="500" fill="hold"/>
                                            <p:tgtEl>
                                              <p:spTgt spid="193"/>
                                            </p:tgtEl>
                                            <p:attrNameLst>
                                              <p:attrName>ppt_y</p:attrName>
                                            </p:attrNameLst>
                                          </p:cBhvr>
                                          <p:tavLst>
                                            <p:tav tm="0">
                                              <p:val>
                                                <p:strVal val="#ppt_y"/>
                                              </p:val>
                                            </p:tav>
                                            <p:tav tm="100000">
                                              <p:val>
                                                <p:strVal val="#ppt_y"/>
                                              </p:val>
                                            </p:tav>
                                          </p:tavLst>
                                        </p:anim>
                                      </p:childTnLst>
                                    </p:cTn>
                                  </p:par>
                                </p:childTnLst>
                              </p:cTn>
                            </p:par>
                            <p:par>
                              <p:cTn id="34" fill="hold">
                                <p:stCondLst>
                                  <p:cond delay="500"/>
                                </p:stCondLst>
                                <p:childTnLst>
                                  <p:par>
                                    <p:cTn id="35" presetID="2" presetClass="entr" presetSubtype="8" fill="hold" nodeType="afterEffect" p14:presetBounceEnd="52000">
                                      <p:stCondLst>
                                        <p:cond delay="0"/>
                                      </p:stCondLst>
                                      <p:childTnLst>
                                        <p:set>
                                          <p:cBhvr>
                                            <p:cTn id="36" dur="1" fill="hold">
                                              <p:stCondLst>
                                                <p:cond delay="0"/>
                                              </p:stCondLst>
                                            </p:cTn>
                                            <p:tgtEl>
                                              <p:spTgt spid="195"/>
                                            </p:tgtEl>
                                            <p:attrNameLst>
                                              <p:attrName>style.visibility</p:attrName>
                                            </p:attrNameLst>
                                          </p:cBhvr>
                                          <p:to>
                                            <p:strVal val="visible"/>
                                          </p:to>
                                        </p:set>
                                        <p:anim calcmode="lin" valueType="num" p14:bounceEnd="52000">
                                          <p:cBhvr additive="base">
                                            <p:cTn id="37" dur="500" fill="hold"/>
                                            <p:tgtEl>
                                              <p:spTgt spid="195"/>
                                            </p:tgtEl>
                                            <p:attrNameLst>
                                              <p:attrName>ppt_x</p:attrName>
                                            </p:attrNameLst>
                                          </p:cBhvr>
                                          <p:tavLst>
                                            <p:tav tm="0">
                                              <p:val>
                                                <p:strVal val="0-#ppt_w/2"/>
                                              </p:val>
                                            </p:tav>
                                            <p:tav tm="100000">
                                              <p:val>
                                                <p:strVal val="#ppt_x"/>
                                              </p:val>
                                            </p:tav>
                                          </p:tavLst>
                                        </p:anim>
                                        <p:anim calcmode="lin" valueType="num" p14:bounceEnd="52000">
                                          <p:cBhvr additive="base">
                                            <p:cTn id="38" dur="500" fill="hold"/>
                                            <p:tgtEl>
                                              <p:spTgt spid="195"/>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2" presetClass="entr" presetSubtype="8" fill="hold" nodeType="afterEffect" p14:presetBounceEnd="60000">
                                      <p:stCondLst>
                                        <p:cond delay="0"/>
                                      </p:stCondLst>
                                      <p:childTnLst>
                                        <p:set>
                                          <p:cBhvr>
                                            <p:cTn id="41" dur="1" fill="hold">
                                              <p:stCondLst>
                                                <p:cond delay="0"/>
                                              </p:stCondLst>
                                            </p:cTn>
                                            <p:tgtEl>
                                              <p:spTgt spid="194"/>
                                            </p:tgtEl>
                                            <p:attrNameLst>
                                              <p:attrName>style.visibility</p:attrName>
                                            </p:attrNameLst>
                                          </p:cBhvr>
                                          <p:to>
                                            <p:strVal val="visible"/>
                                          </p:to>
                                        </p:set>
                                        <p:anim calcmode="lin" valueType="num" p14:bounceEnd="60000">
                                          <p:cBhvr additive="base">
                                            <p:cTn id="42" dur="500" fill="hold"/>
                                            <p:tgtEl>
                                              <p:spTgt spid="194"/>
                                            </p:tgtEl>
                                            <p:attrNameLst>
                                              <p:attrName>ppt_x</p:attrName>
                                            </p:attrNameLst>
                                          </p:cBhvr>
                                          <p:tavLst>
                                            <p:tav tm="0">
                                              <p:val>
                                                <p:strVal val="0-#ppt_w/2"/>
                                              </p:val>
                                            </p:tav>
                                            <p:tav tm="100000">
                                              <p:val>
                                                <p:strVal val="#ppt_x"/>
                                              </p:val>
                                            </p:tav>
                                          </p:tavLst>
                                        </p:anim>
                                        <p:anim calcmode="lin" valueType="num" p14:bounceEnd="60000">
                                          <p:cBhvr additive="base">
                                            <p:cTn id="43" dur="500" fill="hold"/>
                                            <p:tgtEl>
                                              <p:spTgt spid="194"/>
                                            </p:tgtEl>
                                            <p:attrNameLst>
                                              <p:attrName>ppt_y</p:attrName>
                                            </p:attrNameLst>
                                          </p:cBhvr>
                                          <p:tavLst>
                                            <p:tav tm="0">
                                              <p:val>
                                                <p:strVal val="#ppt_y"/>
                                              </p:val>
                                            </p:tav>
                                            <p:tav tm="100000">
                                              <p:val>
                                                <p:strVal val="#ppt_y"/>
                                              </p:val>
                                            </p:tav>
                                          </p:tavLst>
                                        </p:anim>
                                      </p:childTnLst>
                                    </p:cTn>
                                  </p:par>
                                </p:childTnLst>
                              </p:cTn>
                            </p:par>
                            <p:par>
                              <p:cTn id="44" fill="hold">
                                <p:stCondLst>
                                  <p:cond delay="1500"/>
                                </p:stCondLst>
                                <p:childTnLst>
                                  <p:par>
                                    <p:cTn id="45" presetID="2" presetClass="entr" presetSubtype="8" fill="hold" nodeType="afterEffect" p14:presetBounceEnd="60000">
                                      <p:stCondLst>
                                        <p:cond delay="0"/>
                                      </p:stCondLst>
                                      <p:childTnLst>
                                        <p:set>
                                          <p:cBhvr>
                                            <p:cTn id="46" dur="1" fill="hold">
                                              <p:stCondLst>
                                                <p:cond delay="0"/>
                                              </p:stCondLst>
                                            </p:cTn>
                                            <p:tgtEl>
                                              <p:spTgt spid="196"/>
                                            </p:tgtEl>
                                            <p:attrNameLst>
                                              <p:attrName>style.visibility</p:attrName>
                                            </p:attrNameLst>
                                          </p:cBhvr>
                                          <p:to>
                                            <p:strVal val="visible"/>
                                          </p:to>
                                        </p:set>
                                        <p:anim calcmode="lin" valueType="num" p14:bounceEnd="60000">
                                          <p:cBhvr additive="base">
                                            <p:cTn id="47" dur="500" fill="hold"/>
                                            <p:tgtEl>
                                              <p:spTgt spid="196"/>
                                            </p:tgtEl>
                                            <p:attrNameLst>
                                              <p:attrName>ppt_x</p:attrName>
                                            </p:attrNameLst>
                                          </p:cBhvr>
                                          <p:tavLst>
                                            <p:tav tm="0">
                                              <p:val>
                                                <p:strVal val="0-#ppt_w/2"/>
                                              </p:val>
                                            </p:tav>
                                            <p:tav tm="100000">
                                              <p:val>
                                                <p:strVal val="#ppt_x"/>
                                              </p:val>
                                            </p:tav>
                                          </p:tavLst>
                                        </p:anim>
                                        <p:anim calcmode="lin" valueType="num" p14:bounceEnd="60000">
                                          <p:cBhvr additive="base">
                                            <p:cTn id="48" dur="500" fill="hold"/>
                                            <p:tgtEl>
                                              <p:spTgt spid="196"/>
                                            </p:tgtEl>
                                            <p:attrNameLst>
                                              <p:attrName>ppt_y</p:attrName>
                                            </p:attrNameLst>
                                          </p:cBhvr>
                                          <p:tavLst>
                                            <p:tav tm="0">
                                              <p:val>
                                                <p:strVal val="#ppt_y"/>
                                              </p:val>
                                            </p:tav>
                                            <p:tav tm="100000">
                                              <p:val>
                                                <p:strVal val="#ppt_y"/>
                                              </p:val>
                                            </p:tav>
                                          </p:tavLst>
                                        </p:anim>
                                      </p:childTnLst>
                                    </p:cTn>
                                  </p:par>
                                </p:childTnLst>
                              </p:cTn>
                            </p:par>
                            <p:par>
                              <p:cTn id="49" fill="hold">
                                <p:stCondLst>
                                  <p:cond delay="2000"/>
                                </p:stCondLst>
                                <p:childTnLst>
                                  <p:par>
                                    <p:cTn id="50" presetID="10" presetClass="entr" presetSubtype="0"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14:presetBounceEnd="50000">
                                      <p:stCondLst>
                                        <p:cond delay="0"/>
                                      </p:stCondLst>
                                      <p:childTnLst>
                                        <p:set>
                                          <p:cBhvr>
                                            <p:cTn id="56" dur="1" fill="hold">
                                              <p:stCondLst>
                                                <p:cond delay="0"/>
                                              </p:stCondLst>
                                            </p:cTn>
                                            <p:tgtEl>
                                              <p:spTgt spid="190"/>
                                            </p:tgtEl>
                                            <p:attrNameLst>
                                              <p:attrName>style.visibility</p:attrName>
                                            </p:attrNameLst>
                                          </p:cBhvr>
                                          <p:to>
                                            <p:strVal val="visible"/>
                                          </p:to>
                                        </p:set>
                                        <p:anim calcmode="lin" valueType="num" p14:bounceEnd="50000">
                                          <p:cBhvr additive="base">
                                            <p:cTn id="57" dur="500" fill="hold"/>
                                            <p:tgtEl>
                                              <p:spTgt spid="190"/>
                                            </p:tgtEl>
                                            <p:attrNameLst>
                                              <p:attrName>ppt_x</p:attrName>
                                            </p:attrNameLst>
                                          </p:cBhvr>
                                          <p:tavLst>
                                            <p:tav tm="0">
                                              <p:val>
                                                <p:strVal val="#ppt_x"/>
                                              </p:val>
                                            </p:tav>
                                            <p:tav tm="100000">
                                              <p:val>
                                                <p:strVal val="#ppt_x"/>
                                              </p:val>
                                            </p:tav>
                                          </p:tavLst>
                                        </p:anim>
                                        <p:anim calcmode="lin" valueType="num" p14:bounceEnd="50000">
                                          <p:cBhvr additive="base">
                                            <p:cTn id="58" dur="500" fill="hold"/>
                                            <p:tgtEl>
                                              <p:spTgt spid="190"/>
                                            </p:tgtEl>
                                            <p:attrNameLst>
                                              <p:attrName>ppt_y</p:attrName>
                                            </p:attrNameLst>
                                          </p:cBhvr>
                                          <p:tavLst>
                                            <p:tav tm="0">
                                              <p:val>
                                                <p:strVal val="1+#ppt_h/2"/>
                                              </p:val>
                                            </p:tav>
                                            <p:tav tm="100000">
                                              <p:val>
                                                <p:strVal val="#ppt_y"/>
                                              </p:val>
                                            </p:tav>
                                          </p:tavLst>
                                        </p:anim>
                                      </p:childTnLst>
                                    </p:cTn>
                                  </p:par>
                                </p:childTnLst>
                              </p:cTn>
                            </p:par>
                            <p:par>
                              <p:cTn id="59" fill="hold">
                                <p:stCondLst>
                                  <p:cond delay="500"/>
                                </p:stCondLst>
                                <p:childTnLst>
                                  <p:par>
                                    <p:cTn id="60" presetID="10" presetClass="entr" presetSubtype="0" fill="hold" grpId="0" nodeType="after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fade">
                                          <p:cBhvr>
                                            <p:cTn id="62" dur="500"/>
                                            <p:tgtEl>
                                              <p:spTgt spid="46"/>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14:presetBounceEnd="44000">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14:bounceEnd="44000">
                                          <p:cBhvr additive="base">
                                            <p:cTn id="67" dur="500" fill="hold"/>
                                            <p:tgtEl>
                                              <p:spTgt spid="192"/>
                                            </p:tgtEl>
                                            <p:attrNameLst>
                                              <p:attrName>ppt_x</p:attrName>
                                            </p:attrNameLst>
                                          </p:cBhvr>
                                          <p:tavLst>
                                            <p:tav tm="0">
                                              <p:val>
                                                <p:strVal val="#ppt_x"/>
                                              </p:val>
                                            </p:tav>
                                            <p:tav tm="100000">
                                              <p:val>
                                                <p:strVal val="#ppt_x"/>
                                              </p:val>
                                            </p:tav>
                                          </p:tavLst>
                                        </p:anim>
                                        <p:anim calcmode="lin" valueType="num" p14:bounceEnd="44000">
                                          <p:cBhvr additive="base">
                                            <p:cTn id="68" dur="500" fill="hold"/>
                                            <p:tgtEl>
                                              <p:spTgt spid="192"/>
                                            </p:tgtEl>
                                            <p:attrNameLst>
                                              <p:attrName>ppt_y</p:attrName>
                                            </p:attrNameLst>
                                          </p:cBhvr>
                                          <p:tavLst>
                                            <p:tav tm="0">
                                              <p:val>
                                                <p:strVal val="1+#ppt_h/2"/>
                                              </p:val>
                                            </p:tav>
                                            <p:tav tm="100000">
                                              <p:val>
                                                <p:strVal val="#ppt_y"/>
                                              </p:val>
                                            </p:tav>
                                          </p:tavLst>
                                        </p:anim>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44"/>
                                            </p:tgtEl>
                                            <p:attrNameLst>
                                              <p:attrName>style.visibility</p:attrName>
                                            </p:attrNameLst>
                                          </p:cBhvr>
                                          <p:to>
                                            <p:strVal val="visible"/>
                                          </p:to>
                                        </p:set>
                                        <p:animEffect transition="in" filter="fade">
                                          <p:cBhvr>
                                            <p:cTn id="72" dur="500"/>
                                            <p:tgtEl>
                                              <p:spTgt spid="44"/>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14:presetBounceEnd="44000">
                                      <p:stCondLst>
                                        <p:cond delay="0"/>
                                      </p:stCondLst>
                                      <p:childTnLst>
                                        <p:set>
                                          <p:cBhvr>
                                            <p:cTn id="76" dur="1" fill="hold">
                                              <p:stCondLst>
                                                <p:cond delay="0"/>
                                              </p:stCondLst>
                                            </p:cTn>
                                            <p:tgtEl>
                                              <p:spTgt spid="186"/>
                                            </p:tgtEl>
                                            <p:attrNameLst>
                                              <p:attrName>style.visibility</p:attrName>
                                            </p:attrNameLst>
                                          </p:cBhvr>
                                          <p:to>
                                            <p:strVal val="visible"/>
                                          </p:to>
                                        </p:set>
                                        <p:anim calcmode="lin" valueType="num" p14:bounceEnd="44000">
                                          <p:cBhvr additive="base">
                                            <p:cTn id="77" dur="500" fill="hold"/>
                                            <p:tgtEl>
                                              <p:spTgt spid="186"/>
                                            </p:tgtEl>
                                            <p:attrNameLst>
                                              <p:attrName>ppt_x</p:attrName>
                                            </p:attrNameLst>
                                          </p:cBhvr>
                                          <p:tavLst>
                                            <p:tav tm="0">
                                              <p:val>
                                                <p:strVal val="1+#ppt_w/2"/>
                                              </p:val>
                                            </p:tav>
                                            <p:tav tm="100000">
                                              <p:val>
                                                <p:strVal val="#ppt_x"/>
                                              </p:val>
                                            </p:tav>
                                          </p:tavLst>
                                        </p:anim>
                                        <p:anim calcmode="lin" valueType="num" p14:bounceEnd="44000">
                                          <p:cBhvr additive="base">
                                            <p:cTn id="78" dur="500" fill="hold"/>
                                            <p:tgtEl>
                                              <p:spTgt spid="186"/>
                                            </p:tgtEl>
                                            <p:attrNameLst>
                                              <p:attrName>ppt_y</p:attrName>
                                            </p:attrNameLst>
                                          </p:cBhvr>
                                          <p:tavLst>
                                            <p:tav tm="0">
                                              <p:val>
                                                <p:strVal val="#ppt_y"/>
                                              </p:val>
                                            </p:tav>
                                            <p:tav tm="100000">
                                              <p:val>
                                                <p:strVal val="#ppt_y"/>
                                              </p:val>
                                            </p:tav>
                                          </p:tavLst>
                                        </p:anim>
                                      </p:childTnLst>
                                    </p:cTn>
                                  </p:par>
                                </p:childTnLst>
                              </p:cTn>
                            </p:par>
                            <p:par>
                              <p:cTn id="79" fill="hold">
                                <p:stCondLst>
                                  <p:cond delay="500"/>
                                </p:stCondLst>
                                <p:childTnLst>
                                  <p:par>
                                    <p:cTn id="80" presetID="10" presetClass="entr" presetSubtype="0" fill="hold" grpId="0" nodeType="after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fade">
                                          <p:cBhvr>
                                            <p:cTn id="82"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4" grpId="0"/>
          <p:bldP spid="46" grpId="0"/>
          <p:bldP spid="48" grpId="0"/>
          <p:bldP spid="20" grpId="0" animBg="1"/>
          <p:bldP spid="2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par>
                              <p:cTn id="8" fill="hold">
                                <p:stCondLst>
                                  <p:cond delay="500"/>
                                </p:stCondLst>
                                <p:childTnLst>
                                  <p:par>
                                    <p:cTn id="9" presetID="55" presetClass="entr" presetSubtype="0" fill="hold" nodeType="after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p:cTn id="11" dur="1000" fill="hold"/>
                                            <p:tgtEl>
                                              <p:spTgt spid="14"/>
                                            </p:tgtEl>
                                            <p:attrNameLst>
                                              <p:attrName>ppt_w</p:attrName>
                                            </p:attrNameLst>
                                          </p:cBhvr>
                                          <p:tavLst>
                                            <p:tav tm="0">
                                              <p:val>
                                                <p:strVal val="#ppt_w*0.70"/>
                                              </p:val>
                                            </p:tav>
                                            <p:tav tm="100000">
                                              <p:val>
                                                <p:strVal val="#ppt_w"/>
                                              </p:val>
                                            </p:tav>
                                          </p:tavLst>
                                        </p:anim>
                                        <p:anim calcmode="lin" valueType="num">
                                          <p:cBhvr>
                                            <p:cTn id="12" dur="1000" fill="hold"/>
                                            <p:tgtEl>
                                              <p:spTgt spid="14"/>
                                            </p:tgtEl>
                                            <p:attrNameLst>
                                              <p:attrName>ppt_h</p:attrName>
                                            </p:attrNameLst>
                                          </p:cBhvr>
                                          <p:tavLst>
                                            <p:tav tm="0">
                                              <p:val>
                                                <p:strVal val="#ppt_h"/>
                                              </p:val>
                                            </p:tav>
                                            <p:tav tm="100000">
                                              <p:val>
                                                <p:strVal val="#ppt_h"/>
                                              </p:val>
                                            </p:tav>
                                          </p:tavLst>
                                        </p:anim>
                                        <p:animEffect transition="in" filter="fade">
                                          <p:cBhvr>
                                            <p:cTn id="13" dur="1000"/>
                                            <p:tgtEl>
                                              <p:spTgt spid="14"/>
                                            </p:tgtEl>
                                          </p:cBhvr>
                                        </p:animEffect>
                                      </p:childTnLst>
                                    </p:cTn>
                                  </p:par>
                                </p:childTnLst>
                              </p:cTn>
                            </p:par>
                            <p:par>
                              <p:cTn id="14" fill="hold">
                                <p:stCondLst>
                                  <p:cond delay="1500"/>
                                </p:stCondLst>
                                <p:childTnLst>
                                  <p:par>
                                    <p:cTn id="15" presetID="10" presetClass="entr" presetSubtype="0" fill="hold" grpId="0" nodeType="afterEffect">
                                      <p:stCondLst>
                                        <p:cond delay="0"/>
                                      </p:stCondLst>
                                      <p:childTnLst>
                                        <p:set>
                                          <p:cBhvr>
                                            <p:cTn id="16" dur="1" fill="hold">
                                              <p:stCondLst>
                                                <p:cond delay="0"/>
                                              </p:stCondLst>
                                            </p:cTn>
                                            <p:tgtEl>
                                              <p:spTgt spid="20"/>
                                            </p:tgtEl>
                                            <p:attrNameLst>
                                              <p:attrName>style.visibility</p:attrName>
                                            </p:attrNameLst>
                                          </p:cBhvr>
                                          <p:to>
                                            <p:strVal val="visible"/>
                                          </p:to>
                                        </p:set>
                                        <p:animEffect transition="in" filter="fade">
                                          <p:cBhvr>
                                            <p:cTn id="17" dur="1000"/>
                                            <p:tgtEl>
                                              <p:spTgt spid="20"/>
                                            </p:tgtEl>
                                          </p:cBhvr>
                                        </p:animEffect>
                                      </p:childTnLst>
                                    </p:cTn>
                                  </p:par>
                                </p:childTnLst>
                              </p:cTn>
                            </p:par>
                            <p:par>
                              <p:cTn id="18" fill="hold">
                                <p:stCondLst>
                                  <p:cond delay="2500"/>
                                </p:stCondLst>
                                <p:childTnLst>
                                  <p:par>
                                    <p:cTn id="19" presetID="55" presetClass="entr" presetSubtype="0" fill="hold" nodeType="after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p:cTn id="21" dur="1000" fill="hold"/>
                                            <p:tgtEl>
                                              <p:spTgt spid="13"/>
                                            </p:tgtEl>
                                            <p:attrNameLst>
                                              <p:attrName>ppt_w</p:attrName>
                                            </p:attrNameLst>
                                          </p:cBhvr>
                                          <p:tavLst>
                                            <p:tav tm="0">
                                              <p:val>
                                                <p:strVal val="#ppt_w*0.70"/>
                                              </p:val>
                                            </p:tav>
                                            <p:tav tm="100000">
                                              <p:val>
                                                <p:strVal val="#ppt_w"/>
                                              </p:val>
                                            </p:tav>
                                          </p:tavLst>
                                        </p:anim>
                                        <p:anim calcmode="lin" valueType="num">
                                          <p:cBhvr>
                                            <p:cTn id="22" dur="1000" fill="hold"/>
                                            <p:tgtEl>
                                              <p:spTgt spid="13"/>
                                            </p:tgtEl>
                                            <p:attrNameLst>
                                              <p:attrName>ppt_h</p:attrName>
                                            </p:attrNameLst>
                                          </p:cBhvr>
                                          <p:tavLst>
                                            <p:tav tm="0">
                                              <p:val>
                                                <p:strVal val="#ppt_h"/>
                                              </p:val>
                                            </p:tav>
                                            <p:tav tm="100000">
                                              <p:val>
                                                <p:strVal val="#ppt_h"/>
                                              </p:val>
                                            </p:tav>
                                          </p:tavLst>
                                        </p:anim>
                                        <p:animEffect transition="in" filter="fade">
                                          <p:cBhvr>
                                            <p:cTn id="23" dur="1000"/>
                                            <p:tgtEl>
                                              <p:spTgt spid="13"/>
                                            </p:tgtEl>
                                          </p:cBhvr>
                                        </p:animEffect>
                                      </p:childTnLst>
                                    </p:cTn>
                                  </p:par>
                                </p:childTnLst>
                              </p:cTn>
                            </p:par>
                            <p:par>
                              <p:cTn id="24" fill="hold">
                                <p:stCondLst>
                                  <p:cond delay="3500"/>
                                </p:stCondLst>
                                <p:childTnLst>
                                  <p:par>
                                    <p:cTn id="25" presetID="10" presetClass="entr" presetSubtype="0" fill="hold" grpId="0" nodeType="afterEffect">
                                      <p:stCondLst>
                                        <p:cond delay="0"/>
                                      </p:stCondLst>
                                      <p:childTnLst>
                                        <p:set>
                                          <p:cBhvr>
                                            <p:cTn id="26" dur="1" fill="hold">
                                              <p:stCondLst>
                                                <p:cond delay="0"/>
                                              </p:stCondLst>
                                            </p:cTn>
                                            <p:tgtEl>
                                              <p:spTgt spid="21"/>
                                            </p:tgtEl>
                                            <p:attrNameLst>
                                              <p:attrName>style.visibility</p:attrName>
                                            </p:attrNameLst>
                                          </p:cBhvr>
                                          <p:to>
                                            <p:strVal val="visible"/>
                                          </p:to>
                                        </p:set>
                                        <p:animEffect transition="in" filter="fade">
                                          <p:cBhvr>
                                            <p:cTn id="27" dur="1000"/>
                                            <p:tgtEl>
                                              <p:spTgt spid="21"/>
                                            </p:tgtEl>
                                          </p:cBhvr>
                                        </p:animEffect>
                                      </p:childTnLst>
                                    </p:cTn>
                                  </p:par>
                                </p:childTnLst>
                              </p:cTn>
                            </p:par>
                          </p:childTnLst>
                        </p:cTn>
                      </p:par>
                      <p:par>
                        <p:cTn id="28" fill="hold">
                          <p:stCondLst>
                            <p:cond delay="indefinite"/>
                          </p:stCondLst>
                          <p:childTnLst>
                            <p:par>
                              <p:cTn id="29" fill="hold">
                                <p:stCondLst>
                                  <p:cond delay="0"/>
                                </p:stCondLst>
                                <p:childTnLst>
                                  <p:par>
                                    <p:cTn id="30" presetID="2" presetClass="entr" presetSubtype="8" fill="hold" nodeType="clickEffect">
                                      <p:stCondLst>
                                        <p:cond delay="0"/>
                                      </p:stCondLst>
                                      <p:childTnLst>
                                        <p:set>
                                          <p:cBhvr>
                                            <p:cTn id="31" dur="1" fill="hold">
                                              <p:stCondLst>
                                                <p:cond delay="0"/>
                                              </p:stCondLst>
                                            </p:cTn>
                                            <p:tgtEl>
                                              <p:spTgt spid="193"/>
                                            </p:tgtEl>
                                            <p:attrNameLst>
                                              <p:attrName>style.visibility</p:attrName>
                                            </p:attrNameLst>
                                          </p:cBhvr>
                                          <p:to>
                                            <p:strVal val="visible"/>
                                          </p:to>
                                        </p:set>
                                        <p:anim calcmode="lin" valueType="num">
                                          <p:cBhvr additive="base">
                                            <p:cTn id="32" dur="500" fill="hold"/>
                                            <p:tgtEl>
                                              <p:spTgt spid="193"/>
                                            </p:tgtEl>
                                            <p:attrNameLst>
                                              <p:attrName>ppt_x</p:attrName>
                                            </p:attrNameLst>
                                          </p:cBhvr>
                                          <p:tavLst>
                                            <p:tav tm="0">
                                              <p:val>
                                                <p:strVal val="0-#ppt_w/2"/>
                                              </p:val>
                                            </p:tav>
                                            <p:tav tm="100000">
                                              <p:val>
                                                <p:strVal val="#ppt_x"/>
                                              </p:val>
                                            </p:tav>
                                          </p:tavLst>
                                        </p:anim>
                                        <p:anim calcmode="lin" valueType="num">
                                          <p:cBhvr additive="base">
                                            <p:cTn id="33" dur="500" fill="hold"/>
                                            <p:tgtEl>
                                              <p:spTgt spid="193"/>
                                            </p:tgtEl>
                                            <p:attrNameLst>
                                              <p:attrName>ppt_y</p:attrName>
                                            </p:attrNameLst>
                                          </p:cBhvr>
                                          <p:tavLst>
                                            <p:tav tm="0">
                                              <p:val>
                                                <p:strVal val="#ppt_y"/>
                                              </p:val>
                                            </p:tav>
                                            <p:tav tm="100000">
                                              <p:val>
                                                <p:strVal val="#ppt_y"/>
                                              </p:val>
                                            </p:tav>
                                          </p:tavLst>
                                        </p:anim>
                                      </p:childTnLst>
                                    </p:cTn>
                                  </p:par>
                                </p:childTnLst>
                              </p:cTn>
                            </p:par>
                            <p:par>
                              <p:cTn id="34" fill="hold">
                                <p:stCondLst>
                                  <p:cond delay="500"/>
                                </p:stCondLst>
                                <p:childTnLst>
                                  <p:par>
                                    <p:cTn id="35" presetID="2" presetClass="entr" presetSubtype="8" fill="hold" nodeType="afterEffect">
                                      <p:stCondLst>
                                        <p:cond delay="0"/>
                                      </p:stCondLst>
                                      <p:childTnLst>
                                        <p:set>
                                          <p:cBhvr>
                                            <p:cTn id="36" dur="1" fill="hold">
                                              <p:stCondLst>
                                                <p:cond delay="0"/>
                                              </p:stCondLst>
                                            </p:cTn>
                                            <p:tgtEl>
                                              <p:spTgt spid="195"/>
                                            </p:tgtEl>
                                            <p:attrNameLst>
                                              <p:attrName>style.visibility</p:attrName>
                                            </p:attrNameLst>
                                          </p:cBhvr>
                                          <p:to>
                                            <p:strVal val="visible"/>
                                          </p:to>
                                        </p:set>
                                        <p:anim calcmode="lin" valueType="num">
                                          <p:cBhvr additive="base">
                                            <p:cTn id="37" dur="500" fill="hold"/>
                                            <p:tgtEl>
                                              <p:spTgt spid="195"/>
                                            </p:tgtEl>
                                            <p:attrNameLst>
                                              <p:attrName>ppt_x</p:attrName>
                                            </p:attrNameLst>
                                          </p:cBhvr>
                                          <p:tavLst>
                                            <p:tav tm="0">
                                              <p:val>
                                                <p:strVal val="0-#ppt_w/2"/>
                                              </p:val>
                                            </p:tav>
                                            <p:tav tm="100000">
                                              <p:val>
                                                <p:strVal val="#ppt_x"/>
                                              </p:val>
                                            </p:tav>
                                          </p:tavLst>
                                        </p:anim>
                                        <p:anim calcmode="lin" valueType="num">
                                          <p:cBhvr additive="base">
                                            <p:cTn id="38" dur="500" fill="hold"/>
                                            <p:tgtEl>
                                              <p:spTgt spid="195"/>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2" presetClass="entr" presetSubtype="8" fill="hold" nodeType="afterEffect">
                                      <p:stCondLst>
                                        <p:cond delay="0"/>
                                      </p:stCondLst>
                                      <p:childTnLst>
                                        <p:set>
                                          <p:cBhvr>
                                            <p:cTn id="41" dur="1" fill="hold">
                                              <p:stCondLst>
                                                <p:cond delay="0"/>
                                              </p:stCondLst>
                                            </p:cTn>
                                            <p:tgtEl>
                                              <p:spTgt spid="194"/>
                                            </p:tgtEl>
                                            <p:attrNameLst>
                                              <p:attrName>style.visibility</p:attrName>
                                            </p:attrNameLst>
                                          </p:cBhvr>
                                          <p:to>
                                            <p:strVal val="visible"/>
                                          </p:to>
                                        </p:set>
                                        <p:anim calcmode="lin" valueType="num">
                                          <p:cBhvr additive="base">
                                            <p:cTn id="42" dur="500" fill="hold"/>
                                            <p:tgtEl>
                                              <p:spTgt spid="194"/>
                                            </p:tgtEl>
                                            <p:attrNameLst>
                                              <p:attrName>ppt_x</p:attrName>
                                            </p:attrNameLst>
                                          </p:cBhvr>
                                          <p:tavLst>
                                            <p:tav tm="0">
                                              <p:val>
                                                <p:strVal val="0-#ppt_w/2"/>
                                              </p:val>
                                            </p:tav>
                                            <p:tav tm="100000">
                                              <p:val>
                                                <p:strVal val="#ppt_x"/>
                                              </p:val>
                                            </p:tav>
                                          </p:tavLst>
                                        </p:anim>
                                        <p:anim calcmode="lin" valueType="num">
                                          <p:cBhvr additive="base">
                                            <p:cTn id="43" dur="500" fill="hold"/>
                                            <p:tgtEl>
                                              <p:spTgt spid="194"/>
                                            </p:tgtEl>
                                            <p:attrNameLst>
                                              <p:attrName>ppt_y</p:attrName>
                                            </p:attrNameLst>
                                          </p:cBhvr>
                                          <p:tavLst>
                                            <p:tav tm="0">
                                              <p:val>
                                                <p:strVal val="#ppt_y"/>
                                              </p:val>
                                            </p:tav>
                                            <p:tav tm="100000">
                                              <p:val>
                                                <p:strVal val="#ppt_y"/>
                                              </p:val>
                                            </p:tav>
                                          </p:tavLst>
                                        </p:anim>
                                      </p:childTnLst>
                                    </p:cTn>
                                  </p:par>
                                </p:childTnLst>
                              </p:cTn>
                            </p:par>
                            <p:par>
                              <p:cTn id="44" fill="hold">
                                <p:stCondLst>
                                  <p:cond delay="1500"/>
                                </p:stCondLst>
                                <p:childTnLst>
                                  <p:par>
                                    <p:cTn id="45" presetID="2" presetClass="entr" presetSubtype="8" fill="hold" nodeType="afterEffect">
                                      <p:stCondLst>
                                        <p:cond delay="0"/>
                                      </p:stCondLst>
                                      <p:childTnLst>
                                        <p:set>
                                          <p:cBhvr>
                                            <p:cTn id="46" dur="1" fill="hold">
                                              <p:stCondLst>
                                                <p:cond delay="0"/>
                                              </p:stCondLst>
                                            </p:cTn>
                                            <p:tgtEl>
                                              <p:spTgt spid="196"/>
                                            </p:tgtEl>
                                            <p:attrNameLst>
                                              <p:attrName>style.visibility</p:attrName>
                                            </p:attrNameLst>
                                          </p:cBhvr>
                                          <p:to>
                                            <p:strVal val="visible"/>
                                          </p:to>
                                        </p:set>
                                        <p:anim calcmode="lin" valueType="num">
                                          <p:cBhvr additive="base">
                                            <p:cTn id="47" dur="500" fill="hold"/>
                                            <p:tgtEl>
                                              <p:spTgt spid="196"/>
                                            </p:tgtEl>
                                            <p:attrNameLst>
                                              <p:attrName>ppt_x</p:attrName>
                                            </p:attrNameLst>
                                          </p:cBhvr>
                                          <p:tavLst>
                                            <p:tav tm="0">
                                              <p:val>
                                                <p:strVal val="0-#ppt_w/2"/>
                                              </p:val>
                                            </p:tav>
                                            <p:tav tm="100000">
                                              <p:val>
                                                <p:strVal val="#ppt_x"/>
                                              </p:val>
                                            </p:tav>
                                          </p:tavLst>
                                        </p:anim>
                                        <p:anim calcmode="lin" valueType="num">
                                          <p:cBhvr additive="base">
                                            <p:cTn id="48" dur="500" fill="hold"/>
                                            <p:tgtEl>
                                              <p:spTgt spid="196"/>
                                            </p:tgtEl>
                                            <p:attrNameLst>
                                              <p:attrName>ppt_y</p:attrName>
                                            </p:attrNameLst>
                                          </p:cBhvr>
                                          <p:tavLst>
                                            <p:tav tm="0">
                                              <p:val>
                                                <p:strVal val="#ppt_y"/>
                                              </p:val>
                                            </p:tav>
                                            <p:tav tm="100000">
                                              <p:val>
                                                <p:strVal val="#ppt_y"/>
                                              </p:val>
                                            </p:tav>
                                          </p:tavLst>
                                        </p:anim>
                                      </p:childTnLst>
                                    </p:cTn>
                                  </p:par>
                                </p:childTnLst>
                              </p:cTn>
                            </p:par>
                            <p:par>
                              <p:cTn id="49" fill="hold">
                                <p:stCondLst>
                                  <p:cond delay="2000"/>
                                </p:stCondLst>
                                <p:childTnLst>
                                  <p:par>
                                    <p:cTn id="50" presetID="10" presetClass="entr" presetSubtype="0" fill="hold" grpId="0" nodeType="afterEffect">
                                      <p:stCondLst>
                                        <p:cond delay="0"/>
                                      </p:stCondLst>
                                      <p:childTnLst>
                                        <p:set>
                                          <p:cBhvr>
                                            <p:cTn id="51" dur="1" fill="hold">
                                              <p:stCondLst>
                                                <p:cond delay="0"/>
                                              </p:stCondLst>
                                            </p:cTn>
                                            <p:tgtEl>
                                              <p:spTgt spid="48"/>
                                            </p:tgtEl>
                                            <p:attrNameLst>
                                              <p:attrName>style.visibility</p:attrName>
                                            </p:attrNameLst>
                                          </p:cBhvr>
                                          <p:to>
                                            <p:strVal val="visible"/>
                                          </p:to>
                                        </p:set>
                                        <p:animEffect transition="in" filter="fade">
                                          <p:cBhvr>
                                            <p:cTn id="52" dur="500"/>
                                            <p:tgtEl>
                                              <p:spTgt spid="48"/>
                                            </p:tgtEl>
                                          </p:cBhvr>
                                        </p:animEffec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90"/>
                                            </p:tgtEl>
                                            <p:attrNameLst>
                                              <p:attrName>style.visibility</p:attrName>
                                            </p:attrNameLst>
                                          </p:cBhvr>
                                          <p:to>
                                            <p:strVal val="visible"/>
                                          </p:to>
                                        </p:set>
                                        <p:anim calcmode="lin" valueType="num">
                                          <p:cBhvr additive="base">
                                            <p:cTn id="57" dur="500" fill="hold"/>
                                            <p:tgtEl>
                                              <p:spTgt spid="190"/>
                                            </p:tgtEl>
                                            <p:attrNameLst>
                                              <p:attrName>ppt_x</p:attrName>
                                            </p:attrNameLst>
                                          </p:cBhvr>
                                          <p:tavLst>
                                            <p:tav tm="0">
                                              <p:val>
                                                <p:strVal val="#ppt_x"/>
                                              </p:val>
                                            </p:tav>
                                            <p:tav tm="100000">
                                              <p:val>
                                                <p:strVal val="#ppt_x"/>
                                              </p:val>
                                            </p:tav>
                                          </p:tavLst>
                                        </p:anim>
                                        <p:anim calcmode="lin" valueType="num">
                                          <p:cBhvr additive="base">
                                            <p:cTn id="58" dur="500" fill="hold"/>
                                            <p:tgtEl>
                                              <p:spTgt spid="190"/>
                                            </p:tgtEl>
                                            <p:attrNameLst>
                                              <p:attrName>ppt_y</p:attrName>
                                            </p:attrNameLst>
                                          </p:cBhvr>
                                          <p:tavLst>
                                            <p:tav tm="0">
                                              <p:val>
                                                <p:strVal val="1+#ppt_h/2"/>
                                              </p:val>
                                            </p:tav>
                                            <p:tav tm="100000">
                                              <p:val>
                                                <p:strVal val="#ppt_y"/>
                                              </p:val>
                                            </p:tav>
                                          </p:tavLst>
                                        </p:anim>
                                      </p:childTnLst>
                                    </p:cTn>
                                  </p:par>
                                </p:childTnLst>
                              </p:cTn>
                            </p:par>
                            <p:par>
                              <p:cTn id="59" fill="hold">
                                <p:stCondLst>
                                  <p:cond delay="500"/>
                                </p:stCondLst>
                                <p:childTnLst>
                                  <p:par>
                                    <p:cTn id="60" presetID="10" presetClass="entr" presetSubtype="0" fill="hold" grpId="0" nodeType="afterEffect">
                                      <p:stCondLst>
                                        <p:cond delay="0"/>
                                      </p:stCondLst>
                                      <p:childTnLst>
                                        <p:set>
                                          <p:cBhvr>
                                            <p:cTn id="61" dur="1" fill="hold">
                                              <p:stCondLst>
                                                <p:cond delay="0"/>
                                              </p:stCondLst>
                                            </p:cTn>
                                            <p:tgtEl>
                                              <p:spTgt spid="46"/>
                                            </p:tgtEl>
                                            <p:attrNameLst>
                                              <p:attrName>style.visibility</p:attrName>
                                            </p:attrNameLst>
                                          </p:cBhvr>
                                          <p:to>
                                            <p:strVal val="visible"/>
                                          </p:to>
                                        </p:set>
                                        <p:animEffect transition="in" filter="fade">
                                          <p:cBhvr>
                                            <p:cTn id="62" dur="500"/>
                                            <p:tgtEl>
                                              <p:spTgt spid="46"/>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92"/>
                                            </p:tgtEl>
                                            <p:attrNameLst>
                                              <p:attrName>style.visibility</p:attrName>
                                            </p:attrNameLst>
                                          </p:cBhvr>
                                          <p:to>
                                            <p:strVal val="visible"/>
                                          </p:to>
                                        </p:set>
                                        <p:anim calcmode="lin" valueType="num">
                                          <p:cBhvr additive="base">
                                            <p:cTn id="67" dur="500" fill="hold"/>
                                            <p:tgtEl>
                                              <p:spTgt spid="192"/>
                                            </p:tgtEl>
                                            <p:attrNameLst>
                                              <p:attrName>ppt_x</p:attrName>
                                            </p:attrNameLst>
                                          </p:cBhvr>
                                          <p:tavLst>
                                            <p:tav tm="0">
                                              <p:val>
                                                <p:strVal val="#ppt_x"/>
                                              </p:val>
                                            </p:tav>
                                            <p:tav tm="100000">
                                              <p:val>
                                                <p:strVal val="#ppt_x"/>
                                              </p:val>
                                            </p:tav>
                                          </p:tavLst>
                                        </p:anim>
                                        <p:anim calcmode="lin" valueType="num">
                                          <p:cBhvr additive="base">
                                            <p:cTn id="68" dur="500" fill="hold"/>
                                            <p:tgtEl>
                                              <p:spTgt spid="192"/>
                                            </p:tgtEl>
                                            <p:attrNameLst>
                                              <p:attrName>ppt_y</p:attrName>
                                            </p:attrNameLst>
                                          </p:cBhvr>
                                          <p:tavLst>
                                            <p:tav tm="0">
                                              <p:val>
                                                <p:strVal val="1+#ppt_h/2"/>
                                              </p:val>
                                            </p:tav>
                                            <p:tav tm="100000">
                                              <p:val>
                                                <p:strVal val="#ppt_y"/>
                                              </p:val>
                                            </p:tav>
                                          </p:tavLst>
                                        </p:anim>
                                      </p:childTnLst>
                                    </p:cTn>
                                  </p:par>
                                </p:childTnLst>
                              </p:cTn>
                            </p:par>
                            <p:par>
                              <p:cTn id="69" fill="hold">
                                <p:stCondLst>
                                  <p:cond delay="500"/>
                                </p:stCondLst>
                                <p:childTnLst>
                                  <p:par>
                                    <p:cTn id="70" presetID="10" presetClass="entr" presetSubtype="0" fill="hold" grpId="0" nodeType="afterEffect">
                                      <p:stCondLst>
                                        <p:cond delay="0"/>
                                      </p:stCondLst>
                                      <p:childTnLst>
                                        <p:set>
                                          <p:cBhvr>
                                            <p:cTn id="71" dur="1" fill="hold">
                                              <p:stCondLst>
                                                <p:cond delay="0"/>
                                              </p:stCondLst>
                                            </p:cTn>
                                            <p:tgtEl>
                                              <p:spTgt spid="44"/>
                                            </p:tgtEl>
                                            <p:attrNameLst>
                                              <p:attrName>style.visibility</p:attrName>
                                            </p:attrNameLst>
                                          </p:cBhvr>
                                          <p:to>
                                            <p:strVal val="visible"/>
                                          </p:to>
                                        </p:set>
                                        <p:animEffect transition="in" filter="fade">
                                          <p:cBhvr>
                                            <p:cTn id="72" dur="500"/>
                                            <p:tgtEl>
                                              <p:spTgt spid="44"/>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186"/>
                                            </p:tgtEl>
                                            <p:attrNameLst>
                                              <p:attrName>style.visibility</p:attrName>
                                            </p:attrNameLst>
                                          </p:cBhvr>
                                          <p:to>
                                            <p:strVal val="visible"/>
                                          </p:to>
                                        </p:set>
                                        <p:anim calcmode="lin" valueType="num">
                                          <p:cBhvr additive="base">
                                            <p:cTn id="77" dur="500" fill="hold"/>
                                            <p:tgtEl>
                                              <p:spTgt spid="186"/>
                                            </p:tgtEl>
                                            <p:attrNameLst>
                                              <p:attrName>ppt_x</p:attrName>
                                            </p:attrNameLst>
                                          </p:cBhvr>
                                          <p:tavLst>
                                            <p:tav tm="0">
                                              <p:val>
                                                <p:strVal val="1+#ppt_w/2"/>
                                              </p:val>
                                            </p:tav>
                                            <p:tav tm="100000">
                                              <p:val>
                                                <p:strVal val="#ppt_x"/>
                                              </p:val>
                                            </p:tav>
                                          </p:tavLst>
                                        </p:anim>
                                        <p:anim calcmode="lin" valueType="num">
                                          <p:cBhvr additive="base">
                                            <p:cTn id="78" dur="500" fill="hold"/>
                                            <p:tgtEl>
                                              <p:spTgt spid="186"/>
                                            </p:tgtEl>
                                            <p:attrNameLst>
                                              <p:attrName>ppt_y</p:attrName>
                                            </p:attrNameLst>
                                          </p:cBhvr>
                                          <p:tavLst>
                                            <p:tav tm="0">
                                              <p:val>
                                                <p:strVal val="#ppt_y"/>
                                              </p:val>
                                            </p:tav>
                                            <p:tav tm="100000">
                                              <p:val>
                                                <p:strVal val="#ppt_y"/>
                                              </p:val>
                                            </p:tav>
                                          </p:tavLst>
                                        </p:anim>
                                      </p:childTnLst>
                                    </p:cTn>
                                  </p:par>
                                </p:childTnLst>
                              </p:cTn>
                            </p:par>
                            <p:par>
                              <p:cTn id="79" fill="hold">
                                <p:stCondLst>
                                  <p:cond delay="500"/>
                                </p:stCondLst>
                                <p:childTnLst>
                                  <p:par>
                                    <p:cTn id="80" presetID="10" presetClass="entr" presetSubtype="0" fill="hold" grpId="0" nodeType="afterEffect">
                                      <p:stCondLst>
                                        <p:cond delay="0"/>
                                      </p:stCondLst>
                                      <p:childTnLst>
                                        <p:set>
                                          <p:cBhvr>
                                            <p:cTn id="81" dur="1" fill="hold">
                                              <p:stCondLst>
                                                <p:cond delay="0"/>
                                              </p:stCondLst>
                                            </p:cTn>
                                            <p:tgtEl>
                                              <p:spTgt spid="37"/>
                                            </p:tgtEl>
                                            <p:attrNameLst>
                                              <p:attrName>style.visibility</p:attrName>
                                            </p:attrNameLst>
                                          </p:cBhvr>
                                          <p:to>
                                            <p:strVal val="visible"/>
                                          </p:to>
                                        </p:set>
                                        <p:animEffect transition="in" filter="fade">
                                          <p:cBhvr>
                                            <p:cTn id="82"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p:bldP spid="44" grpId="0"/>
          <p:bldP spid="46" grpId="0"/>
          <p:bldP spid="48" grpId="0"/>
          <p:bldP spid="20" grpId="0" animBg="1"/>
          <p:bldP spid="21" grpId="0" animBg="1"/>
        </p:bldLst>
      </p:timing>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0" name="TextBox 19"/>
          <p:cNvSpPr txBox="1"/>
          <p:nvPr/>
        </p:nvSpPr>
        <p:spPr>
          <a:xfrm>
            <a:off x="257356" y="1892392"/>
            <a:ext cx="8888972" cy="584775"/>
          </a:xfrm>
          <a:prstGeom prst="rect">
            <a:avLst/>
          </a:prstGeom>
          <a:noFill/>
        </p:spPr>
        <p:txBody>
          <a:bodyPr wrap="none" rtlCol="0">
            <a:spAutoFit/>
          </a:bodyPr>
          <a:lstStyle/>
          <a:p>
            <a:pPr algn="ctr"/>
            <a:r>
              <a:rPr lang="en-US" sz="3200" b="1" dirty="0">
                <a:solidFill>
                  <a:srgbClr val="0070C0"/>
                </a:solidFill>
                <a:latin typeface="Century Gothic" panose="020B0502020202020204" pitchFamily="34" charset="0"/>
                <a:cs typeface="Arial" panose="020B0604020202020204" pitchFamily="34" charset="0"/>
              </a:rPr>
              <a:t>DEVICES WITH GREATEST GROWTH POTENTIAL</a:t>
            </a:r>
          </a:p>
        </p:txBody>
      </p:sp>
      <p:sp>
        <p:nvSpPr>
          <p:cNvPr id="21" name="TextBox 20"/>
          <p:cNvSpPr txBox="1"/>
          <p:nvPr/>
        </p:nvSpPr>
        <p:spPr>
          <a:xfrm>
            <a:off x="6116802" y="2625084"/>
            <a:ext cx="5375189" cy="584775"/>
          </a:xfrm>
          <a:prstGeom prst="rect">
            <a:avLst/>
          </a:prstGeom>
          <a:noFill/>
        </p:spPr>
        <p:txBody>
          <a:bodyPr wrap="none" rtlCol="0">
            <a:spAutoFit/>
          </a:bodyPr>
          <a:lstStyle/>
          <a:p>
            <a:r>
              <a:rPr lang="en-US" sz="3200" dirty="0">
                <a:solidFill>
                  <a:srgbClr val="0070C0"/>
                </a:solidFill>
                <a:latin typeface="Century Gothic" panose="020B0502020202020204" pitchFamily="34" charset="0"/>
                <a:cs typeface="Arial" panose="020B0604020202020204" pitchFamily="34" charset="0"/>
              </a:rPr>
              <a:t>OTT and Connected Cars.</a:t>
            </a:r>
          </a:p>
        </p:txBody>
      </p:sp>
    </p:spTree>
    <p:extLst>
      <p:ext uri="{BB962C8B-B14F-4D97-AF65-F5344CB8AC3E}">
        <p14:creationId xmlns:p14="http://schemas.microsoft.com/office/powerpoint/2010/main" val="1500876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fade">
                                      <p:cBhvr>
                                        <p:cTn id="7" dur="1000"/>
                                        <p:tgtEl>
                                          <p:spTgt spid="2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fade">
                                      <p:cBhvr>
                                        <p:cTn id="11" dur="10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descr="Image result for pierre bruneau"/>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446268" y="1937099"/>
            <a:ext cx="3299466" cy="3299469"/>
          </a:xfrm>
          <a:prstGeom prst="ellipse">
            <a:avLst/>
          </a:prstGeom>
          <a:noFill/>
          <a:ln w="3175">
            <a:solidFill>
              <a:srgbClr val="7030A0"/>
            </a:solidFill>
          </a:ln>
          <a:extLst>
            <a:ext uri="{909E8E84-426E-40DD-AFC4-6F175D3DCCD1}">
              <a14:hiddenFill xmlns:a14="http://schemas.microsoft.com/office/drawing/2010/main">
                <a:solidFill>
                  <a:srgbClr val="FFFFFF"/>
                </a:solidFill>
              </a14:hiddenFill>
            </a:ext>
          </a:extLst>
        </p:spPr>
      </p:pic>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 name="TextBox 1"/>
          <p:cNvSpPr txBox="1"/>
          <p:nvPr/>
        </p:nvSpPr>
        <p:spPr>
          <a:xfrm>
            <a:off x="4346162" y="644402"/>
            <a:ext cx="3499676" cy="1138773"/>
          </a:xfrm>
          <a:prstGeom prst="rect">
            <a:avLst/>
          </a:prstGeom>
          <a:noFill/>
        </p:spPr>
        <p:txBody>
          <a:bodyPr wrap="none" rtlCol="0">
            <a:spAutoFit/>
          </a:bodyPr>
          <a:lstStyle/>
          <a:p>
            <a:pPr algn="ctr"/>
            <a:r>
              <a:rPr lang="en-US" sz="4400" b="1" dirty="0">
                <a:solidFill>
                  <a:srgbClr val="7030A0"/>
                </a:solidFill>
                <a:latin typeface="Century Gothic" panose="020B0502020202020204" pitchFamily="34" charset="0"/>
              </a:rPr>
              <a:t>REACH/TIME</a:t>
            </a:r>
          </a:p>
          <a:p>
            <a:pPr algn="ctr"/>
            <a:r>
              <a:rPr lang="en-US" sz="2400" b="1" dirty="0">
                <a:solidFill>
                  <a:srgbClr val="7030A0"/>
                </a:solidFill>
                <a:latin typeface="Century Gothic" panose="020B0502020202020204" pitchFamily="34" charset="0"/>
              </a:rPr>
              <a:t>GRID</a:t>
            </a:r>
            <a:endParaRPr lang="en-US" sz="2000" b="1" dirty="0">
              <a:solidFill>
                <a:srgbClr val="7030A0"/>
              </a:solidFill>
              <a:latin typeface="Century Gothic" panose="020B0502020202020204" pitchFamily="34" charset="0"/>
            </a:endParaRPr>
          </a:p>
        </p:txBody>
      </p:sp>
      <p:sp>
        <p:nvSpPr>
          <p:cNvPr id="8" name="Rectangle 7"/>
          <p:cNvSpPr/>
          <p:nvPr/>
        </p:nvSpPr>
        <p:spPr>
          <a:xfrm>
            <a:off x="1165414" y="5581125"/>
            <a:ext cx="9861174" cy="923330"/>
          </a:xfrm>
          <a:prstGeom prst="rect">
            <a:avLst/>
          </a:prstGeom>
        </p:spPr>
        <p:txBody>
          <a:bodyPr wrap="square">
            <a:spAutoFit/>
          </a:bodyPr>
          <a:lstStyle/>
          <a:p>
            <a:pPr algn="ctr"/>
            <a:r>
              <a:rPr lang="en-US" b="1" dirty="0">
                <a:solidFill>
                  <a:srgbClr val="7030A0"/>
                </a:solidFill>
                <a:latin typeface="Century Gothic" panose="020B0502020202020204" pitchFamily="34" charset="0"/>
              </a:rPr>
              <a:t>Pierre </a:t>
            </a:r>
            <a:r>
              <a:rPr lang="en-US" b="1" dirty="0" err="1">
                <a:solidFill>
                  <a:srgbClr val="7030A0"/>
                </a:solidFill>
                <a:latin typeface="Century Gothic" panose="020B0502020202020204" pitchFamily="34" charset="0"/>
              </a:rPr>
              <a:t>Bruneau</a:t>
            </a:r>
            <a:endParaRPr lang="en-US" b="1" dirty="0">
              <a:solidFill>
                <a:srgbClr val="7030A0"/>
              </a:solidFill>
              <a:latin typeface="Century Gothic" panose="020B0502020202020204" pitchFamily="34" charset="0"/>
            </a:endParaRPr>
          </a:p>
          <a:p>
            <a:pPr algn="ctr"/>
            <a:r>
              <a:rPr lang="en-US" dirty="0">
                <a:solidFill>
                  <a:srgbClr val="7030A0"/>
                </a:solidFill>
                <a:latin typeface="Century Gothic" panose="020B0502020202020204" pitchFamily="34" charset="0"/>
              </a:rPr>
              <a:t>A Quebec broadcaster and founder of “</a:t>
            </a:r>
            <a:r>
              <a:rPr lang="en-US" dirty="0" err="1">
                <a:solidFill>
                  <a:srgbClr val="7030A0"/>
                </a:solidFill>
                <a:latin typeface="Century Gothic" panose="020B0502020202020204" pitchFamily="34" charset="0"/>
              </a:rPr>
              <a:t>Fondation</a:t>
            </a:r>
            <a:r>
              <a:rPr lang="en-US" dirty="0">
                <a:solidFill>
                  <a:srgbClr val="7030A0"/>
                </a:solidFill>
                <a:latin typeface="Century Gothic" panose="020B0502020202020204" pitchFamily="34" charset="0"/>
              </a:rPr>
              <a:t> Charles </a:t>
            </a:r>
            <a:r>
              <a:rPr lang="en-US" dirty="0" err="1">
                <a:solidFill>
                  <a:srgbClr val="7030A0"/>
                </a:solidFill>
                <a:latin typeface="Century Gothic" panose="020B0502020202020204" pitchFamily="34" charset="0"/>
              </a:rPr>
              <a:t>Bruneau</a:t>
            </a:r>
            <a:r>
              <a:rPr lang="en-US" dirty="0">
                <a:solidFill>
                  <a:srgbClr val="7030A0"/>
                </a:solidFill>
                <a:latin typeface="Century Gothic" panose="020B0502020202020204" pitchFamily="34" charset="0"/>
              </a:rPr>
              <a:t>” which raises funds for the care and treatment of thousands of children with cancer.</a:t>
            </a:r>
            <a:endParaRPr lang="en-US" sz="2400" dirty="0">
              <a:solidFill>
                <a:srgbClr val="7030A0"/>
              </a:solidFill>
              <a:latin typeface="Century Gothic" panose="020B0502020202020204" pitchFamily="34" charset="0"/>
            </a:endParaRPr>
          </a:p>
        </p:txBody>
      </p:sp>
    </p:spTree>
    <p:extLst>
      <p:ext uri="{BB962C8B-B14F-4D97-AF65-F5344CB8AC3E}">
        <p14:creationId xmlns:p14="http://schemas.microsoft.com/office/powerpoint/2010/main" val="2025180620"/>
      </p:ext>
    </p:extLst>
  </p:cSld>
  <p:clrMapOvr>
    <a:masterClrMapping/>
  </p:clrMapOvr>
  <p:transition spd="slow">
    <p:push/>
  </p:transition>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grpSp>
        <p:nvGrpSpPr>
          <p:cNvPr id="2" name="Group 1"/>
          <p:cNvGrpSpPr/>
          <p:nvPr/>
        </p:nvGrpSpPr>
        <p:grpSpPr>
          <a:xfrm>
            <a:off x="39045" y="20893"/>
            <a:ext cx="11977413" cy="6693136"/>
            <a:chOff x="39045" y="20893"/>
            <a:chExt cx="11977413" cy="6693136"/>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sp>
        <p:nvSpPr>
          <p:cNvPr id="47" name="TextBox 4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grpSp>
        <p:nvGrpSpPr>
          <p:cNvPr id="48" name="Group 47"/>
          <p:cNvGrpSpPr/>
          <p:nvPr/>
        </p:nvGrpSpPr>
        <p:grpSpPr>
          <a:xfrm>
            <a:off x="545789" y="159656"/>
            <a:ext cx="11715636" cy="6717212"/>
            <a:chOff x="545789" y="159656"/>
            <a:chExt cx="11715636" cy="6717212"/>
          </a:xfrm>
        </p:grpSpPr>
        <p:grpSp>
          <p:nvGrpSpPr>
            <p:cNvPr id="54" name="Group 53"/>
            <p:cNvGrpSpPr/>
            <p:nvPr/>
          </p:nvGrpSpPr>
          <p:grpSpPr>
            <a:xfrm rot="16200000" flipV="1">
              <a:off x="3068712" y="-2363267"/>
              <a:ext cx="6424826" cy="11470672"/>
              <a:chOff x="2062976" y="1131759"/>
              <a:chExt cx="8452624" cy="4572000"/>
            </a:xfrm>
          </p:grpSpPr>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62" name="TextBox 61"/>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63" name="TextBox 62"/>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65" name="TextBox 64"/>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grpSp>
      <p:grpSp>
        <p:nvGrpSpPr>
          <p:cNvPr id="3" name="Group 2"/>
          <p:cNvGrpSpPr/>
          <p:nvPr/>
        </p:nvGrpSpPr>
        <p:grpSpPr>
          <a:xfrm>
            <a:off x="4396041" y="2255170"/>
            <a:ext cx="3399918" cy="2347660"/>
            <a:chOff x="6428485" y="3664597"/>
            <a:chExt cx="3399918" cy="2347660"/>
          </a:xfrm>
        </p:grpSpPr>
        <p:sp>
          <p:nvSpPr>
            <p:cNvPr id="106" name="Rectangle 105"/>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TextBox 106"/>
            <p:cNvSpPr txBox="1"/>
            <p:nvPr/>
          </p:nvSpPr>
          <p:spPr>
            <a:xfrm>
              <a:off x="6603945" y="3818206"/>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NUMERIS</a:t>
              </a:r>
            </a:p>
            <a:p>
              <a:pPr algn="ctr"/>
              <a:r>
                <a:rPr lang="en-US" b="1" dirty="0">
                  <a:solidFill>
                    <a:srgbClr val="C00000"/>
                  </a:solidFill>
                  <a:latin typeface="Century Gothic" panose="020B0502020202020204" pitchFamily="34" charset="0"/>
                </a:rPr>
                <a:t>TV</a:t>
              </a:r>
              <a:r>
                <a:rPr lang="en-US" dirty="0">
                  <a:latin typeface="Century Gothic" panose="020B0502020202020204" pitchFamily="34" charset="0"/>
                </a:rPr>
                <a:t>/</a:t>
              </a:r>
              <a:r>
                <a:rPr lang="en-US" b="1" dirty="0">
                  <a:solidFill>
                    <a:srgbClr val="197EC6"/>
                  </a:solidFill>
                  <a:latin typeface="Century Gothic" panose="020B0502020202020204" pitchFamily="34" charset="0"/>
                </a:rPr>
                <a:t>Radio</a:t>
              </a:r>
            </a:p>
          </p:txBody>
        </p:sp>
        <p:sp>
          <p:nvSpPr>
            <p:cNvPr id="114" name="TextBox 113"/>
            <p:cNvSpPr txBox="1"/>
            <p:nvPr/>
          </p:nvSpPr>
          <p:spPr>
            <a:xfrm>
              <a:off x="6603945" y="4550666"/>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VIVIDATA</a:t>
              </a:r>
            </a:p>
            <a:p>
              <a:pPr algn="ctr"/>
              <a:r>
                <a:rPr lang="en-US" b="1" dirty="0">
                  <a:solidFill>
                    <a:srgbClr val="7030A0"/>
                  </a:solidFill>
                  <a:latin typeface="Century Gothic" panose="020B0502020202020204" pitchFamily="34" charset="0"/>
                </a:rPr>
                <a:t>NEWSPAPER</a:t>
              </a:r>
              <a:r>
                <a:rPr lang="en-US" dirty="0">
                  <a:latin typeface="Century Gothic" panose="020B0502020202020204" pitchFamily="34" charset="0"/>
                </a:rPr>
                <a:t>/</a:t>
              </a:r>
              <a:r>
                <a:rPr lang="en-US" b="1" dirty="0">
                  <a:solidFill>
                    <a:srgbClr val="7F6000"/>
                  </a:solidFill>
                  <a:latin typeface="Century Gothic" panose="020B0502020202020204" pitchFamily="34" charset="0"/>
                </a:rPr>
                <a:t>MAGAZINE</a:t>
              </a:r>
            </a:p>
          </p:txBody>
        </p:sp>
        <p:sp>
          <p:nvSpPr>
            <p:cNvPr id="116" name="TextBox 115"/>
            <p:cNvSpPr txBox="1"/>
            <p:nvPr/>
          </p:nvSpPr>
          <p:spPr>
            <a:xfrm>
              <a:off x="6603945" y="5264629"/>
              <a:ext cx="3058847" cy="646331"/>
            </a:xfrm>
            <a:prstGeom prst="rect">
              <a:avLst/>
            </a:prstGeom>
            <a:noFill/>
            <a:ln w="3175">
              <a:noFill/>
            </a:ln>
          </p:spPr>
          <p:txBody>
            <a:bodyPr wrap="square" rtlCol="0">
              <a:spAutoFit/>
            </a:bodyPr>
            <a:lstStyle/>
            <a:p>
              <a:pPr algn="ctr"/>
              <a:r>
                <a:rPr lang="en-US" dirty="0">
                  <a:latin typeface="Century Gothic" panose="020B0502020202020204" pitchFamily="34" charset="0"/>
                </a:rPr>
                <a:t>comScore</a:t>
              </a:r>
            </a:p>
            <a:p>
              <a:pPr algn="ctr"/>
              <a:r>
                <a:rPr lang="en-US" b="1" dirty="0">
                  <a:solidFill>
                    <a:srgbClr val="548235"/>
                  </a:solidFill>
                  <a:latin typeface="Century Gothic" panose="020B0502020202020204" pitchFamily="34" charset="0"/>
                </a:rPr>
                <a:t>INTERNET</a:t>
              </a:r>
            </a:p>
          </p:txBody>
        </p:sp>
      </p:grpSp>
      <p:sp>
        <p:nvSpPr>
          <p:cNvPr id="5" name="Arrow: Left 4"/>
          <p:cNvSpPr/>
          <p:nvPr/>
        </p:nvSpPr>
        <p:spPr>
          <a:xfrm>
            <a:off x="6650969" y="2057194"/>
            <a:ext cx="5350902" cy="1322662"/>
          </a:xfrm>
          <a:prstGeom prst="lef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a:t>
            </a:r>
          </a:p>
          <a:p>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1245163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500"/>
                                  </p:stCondLst>
                                  <p:childTnLst>
                                    <p:set>
                                      <p:cBhvr>
                                        <p:cTn id="6" dur="1" fill="hold">
                                          <p:stCondLst>
                                            <p:cond delay="0"/>
                                          </p:stCondLst>
                                        </p:cTn>
                                        <p:tgtEl>
                                          <p:spTgt spid="61"/>
                                        </p:tgtEl>
                                        <p:attrNameLst>
                                          <p:attrName>style.visibility</p:attrName>
                                        </p:attrNameLst>
                                      </p:cBhvr>
                                      <p:to>
                                        <p:strVal val="visible"/>
                                      </p:to>
                                    </p:set>
                                    <p:animEffect transition="in" filter="fade">
                                      <p:cBhvr>
                                        <p:cTn id="7" dur="1000"/>
                                        <p:tgtEl>
                                          <p:spTgt spid="61"/>
                                        </p:tgtEl>
                                      </p:cBhvr>
                                    </p:animEffect>
                                  </p:childTnLst>
                                </p:cTn>
                              </p:par>
                            </p:childTnLst>
                          </p:cTn>
                        </p:par>
                        <p:par>
                          <p:cTn id="8" fill="hold">
                            <p:stCondLst>
                              <p:cond delay="1500"/>
                            </p:stCondLst>
                            <p:childTnLst>
                              <p:par>
                                <p:cTn id="9" presetID="22" presetClass="entr" presetSubtype="4"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1000"/>
                                        <p:tgtEl>
                                          <p:spTgt spid="2"/>
                                        </p:tgtEl>
                                      </p:cBhvr>
                                    </p:animEffect>
                                  </p:childTnLst>
                                </p:cTn>
                              </p:par>
                            </p:childTnLst>
                          </p:cTn>
                        </p:par>
                        <p:par>
                          <p:cTn id="12" fill="hold">
                            <p:stCondLst>
                              <p:cond delay="2500"/>
                            </p:stCondLst>
                            <p:childTnLst>
                              <p:par>
                                <p:cTn id="13" presetID="10" presetClass="entr" presetSubtype="0" fill="hold" grpId="0" nodeType="afterEffect">
                                  <p:stCondLst>
                                    <p:cond delay="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1000"/>
                                        <p:tgtEl>
                                          <p:spTgt spid="47"/>
                                        </p:tgtEl>
                                      </p:cBhvr>
                                    </p:animEffect>
                                  </p:childTnLst>
                                </p:cTn>
                              </p:par>
                            </p:childTnLst>
                          </p:cTn>
                        </p:par>
                        <p:par>
                          <p:cTn id="16" fill="hold">
                            <p:stCondLst>
                              <p:cond delay="3500"/>
                            </p:stCondLst>
                            <p:childTnLst>
                              <p:par>
                                <p:cTn id="17" presetID="22" presetClass="entr" presetSubtype="8" fill="hold" nodeType="afterEffect">
                                  <p:stCondLst>
                                    <p:cond delay="0"/>
                                  </p:stCondLst>
                                  <p:childTnLst>
                                    <p:set>
                                      <p:cBhvr>
                                        <p:cTn id="18" dur="1" fill="hold">
                                          <p:stCondLst>
                                            <p:cond delay="0"/>
                                          </p:stCondLst>
                                        </p:cTn>
                                        <p:tgtEl>
                                          <p:spTgt spid="48"/>
                                        </p:tgtEl>
                                        <p:attrNameLst>
                                          <p:attrName>style.visibility</p:attrName>
                                        </p:attrNameLst>
                                      </p:cBhvr>
                                      <p:to>
                                        <p:strVal val="visible"/>
                                      </p:to>
                                    </p:set>
                                    <p:animEffect transition="in" filter="wipe(left)">
                                      <p:cBhvr>
                                        <p:cTn id="19" dur="1000"/>
                                        <p:tgtEl>
                                          <p:spTgt spid="48"/>
                                        </p:tgtEl>
                                      </p:cBhvr>
                                    </p:animEffect>
                                  </p:childTnLst>
                                </p:cTn>
                              </p:par>
                            </p:childTnLst>
                          </p:cTn>
                        </p:par>
                        <p:par>
                          <p:cTn id="20" fill="hold">
                            <p:stCondLst>
                              <p:cond delay="4500"/>
                            </p:stCondLst>
                            <p:childTnLst>
                              <p:par>
                                <p:cTn id="21" presetID="10" presetClass="entr" presetSubtype="0"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fade">
                                      <p:cBhvr>
                                        <p:cTn id="23" dur="2000"/>
                                        <p:tgtEl>
                                          <p:spTgt spid="3"/>
                                        </p:tgtEl>
                                      </p:cBhvr>
                                    </p:animEffect>
                                  </p:childTnLst>
                                </p:cTn>
                              </p:par>
                            </p:childTnLst>
                          </p:cTn>
                        </p:par>
                        <p:par>
                          <p:cTn id="24" fill="hold">
                            <p:stCondLst>
                              <p:cond delay="6500"/>
                            </p:stCondLst>
                            <p:childTnLst>
                              <p:par>
                                <p:cTn id="25" presetID="2" presetClass="entr" presetSubtype="2"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additive="base">
                                        <p:cTn id="27" dur="500" fill="hold"/>
                                        <p:tgtEl>
                                          <p:spTgt spid="5"/>
                                        </p:tgtEl>
                                        <p:attrNameLst>
                                          <p:attrName>ppt_x</p:attrName>
                                        </p:attrNameLst>
                                      </p:cBhvr>
                                      <p:tavLst>
                                        <p:tav tm="0">
                                          <p:val>
                                            <p:strVal val="1+#ppt_w/2"/>
                                          </p:val>
                                        </p:tav>
                                        <p:tav tm="100000">
                                          <p:val>
                                            <p:strVal val="#ppt_x"/>
                                          </p:val>
                                        </p:tav>
                                      </p:tavLst>
                                    </p:anim>
                                    <p:anim calcmode="lin" valueType="num">
                                      <p:cBhvr additive="base">
                                        <p:cTn id="2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47" grpId="0"/>
      <p:bldP spid="5" grpId="0" animBg="1"/>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grpSp>
        <p:nvGrpSpPr>
          <p:cNvPr id="2" name="Group 1"/>
          <p:cNvGrpSpPr/>
          <p:nvPr/>
        </p:nvGrpSpPr>
        <p:grpSpPr>
          <a:xfrm>
            <a:off x="39045" y="20893"/>
            <a:ext cx="11977413" cy="6693136"/>
            <a:chOff x="39045" y="20893"/>
            <a:chExt cx="11977413" cy="6693136"/>
          </a:xfrm>
        </p:grpSpPr>
        <p:cxnSp>
          <p:nvCxnSpPr>
            <p:cNvPr id="25" name="Straight Connector 24"/>
            <p:cNvCxnSpPr/>
            <p:nvPr/>
          </p:nvCxnSpPr>
          <p:spPr>
            <a:xfrm rot="10800000" flipH="1">
              <a:off x="542221" y="1596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flipH="1">
              <a:off x="542221" y="37374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flipH="1">
              <a:off x="542221" y="5878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flipH="1">
              <a:off x="542221" y="8019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flipH="1">
              <a:off x="542221" y="101600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flipH="1">
              <a:off x="542221" y="12300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flipH="1">
              <a:off x="542221" y="14441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flipH="1">
              <a:off x="542221" y="165826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flipH="1">
              <a:off x="542221" y="18723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flipH="1">
              <a:off x="542221" y="20864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flipH="1">
              <a:off x="542221" y="23005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flipH="1">
              <a:off x="542221" y="251460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flipH="1">
              <a:off x="542221" y="27286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flipH="1">
              <a:off x="542221" y="294278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flipH="1">
              <a:off x="542221" y="315686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flipH="1">
              <a:off x="542221" y="3370955"/>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flipH="1">
              <a:off x="542221" y="358504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flipH="1">
              <a:off x="542221" y="379912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flipH="1">
              <a:off x="542221" y="401321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flipH="1">
              <a:off x="542221" y="422730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flipH="1">
              <a:off x="542221" y="4441388"/>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flipH="1">
              <a:off x="542221" y="465547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H="1">
              <a:off x="542221" y="4869561"/>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flipH="1">
              <a:off x="542221" y="5083648"/>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flipH="1">
              <a:off x="542221" y="52977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flipH="1">
              <a:off x="542221" y="5511821"/>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flipH="1">
              <a:off x="542221" y="572813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flipH="1">
              <a:off x="542221" y="5942222"/>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flipH="1">
              <a:off x="542221" y="6156309"/>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flipH="1">
              <a:off x="542221" y="6370395"/>
              <a:ext cx="11474237"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flipH="1">
              <a:off x="542221" y="6584482"/>
              <a:ext cx="1147423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sp>
        <p:nvSpPr>
          <p:cNvPr id="47" name="TextBox 4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grpSp>
        <p:nvGrpSpPr>
          <p:cNvPr id="48" name="Group 47"/>
          <p:cNvGrpSpPr/>
          <p:nvPr/>
        </p:nvGrpSpPr>
        <p:grpSpPr>
          <a:xfrm>
            <a:off x="545789" y="159656"/>
            <a:ext cx="11715636" cy="6717212"/>
            <a:chOff x="545789" y="159656"/>
            <a:chExt cx="11715636" cy="6717212"/>
          </a:xfrm>
        </p:grpSpPr>
        <p:grpSp>
          <p:nvGrpSpPr>
            <p:cNvPr id="54" name="Group 53"/>
            <p:cNvGrpSpPr/>
            <p:nvPr/>
          </p:nvGrpSpPr>
          <p:grpSpPr>
            <a:xfrm rot="16200000" flipV="1">
              <a:off x="3068712" y="-2363267"/>
              <a:ext cx="6424826" cy="11470672"/>
              <a:chOff x="2062976" y="1131759"/>
              <a:chExt cx="8452624" cy="4572000"/>
            </a:xfrm>
          </p:grpSpPr>
          <p:cxnSp>
            <p:nvCxnSpPr>
              <p:cNvPr id="66" name="Straight Connector 65"/>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5" name="TextBox 54"/>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62" name="TextBox 61"/>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63" name="TextBox 62"/>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65" name="TextBox 64"/>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grpSp>
      <p:grpSp>
        <p:nvGrpSpPr>
          <p:cNvPr id="3" name="Group 2"/>
          <p:cNvGrpSpPr/>
          <p:nvPr/>
        </p:nvGrpSpPr>
        <p:grpSpPr>
          <a:xfrm>
            <a:off x="6428485" y="3664597"/>
            <a:ext cx="3399918" cy="2347660"/>
            <a:chOff x="6428485" y="3664597"/>
            <a:chExt cx="3399918" cy="2347660"/>
          </a:xfrm>
        </p:grpSpPr>
        <p:sp>
          <p:nvSpPr>
            <p:cNvPr id="106" name="Rectangle 105"/>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TextBox 106"/>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18+ 2001 Weekly Reach/Minutes</a:t>
              </a:r>
            </a:p>
          </p:txBody>
        </p:sp>
      </p:grpSp>
      <p:grpSp>
        <p:nvGrpSpPr>
          <p:cNvPr id="103" name="Group 102"/>
          <p:cNvGrpSpPr/>
          <p:nvPr/>
        </p:nvGrpSpPr>
        <p:grpSpPr>
          <a:xfrm>
            <a:off x="6654555" y="4517543"/>
            <a:ext cx="2788875" cy="343743"/>
            <a:chOff x="6654555" y="4517543"/>
            <a:chExt cx="2788875" cy="343743"/>
          </a:xfrm>
        </p:grpSpPr>
        <p:sp>
          <p:nvSpPr>
            <p:cNvPr id="104" name="TextBox 103"/>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96%  1,531</a:t>
              </a:r>
            </a:p>
          </p:txBody>
        </p:sp>
        <p:grpSp>
          <p:nvGrpSpPr>
            <p:cNvPr id="105" name="Group 104"/>
            <p:cNvGrpSpPr/>
            <p:nvPr/>
          </p:nvGrpSpPr>
          <p:grpSpPr>
            <a:xfrm>
              <a:off x="7998888" y="4517543"/>
              <a:ext cx="223574" cy="308674"/>
              <a:chOff x="7998888" y="4517543"/>
              <a:chExt cx="223574" cy="308674"/>
            </a:xfrm>
          </p:grpSpPr>
          <p:pic>
            <p:nvPicPr>
              <p:cNvPr id="112" name="Picture 111"/>
              <p:cNvPicPr>
                <a:picLocks noChangeAspect="1"/>
              </p:cNvPicPr>
              <p:nvPr/>
            </p:nvPicPr>
            <p:blipFill>
              <a:blip r:embed="rId2"/>
              <a:stretch>
                <a:fillRect/>
              </a:stretch>
            </p:blipFill>
            <p:spPr>
              <a:xfrm>
                <a:off x="7998888" y="4586713"/>
                <a:ext cx="223574" cy="223574"/>
              </a:xfrm>
              <a:prstGeom prst="rect">
                <a:avLst/>
              </a:prstGeom>
            </p:spPr>
          </p:pic>
          <p:sp>
            <p:nvSpPr>
              <p:cNvPr id="113" name="TextBox 112"/>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111" name="TextBox 110"/>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spTree>
    <p:extLst>
      <p:ext uri="{BB962C8B-B14F-4D97-AF65-F5344CB8AC3E}">
        <p14:creationId xmlns:p14="http://schemas.microsoft.com/office/powerpoint/2010/main" val="3504121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fade">
                                      <p:cBhvr>
                                        <p:cTn id="11" dur="20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63" name="Group 62"/>
            <p:cNvGrpSpPr/>
            <p:nvPr/>
          </p:nvGrpSpPr>
          <p:grpSpPr>
            <a:xfrm>
              <a:off x="754987" y="2237943"/>
              <a:ext cx="9910371" cy="1205771"/>
              <a:chOff x="-11669486" y="-1545133"/>
              <a:chExt cx="2993572" cy="4438942"/>
            </a:xfrm>
          </p:grpSpPr>
          <p:cxnSp>
            <p:nvCxnSpPr>
              <p:cNvPr id="65" name="Straight Connector 64"/>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1" name="TextBox 60"/>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62" name="TextBox 61"/>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pic>
        <p:nvPicPr>
          <p:cNvPr id="72" name="Picture 71"/>
          <p:cNvPicPr>
            <a:picLocks noChangeAspect="1"/>
          </p:cNvPicPr>
          <p:nvPr/>
        </p:nvPicPr>
        <p:blipFill>
          <a:blip r:embed="rId2"/>
          <a:stretch>
            <a:fillRect/>
          </a:stretch>
        </p:blipFill>
        <p:spPr>
          <a:xfrm>
            <a:off x="19250" y="0"/>
            <a:ext cx="1690410" cy="390930"/>
          </a:xfrm>
          <a:prstGeom prst="rect">
            <a:avLst/>
          </a:prstGeom>
        </p:spPr>
      </p:pic>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18" name="Group 17"/>
          <p:cNvGrpSpPr/>
          <p:nvPr/>
        </p:nvGrpSpPr>
        <p:grpSpPr>
          <a:xfrm>
            <a:off x="75554" y="-200392"/>
            <a:ext cx="3439154" cy="3252197"/>
            <a:chOff x="47030" y="246391"/>
            <a:chExt cx="3588022" cy="3392970"/>
          </a:xfrm>
        </p:grpSpPr>
        <p:cxnSp>
          <p:nvCxnSpPr>
            <p:cNvPr id="403" name="Straight Connector 402"/>
            <p:cNvCxnSpPr/>
            <p:nvPr/>
          </p:nvCxnSpPr>
          <p:spPr>
            <a:xfrm flipH="1">
              <a:off x="1121717" y="2321068"/>
              <a:ext cx="257315" cy="131829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04" name="Group 403"/>
            <p:cNvGrpSpPr/>
            <p:nvPr/>
          </p:nvGrpSpPr>
          <p:grpSpPr>
            <a:xfrm rot="492725">
              <a:off x="47030" y="246391"/>
              <a:ext cx="3588022" cy="2166220"/>
              <a:chOff x="3351520" y="257708"/>
              <a:chExt cx="3588022" cy="2166220"/>
            </a:xfrm>
          </p:grpSpPr>
          <p:grpSp>
            <p:nvGrpSpPr>
              <p:cNvPr id="422" name="Group 421"/>
              <p:cNvGrpSpPr/>
              <p:nvPr/>
            </p:nvGrpSpPr>
            <p:grpSpPr>
              <a:xfrm>
                <a:off x="3351520" y="257708"/>
                <a:ext cx="3588022" cy="2082977"/>
                <a:chOff x="6296626" y="1378368"/>
                <a:chExt cx="2576477" cy="1650539"/>
              </a:xfrm>
            </p:grpSpPr>
            <p:pic>
              <p:nvPicPr>
                <p:cNvPr id="426" name="Picture 425"/>
                <p:cNvPicPr>
                  <a:picLocks noChangeAspect="1"/>
                </p:cNvPicPr>
                <p:nvPr/>
              </p:nvPicPr>
              <p:blipFill rotWithShape="1">
                <a:blip r:embed="rId3"/>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27" name="Rectangle 426"/>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3" name="TextBox 422"/>
              <p:cNvSpPr txBox="1"/>
              <p:nvPr/>
            </p:nvSpPr>
            <p:spPr>
              <a:xfrm>
                <a:off x="3375898" y="2085374"/>
                <a:ext cx="3539266" cy="338554"/>
              </a:xfrm>
              <a:prstGeom prst="rect">
                <a:avLst/>
              </a:prstGeom>
              <a:noFill/>
            </p:spPr>
            <p:txBody>
              <a:bodyPr wrap="square" rtlCol="0">
                <a:spAutoFit/>
              </a:bodyPr>
              <a:lstStyle/>
              <a:p>
                <a:pPr algn="ctr"/>
                <a:r>
                  <a:rPr lang="en-US" sz="1600" i="1" dirty="0">
                    <a:solidFill>
                      <a:srgbClr val="0070C0"/>
                    </a:solidFill>
                  </a:rPr>
                  <a:t>Ron MacLean intros from Rio</a:t>
                </a:r>
              </a:p>
            </p:txBody>
          </p:sp>
          <p:pic>
            <p:nvPicPr>
              <p:cNvPr id="425" name="Picture 424"/>
              <p:cNvPicPr>
                <a:picLocks noChangeAspect="1"/>
              </p:cNvPicPr>
              <p:nvPr/>
            </p:nvPicPr>
            <p:blipFill rotWithShape="1">
              <a:blip r:embed="rId4"/>
              <a:srcRect t="10077" r="7334" b="6876"/>
              <a:stretch/>
            </p:blipFill>
            <p:spPr>
              <a:xfrm>
                <a:off x="3515648" y="281566"/>
                <a:ext cx="3259766" cy="1825871"/>
              </a:xfrm>
              <a:prstGeom prst="rect">
                <a:avLst/>
              </a:prstGeom>
            </p:spPr>
          </p:pic>
        </p:grpSp>
      </p:grpSp>
      <p:sp>
        <p:nvSpPr>
          <p:cNvPr id="430" name="Isosceles Triangle 429"/>
          <p:cNvSpPr/>
          <p:nvPr/>
        </p:nvSpPr>
        <p:spPr>
          <a:xfrm>
            <a:off x="747668"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70" name="TextBox 6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71" name="TextBox 7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sp>
        <p:nvSpPr>
          <p:cNvPr id="4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64" name="Freeform 63"/>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75"/>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60" name="TextBox 59"/>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9984543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2.91667E-6 -3.33333E-6 L 0.02006 -3.33333E-6 " pathEditMode="relative" rAng="0" ptsTypes="AA" p14:bounceEnd="46000">
                                          <p:cBhvr>
                                            <p:cTn id="6" dur="1000" fill="hold"/>
                                            <p:tgtEl>
                                              <p:spTgt spid="430"/>
                                            </p:tgtEl>
                                            <p:attrNameLst>
                                              <p:attrName>ppt_x</p:attrName>
                                              <p:attrName>ppt_y</p:attrName>
                                            </p:attrNameLst>
                                          </p:cBhvr>
                                          <p:rCtr x="1003"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down)">
                                          <p:cBhvr>
                                            <p:cTn id="10" dur="1000"/>
                                            <p:tgtEl>
                                              <p:spTgt spid="16"/>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wipe(left)">
                                          <p:cBhvr>
                                            <p:cTn id="14" dur="1000"/>
                                            <p:tgtEl>
                                              <p:spTgt spid="64"/>
                                            </p:tgtEl>
                                          </p:cBhvr>
                                        </p:animEffect>
                                      </p:childTnLst>
                                    </p:cTn>
                                  </p:par>
                                  <p:par>
                                    <p:cTn id="15" presetID="22" presetClass="entr" presetSubtype="1"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 grpId="0" animBg="1"/>
          <p:bldP spid="64"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2.91667E-6 -3.33333E-6 L 0.02006 -3.33333E-6 " pathEditMode="relative" rAng="0" ptsTypes="AA">
                                          <p:cBhvr>
                                            <p:cTn id="6" dur="1000" fill="hold"/>
                                            <p:tgtEl>
                                              <p:spTgt spid="430"/>
                                            </p:tgtEl>
                                            <p:attrNameLst>
                                              <p:attrName>ppt_x</p:attrName>
                                              <p:attrName>ppt_y</p:attrName>
                                            </p:attrNameLst>
                                          </p:cBhvr>
                                          <p:rCtr x="1003"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wipe(down)">
                                          <p:cBhvr>
                                            <p:cTn id="10" dur="1000"/>
                                            <p:tgtEl>
                                              <p:spTgt spid="16"/>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64"/>
                                            </p:tgtEl>
                                            <p:attrNameLst>
                                              <p:attrName>style.visibility</p:attrName>
                                            </p:attrNameLst>
                                          </p:cBhvr>
                                          <p:to>
                                            <p:strVal val="visible"/>
                                          </p:to>
                                        </p:set>
                                        <p:animEffect transition="in" filter="wipe(left)">
                                          <p:cBhvr>
                                            <p:cTn id="14" dur="1000"/>
                                            <p:tgtEl>
                                              <p:spTgt spid="64"/>
                                            </p:tgtEl>
                                          </p:cBhvr>
                                        </p:animEffect>
                                      </p:childTnLst>
                                    </p:cTn>
                                  </p:par>
                                  <p:par>
                                    <p:cTn id="15" presetID="22" presetClass="entr" presetSubtype="1" fill="hold" nodeType="withEffect">
                                      <p:stCondLst>
                                        <p:cond delay="500"/>
                                      </p:stCondLst>
                                      <p:childTnLst>
                                        <p:set>
                                          <p:cBhvr>
                                            <p:cTn id="16" dur="1" fill="hold">
                                              <p:stCondLst>
                                                <p:cond delay="0"/>
                                              </p:stCondLst>
                                            </p:cTn>
                                            <p:tgtEl>
                                              <p:spTgt spid="18"/>
                                            </p:tgtEl>
                                            <p:attrNameLst>
                                              <p:attrName>style.visibility</p:attrName>
                                            </p:attrNameLst>
                                          </p:cBhvr>
                                          <p:to>
                                            <p:strVal val="visible"/>
                                          </p:to>
                                        </p:set>
                                        <p:animEffect transition="in" filter="wipe(up)">
                                          <p:cBhvr>
                                            <p:cTn id="17" dur="10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 grpId="0" animBg="1"/>
          <p:bldP spid="64" grpId="0" animBg="1"/>
        </p:bldLst>
      </p:timing>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pic>
        <p:nvPicPr>
          <p:cNvPr id="102" name="Picture 101"/>
          <p:cNvPicPr>
            <a:picLocks noChangeAspect="1"/>
          </p:cNvPicPr>
          <p:nvPr/>
        </p:nvPicPr>
        <p:blipFill>
          <a:blip r:embed="rId2"/>
          <a:stretch>
            <a:fillRect/>
          </a:stretch>
        </p:blipFill>
        <p:spPr>
          <a:xfrm>
            <a:off x="423006" y="7065558"/>
            <a:ext cx="238430" cy="238430"/>
          </a:xfrm>
          <a:prstGeom prst="rect">
            <a:avLst/>
          </a:prstGeom>
        </p:spPr>
      </p:pic>
      <p:grpSp>
        <p:nvGrpSpPr>
          <p:cNvPr id="106" name="Group 105"/>
          <p:cNvGrpSpPr/>
          <p:nvPr/>
        </p:nvGrpSpPr>
        <p:grpSpPr>
          <a:xfrm>
            <a:off x="6428485" y="3664597"/>
            <a:ext cx="3399918" cy="2347660"/>
            <a:chOff x="6428485" y="3664597"/>
            <a:chExt cx="3399918" cy="2347660"/>
          </a:xfrm>
        </p:grpSpPr>
        <p:sp>
          <p:nvSpPr>
            <p:cNvPr id="110" name="Rectangle 109"/>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TextBox 110"/>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18+ 2001 Weekly Reach/Minutes</a:t>
              </a:r>
            </a:p>
          </p:txBody>
        </p:sp>
      </p:grpSp>
      <p:grpSp>
        <p:nvGrpSpPr>
          <p:cNvPr id="87" name="Group 86"/>
          <p:cNvGrpSpPr/>
          <p:nvPr/>
        </p:nvGrpSpPr>
        <p:grpSpPr>
          <a:xfrm>
            <a:off x="6654555" y="4517543"/>
            <a:ext cx="2788875" cy="343743"/>
            <a:chOff x="6654555" y="4517543"/>
            <a:chExt cx="2788875" cy="343743"/>
          </a:xfrm>
        </p:grpSpPr>
        <p:sp>
          <p:nvSpPr>
            <p:cNvPr id="89" name="TextBox 88"/>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96%  1,531</a:t>
              </a:r>
            </a:p>
          </p:txBody>
        </p:sp>
        <p:grpSp>
          <p:nvGrpSpPr>
            <p:cNvPr id="90" name="Group 89"/>
            <p:cNvGrpSpPr/>
            <p:nvPr/>
          </p:nvGrpSpPr>
          <p:grpSpPr>
            <a:xfrm>
              <a:off x="7998888" y="4517543"/>
              <a:ext cx="223574" cy="308674"/>
              <a:chOff x="7998888" y="4517543"/>
              <a:chExt cx="223574" cy="308674"/>
            </a:xfrm>
          </p:grpSpPr>
          <p:pic>
            <p:nvPicPr>
              <p:cNvPr id="98" name="Picture 97"/>
              <p:cNvPicPr>
                <a:picLocks noChangeAspect="1"/>
              </p:cNvPicPr>
              <p:nvPr/>
            </p:nvPicPr>
            <p:blipFill>
              <a:blip r:embed="rId2"/>
              <a:stretch>
                <a:fillRect/>
              </a:stretch>
            </p:blipFill>
            <p:spPr>
              <a:xfrm>
                <a:off x="7998888" y="4586713"/>
                <a:ext cx="223574" cy="223574"/>
              </a:xfrm>
              <a:prstGeom prst="rect">
                <a:avLst/>
              </a:prstGeom>
            </p:spPr>
          </p:pic>
          <p:sp>
            <p:nvSpPr>
              <p:cNvPr id="99" name="TextBox 98"/>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93" name="TextBox 92"/>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pic>
        <p:nvPicPr>
          <p:cNvPr id="2" name="Picture 1"/>
          <p:cNvPicPr>
            <a:picLocks noChangeAspect="1"/>
          </p:cNvPicPr>
          <p:nvPr/>
        </p:nvPicPr>
        <p:blipFill>
          <a:blip r:embed="rId3"/>
          <a:stretch>
            <a:fillRect/>
          </a:stretch>
        </p:blipFill>
        <p:spPr>
          <a:xfrm>
            <a:off x="386145" y="6999734"/>
            <a:ext cx="312152" cy="370078"/>
          </a:xfrm>
          <a:prstGeom prst="rect">
            <a:avLst/>
          </a:prstGeom>
        </p:spPr>
      </p:pic>
    </p:spTree>
    <p:extLst>
      <p:ext uri="{BB962C8B-B14F-4D97-AF65-F5344CB8AC3E}">
        <p14:creationId xmlns:p14="http://schemas.microsoft.com/office/powerpoint/2010/main" val="3371367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nodeType="afterEffect" p14:presetBounceEnd="48000">
                                      <p:stCondLst>
                                        <p:cond delay="0"/>
                                      </p:stCondLst>
                                      <p:childTnLst>
                                        <p:animMotion origin="layout" path="M -1.04167E-6 -3.7037E-6 L -1.04167E-6 -0.9618 " pathEditMode="relative" rAng="0" ptsTypes="AA" p14:bounceEnd="48000">
                                          <p:cBhvr>
                                            <p:cTn id="6" dur="2000" fill="hold"/>
                                            <p:tgtEl>
                                              <p:spTgt spid="2"/>
                                            </p:tgtEl>
                                            <p:attrNameLst>
                                              <p:attrName>ppt_x</p:attrName>
                                              <p:attrName>ppt_y</p:attrName>
                                            </p:attrNameLst>
                                          </p:cBhvr>
                                          <p:rCtr x="0" y="-4810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4" presetClass="path" presetSubtype="0" accel="50000" fill="hold" nodeType="afterEffect">
                                      <p:stCondLst>
                                        <p:cond delay="0"/>
                                      </p:stCondLst>
                                      <p:childTnLst>
                                        <p:animMotion origin="layout" path="M -1.04167E-6 -3.7037E-6 L -1.04167E-6 -0.9618 " pathEditMode="relative" rAng="0" ptsTypes="AA">
                                          <p:cBhvr>
                                            <p:cTn id="6" dur="2000" fill="hold"/>
                                            <p:tgtEl>
                                              <p:spTgt spid="2"/>
                                            </p:tgtEl>
                                            <p:attrNameLst>
                                              <p:attrName>ppt_x</p:attrName>
                                              <p:attrName>ppt_y</p:attrName>
                                            </p:attrNameLst>
                                          </p:cBhvr>
                                          <p:rCtr x="0" y="-4810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nvGrpSpPr>
          <p:cNvPr id="124" name="Group 123"/>
          <p:cNvGrpSpPr/>
          <p:nvPr/>
        </p:nvGrpSpPr>
        <p:grpSpPr>
          <a:xfrm>
            <a:off x="6428485" y="3664597"/>
            <a:ext cx="3399918" cy="2347660"/>
            <a:chOff x="6428485" y="3664597"/>
            <a:chExt cx="3399918" cy="2347660"/>
          </a:xfrm>
        </p:grpSpPr>
        <p:sp>
          <p:nvSpPr>
            <p:cNvPr id="125" name="Rectangle 124"/>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TextBox 125"/>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18+ 2001 Weekly Reach/Minutes</a:t>
              </a:r>
            </a:p>
          </p:txBody>
        </p:sp>
      </p:grpSp>
      <p:pic>
        <p:nvPicPr>
          <p:cNvPr id="87" name="Picture 86"/>
          <p:cNvPicPr>
            <a:picLocks noChangeAspect="1"/>
          </p:cNvPicPr>
          <p:nvPr/>
        </p:nvPicPr>
        <p:blipFill>
          <a:blip r:embed="rId2"/>
          <a:stretch>
            <a:fillRect/>
          </a:stretch>
        </p:blipFill>
        <p:spPr>
          <a:xfrm>
            <a:off x="386145" y="410672"/>
            <a:ext cx="312152" cy="370078"/>
          </a:xfrm>
          <a:prstGeom prst="rect">
            <a:avLst/>
          </a:prstGeom>
        </p:spPr>
      </p:pic>
      <p:grpSp>
        <p:nvGrpSpPr>
          <p:cNvPr id="89" name="Group 88"/>
          <p:cNvGrpSpPr/>
          <p:nvPr/>
        </p:nvGrpSpPr>
        <p:grpSpPr>
          <a:xfrm>
            <a:off x="6654555" y="4517543"/>
            <a:ext cx="2788875" cy="343743"/>
            <a:chOff x="6654555" y="4517543"/>
            <a:chExt cx="2788875" cy="343743"/>
          </a:xfrm>
        </p:grpSpPr>
        <p:sp>
          <p:nvSpPr>
            <p:cNvPr id="90" name="TextBox 89"/>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96%  1,531</a:t>
              </a:r>
            </a:p>
          </p:txBody>
        </p:sp>
        <p:grpSp>
          <p:nvGrpSpPr>
            <p:cNvPr id="98" name="Group 97"/>
            <p:cNvGrpSpPr/>
            <p:nvPr/>
          </p:nvGrpSpPr>
          <p:grpSpPr>
            <a:xfrm>
              <a:off x="7998888" y="4517543"/>
              <a:ext cx="223574" cy="308674"/>
              <a:chOff x="7998888" y="4517543"/>
              <a:chExt cx="223574" cy="308674"/>
            </a:xfrm>
          </p:grpSpPr>
          <p:pic>
            <p:nvPicPr>
              <p:cNvPr id="100" name="Picture 99"/>
              <p:cNvPicPr>
                <a:picLocks noChangeAspect="1"/>
              </p:cNvPicPr>
              <p:nvPr/>
            </p:nvPicPr>
            <p:blipFill>
              <a:blip r:embed="rId3"/>
              <a:stretch>
                <a:fillRect/>
              </a:stretch>
            </p:blipFill>
            <p:spPr>
              <a:xfrm>
                <a:off x="7998888" y="4586713"/>
                <a:ext cx="223574" cy="223574"/>
              </a:xfrm>
              <a:prstGeom prst="rect">
                <a:avLst/>
              </a:prstGeom>
            </p:spPr>
          </p:pic>
          <p:sp>
            <p:nvSpPr>
              <p:cNvPr id="101" name="TextBox 100"/>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99" name="TextBox 98"/>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spTree>
    <p:extLst>
      <p:ext uri="{BB962C8B-B14F-4D97-AF65-F5344CB8AC3E}">
        <p14:creationId xmlns:p14="http://schemas.microsoft.com/office/powerpoint/2010/main" val="15006860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afterEffect" p14:presetBounceEnd="62000">
                                      <p:stCondLst>
                                        <p:cond delay="0"/>
                                      </p:stCondLst>
                                      <p:childTnLst>
                                        <p:animMotion origin="layout" path="M -1.04167E-6 4.44444E-6 L 0.47865 4.44444E-6 " pathEditMode="relative" rAng="0" ptsTypes="AA" p14:bounceEnd="62000">
                                          <p:cBhvr>
                                            <p:cTn id="6" dur="2000" fill="hold"/>
                                            <p:tgtEl>
                                              <p:spTgt spid="87"/>
                                            </p:tgtEl>
                                            <p:attrNameLst>
                                              <p:attrName>ppt_x</p:attrName>
                                              <p:attrName>ppt_y</p:attrName>
                                            </p:attrNameLst>
                                          </p:cBhvr>
                                          <p:rCtr x="2393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nodeType="afterEffect">
                                      <p:stCondLst>
                                        <p:cond delay="0"/>
                                      </p:stCondLst>
                                      <p:childTnLst>
                                        <p:animMotion origin="layout" path="M -1.04167E-6 4.44444E-6 L 0.47865 4.44444E-6 " pathEditMode="relative" rAng="0" ptsTypes="AA">
                                          <p:cBhvr>
                                            <p:cTn id="6" dur="2000" fill="hold"/>
                                            <p:tgtEl>
                                              <p:spTgt spid="87"/>
                                            </p:tgtEl>
                                            <p:attrNameLst>
                                              <p:attrName>ppt_x</p:attrName>
                                              <p:attrName>ppt_y</p:attrName>
                                            </p:attrNameLst>
                                          </p:cBhvr>
                                          <p:rCtr x="23932" y="0"/>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grpSp>
        <p:nvGrpSpPr>
          <p:cNvPr id="87" name="Group 86"/>
          <p:cNvGrpSpPr/>
          <p:nvPr/>
        </p:nvGrpSpPr>
        <p:grpSpPr>
          <a:xfrm>
            <a:off x="6428485" y="3664597"/>
            <a:ext cx="3399918" cy="2347660"/>
            <a:chOff x="6428485" y="3664597"/>
            <a:chExt cx="3399918" cy="2347660"/>
          </a:xfrm>
        </p:grpSpPr>
        <p:sp>
          <p:nvSpPr>
            <p:cNvPr id="89" name="Rectangle 88"/>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TextBox 89"/>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a:t>
              </a:r>
              <a:r>
                <a:rPr lang="en-US" sz="1400" b="1" u="sng" dirty="0">
                  <a:latin typeface="Century Gothic" panose="020B0502020202020204" pitchFamily="34" charset="0"/>
                </a:rPr>
                <a:t>2001</a:t>
              </a:r>
              <a:r>
                <a:rPr lang="en-US" sz="1400" dirty="0">
                  <a:latin typeface="Century Gothic" panose="020B0502020202020204" pitchFamily="34" charset="0"/>
                </a:rPr>
                <a:t> Weekly Reach/Minutes</a:t>
              </a:r>
            </a:p>
          </p:txBody>
        </p:sp>
      </p:grpSp>
      <p:grpSp>
        <p:nvGrpSpPr>
          <p:cNvPr id="100" name="Group 99"/>
          <p:cNvGrpSpPr/>
          <p:nvPr/>
        </p:nvGrpSpPr>
        <p:grpSpPr>
          <a:xfrm>
            <a:off x="6654555" y="4517543"/>
            <a:ext cx="2788875" cy="343743"/>
            <a:chOff x="6654555" y="4517543"/>
            <a:chExt cx="2788875" cy="343743"/>
          </a:xfrm>
        </p:grpSpPr>
        <p:sp>
          <p:nvSpPr>
            <p:cNvPr id="101" name="TextBox 100"/>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96%  1,531</a:t>
              </a:r>
            </a:p>
          </p:txBody>
        </p:sp>
        <p:grpSp>
          <p:nvGrpSpPr>
            <p:cNvPr id="114" name="Group 113"/>
            <p:cNvGrpSpPr/>
            <p:nvPr/>
          </p:nvGrpSpPr>
          <p:grpSpPr>
            <a:xfrm>
              <a:off x="7998888" y="4517543"/>
              <a:ext cx="223574" cy="308674"/>
              <a:chOff x="7998888" y="4517543"/>
              <a:chExt cx="223574" cy="308674"/>
            </a:xfrm>
          </p:grpSpPr>
          <p:pic>
            <p:nvPicPr>
              <p:cNvPr id="122" name="Picture 121"/>
              <p:cNvPicPr>
                <a:picLocks noChangeAspect="1"/>
              </p:cNvPicPr>
              <p:nvPr/>
            </p:nvPicPr>
            <p:blipFill>
              <a:blip r:embed="rId2"/>
              <a:stretch>
                <a:fillRect/>
              </a:stretch>
            </p:blipFill>
            <p:spPr>
              <a:xfrm>
                <a:off x="7998888" y="4586713"/>
                <a:ext cx="223574" cy="223574"/>
              </a:xfrm>
              <a:prstGeom prst="rect">
                <a:avLst/>
              </a:prstGeom>
            </p:spPr>
          </p:pic>
          <p:sp>
            <p:nvSpPr>
              <p:cNvPr id="123" name="TextBox 122"/>
              <p:cNvSpPr txBox="1"/>
              <p:nvPr/>
            </p:nvSpPr>
            <p:spPr>
              <a:xfrm>
                <a:off x="8003741" y="4517543"/>
                <a:ext cx="209536" cy="308674"/>
              </a:xfrm>
              <a:prstGeom prst="rect">
                <a:avLst/>
              </a:prstGeom>
              <a:noFill/>
              <a:ln w="3175">
                <a:noFill/>
              </a:ln>
            </p:spPr>
            <p:txBody>
              <a:bodyPr wrap="square" rtlCol="0">
                <a:spAutoFit/>
              </a:bodyPr>
              <a:lstStyle/>
              <a:p>
                <a:pPr algn="ctr">
                  <a:lnSpc>
                    <a:spcPts val="1900"/>
                  </a:lnSpc>
                </a:pPr>
                <a:r>
                  <a:rPr lang="en-US" sz="1200" b="1" dirty="0">
                    <a:solidFill>
                      <a:srgbClr val="C00000"/>
                    </a:solidFill>
                    <a:latin typeface="Century Gothic" panose="020B0502020202020204" pitchFamily="34" charset="0"/>
                  </a:rPr>
                  <a:t>A</a:t>
                </a:r>
              </a:p>
            </p:txBody>
          </p:sp>
        </p:grpSp>
        <p:sp>
          <p:nvSpPr>
            <p:cNvPr id="116" name="TextBox 115"/>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grpSp>
      <p:grpSp>
        <p:nvGrpSpPr>
          <p:cNvPr id="5" name="Group 4"/>
          <p:cNvGrpSpPr/>
          <p:nvPr/>
        </p:nvGrpSpPr>
        <p:grpSpPr>
          <a:xfrm>
            <a:off x="5251593" y="648024"/>
            <a:ext cx="317716" cy="307777"/>
            <a:chOff x="5251593" y="648024"/>
            <a:chExt cx="317716" cy="307777"/>
          </a:xfrm>
        </p:grpSpPr>
        <p:pic>
          <p:nvPicPr>
            <p:cNvPr id="125" name="Picture 124"/>
            <p:cNvPicPr>
              <a:picLocks noChangeAspect="1"/>
            </p:cNvPicPr>
            <p:nvPr/>
          </p:nvPicPr>
          <p:blipFill>
            <a:blip r:embed="rId3"/>
            <a:stretch>
              <a:fillRect/>
            </a:stretch>
          </p:blipFill>
          <p:spPr>
            <a:xfrm>
              <a:off x="5293134" y="694610"/>
              <a:ext cx="227652" cy="229048"/>
            </a:xfrm>
            <a:prstGeom prst="rect">
              <a:avLst/>
            </a:prstGeom>
          </p:spPr>
        </p:pic>
        <p:sp>
          <p:nvSpPr>
            <p:cNvPr id="4" name="Rectangle 3"/>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6" name="Group 5"/>
          <p:cNvGrpSpPr/>
          <p:nvPr/>
        </p:nvGrpSpPr>
        <p:grpSpPr>
          <a:xfrm>
            <a:off x="1052533" y="1935601"/>
            <a:ext cx="317716" cy="307777"/>
            <a:chOff x="1052533" y="1935601"/>
            <a:chExt cx="317716" cy="307777"/>
          </a:xfrm>
        </p:grpSpPr>
        <p:pic>
          <p:nvPicPr>
            <p:cNvPr id="126" name="Picture 125"/>
            <p:cNvPicPr>
              <a:picLocks noChangeAspect="1"/>
            </p:cNvPicPr>
            <p:nvPr/>
          </p:nvPicPr>
          <p:blipFill>
            <a:blip r:embed="rId4"/>
            <a:stretch>
              <a:fillRect/>
            </a:stretch>
          </p:blipFill>
          <p:spPr>
            <a:xfrm>
              <a:off x="1094459" y="1988374"/>
              <a:ext cx="222940" cy="222940"/>
            </a:xfrm>
            <a:prstGeom prst="rect">
              <a:avLst/>
            </a:prstGeom>
          </p:spPr>
        </p:pic>
        <p:sp>
          <p:nvSpPr>
            <p:cNvPr id="129" name="Rectangle 128"/>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7" name="Group 6"/>
          <p:cNvGrpSpPr/>
          <p:nvPr/>
        </p:nvGrpSpPr>
        <p:grpSpPr>
          <a:xfrm>
            <a:off x="663211" y="2892610"/>
            <a:ext cx="317716" cy="307777"/>
            <a:chOff x="663211" y="2892610"/>
            <a:chExt cx="317716" cy="307777"/>
          </a:xfrm>
        </p:grpSpPr>
        <p:pic>
          <p:nvPicPr>
            <p:cNvPr id="127" name="Picture 126"/>
            <p:cNvPicPr>
              <a:picLocks noChangeAspect="1"/>
            </p:cNvPicPr>
            <p:nvPr/>
          </p:nvPicPr>
          <p:blipFill>
            <a:blip r:embed="rId5"/>
            <a:stretch>
              <a:fillRect/>
            </a:stretch>
          </p:blipFill>
          <p:spPr>
            <a:xfrm>
              <a:off x="695161" y="2935632"/>
              <a:ext cx="243350" cy="243350"/>
            </a:xfrm>
            <a:prstGeom prst="rect">
              <a:avLst/>
            </a:prstGeom>
          </p:spPr>
        </p:pic>
        <p:sp>
          <p:nvSpPr>
            <p:cNvPr id="130" name="Rectangle 129"/>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9" name="Group 8"/>
          <p:cNvGrpSpPr/>
          <p:nvPr/>
        </p:nvGrpSpPr>
        <p:grpSpPr>
          <a:xfrm>
            <a:off x="1633321" y="5165899"/>
            <a:ext cx="317716" cy="307777"/>
            <a:chOff x="1633321" y="5165899"/>
            <a:chExt cx="317716" cy="307777"/>
          </a:xfrm>
        </p:grpSpPr>
        <p:pic>
          <p:nvPicPr>
            <p:cNvPr id="128" name="Picture 127"/>
            <p:cNvPicPr>
              <a:picLocks noChangeAspect="1"/>
            </p:cNvPicPr>
            <p:nvPr/>
          </p:nvPicPr>
          <p:blipFill>
            <a:blip r:embed="rId6"/>
            <a:stretch>
              <a:fillRect/>
            </a:stretch>
          </p:blipFill>
          <p:spPr>
            <a:xfrm>
              <a:off x="1670481" y="5204046"/>
              <a:ext cx="244264" cy="245762"/>
            </a:xfrm>
            <a:prstGeom prst="rect">
              <a:avLst/>
            </a:prstGeom>
          </p:spPr>
        </p:pic>
        <p:sp>
          <p:nvSpPr>
            <p:cNvPr id="131" name="Rectangle 130"/>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grpSp>
        <p:nvGrpSpPr>
          <p:cNvPr id="10" name="Group 9"/>
          <p:cNvGrpSpPr/>
          <p:nvPr/>
        </p:nvGrpSpPr>
        <p:grpSpPr>
          <a:xfrm>
            <a:off x="6652629" y="4773377"/>
            <a:ext cx="2788875" cy="1066959"/>
            <a:chOff x="6652629" y="4773377"/>
            <a:chExt cx="2788875" cy="1066959"/>
          </a:xfrm>
        </p:grpSpPr>
        <p:sp>
          <p:nvSpPr>
            <p:cNvPr id="104" name="TextBox 103"/>
            <p:cNvSpPr txBox="1"/>
            <p:nvPr/>
          </p:nvSpPr>
          <p:spPr>
            <a:xfrm>
              <a:off x="8239158" y="4773377"/>
              <a:ext cx="1202346"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94%  1,282</a:t>
              </a:r>
            </a:p>
            <a:p>
              <a:pPr algn="r">
                <a:lnSpc>
                  <a:spcPts val="1900"/>
                </a:lnSpc>
              </a:pPr>
              <a:r>
                <a:rPr lang="en-US" sz="1400" dirty="0">
                  <a:solidFill>
                    <a:srgbClr val="7030A0"/>
                  </a:solidFill>
                  <a:latin typeface="Century Gothic" panose="020B0502020202020204" pitchFamily="34" charset="0"/>
                </a:rPr>
                <a:t>82%     184</a:t>
              </a:r>
            </a:p>
            <a:p>
              <a:pPr algn="r">
                <a:lnSpc>
                  <a:spcPts val="1900"/>
                </a:lnSpc>
              </a:pPr>
              <a:r>
                <a:rPr lang="en-US" sz="1400" dirty="0">
                  <a:solidFill>
                    <a:srgbClr val="7F6000"/>
                  </a:solidFill>
                  <a:latin typeface="Century Gothic" panose="020B0502020202020204" pitchFamily="34" charset="0"/>
                </a:rPr>
                <a:t>73%       77</a:t>
              </a:r>
            </a:p>
            <a:p>
              <a:pPr algn="r">
                <a:lnSpc>
                  <a:spcPts val="1900"/>
                </a:lnSpc>
              </a:pPr>
              <a:r>
                <a:rPr lang="en-US" sz="1400" dirty="0">
                  <a:solidFill>
                    <a:srgbClr val="548235"/>
                  </a:solidFill>
                  <a:latin typeface="Century Gothic" panose="020B0502020202020204" pitchFamily="34" charset="0"/>
                </a:rPr>
                <a:t>52%     311</a:t>
              </a:r>
            </a:p>
          </p:txBody>
        </p:sp>
        <p:sp>
          <p:nvSpPr>
            <p:cNvPr id="106" name="TextBox 105"/>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b="1" dirty="0">
                  <a:solidFill>
                    <a:srgbClr val="0070C0"/>
                  </a:solidFill>
                  <a:latin typeface="Century Gothic" panose="020B0502020202020204" pitchFamily="34" charset="0"/>
                </a:rPr>
                <a:t>RADIO</a:t>
              </a:r>
            </a:p>
            <a:p>
              <a:pPr algn="r">
                <a:lnSpc>
                  <a:spcPts val="1900"/>
                </a:lnSpc>
              </a:pPr>
              <a:r>
                <a:rPr lang="en-US" sz="1400" b="1" dirty="0">
                  <a:solidFill>
                    <a:srgbClr val="7030A0"/>
                  </a:solidFill>
                  <a:latin typeface="Century Gothic" panose="020B0502020202020204" pitchFamily="34" charset="0"/>
                </a:rPr>
                <a:t>NEWSPAPER</a:t>
              </a:r>
            </a:p>
            <a:p>
              <a:pPr algn="r">
                <a:lnSpc>
                  <a:spcPts val="1900"/>
                </a:lnSpc>
              </a:pPr>
              <a:r>
                <a:rPr lang="en-US" sz="1400" b="1" dirty="0">
                  <a:solidFill>
                    <a:srgbClr val="7F6000"/>
                  </a:solidFill>
                  <a:latin typeface="Century Gothic" panose="020B0502020202020204" pitchFamily="34" charset="0"/>
                </a:rPr>
                <a:t>MAGAZINE</a:t>
              </a:r>
            </a:p>
            <a:p>
              <a:pPr algn="r">
                <a:lnSpc>
                  <a:spcPts val="1900"/>
                </a:lnSpc>
              </a:pPr>
              <a:r>
                <a:rPr lang="en-US" sz="1400" b="1" dirty="0">
                  <a:solidFill>
                    <a:srgbClr val="548235"/>
                  </a:solidFill>
                  <a:latin typeface="Century Gothic" panose="020B0502020202020204" pitchFamily="34" charset="0"/>
                </a:rPr>
                <a:t>INTERNET</a:t>
              </a:r>
            </a:p>
          </p:txBody>
        </p:sp>
        <p:grpSp>
          <p:nvGrpSpPr>
            <p:cNvPr id="132" name="Group 131"/>
            <p:cNvGrpSpPr/>
            <p:nvPr/>
          </p:nvGrpSpPr>
          <p:grpSpPr>
            <a:xfrm>
              <a:off x="7967051" y="4785127"/>
              <a:ext cx="317716" cy="307777"/>
              <a:chOff x="5251593" y="648024"/>
              <a:chExt cx="317716" cy="307777"/>
            </a:xfrm>
          </p:grpSpPr>
          <p:pic>
            <p:nvPicPr>
              <p:cNvPr id="138" name="Picture 137"/>
              <p:cNvPicPr>
                <a:picLocks noChangeAspect="1"/>
              </p:cNvPicPr>
              <p:nvPr/>
            </p:nvPicPr>
            <p:blipFill>
              <a:blip r:embed="rId3"/>
              <a:stretch>
                <a:fillRect/>
              </a:stretch>
            </p:blipFill>
            <p:spPr>
              <a:xfrm>
                <a:off x="5293134" y="694610"/>
                <a:ext cx="227652" cy="229048"/>
              </a:xfrm>
              <a:prstGeom prst="rect">
                <a:avLst/>
              </a:prstGeom>
            </p:spPr>
          </p:pic>
          <p:sp>
            <p:nvSpPr>
              <p:cNvPr id="139" name="Rectangle 138"/>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140" name="Group 139"/>
            <p:cNvGrpSpPr/>
            <p:nvPr/>
          </p:nvGrpSpPr>
          <p:grpSpPr>
            <a:xfrm>
              <a:off x="7967051" y="5006983"/>
              <a:ext cx="317716" cy="307777"/>
              <a:chOff x="1052533" y="1935601"/>
              <a:chExt cx="317716" cy="307777"/>
            </a:xfrm>
          </p:grpSpPr>
          <p:pic>
            <p:nvPicPr>
              <p:cNvPr id="141" name="Picture 140"/>
              <p:cNvPicPr>
                <a:picLocks noChangeAspect="1"/>
              </p:cNvPicPr>
              <p:nvPr/>
            </p:nvPicPr>
            <p:blipFill>
              <a:blip r:embed="rId4"/>
              <a:stretch>
                <a:fillRect/>
              </a:stretch>
            </p:blipFill>
            <p:spPr>
              <a:xfrm>
                <a:off x="1094459" y="1988374"/>
                <a:ext cx="222940" cy="222940"/>
              </a:xfrm>
              <a:prstGeom prst="rect">
                <a:avLst/>
              </a:prstGeom>
            </p:spPr>
          </p:pic>
          <p:sp>
            <p:nvSpPr>
              <p:cNvPr id="142" name="Rectangle 141"/>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143" name="Group 142"/>
            <p:cNvGrpSpPr/>
            <p:nvPr/>
          </p:nvGrpSpPr>
          <p:grpSpPr>
            <a:xfrm>
              <a:off x="7967051" y="5246708"/>
              <a:ext cx="317716" cy="307777"/>
              <a:chOff x="663211" y="2892610"/>
              <a:chExt cx="317716" cy="307777"/>
            </a:xfrm>
          </p:grpSpPr>
          <p:pic>
            <p:nvPicPr>
              <p:cNvPr id="144" name="Picture 143"/>
              <p:cNvPicPr>
                <a:picLocks noChangeAspect="1"/>
              </p:cNvPicPr>
              <p:nvPr/>
            </p:nvPicPr>
            <p:blipFill>
              <a:blip r:embed="rId5"/>
              <a:stretch>
                <a:fillRect/>
              </a:stretch>
            </p:blipFill>
            <p:spPr>
              <a:xfrm>
                <a:off x="695161" y="2935632"/>
                <a:ext cx="243350" cy="243350"/>
              </a:xfrm>
              <a:prstGeom prst="rect">
                <a:avLst/>
              </a:prstGeom>
            </p:spPr>
          </p:pic>
          <p:sp>
            <p:nvSpPr>
              <p:cNvPr id="145" name="Rectangle 144"/>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146" name="Group 145"/>
            <p:cNvGrpSpPr/>
            <p:nvPr/>
          </p:nvGrpSpPr>
          <p:grpSpPr>
            <a:xfrm>
              <a:off x="7967051" y="5495796"/>
              <a:ext cx="317716" cy="307777"/>
              <a:chOff x="1633321" y="5165899"/>
              <a:chExt cx="317716" cy="307777"/>
            </a:xfrm>
          </p:grpSpPr>
          <p:pic>
            <p:nvPicPr>
              <p:cNvPr id="147" name="Picture 146"/>
              <p:cNvPicPr>
                <a:picLocks noChangeAspect="1"/>
              </p:cNvPicPr>
              <p:nvPr/>
            </p:nvPicPr>
            <p:blipFill>
              <a:blip r:embed="rId6"/>
              <a:stretch>
                <a:fillRect/>
              </a:stretch>
            </p:blipFill>
            <p:spPr>
              <a:xfrm>
                <a:off x="1670481" y="5204046"/>
                <a:ext cx="244264" cy="245762"/>
              </a:xfrm>
              <a:prstGeom prst="rect">
                <a:avLst/>
              </a:prstGeom>
            </p:spPr>
          </p:pic>
          <p:sp>
            <p:nvSpPr>
              <p:cNvPr id="148" name="Rectangle 147"/>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grpSp>
      <p:pic>
        <p:nvPicPr>
          <p:cNvPr id="149" name="Picture 148"/>
          <p:cNvPicPr>
            <a:picLocks noChangeAspect="1"/>
          </p:cNvPicPr>
          <p:nvPr/>
        </p:nvPicPr>
        <p:blipFill>
          <a:blip r:embed="rId7"/>
          <a:stretch>
            <a:fillRect/>
          </a:stretch>
        </p:blipFill>
        <p:spPr>
          <a:xfrm>
            <a:off x="6235618" y="410672"/>
            <a:ext cx="312152" cy="370078"/>
          </a:xfrm>
          <a:prstGeom prst="rect">
            <a:avLst/>
          </a:prstGeom>
        </p:spPr>
      </p:pic>
    </p:spTree>
    <p:extLst>
      <p:ext uri="{BB962C8B-B14F-4D97-AF65-F5344CB8AC3E}">
        <p14:creationId xmlns:p14="http://schemas.microsoft.com/office/powerpoint/2010/main" val="3474975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2000"/>
                                            <p:tgtEl>
                                              <p:spTgt spid="10"/>
                                            </p:tgtEl>
                                          </p:cBhvr>
                                        </p:animEffect>
                                      </p:childTnLst>
                                    </p:cTn>
                                  </p:par>
                                </p:childTnLst>
                              </p:cTn>
                            </p:par>
                            <p:par>
                              <p:cTn id="8" fill="hold">
                                <p:stCondLst>
                                  <p:cond delay="2000"/>
                                </p:stCondLst>
                                <p:childTnLst>
                                  <p:par>
                                    <p:cTn id="9" presetID="2" presetClass="entr" presetSubtype="8" fill="hold" nodeType="afterEffect" p14:presetBounceEnd="46000">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14:bounceEnd="46000">
                                          <p:cBhvr additive="base">
                                            <p:cTn id="11" dur="500" fill="hold"/>
                                            <p:tgtEl>
                                              <p:spTgt spid="5"/>
                                            </p:tgtEl>
                                            <p:attrNameLst>
                                              <p:attrName>ppt_x</p:attrName>
                                            </p:attrNameLst>
                                          </p:cBhvr>
                                          <p:tavLst>
                                            <p:tav tm="0">
                                              <p:val>
                                                <p:strVal val="0-#ppt_w/2"/>
                                              </p:val>
                                            </p:tav>
                                            <p:tav tm="100000">
                                              <p:val>
                                                <p:strVal val="#ppt_x"/>
                                              </p:val>
                                            </p:tav>
                                          </p:tavLst>
                                        </p:anim>
                                        <p:anim calcmode="lin" valueType="num" p14:bounceEnd="46000">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2500"/>
                                </p:stCondLst>
                                <p:childTnLst>
                                  <p:par>
                                    <p:cTn id="14" presetID="2" presetClass="entr" presetSubtype="8" fill="hold" nodeType="afterEffect" p14:presetBounceEnd="46000">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14:bounceEnd="46000">
                                          <p:cBhvr additive="base">
                                            <p:cTn id="16" dur="500" fill="hold"/>
                                            <p:tgtEl>
                                              <p:spTgt spid="6"/>
                                            </p:tgtEl>
                                            <p:attrNameLst>
                                              <p:attrName>ppt_x</p:attrName>
                                            </p:attrNameLst>
                                          </p:cBhvr>
                                          <p:tavLst>
                                            <p:tav tm="0">
                                              <p:val>
                                                <p:strVal val="0-#ppt_w/2"/>
                                              </p:val>
                                            </p:tav>
                                            <p:tav tm="100000">
                                              <p:val>
                                                <p:strVal val="#ppt_x"/>
                                              </p:val>
                                            </p:tav>
                                          </p:tavLst>
                                        </p:anim>
                                        <p:anim calcmode="lin" valueType="num" p14:bounceEnd="46000">
                                          <p:cBhvr additive="base">
                                            <p:cTn id="17" dur="500" fill="hold"/>
                                            <p:tgtEl>
                                              <p:spTgt spid="6"/>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 presetClass="entr" presetSubtype="8" fill="hold" nodeType="afterEffect" p14:presetBounceEnd="46000">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14:bounceEnd="46000">
                                          <p:cBhvr additive="base">
                                            <p:cTn id="21" dur="500" fill="hold"/>
                                            <p:tgtEl>
                                              <p:spTgt spid="7"/>
                                            </p:tgtEl>
                                            <p:attrNameLst>
                                              <p:attrName>ppt_x</p:attrName>
                                            </p:attrNameLst>
                                          </p:cBhvr>
                                          <p:tavLst>
                                            <p:tav tm="0">
                                              <p:val>
                                                <p:strVal val="0-#ppt_w/2"/>
                                              </p:val>
                                            </p:tav>
                                            <p:tav tm="100000">
                                              <p:val>
                                                <p:strVal val="#ppt_x"/>
                                              </p:val>
                                            </p:tav>
                                          </p:tavLst>
                                        </p:anim>
                                        <p:anim calcmode="lin" valueType="num" p14:bounceEnd="46000">
                                          <p:cBhvr additive="base">
                                            <p:cTn id="22" dur="500" fill="hold"/>
                                            <p:tgtEl>
                                              <p:spTgt spid="7"/>
                                            </p:tgtEl>
                                            <p:attrNameLst>
                                              <p:attrName>ppt_y</p:attrName>
                                            </p:attrNameLst>
                                          </p:cBhvr>
                                          <p:tavLst>
                                            <p:tav tm="0">
                                              <p:val>
                                                <p:strVal val="#ppt_y"/>
                                              </p:val>
                                            </p:tav>
                                            <p:tav tm="100000">
                                              <p:val>
                                                <p:strVal val="#ppt_y"/>
                                              </p:val>
                                            </p:tav>
                                          </p:tavLst>
                                        </p:anim>
                                      </p:childTnLst>
                                    </p:cTn>
                                  </p:par>
                                </p:childTnLst>
                              </p:cTn>
                            </p:par>
                            <p:par>
                              <p:cTn id="23" fill="hold">
                                <p:stCondLst>
                                  <p:cond delay="3500"/>
                                </p:stCondLst>
                                <p:childTnLst>
                                  <p:par>
                                    <p:cTn id="24" presetID="2" presetClass="entr" presetSubtype="8" fill="hold" nodeType="afterEffect" p14:presetBounceEnd="46000">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14:bounceEnd="46000">
                                          <p:cBhvr additive="base">
                                            <p:cTn id="26" dur="500" fill="hold"/>
                                            <p:tgtEl>
                                              <p:spTgt spid="9"/>
                                            </p:tgtEl>
                                            <p:attrNameLst>
                                              <p:attrName>ppt_x</p:attrName>
                                            </p:attrNameLst>
                                          </p:cBhvr>
                                          <p:tavLst>
                                            <p:tav tm="0">
                                              <p:val>
                                                <p:strVal val="0-#ppt_w/2"/>
                                              </p:val>
                                            </p:tav>
                                            <p:tav tm="100000">
                                              <p:val>
                                                <p:strVal val="#ppt_x"/>
                                              </p:val>
                                            </p:tav>
                                          </p:tavLst>
                                        </p:anim>
                                        <p:anim calcmode="lin" valueType="num" p14:bounceEnd="46000">
                                          <p:cBhvr additive="base">
                                            <p:cTn id="2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up)">
                                          <p:cBhvr>
                                            <p:cTn id="7" dur="2000"/>
                                            <p:tgtEl>
                                              <p:spTgt spid="10"/>
                                            </p:tgtEl>
                                          </p:cBhvr>
                                        </p:animEffect>
                                      </p:childTnLst>
                                    </p:cTn>
                                  </p:par>
                                </p:childTnLst>
                              </p:cTn>
                            </p:par>
                            <p:par>
                              <p:cTn id="8" fill="hold">
                                <p:stCondLst>
                                  <p:cond delay="2000"/>
                                </p:stCondLst>
                                <p:childTnLst>
                                  <p:par>
                                    <p:cTn id="9" presetID="2" presetClass="entr" presetSubtype="8"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0-#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2500"/>
                                </p:stCondLst>
                                <p:childTnLst>
                                  <p:par>
                                    <p:cTn id="14" presetID="2" presetClass="entr" presetSubtype="8"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additive="base">
                                            <p:cTn id="16" dur="500" fill="hold"/>
                                            <p:tgtEl>
                                              <p:spTgt spid="6"/>
                                            </p:tgtEl>
                                            <p:attrNameLst>
                                              <p:attrName>ppt_x</p:attrName>
                                            </p:attrNameLst>
                                          </p:cBhvr>
                                          <p:tavLst>
                                            <p:tav tm="0">
                                              <p:val>
                                                <p:strVal val="0-#ppt_w/2"/>
                                              </p:val>
                                            </p:tav>
                                            <p:tav tm="100000">
                                              <p:val>
                                                <p:strVal val="#ppt_x"/>
                                              </p:val>
                                            </p:tav>
                                          </p:tavLst>
                                        </p:anim>
                                        <p:anim calcmode="lin" valueType="num">
                                          <p:cBhvr additive="base">
                                            <p:cTn id="17" dur="500" fill="hold"/>
                                            <p:tgtEl>
                                              <p:spTgt spid="6"/>
                                            </p:tgtEl>
                                            <p:attrNameLst>
                                              <p:attrName>ppt_y</p:attrName>
                                            </p:attrNameLst>
                                          </p:cBhvr>
                                          <p:tavLst>
                                            <p:tav tm="0">
                                              <p:val>
                                                <p:strVal val="#ppt_y"/>
                                              </p:val>
                                            </p:tav>
                                            <p:tav tm="100000">
                                              <p:val>
                                                <p:strVal val="#ppt_y"/>
                                              </p:val>
                                            </p:tav>
                                          </p:tavLst>
                                        </p:anim>
                                      </p:childTnLst>
                                    </p:cTn>
                                  </p:par>
                                </p:childTnLst>
                              </p:cTn>
                            </p:par>
                            <p:par>
                              <p:cTn id="18" fill="hold">
                                <p:stCondLst>
                                  <p:cond delay="3000"/>
                                </p:stCondLst>
                                <p:childTnLst>
                                  <p:par>
                                    <p:cTn id="19" presetID="2" presetClass="entr" presetSubtype="8" fill="hold" nodeType="afterEffect">
                                      <p:stCondLst>
                                        <p:cond delay="0"/>
                                      </p:stCondLst>
                                      <p:childTnLst>
                                        <p:set>
                                          <p:cBhvr>
                                            <p:cTn id="20" dur="1" fill="hold">
                                              <p:stCondLst>
                                                <p:cond delay="0"/>
                                              </p:stCondLst>
                                            </p:cTn>
                                            <p:tgtEl>
                                              <p:spTgt spid="7"/>
                                            </p:tgtEl>
                                            <p:attrNameLst>
                                              <p:attrName>style.visibility</p:attrName>
                                            </p:attrNameLst>
                                          </p:cBhvr>
                                          <p:to>
                                            <p:strVal val="visible"/>
                                          </p:to>
                                        </p:set>
                                        <p:anim calcmode="lin" valueType="num">
                                          <p:cBhvr additive="base">
                                            <p:cTn id="21" dur="500" fill="hold"/>
                                            <p:tgtEl>
                                              <p:spTgt spid="7"/>
                                            </p:tgtEl>
                                            <p:attrNameLst>
                                              <p:attrName>ppt_x</p:attrName>
                                            </p:attrNameLst>
                                          </p:cBhvr>
                                          <p:tavLst>
                                            <p:tav tm="0">
                                              <p:val>
                                                <p:strVal val="0-#ppt_w/2"/>
                                              </p:val>
                                            </p:tav>
                                            <p:tav tm="100000">
                                              <p:val>
                                                <p:strVal val="#ppt_x"/>
                                              </p:val>
                                            </p:tav>
                                          </p:tavLst>
                                        </p:anim>
                                        <p:anim calcmode="lin" valueType="num">
                                          <p:cBhvr additive="base">
                                            <p:cTn id="22" dur="500" fill="hold"/>
                                            <p:tgtEl>
                                              <p:spTgt spid="7"/>
                                            </p:tgtEl>
                                            <p:attrNameLst>
                                              <p:attrName>ppt_y</p:attrName>
                                            </p:attrNameLst>
                                          </p:cBhvr>
                                          <p:tavLst>
                                            <p:tav tm="0">
                                              <p:val>
                                                <p:strVal val="#ppt_y"/>
                                              </p:val>
                                            </p:tav>
                                            <p:tav tm="100000">
                                              <p:val>
                                                <p:strVal val="#ppt_y"/>
                                              </p:val>
                                            </p:tav>
                                          </p:tavLst>
                                        </p:anim>
                                      </p:childTnLst>
                                    </p:cTn>
                                  </p:par>
                                </p:childTnLst>
                              </p:cTn>
                            </p:par>
                            <p:par>
                              <p:cTn id="23" fill="hold">
                                <p:stCondLst>
                                  <p:cond delay="3500"/>
                                </p:stCondLst>
                                <p:childTnLst>
                                  <p:par>
                                    <p:cTn id="24" presetID="2" presetClass="entr" presetSubtype="8" fill="hold" nodeType="afterEffect">
                                      <p:stCondLst>
                                        <p:cond delay="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500" fill="hold"/>
                                            <p:tgtEl>
                                              <p:spTgt spid="9"/>
                                            </p:tgtEl>
                                            <p:attrNameLst>
                                              <p:attrName>ppt_x</p:attrName>
                                            </p:attrNameLst>
                                          </p:cBhvr>
                                          <p:tavLst>
                                            <p:tav tm="0">
                                              <p:val>
                                                <p:strVal val="0-#ppt_w/2"/>
                                              </p:val>
                                            </p:tav>
                                            <p:tav tm="100000">
                                              <p:val>
                                                <p:strVal val="#ppt_x"/>
                                              </p:val>
                                            </p:tav>
                                          </p:tavLst>
                                        </p:anim>
                                        <p:anim calcmode="lin" valueType="num">
                                          <p:cBhvr additive="base">
                                            <p:cTn id="27" dur="5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cxnSp>
        <p:nvCxnSpPr>
          <p:cNvPr id="3" name="Straight Arrow Connector 2"/>
          <p:cNvCxnSpPr/>
          <p:nvPr/>
        </p:nvCxnSpPr>
        <p:spPr>
          <a:xfrm flipV="1">
            <a:off x="6589579" y="412054"/>
            <a:ext cx="393840" cy="147842"/>
          </a:xfrm>
          <a:prstGeom prst="straightConnector1">
            <a:avLst/>
          </a:prstGeom>
          <a:ln w="3175">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523220"/>
          </a:xfrm>
          <a:prstGeom prst="rect">
            <a:avLst/>
          </a:prstGeom>
          <a:noFill/>
          <a:ln w="3175">
            <a:noFill/>
          </a:ln>
        </p:spPr>
        <p:txBody>
          <a:bodyPr wrap="square" rtlCol="0">
            <a:spAutoFit/>
          </a:bodyPr>
          <a:lstStyle/>
          <a:p>
            <a:pPr algn="ctr"/>
            <a:r>
              <a:rPr lang="en-US" sz="1400" dirty="0">
                <a:latin typeface="Century Gothic" panose="020B0502020202020204" pitchFamily="34" charset="0"/>
              </a:rPr>
              <a:t>Adults 18+ </a:t>
            </a:r>
            <a:r>
              <a:rPr lang="en-US" sz="1400" b="1" u="sng" dirty="0">
                <a:latin typeface="Century Gothic" panose="020B0502020202020204" pitchFamily="34" charset="0"/>
              </a:rPr>
              <a:t>2016</a:t>
            </a:r>
            <a:r>
              <a:rPr lang="en-US" sz="1400" dirty="0">
                <a:latin typeface="Century Gothic" panose="020B0502020202020204" pitchFamily="34" charset="0"/>
              </a:rPr>
              <a:t> Weekly Reach/Minutes</a:t>
            </a:r>
          </a:p>
        </p:txBody>
      </p:sp>
      <p:grpSp>
        <p:nvGrpSpPr>
          <p:cNvPr id="6" name="Group 5"/>
          <p:cNvGrpSpPr/>
          <p:nvPr/>
        </p:nvGrpSpPr>
        <p:grpSpPr>
          <a:xfrm>
            <a:off x="6652629" y="4546392"/>
            <a:ext cx="2790801" cy="1293944"/>
            <a:chOff x="6652629" y="4546392"/>
            <a:chExt cx="2790801" cy="1293944"/>
          </a:xfrm>
        </p:grpSpPr>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98%  1,716</a:t>
              </a:r>
            </a:p>
          </p:txBody>
        </p:sp>
        <p:sp>
          <p:nvSpPr>
            <p:cNvPr id="101" name="TextBox 100"/>
            <p:cNvSpPr txBox="1"/>
            <p:nvPr/>
          </p:nvSpPr>
          <p:spPr>
            <a:xfrm>
              <a:off x="6654555" y="4546392"/>
              <a:ext cx="1259453" cy="314894"/>
            </a:xfrm>
            <a:prstGeom prst="rect">
              <a:avLst/>
            </a:prstGeom>
            <a:noFill/>
            <a:ln w="3175">
              <a:noFill/>
            </a:ln>
          </p:spPr>
          <p:txBody>
            <a:bodyPr wrap="square" rtlCol="0">
              <a:spAutoFit/>
            </a:bodyPr>
            <a:lstStyle/>
            <a:p>
              <a:pPr algn="r">
                <a:lnSpc>
                  <a:spcPts val="1900"/>
                </a:lnSpc>
              </a:pPr>
              <a:r>
                <a:rPr lang="en-US" sz="1400" b="1" dirty="0">
                  <a:solidFill>
                    <a:srgbClr val="C00000"/>
                  </a:solidFill>
                  <a:latin typeface="Century Gothic" panose="020B0502020202020204" pitchFamily="34" charset="0"/>
                </a:rPr>
                <a:t>TV</a:t>
              </a:r>
            </a:p>
          </p:txBody>
        </p:sp>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89%     953</a:t>
              </a:r>
            </a:p>
            <a:p>
              <a:pPr algn="r">
                <a:lnSpc>
                  <a:spcPts val="1900"/>
                </a:lnSpc>
              </a:pPr>
              <a:r>
                <a:rPr lang="en-US" sz="1400" dirty="0">
                  <a:solidFill>
                    <a:srgbClr val="7030A0"/>
                  </a:solidFill>
                  <a:latin typeface="Century Gothic" panose="020B0502020202020204" pitchFamily="34" charset="0"/>
                </a:rPr>
                <a:t>56%       73</a:t>
              </a:r>
            </a:p>
            <a:p>
              <a:pPr algn="r">
                <a:lnSpc>
                  <a:spcPts val="1900"/>
                </a:lnSpc>
              </a:pPr>
              <a:r>
                <a:rPr lang="en-US" sz="1400" dirty="0">
                  <a:solidFill>
                    <a:srgbClr val="7F6000"/>
                  </a:solidFill>
                  <a:latin typeface="Century Gothic" panose="020B0502020202020204" pitchFamily="34" charset="0"/>
                </a:rPr>
                <a:t>53%       20</a:t>
              </a:r>
            </a:p>
            <a:p>
              <a:pPr algn="r">
                <a:lnSpc>
                  <a:spcPts val="1900"/>
                </a:lnSpc>
              </a:pPr>
              <a:r>
                <a:rPr lang="en-US" sz="1400" dirty="0">
                  <a:solidFill>
                    <a:srgbClr val="548235"/>
                  </a:solidFill>
                  <a:latin typeface="Century Gothic" panose="020B0502020202020204" pitchFamily="34" charset="0"/>
                </a:rPr>
                <a:t>84%  1,153</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b="1" dirty="0">
                  <a:solidFill>
                    <a:srgbClr val="0070C0"/>
                  </a:solidFill>
                  <a:latin typeface="Century Gothic" panose="020B0502020202020204" pitchFamily="34" charset="0"/>
                </a:rPr>
                <a:t>RADIO</a:t>
              </a:r>
            </a:p>
            <a:p>
              <a:pPr algn="r">
                <a:lnSpc>
                  <a:spcPts val="1900"/>
                </a:lnSpc>
              </a:pPr>
              <a:r>
                <a:rPr lang="en-US" sz="1400" b="1" dirty="0">
                  <a:solidFill>
                    <a:srgbClr val="7030A0"/>
                  </a:solidFill>
                  <a:latin typeface="Century Gothic" panose="020B0502020202020204" pitchFamily="34" charset="0"/>
                </a:rPr>
                <a:t>NEWSPAPER</a:t>
              </a:r>
            </a:p>
            <a:p>
              <a:pPr algn="r">
                <a:lnSpc>
                  <a:spcPts val="1900"/>
                </a:lnSpc>
              </a:pPr>
              <a:r>
                <a:rPr lang="en-US" sz="1400" b="1" dirty="0">
                  <a:solidFill>
                    <a:srgbClr val="7F6000"/>
                  </a:solidFill>
                  <a:latin typeface="Century Gothic" panose="020B0502020202020204" pitchFamily="34" charset="0"/>
                </a:rPr>
                <a:t>MAGAZINE</a:t>
              </a:r>
            </a:p>
            <a:p>
              <a:pPr algn="r">
                <a:lnSpc>
                  <a:spcPts val="1900"/>
                </a:lnSpc>
              </a:pPr>
              <a:r>
                <a:rPr lang="en-US" sz="1400" b="1" dirty="0">
                  <a:solidFill>
                    <a:srgbClr val="548235"/>
                  </a:solidFill>
                  <a:latin typeface="Century Gothic" panose="020B0502020202020204" pitchFamily="34" charset="0"/>
                </a:rPr>
                <a:t>INTERNET</a:t>
              </a:r>
            </a:p>
          </p:txBody>
        </p:sp>
      </p:grpSp>
      <p:pic>
        <p:nvPicPr>
          <p:cNvPr id="138" name="Picture 137"/>
          <p:cNvPicPr>
            <a:picLocks noChangeAspect="1"/>
          </p:cNvPicPr>
          <p:nvPr/>
        </p:nvPicPr>
        <p:blipFill>
          <a:blip r:embed="rId2"/>
          <a:stretch>
            <a:fillRect/>
          </a:stretch>
        </p:blipFill>
        <p:spPr>
          <a:xfrm>
            <a:off x="8005901" y="4525475"/>
            <a:ext cx="332902" cy="392118"/>
          </a:xfrm>
          <a:prstGeom prst="rect">
            <a:avLst/>
          </a:prstGeom>
        </p:spPr>
      </p:pic>
      <p:pic>
        <p:nvPicPr>
          <p:cNvPr id="139" name="Picture 138"/>
          <p:cNvPicPr>
            <a:picLocks noChangeAspect="1"/>
          </p:cNvPicPr>
          <p:nvPr/>
        </p:nvPicPr>
        <p:blipFill>
          <a:blip r:embed="rId2"/>
          <a:stretch>
            <a:fillRect/>
          </a:stretch>
        </p:blipFill>
        <p:spPr>
          <a:xfrm>
            <a:off x="6935354" y="215438"/>
            <a:ext cx="307306" cy="361970"/>
          </a:xfrm>
          <a:prstGeom prst="rect">
            <a:avLst/>
          </a:prstGeom>
        </p:spPr>
      </p:pic>
      <p:pic>
        <p:nvPicPr>
          <p:cNvPr id="140" name="Picture 139"/>
          <p:cNvPicPr>
            <a:picLocks noChangeAspect="1"/>
          </p:cNvPicPr>
          <p:nvPr/>
        </p:nvPicPr>
        <p:blipFill>
          <a:blip r:embed="rId3"/>
          <a:stretch>
            <a:fillRect/>
          </a:stretch>
        </p:blipFill>
        <p:spPr>
          <a:xfrm>
            <a:off x="8013979" y="4777738"/>
            <a:ext cx="316746" cy="373086"/>
          </a:xfrm>
          <a:prstGeom prst="rect">
            <a:avLst/>
          </a:prstGeom>
        </p:spPr>
      </p:pic>
      <p:pic>
        <p:nvPicPr>
          <p:cNvPr id="141" name="Picture 140"/>
          <p:cNvPicPr>
            <a:picLocks noChangeAspect="1"/>
          </p:cNvPicPr>
          <p:nvPr/>
        </p:nvPicPr>
        <p:blipFill>
          <a:blip r:embed="rId4"/>
          <a:stretch>
            <a:fillRect/>
          </a:stretch>
        </p:blipFill>
        <p:spPr>
          <a:xfrm>
            <a:off x="8002496" y="5013086"/>
            <a:ext cx="339712" cy="400142"/>
          </a:xfrm>
          <a:prstGeom prst="rect">
            <a:avLst/>
          </a:prstGeom>
        </p:spPr>
      </p:pic>
      <p:pic>
        <p:nvPicPr>
          <p:cNvPr id="142" name="Picture 141"/>
          <p:cNvPicPr>
            <a:picLocks noChangeAspect="1"/>
          </p:cNvPicPr>
          <p:nvPr/>
        </p:nvPicPr>
        <p:blipFill>
          <a:blip r:embed="rId5"/>
          <a:stretch>
            <a:fillRect/>
          </a:stretch>
        </p:blipFill>
        <p:spPr>
          <a:xfrm>
            <a:off x="8019566" y="5277389"/>
            <a:ext cx="305572" cy="359924"/>
          </a:xfrm>
          <a:prstGeom prst="rect">
            <a:avLst/>
          </a:prstGeom>
        </p:spPr>
      </p:pic>
      <p:pic>
        <p:nvPicPr>
          <p:cNvPr id="143" name="Picture 142"/>
          <p:cNvPicPr>
            <a:picLocks noChangeAspect="1"/>
          </p:cNvPicPr>
          <p:nvPr/>
        </p:nvPicPr>
        <p:blipFill>
          <a:blip r:embed="rId6"/>
          <a:stretch>
            <a:fillRect/>
          </a:stretch>
        </p:blipFill>
        <p:spPr>
          <a:xfrm>
            <a:off x="8022026" y="5514021"/>
            <a:ext cx="300652" cy="354136"/>
          </a:xfrm>
          <a:prstGeom prst="rect">
            <a:avLst/>
          </a:prstGeom>
        </p:spPr>
      </p:pic>
      <p:pic>
        <p:nvPicPr>
          <p:cNvPr id="145" name="Picture 144"/>
          <p:cNvPicPr>
            <a:picLocks noChangeAspect="1"/>
          </p:cNvPicPr>
          <p:nvPr/>
        </p:nvPicPr>
        <p:blipFill>
          <a:blip r:embed="rId3"/>
          <a:stretch>
            <a:fillRect/>
          </a:stretch>
        </p:blipFill>
        <p:spPr>
          <a:xfrm>
            <a:off x="4037939" y="1184753"/>
            <a:ext cx="293784" cy="346042"/>
          </a:xfrm>
          <a:prstGeom prst="rect">
            <a:avLst/>
          </a:prstGeom>
        </p:spPr>
      </p:pic>
      <p:pic>
        <p:nvPicPr>
          <p:cNvPr id="146" name="Picture 145"/>
          <p:cNvPicPr>
            <a:picLocks noChangeAspect="1"/>
          </p:cNvPicPr>
          <p:nvPr/>
        </p:nvPicPr>
        <p:blipFill>
          <a:blip r:embed="rId4"/>
          <a:stretch>
            <a:fillRect/>
          </a:stretch>
        </p:blipFill>
        <p:spPr>
          <a:xfrm>
            <a:off x="702960" y="4728367"/>
            <a:ext cx="302918" cy="356804"/>
          </a:xfrm>
          <a:prstGeom prst="rect">
            <a:avLst/>
          </a:prstGeom>
        </p:spPr>
      </p:pic>
      <p:pic>
        <p:nvPicPr>
          <p:cNvPr id="147" name="Picture 146"/>
          <p:cNvPicPr>
            <a:picLocks noChangeAspect="1"/>
          </p:cNvPicPr>
          <p:nvPr/>
        </p:nvPicPr>
        <p:blipFill>
          <a:blip r:embed="rId5"/>
          <a:stretch>
            <a:fillRect/>
          </a:stretch>
        </p:blipFill>
        <p:spPr>
          <a:xfrm>
            <a:off x="522850" y="5044345"/>
            <a:ext cx="315346" cy="371438"/>
          </a:xfrm>
          <a:prstGeom prst="rect">
            <a:avLst/>
          </a:prstGeom>
        </p:spPr>
      </p:pic>
      <p:pic>
        <p:nvPicPr>
          <p:cNvPr id="148" name="Picture 147"/>
          <p:cNvPicPr>
            <a:picLocks noChangeAspect="1"/>
          </p:cNvPicPr>
          <p:nvPr/>
        </p:nvPicPr>
        <p:blipFill>
          <a:blip r:embed="rId6"/>
          <a:stretch>
            <a:fillRect/>
          </a:stretch>
        </p:blipFill>
        <p:spPr>
          <a:xfrm>
            <a:off x="4802650" y="1700304"/>
            <a:ext cx="307914" cy="362688"/>
          </a:xfrm>
          <a:prstGeom prst="rect">
            <a:avLst/>
          </a:prstGeom>
        </p:spPr>
      </p:pic>
      <p:cxnSp>
        <p:nvCxnSpPr>
          <p:cNvPr id="151" name="Straight Arrow Connector 150"/>
          <p:cNvCxnSpPr/>
          <p:nvPr/>
        </p:nvCxnSpPr>
        <p:spPr>
          <a:xfrm flipV="1">
            <a:off x="1917001" y="2016401"/>
            <a:ext cx="2926826" cy="3187646"/>
          </a:xfrm>
          <a:prstGeom prst="straightConnector1">
            <a:avLst/>
          </a:prstGeom>
          <a:ln w="3175">
            <a:solidFill>
              <a:srgbClr val="548235"/>
            </a:solidFill>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p:cNvCxnSpPr/>
          <p:nvPr/>
        </p:nvCxnSpPr>
        <p:spPr>
          <a:xfrm flipH="1">
            <a:off x="883920" y="2248281"/>
            <a:ext cx="314900" cy="2407194"/>
          </a:xfrm>
          <a:prstGeom prst="straightConnector1">
            <a:avLst/>
          </a:prstGeom>
          <a:ln w="3175">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153" name="Straight Arrow Connector 152"/>
          <p:cNvCxnSpPr/>
          <p:nvPr/>
        </p:nvCxnSpPr>
        <p:spPr>
          <a:xfrm flipH="1">
            <a:off x="700390" y="3204415"/>
            <a:ext cx="108040" cy="1863847"/>
          </a:xfrm>
          <a:prstGeom prst="straightConnector1">
            <a:avLst/>
          </a:prstGeom>
          <a:ln w="3175">
            <a:solidFill>
              <a:srgbClr val="7F6000"/>
            </a:solidFill>
            <a:tailEnd type="triangle"/>
          </a:ln>
        </p:spPr>
        <p:style>
          <a:lnRef idx="1">
            <a:schemeClr val="accent1"/>
          </a:lnRef>
          <a:fillRef idx="0">
            <a:schemeClr val="accent1"/>
          </a:fillRef>
          <a:effectRef idx="0">
            <a:schemeClr val="accent1"/>
          </a:effectRef>
          <a:fontRef idx="minor">
            <a:schemeClr val="tx1"/>
          </a:fontRef>
        </p:style>
      </p:cxnSp>
      <p:cxnSp>
        <p:nvCxnSpPr>
          <p:cNvPr id="154" name="Straight Arrow Connector 153"/>
          <p:cNvCxnSpPr/>
          <p:nvPr/>
        </p:nvCxnSpPr>
        <p:spPr>
          <a:xfrm flipH="1">
            <a:off x="4263271" y="868852"/>
            <a:ext cx="1017485" cy="433810"/>
          </a:xfrm>
          <a:prstGeom prst="straightConnector1">
            <a:avLst/>
          </a:prstGeom>
          <a:ln w="3175">
            <a:solidFill>
              <a:srgbClr val="0070C0"/>
            </a:solidFill>
            <a:tailEnd type="triangle"/>
          </a:ln>
        </p:spPr>
        <p:style>
          <a:lnRef idx="1">
            <a:schemeClr val="accent1"/>
          </a:lnRef>
          <a:fillRef idx="0">
            <a:schemeClr val="accent1"/>
          </a:fillRef>
          <a:effectRef idx="0">
            <a:schemeClr val="accent1"/>
          </a:effectRef>
          <a:fontRef idx="minor">
            <a:schemeClr val="tx1"/>
          </a:fontRef>
        </p:style>
      </p:cxnSp>
      <p:grpSp>
        <p:nvGrpSpPr>
          <p:cNvPr id="106" name="Group 105"/>
          <p:cNvGrpSpPr/>
          <p:nvPr/>
        </p:nvGrpSpPr>
        <p:grpSpPr>
          <a:xfrm>
            <a:off x="5251593" y="648024"/>
            <a:ext cx="317716" cy="307777"/>
            <a:chOff x="5251593" y="648024"/>
            <a:chExt cx="317716" cy="307777"/>
          </a:xfrm>
        </p:grpSpPr>
        <p:pic>
          <p:nvPicPr>
            <p:cNvPr id="123" name="Picture 122"/>
            <p:cNvPicPr>
              <a:picLocks noChangeAspect="1"/>
            </p:cNvPicPr>
            <p:nvPr/>
          </p:nvPicPr>
          <p:blipFill>
            <a:blip r:embed="rId7"/>
            <a:stretch>
              <a:fillRect/>
            </a:stretch>
          </p:blipFill>
          <p:spPr>
            <a:xfrm>
              <a:off x="5293134" y="694610"/>
              <a:ext cx="227652" cy="229048"/>
            </a:xfrm>
            <a:prstGeom prst="rect">
              <a:avLst/>
            </a:prstGeom>
          </p:spPr>
        </p:pic>
        <p:sp>
          <p:nvSpPr>
            <p:cNvPr id="124" name="Rectangle 123"/>
            <p:cNvSpPr/>
            <p:nvPr/>
          </p:nvSpPr>
          <p:spPr>
            <a:xfrm>
              <a:off x="5251593" y="648024"/>
              <a:ext cx="317716" cy="307777"/>
            </a:xfrm>
            <a:prstGeom prst="rect">
              <a:avLst/>
            </a:prstGeom>
          </p:spPr>
          <p:txBody>
            <a:bodyPr wrap="none">
              <a:spAutoFit/>
            </a:bodyPr>
            <a:lstStyle/>
            <a:p>
              <a:r>
                <a:rPr lang="en-US" sz="1400" b="1" dirty="0">
                  <a:solidFill>
                    <a:srgbClr val="197EC6"/>
                  </a:solidFill>
                  <a:latin typeface="Century Gothic" panose="020B0502020202020204" pitchFamily="34" charset="0"/>
                </a:rPr>
                <a:t>A</a:t>
              </a:r>
              <a:endParaRPr lang="en-US" sz="1400" b="1" dirty="0">
                <a:solidFill>
                  <a:srgbClr val="197EC6"/>
                </a:solidFill>
              </a:endParaRPr>
            </a:p>
          </p:txBody>
        </p:sp>
      </p:grpSp>
      <p:grpSp>
        <p:nvGrpSpPr>
          <p:cNvPr id="125" name="Group 124"/>
          <p:cNvGrpSpPr/>
          <p:nvPr/>
        </p:nvGrpSpPr>
        <p:grpSpPr>
          <a:xfrm>
            <a:off x="1052533" y="1935601"/>
            <a:ext cx="317716" cy="307777"/>
            <a:chOff x="1052533" y="1935601"/>
            <a:chExt cx="317716" cy="307777"/>
          </a:xfrm>
        </p:grpSpPr>
        <p:pic>
          <p:nvPicPr>
            <p:cNvPr id="126" name="Picture 125"/>
            <p:cNvPicPr>
              <a:picLocks noChangeAspect="1"/>
            </p:cNvPicPr>
            <p:nvPr/>
          </p:nvPicPr>
          <p:blipFill>
            <a:blip r:embed="rId8"/>
            <a:stretch>
              <a:fillRect/>
            </a:stretch>
          </p:blipFill>
          <p:spPr>
            <a:xfrm>
              <a:off x="1094459" y="1988374"/>
              <a:ext cx="222940" cy="222940"/>
            </a:xfrm>
            <a:prstGeom prst="rect">
              <a:avLst/>
            </a:prstGeom>
          </p:spPr>
        </p:pic>
        <p:sp>
          <p:nvSpPr>
            <p:cNvPr id="127" name="Rectangle 126"/>
            <p:cNvSpPr/>
            <p:nvPr/>
          </p:nvSpPr>
          <p:spPr>
            <a:xfrm>
              <a:off x="1052533" y="1935601"/>
              <a:ext cx="317716" cy="307777"/>
            </a:xfrm>
            <a:prstGeom prst="rect">
              <a:avLst/>
            </a:prstGeom>
          </p:spPr>
          <p:txBody>
            <a:bodyPr wrap="none">
              <a:spAutoFit/>
            </a:bodyPr>
            <a:lstStyle/>
            <a:p>
              <a:r>
                <a:rPr lang="en-US" sz="1400" b="1" dirty="0">
                  <a:solidFill>
                    <a:srgbClr val="7030A0"/>
                  </a:solidFill>
                  <a:latin typeface="Century Gothic" panose="020B0502020202020204" pitchFamily="34" charset="0"/>
                </a:rPr>
                <a:t>A</a:t>
              </a:r>
              <a:endParaRPr lang="en-US" sz="1400" b="1" dirty="0">
                <a:solidFill>
                  <a:srgbClr val="7030A0"/>
                </a:solidFill>
              </a:endParaRPr>
            </a:p>
          </p:txBody>
        </p:sp>
      </p:grpSp>
      <p:grpSp>
        <p:nvGrpSpPr>
          <p:cNvPr id="128" name="Group 127"/>
          <p:cNvGrpSpPr/>
          <p:nvPr/>
        </p:nvGrpSpPr>
        <p:grpSpPr>
          <a:xfrm>
            <a:off x="663211" y="2892610"/>
            <a:ext cx="317716" cy="307777"/>
            <a:chOff x="663211" y="2892610"/>
            <a:chExt cx="317716" cy="307777"/>
          </a:xfrm>
        </p:grpSpPr>
        <p:pic>
          <p:nvPicPr>
            <p:cNvPr id="129" name="Picture 128"/>
            <p:cNvPicPr>
              <a:picLocks noChangeAspect="1"/>
            </p:cNvPicPr>
            <p:nvPr/>
          </p:nvPicPr>
          <p:blipFill>
            <a:blip r:embed="rId9"/>
            <a:stretch>
              <a:fillRect/>
            </a:stretch>
          </p:blipFill>
          <p:spPr>
            <a:xfrm>
              <a:off x="695161" y="2935632"/>
              <a:ext cx="243350" cy="243350"/>
            </a:xfrm>
            <a:prstGeom prst="rect">
              <a:avLst/>
            </a:prstGeom>
          </p:spPr>
        </p:pic>
        <p:sp>
          <p:nvSpPr>
            <p:cNvPr id="130" name="Rectangle 129"/>
            <p:cNvSpPr/>
            <p:nvPr/>
          </p:nvSpPr>
          <p:spPr>
            <a:xfrm>
              <a:off x="663211" y="2892610"/>
              <a:ext cx="317716" cy="307777"/>
            </a:xfrm>
            <a:prstGeom prst="rect">
              <a:avLst/>
            </a:prstGeom>
          </p:spPr>
          <p:txBody>
            <a:bodyPr wrap="none">
              <a:spAutoFit/>
            </a:bodyPr>
            <a:lstStyle/>
            <a:p>
              <a:r>
                <a:rPr lang="en-US" sz="1400" b="1" dirty="0">
                  <a:solidFill>
                    <a:srgbClr val="7F6000"/>
                  </a:solidFill>
                  <a:latin typeface="Century Gothic" panose="020B0502020202020204" pitchFamily="34" charset="0"/>
                </a:rPr>
                <a:t>A</a:t>
              </a:r>
              <a:endParaRPr lang="en-US" sz="1400" b="1" dirty="0">
                <a:solidFill>
                  <a:srgbClr val="7F6000"/>
                </a:solidFill>
              </a:endParaRPr>
            </a:p>
          </p:txBody>
        </p:sp>
      </p:grpSp>
      <p:grpSp>
        <p:nvGrpSpPr>
          <p:cNvPr id="131" name="Group 130"/>
          <p:cNvGrpSpPr/>
          <p:nvPr/>
        </p:nvGrpSpPr>
        <p:grpSpPr>
          <a:xfrm>
            <a:off x="1633321" y="5165899"/>
            <a:ext cx="317716" cy="307777"/>
            <a:chOff x="1633321" y="5165899"/>
            <a:chExt cx="317716" cy="307777"/>
          </a:xfrm>
        </p:grpSpPr>
        <p:pic>
          <p:nvPicPr>
            <p:cNvPr id="132" name="Picture 131"/>
            <p:cNvPicPr>
              <a:picLocks noChangeAspect="1"/>
            </p:cNvPicPr>
            <p:nvPr/>
          </p:nvPicPr>
          <p:blipFill>
            <a:blip r:embed="rId10"/>
            <a:stretch>
              <a:fillRect/>
            </a:stretch>
          </p:blipFill>
          <p:spPr>
            <a:xfrm>
              <a:off x="1670481" y="5204046"/>
              <a:ext cx="244264" cy="245762"/>
            </a:xfrm>
            <a:prstGeom prst="rect">
              <a:avLst/>
            </a:prstGeom>
          </p:spPr>
        </p:pic>
        <p:sp>
          <p:nvSpPr>
            <p:cNvPr id="144" name="Rectangle 143"/>
            <p:cNvSpPr/>
            <p:nvPr/>
          </p:nvSpPr>
          <p:spPr>
            <a:xfrm>
              <a:off x="1633321" y="5165899"/>
              <a:ext cx="317716" cy="307777"/>
            </a:xfrm>
            <a:prstGeom prst="rect">
              <a:avLst/>
            </a:prstGeom>
          </p:spPr>
          <p:txBody>
            <a:bodyPr wrap="none">
              <a:spAutoFit/>
            </a:bodyPr>
            <a:lstStyle/>
            <a:p>
              <a:r>
                <a:rPr lang="en-US" sz="1400" b="1" dirty="0">
                  <a:solidFill>
                    <a:srgbClr val="548235"/>
                  </a:solidFill>
                  <a:latin typeface="Century Gothic" panose="020B0502020202020204" pitchFamily="34" charset="0"/>
                </a:rPr>
                <a:t>A</a:t>
              </a:r>
              <a:endParaRPr lang="en-US" sz="1400" b="1" dirty="0">
                <a:solidFill>
                  <a:srgbClr val="548235"/>
                </a:solidFill>
              </a:endParaRPr>
            </a:p>
          </p:txBody>
        </p:sp>
      </p:grpSp>
      <p:pic>
        <p:nvPicPr>
          <p:cNvPr id="149" name="Picture 148"/>
          <p:cNvPicPr>
            <a:picLocks noChangeAspect="1"/>
          </p:cNvPicPr>
          <p:nvPr/>
        </p:nvPicPr>
        <p:blipFill>
          <a:blip r:embed="rId11"/>
          <a:stretch>
            <a:fillRect/>
          </a:stretch>
        </p:blipFill>
        <p:spPr>
          <a:xfrm>
            <a:off x="6235618" y="410672"/>
            <a:ext cx="312152" cy="370078"/>
          </a:xfrm>
          <a:prstGeom prst="rect">
            <a:avLst/>
          </a:prstGeom>
        </p:spPr>
      </p:pic>
    </p:spTree>
    <p:extLst>
      <p:ext uri="{BB962C8B-B14F-4D97-AF65-F5344CB8AC3E}">
        <p14:creationId xmlns:p14="http://schemas.microsoft.com/office/powerpoint/2010/main" val="27105128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99"/>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50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1000"/>
                                            <p:tgtEl>
                                              <p:spTgt spid="6"/>
                                            </p:tgtEl>
                                          </p:cBhvr>
                                        </p:animEffect>
                                      </p:childTnLst>
                                    </p:cTn>
                                  </p:par>
                                </p:childTnLst>
                              </p:cTn>
                            </p:par>
                            <p:par>
                              <p:cTn id="11" fill="hold">
                                <p:stCondLst>
                                  <p:cond delay="1500"/>
                                </p:stCondLst>
                                <p:childTnLst>
                                  <p:par>
                                    <p:cTn id="12" presetID="2" presetClass="entr" presetSubtype="4" fill="hold" nodeType="afterEffect" p14:presetBounceEnd="36000">
                                      <p:stCondLst>
                                        <p:cond delay="0"/>
                                      </p:stCondLst>
                                      <p:childTnLst>
                                        <p:set>
                                          <p:cBhvr>
                                            <p:cTn id="13" dur="1" fill="hold">
                                              <p:stCondLst>
                                                <p:cond delay="0"/>
                                              </p:stCondLst>
                                            </p:cTn>
                                            <p:tgtEl>
                                              <p:spTgt spid="138"/>
                                            </p:tgtEl>
                                            <p:attrNameLst>
                                              <p:attrName>style.visibility</p:attrName>
                                            </p:attrNameLst>
                                          </p:cBhvr>
                                          <p:to>
                                            <p:strVal val="visible"/>
                                          </p:to>
                                        </p:set>
                                        <p:anim calcmode="lin" valueType="num" p14:bounceEnd="36000">
                                          <p:cBhvr additive="base">
                                            <p:cTn id="14" dur="1000" fill="hold"/>
                                            <p:tgtEl>
                                              <p:spTgt spid="138"/>
                                            </p:tgtEl>
                                            <p:attrNameLst>
                                              <p:attrName>ppt_x</p:attrName>
                                            </p:attrNameLst>
                                          </p:cBhvr>
                                          <p:tavLst>
                                            <p:tav tm="0">
                                              <p:val>
                                                <p:strVal val="#ppt_x"/>
                                              </p:val>
                                            </p:tav>
                                            <p:tav tm="100000">
                                              <p:val>
                                                <p:strVal val="#ppt_x"/>
                                              </p:val>
                                            </p:tav>
                                          </p:tavLst>
                                        </p:anim>
                                        <p:anim calcmode="lin" valueType="num" p14:bounceEnd="36000">
                                          <p:cBhvr additive="base">
                                            <p:cTn id="15" dur="1000" fill="hold"/>
                                            <p:tgtEl>
                                              <p:spTgt spid="138"/>
                                            </p:tgtEl>
                                            <p:attrNameLst>
                                              <p:attrName>ppt_y</p:attrName>
                                            </p:attrNameLst>
                                          </p:cBhvr>
                                          <p:tavLst>
                                            <p:tav tm="0">
                                              <p:val>
                                                <p:strVal val="1+#ppt_h/2"/>
                                              </p:val>
                                            </p:tav>
                                            <p:tav tm="100000">
                                              <p:val>
                                                <p:strVal val="#ppt_y"/>
                                              </p:val>
                                            </p:tav>
                                          </p:tavLst>
                                        </p:anim>
                                      </p:childTnLst>
                                    </p:cTn>
                                  </p:par>
                                </p:childTnLst>
                              </p:cTn>
                            </p:par>
                            <p:par>
                              <p:cTn id="16" fill="hold">
                                <p:stCondLst>
                                  <p:cond delay="2500"/>
                                </p:stCondLst>
                                <p:childTnLst>
                                  <p:par>
                                    <p:cTn id="17" presetID="22" presetClass="entr" presetSubtype="4"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139"/>
                                            </p:tgtEl>
                                            <p:attrNameLst>
                                              <p:attrName>style.visibility</p:attrName>
                                            </p:attrNameLst>
                                          </p:cBhvr>
                                          <p:to>
                                            <p:strVal val="visible"/>
                                          </p:to>
                                        </p:set>
                                        <p:animEffect transition="in" filter="fade">
                                          <p:cBhvr>
                                            <p:cTn id="23" dur="1000"/>
                                            <p:tgtEl>
                                              <p:spTgt spid="139"/>
                                            </p:tgtEl>
                                          </p:cBhvr>
                                        </p:animEffect>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14:presetBounceEnd="36000">
                                      <p:stCondLst>
                                        <p:cond delay="0"/>
                                      </p:stCondLst>
                                      <p:childTnLst>
                                        <p:set>
                                          <p:cBhvr>
                                            <p:cTn id="27" dur="1" fill="hold">
                                              <p:stCondLst>
                                                <p:cond delay="0"/>
                                              </p:stCondLst>
                                            </p:cTn>
                                            <p:tgtEl>
                                              <p:spTgt spid="140"/>
                                            </p:tgtEl>
                                            <p:attrNameLst>
                                              <p:attrName>style.visibility</p:attrName>
                                            </p:attrNameLst>
                                          </p:cBhvr>
                                          <p:to>
                                            <p:strVal val="visible"/>
                                          </p:to>
                                        </p:set>
                                        <p:anim calcmode="lin" valueType="num" p14:bounceEnd="36000">
                                          <p:cBhvr additive="base">
                                            <p:cTn id="28" dur="1000" fill="hold"/>
                                            <p:tgtEl>
                                              <p:spTgt spid="140"/>
                                            </p:tgtEl>
                                            <p:attrNameLst>
                                              <p:attrName>ppt_x</p:attrName>
                                            </p:attrNameLst>
                                          </p:cBhvr>
                                          <p:tavLst>
                                            <p:tav tm="0">
                                              <p:val>
                                                <p:strVal val="#ppt_x"/>
                                              </p:val>
                                            </p:tav>
                                            <p:tav tm="100000">
                                              <p:val>
                                                <p:strVal val="#ppt_x"/>
                                              </p:val>
                                            </p:tav>
                                          </p:tavLst>
                                        </p:anim>
                                        <p:anim calcmode="lin" valueType="num" p14:bounceEnd="36000">
                                          <p:cBhvr additive="base">
                                            <p:cTn id="29" dur="1000" fill="hold"/>
                                            <p:tgtEl>
                                              <p:spTgt spid="140"/>
                                            </p:tgtEl>
                                            <p:attrNameLst>
                                              <p:attrName>ppt_y</p:attrName>
                                            </p:attrNameLst>
                                          </p:cBhvr>
                                          <p:tavLst>
                                            <p:tav tm="0">
                                              <p:val>
                                                <p:strVal val="1+#ppt_h/2"/>
                                              </p:val>
                                            </p:tav>
                                            <p:tav tm="100000">
                                              <p:val>
                                                <p:strVal val="#ppt_y"/>
                                              </p:val>
                                            </p:tav>
                                          </p:tavLst>
                                        </p:anim>
                                      </p:childTnLst>
                                    </p:cTn>
                                  </p:par>
                                </p:childTnLst>
                              </p:cTn>
                            </p:par>
                            <p:par>
                              <p:cTn id="30" fill="hold">
                                <p:stCondLst>
                                  <p:cond delay="1000"/>
                                </p:stCondLst>
                                <p:childTnLst>
                                  <p:par>
                                    <p:cTn id="31" presetID="22" presetClass="entr" presetSubtype="2" fill="hold" nodeType="afterEffect">
                                      <p:stCondLst>
                                        <p:cond delay="0"/>
                                      </p:stCondLst>
                                      <p:childTnLst>
                                        <p:set>
                                          <p:cBhvr>
                                            <p:cTn id="32" dur="1" fill="hold">
                                              <p:stCondLst>
                                                <p:cond delay="0"/>
                                              </p:stCondLst>
                                            </p:cTn>
                                            <p:tgtEl>
                                              <p:spTgt spid="154"/>
                                            </p:tgtEl>
                                            <p:attrNameLst>
                                              <p:attrName>style.visibility</p:attrName>
                                            </p:attrNameLst>
                                          </p:cBhvr>
                                          <p:to>
                                            <p:strVal val="visible"/>
                                          </p:to>
                                        </p:set>
                                        <p:animEffect transition="in" filter="wipe(right)">
                                          <p:cBhvr>
                                            <p:cTn id="33" dur="500"/>
                                            <p:tgtEl>
                                              <p:spTgt spid="154"/>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145"/>
                                            </p:tgtEl>
                                            <p:attrNameLst>
                                              <p:attrName>style.visibility</p:attrName>
                                            </p:attrNameLst>
                                          </p:cBhvr>
                                          <p:to>
                                            <p:strVal val="visible"/>
                                          </p:to>
                                        </p:set>
                                        <p:animEffect transition="in" filter="fade">
                                          <p:cBhvr>
                                            <p:cTn id="37" dur="1000"/>
                                            <p:tgtEl>
                                              <p:spTgt spid="145"/>
                                            </p:tgtEl>
                                          </p:cBhvr>
                                        </p:animEffect>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14:presetBounceEnd="36000">
                                      <p:stCondLst>
                                        <p:cond delay="0"/>
                                      </p:stCondLst>
                                      <p:childTnLst>
                                        <p:set>
                                          <p:cBhvr>
                                            <p:cTn id="41" dur="1" fill="hold">
                                              <p:stCondLst>
                                                <p:cond delay="0"/>
                                              </p:stCondLst>
                                            </p:cTn>
                                            <p:tgtEl>
                                              <p:spTgt spid="141"/>
                                            </p:tgtEl>
                                            <p:attrNameLst>
                                              <p:attrName>style.visibility</p:attrName>
                                            </p:attrNameLst>
                                          </p:cBhvr>
                                          <p:to>
                                            <p:strVal val="visible"/>
                                          </p:to>
                                        </p:set>
                                        <p:anim calcmode="lin" valueType="num" p14:bounceEnd="36000">
                                          <p:cBhvr additive="base">
                                            <p:cTn id="42" dur="1000" fill="hold"/>
                                            <p:tgtEl>
                                              <p:spTgt spid="141"/>
                                            </p:tgtEl>
                                            <p:attrNameLst>
                                              <p:attrName>ppt_x</p:attrName>
                                            </p:attrNameLst>
                                          </p:cBhvr>
                                          <p:tavLst>
                                            <p:tav tm="0">
                                              <p:val>
                                                <p:strVal val="#ppt_x"/>
                                              </p:val>
                                            </p:tav>
                                            <p:tav tm="100000">
                                              <p:val>
                                                <p:strVal val="#ppt_x"/>
                                              </p:val>
                                            </p:tav>
                                          </p:tavLst>
                                        </p:anim>
                                        <p:anim calcmode="lin" valueType="num" p14:bounceEnd="36000">
                                          <p:cBhvr additive="base">
                                            <p:cTn id="43" dur="1000" fill="hold"/>
                                            <p:tgtEl>
                                              <p:spTgt spid="141"/>
                                            </p:tgtEl>
                                            <p:attrNameLst>
                                              <p:attrName>ppt_y</p:attrName>
                                            </p:attrNameLst>
                                          </p:cBhvr>
                                          <p:tavLst>
                                            <p:tav tm="0">
                                              <p:val>
                                                <p:strVal val="1+#ppt_h/2"/>
                                              </p:val>
                                            </p:tav>
                                            <p:tav tm="100000">
                                              <p:val>
                                                <p:strVal val="#ppt_y"/>
                                              </p:val>
                                            </p:tav>
                                          </p:tavLst>
                                        </p:anim>
                                      </p:childTnLst>
                                    </p:cTn>
                                  </p:par>
                                </p:childTnLst>
                              </p:cTn>
                            </p:par>
                            <p:par>
                              <p:cTn id="44" fill="hold">
                                <p:stCondLst>
                                  <p:cond delay="1000"/>
                                </p:stCondLst>
                                <p:childTnLst>
                                  <p:par>
                                    <p:cTn id="45" presetID="22" presetClass="entr" presetSubtype="1" fill="hold" nodeType="afterEffect">
                                      <p:stCondLst>
                                        <p:cond delay="0"/>
                                      </p:stCondLst>
                                      <p:childTnLst>
                                        <p:set>
                                          <p:cBhvr>
                                            <p:cTn id="46" dur="1" fill="hold">
                                              <p:stCondLst>
                                                <p:cond delay="0"/>
                                              </p:stCondLst>
                                            </p:cTn>
                                            <p:tgtEl>
                                              <p:spTgt spid="152"/>
                                            </p:tgtEl>
                                            <p:attrNameLst>
                                              <p:attrName>style.visibility</p:attrName>
                                            </p:attrNameLst>
                                          </p:cBhvr>
                                          <p:to>
                                            <p:strVal val="visible"/>
                                          </p:to>
                                        </p:set>
                                        <p:animEffect transition="in" filter="wipe(up)">
                                          <p:cBhvr>
                                            <p:cTn id="47" dur="500"/>
                                            <p:tgtEl>
                                              <p:spTgt spid="152"/>
                                            </p:tgtEl>
                                          </p:cBhvr>
                                        </p:animEffect>
                                      </p:childTnLst>
                                    </p:cTn>
                                  </p:par>
                                </p:childTnLst>
                              </p:cTn>
                            </p:par>
                            <p:par>
                              <p:cTn id="48" fill="hold">
                                <p:stCondLst>
                                  <p:cond delay="1500"/>
                                </p:stCondLst>
                                <p:childTnLst>
                                  <p:par>
                                    <p:cTn id="49" presetID="10" presetClass="entr" presetSubtype="0" fill="hold" nodeType="afterEffect">
                                      <p:stCondLst>
                                        <p:cond delay="0"/>
                                      </p:stCondLst>
                                      <p:childTnLst>
                                        <p:set>
                                          <p:cBhvr>
                                            <p:cTn id="50" dur="1" fill="hold">
                                              <p:stCondLst>
                                                <p:cond delay="0"/>
                                              </p:stCondLst>
                                            </p:cTn>
                                            <p:tgtEl>
                                              <p:spTgt spid="146"/>
                                            </p:tgtEl>
                                            <p:attrNameLst>
                                              <p:attrName>style.visibility</p:attrName>
                                            </p:attrNameLst>
                                          </p:cBhvr>
                                          <p:to>
                                            <p:strVal val="visible"/>
                                          </p:to>
                                        </p:set>
                                        <p:animEffect transition="in" filter="fade">
                                          <p:cBhvr>
                                            <p:cTn id="51" dur="1000"/>
                                            <p:tgtEl>
                                              <p:spTgt spid="146"/>
                                            </p:tgtEl>
                                          </p:cBhvr>
                                        </p:animEffect>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nodeType="clickEffect" p14:presetBounceEnd="36000">
                                      <p:stCondLst>
                                        <p:cond delay="0"/>
                                      </p:stCondLst>
                                      <p:childTnLst>
                                        <p:set>
                                          <p:cBhvr>
                                            <p:cTn id="55" dur="1" fill="hold">
                                              <p:stCondLst>
                                                <p:cond delay="0"/>
                                              </p:stCondLst>
                                            </p:cTn>
                                            <p:tgtEl>
                                              <p:spTgt spid="142"/>
                                            </p:tgtEl>
                                            <p:attrNameLst>
                                              <p:attrName>style.visibility</p:attrName>
                                            </p:attrNameLst>
                                          </p:cBhvr>
                                          <p:to>
                                            <p:strVal val="visible"/>
                                          </p:to>
                                        </p:set>
                                        <p:anim calcmode="lin" valueType="num" p14:bounceEnd="36000">
                                          <p:cBhvr additive="base">
                                            <p:cTn id="56" dur="1000" fill="hold"/>
                                            <p:tgtEl>
                                              <p:spTgt spid="142"/>
                                            </p:tgtEl>
                                            <p:attrNameLst>
                                              <p:attrName>ppt_x</p:attrName>
                                            </p:attrNameLst>
                                          </p:cBhvr>
                                          <p:tavLst>
                                            <p:tav tm="0">
                                              <p:val>
                                                <p:strVal val="#ppt_x"/>
                                              </p:val>
                                            </p:tav>
                                            <p:tav tm="100000">
                                              <p:val>
                                                <p:strVal val="#ppt_x"/>
                                              </p:val>
                                            </p:tav>
                                          </p:tavLst>
                                        </p:anim>
                                        <p:anim calcmode="lin" valueType="num" p14:bounceEnd="36000">
                                          <p:cBhvr additive="base">
                                            <p:cTn id="57" dur="1000" fill="hold"/>
                                            <p:tgtEl>
                                              <p:spTgt spid="142"/>
                                            </p:tgtEl>
                                            <p:attrNameLst>
                                              <p:attrName>ppt_y</p:attrName>
                                            </p:attrNameLst>
                                          </p:cBhvr>
                                          <p:tavLst>
                                            <p:tav tm="0">
                                              <p:val>
                                                <p:strVal val="1+#ppt_h/2"/>
                                              </p:val>
                                            </p:tav>
                                            <p:tav tm="100000">
                                              <p:val>
                                                <p:strVal val="#ppt_y"/>
                                              </p:val>
                                            </p:tav>
                                          </p:tavLst>
                                        </p:anim>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153"/>
                                            </p:tgtEl>
                                            <p:attrNameLst>
                                              <p:attrName>style.visibility</p:attrName>
                                            </p:attrNameLst>
                                          </p:cBhvr>
                                          <p:to>
                                            <p:strVal val="visible"/>
                                          </p:to>
                                        </p:set>
                                        <p:animEffect transition="in" filter="wipe(up)">
                                          <p:cBhvr>
                                            <p:cTn id="61" dur="500"/>
                                            <p:tgtEl>
                                              <p:spTgt spid="153"/>
                                            </p:tgtEl>
                                          </p:cBhvr>
                                        </p:animEffect>
                                      </p:childTnLst>
                                    </p:cTn>
                                  </p:par>
                                </p:childTnLst>
                              </p:cTn>
                            </p:par>
                            <p:par>
                              <p:cTn id="62" fill="hold">
                                <p:stCondLst>
                                  <p:cond delay="1500"/>
                                </p:stCondLst>
                                <p:childTnLst>
                                  <p:par>
                                    <p:cTn id="63" presetID="10" presetClass="entr" presetSubtype="0" fill="hold" nodeType="afterEffect">
                                      <p:stCondLst>
                                        <p:cond delay="0"/>
                                      </p:stCondLst>
                                      <p:childTnLst>
                                        <p:set>
                                          <p:cBhvr>
                                            <p:cTn id="64" dur="1" fill="hold">
                                              <p:stCondLst>
                                                <p:cond delay="0"/>
                                              </p:stCondLst>
                                            </p:cTn>
                                            <p:tgtEl>
                                              <p:spTgt spid="147"/>
                                            </p:tgtEl>
                                            <p:attrNameLst>
                                              <p:attrName>style.visibility</p:attrName>
                                            </p:attrNameLst>
                                          </p:cBhvr>
                                          <p:to>
                                            <p:strVal val="visible"/>
                                          </p:to>
                                        </p:set>
                                        <p:animEffect transition="in" filter="fade">
                                          <p:cBhvr>
                                            <p:cTn id="65" dur="1000"/>
                                            <p:tgtEl>
                                              <p:spTgt spid="147"/>
                                            </p:tgtEl>
                                          </p:cBhvr>
                                        </p:animEffect>
                                      </p:childTnLst>
                                    </p:cTn>
                                  </p:par>
                                </p:childTnLst>
                              </p:cTn>
                            </p:par>
                          </p:childTnLst>
                        </p:cTn>
                      </p:par>
                      <p:par>
                        <p:cTn id="66" fill="hold">
                          <p:stCondLst>
                            <p:cond delay="indefinite"/>
                          </p:stCondLst>
                          <p:childTnLst>
                            <p:par>
                              <p:cTn id="67" fill="hold">
                                <p:stCondLst>
                                  <p:cond delay="0"/>
                                </p:stCondLst>
                                <p:childTnLst>
                                  <p:par>
                                    <p:cTn id="68" presetID="2" presetClass="entr" presetSubtype="4" fill="hold" nodeType="clickEffect" p14:presetBounceEnd="36000">
                                      <p:stCondLst>
                                        <p:cond delay="0"/>
                                      </p:stCondLst>
                                      <p:childTnLst>
                                        <p:set>
                                          <p:cBhvr>
                                            <p:cTn id="69" dur="1" fill="hold">
                                              <p:stCondLst>
                                                <p:cond delay="0"/>
                                              </p:stCondLst>
                                            </p:cTn>
                                            <p:tgtEl>
                                              <p:spTgt spid="143"/>
                                            </p:tgtEl>
                                            <p:attrNameLst>
                                              <p:attrName>style.visibility</p:attrName>
                                            </p:attrNameLst>
                                          </p:cBhvr>
                                          <p:to>
                                            <p:strVal val="visible"/>
                                          </p:to>
                                        </p:set>
                                        <p:anim calcmode="lin" valueType="num" p14:bounceEnd="36000">
                                          <p:cBhvr additive="base">
                                            <p:cTn id="70" dur="1000" fill="hold"/>
                                            <p:tgtEl>
                                              <p:spTgt spid="143"/>
                                            </p:tgtEl>
                                            <p:attrNameLst>
                                              <p:attrName>ppt_x</p:attrName>
                                            </p:attrNameLst>
                                          </p:cBhvr>
                                          <p:tavLst>
                                            <p:tav tm="0">
                                              <p:val>
                                                <p:strVal val="#ppt_x"/>
                                              </p:val>
                                            </p:tav>
                                            <p:tav tm="100000">
                                              <p:val>
                                                <p:strVal val="#ppt_x"/>
                                              </p:val>
                                            </p:tav>
                                          </p:tavLst>
                                        </p:anim>
                                        <p:anim calcmode="lin" valueType="num" p14:bounceEnd="36000">
                                          <p:cBhvr additive="base">
                                            <p:cTn id="71" dur="1000" fill="hold"/>
                                            <p:tgtEl>
                                              <p:spTgt spid="143"/>
                                            </p:tgtEl>
                                            <p:attrNameLst>
                                              <p:attrName>ppt_y</p:attrName>
                                            </p:attrNameLst>
                                          </p:cBhvr>
                                          <p:tavLst>
                                            <p:tav tm="0">
                                              <p:val>
                                                <p:strVal val="1+#ppt_h/2"/>
                                              </p:val>
                                            </p:tav>
                                            <p:tav tm="100000">
                                              <p:val>
                                                <p:strVal val="#ppt_y"/>
                                              </p:val>
                                            </p:tav>
                                          </p:tavLst>
                                        </p:anim>
                                      </p:childTnLst>
                                    </p:cTn>
                                  </p:par>
                                </p:childTnLst>
                              </p:cTn>
                            </p:par>
                            <p:par>
                              <p:cTn id="72" fill="hold">
                                <p:stCondLst>
                                  <p:cond delay="1000"/>
                                </p:stCondLst>
                                <p:childTnLst>
                                  <p:par>
                                    <p:cTn id="73" presetID="22" presetClass="entr" presetSubtype="4" fill="hold" nodeType="afterEffect">
                                      <p:stCondLst>
                                        <p:cond delay="0"/>
                                      </p:stCondLst>
                                      <p:childTnLst>
                                        <p:set>
                                          <p:cBhvr>
                                            <p:cTn id="74" dur="1" fill="hold">
                                              <p:stCondLst>
                                                <p:cond delay="0"/>
                                              </p:stCondLst>
                                            </p:cTn>
                                            <p:tgtEl>
                                              <p:spTgt spid="151"/>
                                            </p:tgtEl>
                                            <p:attrNameLst>
                                              <p:attrName>style.visibility</p:attrName>
                                            </p:attrNameLst>
                                          </p:cBhvr>
                                          <p:to>
                                            <p:strVal val="visible"/>
                                          </p:to>
                                        </p:set>
                                        <p:animEffect transition="in" filter="wipe(down)">
                                          <p:cBhvr>
                                            <p:cTn id="75" dur="500"/>
                                            <p:tgtEl>
                                              <p:spTgt spid="151"/>
                                            </p:tgtEl>
                                          </p:cBhvr>
                                        </p:animEffect>
                                      </p:childTnLst>
                                    </p:cTn>
                                  </p:par>
                                </p:childTnLst>
                              </p:cTn>
                            </p:par>
                            <p:par>
                              <p:cTn id="76" fill="hold">
                                <p:stCondLst>
                                  <p:cond delay="1500"/>
                                </p:stCondLst>
                                <p:childTnLst>
                                  <p:par>
                                    <p:cTn id="77" presetID="10" presetClass="entr" presetSubtype="0" fill="hold" nodeType="afterEffect">
                                      <p:stCondLst>
                                        <p:cond delay="0"/>
                                      </p:stCondLst>
                                      <p:childTnLst>
                                        <p:set>
                                          <p:cBhvr>
                                            <p:cTn id="78" dur="1" fill="hold">
                                              <p:stCondLst>
                                                <p:cond delay="0"/>
                                              </p:stCondLst>
                                            </p:cTn>
                                            <p:tgtEl>
                                              <p:spTgt spid="148"/>
                                            </p:tgtEl>
                                            <p:attrNameLst>
                                              <p:attrName>style.visibility</p:attrName>
                                            </p:attrNameLst>
                                          </p:cBhvr>
                                          <p:to>
                                            <p:strVal val="visible"/>
                                          </p:to>
                                        </p:set>
                                        <p:animEffect transition="in" filter="fade">
                                          <p:cBhvr>
                                            <p:cTn id="79" dur="10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99"/>
                                            </p:tgtEl>
                                            <p:attrNameLst>
                                              <p:attrName>style.visibility</p:attrName>
                                            </p:attrNameLst>
                                          </p:cBhvr>
                                          <p:to>
                                            <p:strVal val="visible"/>
                                          </p:to>
                                        </p:set>
                                      </p:childTnLst>
                                    </p:cTn>
                                  </p:par>
                                </p:childTnLst>
                              </p:cTn>
                            </p:par>
                            <p:par>
                              <p:cTn id="7" fill="hold">
                                <p:stCondLst>
                                  <p:cond delay="0"/>
                                </p:stCondLst>
                                <p:childTnLst>
                                  <p:par>
                                    <p:cTn id="8" presetID="22" presetClass="entr" presetSubtype="1" fill="hold" nodeType="afterEffect">
                                      <p:stCondLst>
                                        <p:cond delay="500"/>
                                      </p:stCondLst>
                                      <p:childTnLst>
                                        <p:set>
                                          <p:cBhvr>
                                            <p:cTn id="9" dur="1" fill="hold">
                                              <p:stCondLst>
                                                <p:cond delay="0"/>
                                              </p:stCondLst>
                                            </p:cTn>
                                            <p:tgtEl>
                                              <p:spTgt spid="6"/>
                                            </p:tgtEl>
                                            <p:attrNameLst>
                                              <p:attrName>style.visibility</p:attrName>
                                            </p:attrNameLst>
                                          </p:cBhvr>
                                          <p:to>
                                            <p:strVal val="visible"/>
                                          </p:to>
                                        </p:set>
                                        <p:animEffect transition="in" filter="wipe(up)">
                                          <p:cBhvr>
                                            <p:cTn id="10" dur="1000"/>
                                            <p:tgtEl>
                                              <p:spTgt spid="6"/>
                                            </p:tgtEl>
                                          </p:cBhvr>
                                        </p:animEffect>
                                      </p:childTnLst>
                                    </p:cTn>
                                  </p:par>
                                </p:childTnLst>
                              </p:cTn>
                            </p:par>
                            <p:par>
                              <p:cTn id="11" fill="hold">
                                <p:stCondLst>
                                  <p:cond delay="1500"/>
                                </p:stCondLst>
                                <p:childTnLst>
                                  <p:par>
                                    <p:cTn id="12" presetID="2" presetClass="entr" presetSubtype="4" fill="hold" nodeType="afterEffect">
                                      <p:stCondLst>
                                        <p:cond delay="0"/>
                                      </p:stCondLst>
                                      <p:childTnLst>
                                        <p:set>
                                          <p:cBhvr>
                                            <p:cTn id="13" dur="1" fill="hold">
                                              <p:stCondLst>
                                                <p:cond delay="0"/>
                                              </p:stCondLst>
                                            </p:cTn>
                                            <p:tgtEl>
                                              <p:spTgt spid="138"/>
                                            </p:tgtEl>
                                            <p:attrNameLst>
                                              <p:attrName>style.visibility</p:attrName>
                                            </p:attrNameLst>
                                          </p:cBhvr>
                                          <p:to>
                                            <p:strVal val="visible"/>
                                          </p:to>
                                        </p:set>
                                        <p:anim calcmode="lin" valueType="num">
                                          <p:cBhvr additive="base">
                                            <p:cTn id="14" dur="1000" fill="hold"/>
                                            <p:tgtEl>
                                              <p:spTgt spid="138"/>
                                            </p:tgtEl>
                                            <p:attrNameLst>
                                              <p:attrName>ppt_x</p:attrName>
                                            </p:attrNameLst>
                                          </p:cBhvr>
                                          <p:tavLst>
                                            <p:tav tm="0">
                                              <p:val>
                                                <p:strVal val="#ppt_x"/>
                                              </p:val>
                                            </p:tav>
                                            <p:tav tm="100000">
                                              <p:val>
                                                <p:strVal val="#ppt_x"/>
                                              </p:val>
                                            </p:tav>
                                          </p:tavLst>
                                        </p:anim>
                                        <p:anim calcmode="lin" valueType="num">
                                          <p:cBhvr additive="base">
                                            <p:cTn id="15" dur="1000" fill="hold"/>
                                            <p:tgtEl>
                                              <p:spTgt spid="138"/>
                                            </p:tgtEl>
                                            <p:attrNameLst>
                                              <p:attrName>ppt_y</p:attrName>
                                            </p:attrNameLst>
                                          </p:cBhvr>
                                          <p:tavLst>
                                            <p:tav tm="0">
                                              <p:val>
                                                <p:strVal val="1+#ppt_h/2"/>
                                              </p:val>
                                            </p:tav>
                                            <p:tav tm="100000">
                                              <p:val>
                                                <p:strVal val="#ppt_y"/>
                                              </p:val>
                                            </p:tav>
                                          </p:tavLst>
                                        </p:anim>
                                      </p:childTnLst>
                                    </p:cTn>
                                  </p:par>
                                </p:childTnLst>
                              </p:cTn>
                            </p:par>
                            <p:par>
                              <p:cTn id="16" fill="hold">
                                <p:stCondLst>
                                  <p:cond delay="2500"/>
                                </p:stCondLst>
                                <p:childTnLst>
                                  <p:par>
                                    <p:cTn id="17" presetID="22" presetClass="entr" presetSubtype="4"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down)">
                                          <p:cBhvr>
                                            <p:cTn id="19" dur="500"/>
                                            <p:tgtEl>
                                              <p:spTgt spid="3"/>
                                            </p:tgtEl>
                                          </p:cBhvr>
                                        </p:animEffect>
                                      </p:childTnLst>
                                    </p:cTn>
                                  </p:par>
                                </p:childTnLst>
                              </p:cTn>
                            </p:par>
                            <p:par>
                              <p:cTn id="20" fill="hold">
                                <p:stCondLst>
                                  <p:cond delay="3000"/>
                                </p:stCondLst>
                                <p:childTnLst>
                                  <p:par>
                                    <p:cTn id="21" presetID="10" presetClass="entr" presetSubtype="0" fill="hold" nodeType="afterEffect">
                                      <p:stCondLst>
                                        <p:cond delay="0"/>
                                      </p:stCondLst>
                                      <p:childTnLst>
                                        <p:set>
                                          <p:cBhvr>
                                            <p:cTn id="22" dur="1" fill="hold">
                                              <p:stCondLst>
                                                <p:cond delay="0"/>
                                              </p:stCondLst>
                                            </p:cTn>
                                            <p:tgtEl>
                                              <p:spTgt spid="139"/>
                                            </p:tgtEl>
                                            <p:attrNameLst>
                                              <p:attrName>style.visibility</p:attrName>
                                            </p:attrNameLst>
                                          </p:cBhvr>
                                          <p:to>
                                            <p:strVal val="visible"/>
                                          </p:to>
                                        </p:set>
                                        <p:animEffect transition="in" filter="fade">
                                          <p:cBhvr>
                                            <p:cTn id="23" dur="1000"/>
                                            <p:tgtEl>
                                              <p:spTgt spid="139"/>
                                            </p:tgtEl>
                                          </p:cBhvr>
                                        </p:animEffect>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nodeType="clickEffect">
                                      <p:stCondLst>
                                        <p:cond delay="0"/>
                                      </p:stCondLst>
                                      <p:childTnLst>
                                        <p:set>
                                          <p:cBhvr>
                                            <p:cTn id="27" dur="1" fill="hold">
                                              <p:stCondLst>
                                                <p:cond delay="0"/>
                                              </p:stCondLst>
                                            </p:cTn>
                                            <p:tgtEl>
                                              <p:spTgt spid="140"/>
                                            </p:tgtEl>
                                            <p:attrNameLst>
                                              <p:attrName>style.visibility</p:attrName>
                                            </p:attrNameLst>
                                          </p:cBhvr>
                                          <p:to>
                                            <p:strVal val="visible"/>
                                          </p:to>
                                        </p:set>
                                        <p:anim calcmode="lin" valueType="num">
                                          <p:cBhvr additive="base">
                                            <p:cTn id="28" dur="1000" fill="hold"/>
                                            <p:tgtEl>
                                              <p:spTgt spid="140"/>
                                            </p:tgtEl>
                                            <p:attrNameLst>
                                              <p:attrName>ppt_x</p:attrName>
                                            </p:attrNameLst>
                                          </p:cBhvr>
                                          <p:tavLst>
                                            <p:tav tm="0">
                                              <p:val>
                                                <p:strVal val="#ppt_x"/>
                                              </p:val>
                                            </p:tav>
                                            <p:tav tm="100000">
                                              <p:val>
                                                <p:strVal val="#ppt_x"/>
                                              </p:val>
                                            </p:tav>
                                          </p:tavLst>
                                        </p:anim>
                                        <p:anim calcmode="lin" valueType="num">
                                          <p:cBhvr additive="base">
                                            <p:cTn id="29" dur="1000" fill="hold"/>
                                            <p:tgtEl>
                                              <p:spTgt spid="140"/>
                                            </p:tgtEl>
                                            <p:attrNameLst>
                                              <p:attrName>ppt_y</p:attrName>
                                            </p:attrNameLst>
                                          </p:cBhvr>
                                          <p:tavLst>
                                            <p:tav tm="0">
                                              <p:val>
                                                <p:strVal val="1+#ppt_h/2"/>
                                              </p:val>
                                            </p:tav>
                                            <p:tav tm="100000">
                                              <p:val>
                                                <p:strVal val="#ppt_y"/>
                                              </p:val>
                                            </p:tav>
                                          </p:tavLst>
                                        </p:anim>
                                      </p:childTnLst>
                                    </p:cTn>
                                  </p:par>
                                </p:childTnLst>
                              </p:cTn>
                            </p:par>
                            <p:par>
                              <p:cTn id="30" fill="hold">
                                <p:stCondLst>
                                  <p:cond delay="1000"/>
                                </p:stCondLst>
                                <p:childTnLst>
                                  <p:par>
                                    <p:cTn id="31" presetID="22" presetClass="entr" presetSubtype="2" fill="hold" nodeType="afterEffect">
                                      <p:stCondLst>
                                        <p:cond delay="0"/>
                                      </p:stCondLst>
                                      <p:childTnLst>
                                        <p:set>
                                          <p:cBhvr>
                                            <p:cTn id="32" dur="1" fill="hold">
                                              <p:stCondLst>
                                                <p:cond delay="0"/>
                                              </p:stCondLst>
                                            </p:cTn>
                                            <p:tgtEl>
                                              <p:spTgt spid="154"/>
                                            </p:tgtEl>
                                            <p:attrNameLst>
                                              <p:attrName>style.visibility</p:attrName>
                                            </p:attrNameLst>
                                          </p:cBhvr>
                                          <p:to>
                                            <p:strVal val="visible"/>
                                          </p:to>
                                        </p:set>
                                        <p:animEffect transition="in" filter="wipe(right)">
                                          <p:cBhvr>
                                            <p:cTn id="33" dur="500"/>
                                            <p:tgtEl>
                                              <p:spTgt spid="154"/>
                                            </p:tgtEl>
                                          </p:cBhvr>
                                        </p:animEffect>
                                      </p:childTnLst>
                                    </p:cTn>
                                  </p:par>
                                </p:childTnLst>
                              </p:cTn>
                            </p:par>
                            <p:par>
                              <p:cTn id="34" fill="hold">
                                <p:stCondLst>
                                  <p:cond delay="1500"/>
                                </p:stCondLst>
                                <p:childTnLst>
                                  <p:par>
                                    <p:cTn id="35" presetID="10" presetClass="entr" presetSubtype="0" fill="hold" nodeType="afterEffect">
                                      <p:stCondLst>
                                        <p:cond delay="0"/>
                                      </p:stCondLst>
                                      <p:childTnLst>
                                        <p:set>
                                          <p:cBhvr>
                                            <p:cTn id="36" dur="1" fill="hold">
                                              <p:stCondLst>
                                                <p:cond delay="0"/>
                                              </p:stCondLst>
                                            </p:cTn>
                                            <p:tgtEl>
                                              <p:spTgt spid="145"/>
                                            </p:tgtEl>
                                            <p:attrNameLst>
                                              <p:attrName>style.visibility</p:attrName>
                                            </p:attrNameLst>
                                          </p:cBhvr>
                                          <p:to>
                                            <p:strVal val="visible"/>
                                          </p:to>
                                        </p:set>
                                        <p:animEffect transition="in" filter="fade">
                                          <p:cBhvr>
                                            <p:cTn id="37" dur="1000"/>
                                            <p:tgtEl>
                                              <p:spTgt spid="145"/>
                                            </p:tgtEl>
                                          </p:cBhvr>
                                        </p:animEffect>
                                      </p:childTnLst>
                                    </p:cTn>
                                  </p:par>
                                </p:childTnLst>
                              </p:cTn>
                            </p:par>
                          </p:childTnLst>
                        </p:cTn>
                      </p:par>
                      <p:par>
                        <p:cTn id="38" fill="hold">
                          <p:stCondLst>
                            <p:cond delay="indefinite"/>
                          </p:stCondLst>
                          <p:childTnLst>
                            <p:par>
                              <p:cTn id="39" fill="hold">
                                <p:stCondLst>
                                  <p:cond delay="0"/>
                                </p:stCondLst>
                                <p:childTnLst>
                                  <p:par>
                                    <p:cTn id="40" presetID="2" presetClass="entr" presetSubtype="4" fill="hold" nodeType="clickEffect">
                                      <p:stCondLst>
                                        <p:cond delay="0"/>
                                      </p:stCondLst>
                                      <p:childTnLst>
                                        <p:set>
                                          <p:cBhvr>
                                            <p:cTn id="41" dur="1" fill="hold">
                                              <p:stCondLst>
                                                <p:cond delay="0"/>
                                              </p:stCondLst>
                                            </p:cTn>
                                            <p:tgtEl>
                                              <p:spTgt spid="141"/>
                                            </p:tgtEl>
                                            <p:attrNameLst>
                                              <p:attrName>style.visibility</p:attrName>
                                            </p:attrNameLst>
                                          </p:cBhvr>
                                          <p:to>
                                            <p:strVal val="visible"/>
                                          </p:to>
                                        </p:set>
                                        <p:anim calcmode="lin" valueType="num">
                                          <p:cBhvr additive="base">
                                            <p:cTn id="42" dur="1000" fill="hold"/>
                                            <p:tgtEl>
                                              <p:spTgt spid="141"/>
                                            </p:tgtEl>
                                            <p:attrNameLst>
                                              <p:attrName>ppt_x</p:attrName>
                                            </p:attrNameLst>
                                          </p:cBhvr>
                                          <p:tavLst>
                                            <p:tav tm="0">
                                              <p:val>
                                                <p:strVal val="#ppt_x"/>
                                              </p:val>
                                            </p:tav>
                                            <p:tav tm="100000">
                                              <p:val>
                                                <p:strVal val="#ppt_x"/>
                                              </p:val>
                                            </p:tav>
                                          </p:tavLst>
                                        </p:anim>
                                        <p:anim calcmode="lin" valueType="num">
                                          <p:cBhvr additive="base">
                                            <p:cTn id="43" dur="1000" fill="hold"/>
                                            <p:tgtEl>
                                              <p:spTgt spid="141"/>
                                            </p:tgtEl>
                                            <p:attrNameLst>
                                              <p:attrName>ppt_y</p:attrName>
                                            </p:attrNameLst>
                                          </p:cBhvr>
                                          <p:tavLst>
                                            <p:tav tm="0">
                                              <p:val>
                                                <p:strVal val="1+#ppt_h/2"/>
                                              </p:val>
                                            </p:tav>
                                            <p:tav tm="100000">
                                              <p:val>
                                                <p:strVal val="#ppt_y"/>
                                              </p:val>
                                            </p:tav>
                                          </p:tavLst>
                                        </p:anim>
                                      </p:childTnLst>
                                    </p:cTn>
                                  </p:par>
                                </p:childTnLst>
                              </p:cTn>
                            </p:par>
                            <p:par>
                              <p:cTn id="44" fill="hold">
                                <p:stCondLst>
                                  <p:cond delay="1000"/>
                                </p:stCondLst>
                                <p:childTnLst>
                                  <p:par>
                                    <p:cTn id="45" presetID="22" presetClass="entr" presetSubtype="1" fill="hold" nodeType="afterEffect">
                                      <p:stCondLst>
                                        <p:cond delay="0"/>
                                      </p:stCondLst>
                                      <p:childTnLst>
                                        <p:set>
                                          <p:cBhvr>
                                            <p:cTn id="46" dur="1" fill="hold">
                                              <p:stCondLst>
                                                <p:cond delay="0"/>
                                              </p:stCondLst>
                                            </p:cTn>
                                            <p:tgtEl>
                                              <p:spTgt spid="152"/>
                                            </p:tgtEl>
                                            <p:attrNameLst>
                                              <p:attrName>style.visibility</p:attrName>
                                            </p:attrNameLst>
                                          </p:cBhvr>
                                          <p:to>
                                            <p:strVal val="visible"/>
                                          </p:to>
                                        </p:set>
                                        <p:animEffect transition="in" filter="wipe(up)">
                                          <p:cBhvr>
                                            <p:cTn id="47" dur="500"/>
                                            <p:tgtEl>
                                              <p:spTgt spid="152"/>
                                            </p:tgtEl>
                                          </p:cBhvr>
                                        </p:animEffect>
                                      </p:childTnLst>
                                    </p:cTn>
                                  </p:par>
                                </p:childTnLst>
                              </p:cTn>
                            </p:par>
                            <p:par>
                              <p:cTn id="48" fill="hold">
                                <p:stCondLst>
                                  <p:cond delay="1500"/>
                                </p:stCondLst>
                                <p:childTnLst>
                                  <p:par>
                                    <p:cTn id="49" presetID="10" presetClass="entr" presetSubtype="0" fill="hold" nodeType="afterEffect">
                                      <p:stCondLst>
                                        <p:cond delay="0"/>
                                      </p:stCondLst>
                                      <p:childTnLst>
                                        <p:set>
                                          <p:cBhvr>
                                            <p:cTn id="50" dur="1" fill="hold">
                                              <p:stCondLst>
                                                <p:cond delay="0"/>
                                              </p:stCondLst>
                                            </p:cTn>
                                            <p:tgtEl>
                                              <p:spTgt spid="146"/>
                                            </p:tgtEl>
                                            <p:attrNameLst>
                                              <p:attrName>style.visibility</p:attrName>
                                            </p:attrNameLst>
                                          </p:cBhvr>
                                          <p:to>
                                            <p:strVal val="visible"/>
                                          </p:to>
                                        </p:set>
                                        <p:animEffect transition="in" filter="fade">
                                          <p:cBhvr>
                                            <p:cTn id="51" dur="1000"/>
                                            <p:tgtEl>
                                              <p:spTgt spid="146"/>
                                            </p:tgtEl>
                                          </p:cBhvr>
                                        </p:animEffect>
                                      </p:childTnLst>
                                    </p:cTn>
                                  </p:par>
                                </p:childTnLst>
                              </p:cTn>
                            </p:par>
                          </p:childTnLst>
                        </p:cTn>
                      </p:par>
                      <p:par>
                        <p:cTn id="52" fill="hold">
                          <p:stCondLst>
                            <p:cond delay="indefinite"/>
                          </p:stCondLst>
                          <p:childTnLst>
                            <p:par>
                              <p:cTn id="53" fill="hold">
                                <p:stCondLst>
                                  <p:cond delay="0"/>
                                </p:stCondLst>
                                <p:childTnLst>
                                  <p:par>
                                    <p:cTn id="54" presetID="2" presetClass="entr" presetSubtype="4" fill="hold" nodeType="clickEffect">
                                      <p:stCondLst>
                                        <p:cond delay="0"/>
                                      </p:stCondLst>
                                      <p:childTnLst>
                                        <p:set>
                                          <p:cBhvr>
                                            <p:cTn id="55" dur="1" fill="hold">
                                              <p:stCondLst>
                                                <p:cond delay="0"/>
                                              </p:stCondLst>
                                            </p:cTn>
                                            <p:tgtEl>
                                              <p:spTgt spid="142"/>
                                            </p:tgtEl>
                                            <p:attrNameLst>
                                              <p:attrName>style.visibility</p:attrName>
                                            </p:attrNameLst>
                                          </p:cBhvr>
                                          <p:to>
                                            <p:strVal val="visible"/>
                                          </p:to>
                                        </p:set>
                                        <p:anim calcmode="lin" valueType="num">
                                          <p:cBhvr additive="base">
                                            <p:cTn id="56" dur="1000" fill="hold"/>
                                            <p:tgtEl>
                                              <p:spTgt spid="142"/>
                                            </p:tgtEl>
                                            <p:attrNameLst>
                                              <p:attrName>ppt_x</p:attrName>
                                            </p:attrNameLst>
                                          </p:cBhvr>
                                          <p:tavLst>
                                            <p:tav tm="0">
                                              <p:val>
                                                <p:strVal val="#ppt_x"/>
                                              </p:val>
                                            </p:tav>
                                            <p:tav tm="100000">
                                              <p:val>
                                                <p:strVal val="#ppt_x"/>
                                              </p:val>
                                            </p:tav>
                                          </p:tavLst>
                                        </p:anim>
                                        <p:anim calcmode="lin" valueType="num">
                                          <p:cBhvr additive="base">
                                            <p:cTn id="57" dur="1000" fill="hold"/>
                                            <p:tgtEl>
                                              <p:spTgt spid="142"/>
                                            </p:tgtEl>
                                            <p:attrNameLst>
                                              <p:attrName>ppt_y</p:attrName>
                                            </p:attrNameLst>
                                          </p:cBhvr>
                                          <p:tavLst>
                                            <p:tav tm="0">
                                              <p:val>
                                                <p:strVal val="1+#ppt_h/2"/>
                                              </p:val>
                                            </p:tav>
                                            <p:tav tm="100000">
                                              <p:val>
                                                <p:strVal val="#ppt_y"/>
                                              </p:val>
                                            </p:tav>
                                          </p:tavLst>
                                        </p:anim>
                                      </p:childTnLst>
                                    </p:cTn>
                                  </p:par>
                                </p:childTnLst>
                              </p:cTn>
                            </p:par>
                            <p:par>
                              <p:cTn id="58" fill="hold">
                                <p:stCondLst>
                                  <p:cond delay="1000"/>
                                </p:stCondLst>
                                <p:childTnLst>
                                  <p:par>
                                    <p:cTn id="59" presetID="22" presetClass="entr" presetSubtype="1" fill="hold" nodeType="afterEffect">
                                      <p:stCondLst>
                                        <p:cond delay="0"/>
                                      </p:stCondLst>
                                      <p:childTnLst>
                                        <p:set>
                                          <p:cBhvr>
                                            <p:cTn id="60" dur="1" fill="hold">
                                              <p:stCondLst>
                                                <p:cond delay="0"/>
                                              </p:stCondLst>
                                            </p:cTn>
                                            <p:tgtEl>
                                              <p:spTgt spid="153"/>
                                            </p:tgtEl>
                                            <p:attrNameLst>
                                              <p:attrName>style.visibility</p:attrName>
                                            </p:attrNameLst>
                                          </p:cBhvr>
                                          <p:to>
                                            <p:strVal val="visible"/>
                                          </p:to>
                                        </p:set>
                                        <p:animEffect transition="in" filter="wipe(up)">
                                          <p:cBhvr>
                                            <p:cTn id="61" dur="500"/>
                                            <p:tgtEl>
                                              <p:spTgt spid="153"/>
                                            </p:tgtEl>
                                          </p:cBhvr>
                                        </p:animEffect>
                                      </p:childTnLst>
                                    </p:cTn>
                                  </p:par>
                                </p:childTnLst>
                              </p:cTn>
                            </p:par>
                            <p:par>
                              <p:cTn id="62" fill="hold">
                                <p:stCondLst>
                                  <p:cond delay="1500"/>
                                </p:stCondLst>
                                <p:childTnLst>
                                  <p:par>
                                    <p:cTn id="63" presetID="10" presetClass="entr" presetSubtype="0" fill="hold" nodeType="afterEffect">
                                      <p:stCondLst>
                                        <p:cond delay="0"/>
                                      </p:stCondLst>
                                      <p:childTnLst>
                                        <p:set>
                                          <p:cBhvr>
                                            <p:cTn id="64" dur="1" fill="hold">
                                              <p:stCondLst>
                                                <p:cond delay="0"/>
                                              </p:stCondLst>
                                            </p:cTn>
                                            <p:tgtEl>
                                              <p:spTgt spid="147"/>
                                            </p:tgtEl>
                                            <p:attrNameLst>
                                              <p:attrName>style.visibility</p:attrName>
                                            </p:attrNameLst>
                                          </p:cBhvr>
                                          <p:to>
                                            <p:strVal val="visible"/>
                                          </p:to>
                                        </p:set>
                                        <p:animEffect transition="in" filter="fade">
                                          <p:cBhvr>
                                            <p:cTn id="65" dur="1000"/>
                                            <p:tgtEl>
                                              <p:spTgt spid="147"/>
                                            </p:tgtEl>
                                          </p:cBhvr>
                                        </p:animEffect>
                                      </p:childTnLst>
                                    </p:cTn>
                                  </p:par>
                                </p:childTnLst>
                              </p:cTn>
                            </p:par>
                          </p:childTnLst>
                        </p:cTn>
                      </p:par>
                      <p:par>
                        <p:cTn id="66" fill="hold">
                          <p:stCondLst>
                            <p:cond delay="indefinite"/>
                          </p:stCondLst>
                          <p:childTnLst>
                            <p:par>
                              <p:cTn id="67" fill="hold">
                                <p:stCondLst>
                                  <p:cond delay="0"/>
                                </p:stCondLst>
                                <p:childTnLst>
                                  <p:par>
                                    <p:cTn id="68" presetID="2" presetClass="entr" presetSubtype="4" fill="hold" nodeType="clickEffect">
                                      <p:stCondLst>
                                        <p:cond delay="0"/>
                                      </p:stCondLst>
                                      <p:childTnLst>
                                        <p:set>
                                          <p:cBhvr>
                                            <p:cTn id="69" dur="1" fill="hold">
                                              <p:stCondLst>
                                                <p:cond delay="0"/>
                                              </p:stCondLst>
                                            </p:cTn>
                                            <p:tgtEl>
                                              <p:spTgt spid="143"/>
                                            </p:tgtEl>
                                            <p:attrNameLst>
                                              <p:attrName>style.visibility</p:attrName>
                                            </p:attrNameLst>
                                          </p:cBhvr>
                                          <p:to>
                                            <p:strVal val="visible"/>
                                          </p:to>
                                        </p:set>
                                        <p:anim calcmode="lin" valueType="num">
                                          <p:cBhvr additive="base">
                                            <p:cTn id="70" dur="1000" fill="hold"/>
                                            <p:tgtEl>
                                              <p:spTgt spid="143"/>
                                            </p:tgtEl>
                                            <p:attrNameLst>
                                              <p:attrName>ppt_x</p:attrName>
                                            </p:attrNameLst>
                                          </p:cBhvr>
                                          <p:tavLst>
                                            <p:tav tm="0">
                                              <p:val>
                                                <p:strVal val="#ppt_x"/>
                                              </p:val>
                                            </p:tav>
                                            <p:tav tm="100000">
                                              <p:val>
                                                <p:strVal val="#ppt_x"/>
                                              </p:val>
                                            </p:tav>
                                          </p:tavLst>
                                        </p:anim>
                                        <p:anim calcmode="lin" valueType="num">
                                          <p:cBhvr additive="base">
                                            <p:cTn id="71" dur="1000" fill="hold"/>
                                            <p:tgtEl>
                                              <p:spTgt spid="143"/>
                                            </p:tgtEl>
                                            <p:attrNameLst>
                                              <p:attrName>ppt_y</p:attrName>
                                            </p:attrNameLst>
                                          </p:cBhvr>
                                          <p:tavLst>
                                            <p:tav tm="0">
                                              <p:val>
                                                <p:strVal val="1+#ppt_h/2"/>
                                              </p:val>
                                            </p:tav>
                                            <p:tav tm="100000">
                                              <p:val>
                                                <p:strVal val="#ppt_y"/>
                                              </p:val>
                                            </p:tav>
                                          </p:tavLst>
                                        </p:anim>
                                      </p:childTnLst>
                                    </p:cTn>
                                  </p:par>
                                </p:childTnLst>
                              </p:cTn>
                            </p:par>
                            <p:par>
                              <p:cTn id="72" fill="hold">
                                <p:stCondLst>
                                  <p:cond delay="1000"/>
                                </p:stCondLst>
                                <p:childTnLst>
                                  <p:par>
                                    <p:cTn id="73" presetID="22" presetClass="entr" presetSubtype="4" fill="hold" nodeType="afterEffect">
                                      <p:stCondLst>
                                        <p:cond delay="0"/>
                                      </p:stCondLst>
                                      <p:childTnLst>
                                        <p:set>
                                          <p:cBhvr>
                                            <p:cTn id="74" dur="1" fill="hold">
                                              <p:stCondLst>
                                                <p:cond delay="0"/>
                                              </p:stCondLst>
                                            </p:cTn>
                                            <p:tgtEl>
                                              <p:spTgt spid="151"/>
                                            </p:tgtEl>
                                            <p:attrNameLst>
                                              <p:attrName>style.visibility</p:attrName>
                                            </p:attrNameLst>
                                          </p:cBhvr>
                                          <p:to>
                                            <p:strVal val="visible"/>
                                          </p:to>
                                        </p:set>
                                        <p:animEffect transition="in" filter="wipe(down)">
                                          <p:cBhvr>
                                            <p:cTn id="75" dur="500"/>
                                            <p:tgtEl>
                                              <p:spTgt spid="151"/>
                                            </p:tgtEl>
                                          </p:cBhvr>
                                        </p:animEffect>
                                      </p:childTnLst>
                                    </p:cTn>
                                  </p:par>
                                </p:childTnLst>
                              </p:cTn>
                            </p:par>
                            <p:par>
                              <p:cTn id="76" fill="hold">
                                <p:stCondLst>
                                  <p:cond delay="1500"/>
                                </p:stCondLst>
                                <p:childTnLst>
                                  <p:par>
                                    <p:cTn id="77" presetID="10" presetClass="entr" presetSubtype="0" fill="hold" nodeType="afterEffect">
                                      <p:stCondLst>
                                        <p:cond delay="0"/>
                                      </p:stCondLst>
                                      <p:childTnLst>
                                        <p:set>
                                          <p:cBhvr>
                                            <p:cTn id="78" dur="1" fill="hold">
                                              <p:stCondLst>
                                                <p:cond delay="0"/>
                                              </p:stCondLst>
                                            </p:cTn>
                                            <p:tgtEl>
                                              <p:spTgt spid="148"/>
                                            </p:tgtEl>
                                            <p:attrNameLst>
                                              <p:attrName>style.visibility</p:attrName>
                                            </p:attrNameLst>
                                          </p:cBhvr>
                                          <p:to>
                                            <p:strVal val="visible"/>
                                          </p:to>
                                        </p:set>
                                        <p:animEffect transition="in" filter="fade">
                                          <p:cBhvr>
                                            <p:cTn id="79" dur="1000"/>
                                            <p:tgtEl>
                                              <p:spTgt spid="1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p:bldLst>
      </p:timing>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110002" y="-2363269"/>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769441"/>
          </a:xfrm>
          <a:prstGeom prst="rect">
            <a:avLst/>
          </a:prstGeom>
          <a:noFill/>
          <a:ln w="3175">
            <a:noFill/>
          </a:ln>
        </p:spPr>
        <p:txBody>
          <a:bodyPr wrap="square" rtlCol="0">
            <a:spAutoFit/>
          </a:bodyPr>
          <a:lstStyle/>
          <a:p>
            <a:pPr algn="ctr"/>
            <a:r>
              <a:rPr lang="en-US" sz="1400" dirty="0">
                <a:solidFill>
                  <a:srgbClr val="CE3838"/>
                </a:solidFill>
                <a:latin typeface="Century Gothic" panose="020B0502020202020204" pitchFamily="34" charset="0"/>
              </a:rPr>
              <a:t>Adults 18+ </a:t>
            </a:r>
            <a:r>
              <a:rPr lang="en-US" sz="1400" b="1" u="sng" dirty="0">
                <a:solidFill>
                  <a:srgbClr val="CE3838"/>
                </a:solidFill>
                <a:latin typeface="Century Gothic" panose="020B0502020202020204" pitchFamily="34" charset="0"/>
              </a:rPr>
              <a:t>2016</a:t>
            </a:r>
            <a:r>
              <a:rPr lang="en-US" sz="1400" dirty="0">
                <a:solidFill>
                  <a:srgbClr val="CE3838"/>
                </a:solidFill>
                <a:latin typeface="Century Gothic" panose="020B0502020202020204" pitchFamily="34" charset="0"/>
              </a:rPr>
              <a:t> Weekly </a:t>
            </a:r>
          </a:p>
          <a:p>
            <a:pPr algn="ctr"/>
            <a:r>
              <a:rPr lang="en-US" sz="1400" dirty="0">
                <a:solidFill>
                  <a:srgbClr val="CE3838"/>
                </a:solidFill>
                <a:latin typeface="Century Gothic" panose="020B0502020202020204" pitchFamily="34" charset="0"/>
              </a:rPr>
              <a:t>Reach/Minutes</a:t>
            </a:r>
          </a:p>
          <a:p>
            <a:pPr algn="ctr"/>
            <a:r>
              <a:rPr lang="en-US" sz="1600" b="1" dirty="0">
                <a:solidFill>
                  <a:srgbClr val="CE3838"/>
                </a:solidFill>
                <a:latin typeface="Century Gothic" panose="020B0502020202020204" pitchFamily="34" charset="0"/>
              </a:rPr>
              <a:t>TV</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98%  1,716</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314894"/>
            </a:xfrm>
            <a:prstGeom prst="rect">
              <a:avLst/>
            </a:prstGeom>
            <a:noFill/>
            <a:ln w="3175">
              <a:noFill/>
            </a:ln>
          </p:spPr>
          <p:txBody>
            <a:bodyPr wrap="square" rtlCol="0">
              <a:spAutoFit/>
            </a:bodyPr>
            <a:lstStyle/>
            <a:p>
              <a:pPr algn="r">
                <a:lnSpc>
                  <a:spcPts val="1900"/>
                </a:lnSpc>
              </a:pPr>
              <a:endParaRPr lang="en-US" sz="1400" dirty="0">
                <a:solidFill>
                  <a:srgbClr val="CE3838"/>
                </a:solidFill>
                <a:latin typeface="Century Gothic" panose="020B0502020202020204" pitchFamily="34" charset="0"/>
              </a:endParaRP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CE3838"/>
                  </a:solidFill>
                  <a:latin typeface="Century Gothic" panose="020B0502020202020204" pitchFamily="34" charset="0"/>
                </a:rPr>
                <a:t>18-24</a:t>
              </a:r>
            </a:p>
            <a:p>
              <a:pPr algn="r">
                <a:lnSpc>
                  <a:spcPts val="1900"/>
                </a:lnSpc>
              </a:pPr>
              <a:r>
                <a:rPr lang="en-US" sz="1400" dirty="0">
                  <a:solidFill>
                    <a:srgbClr val="CE3838"/>
                  </a:solidFill>
                  <a:latin typeface="Century Gothic" panose="020B0502020202020204" pitchFamily="34" charset="0"/>
                </a:rPr>
                <a:t>25-34</a:t>
              </a:r>
            </a:p>
            <a:p>
              <a:pPr algn="r">
                <a:lnSpc>
                  <a:spcPts val="1900"/>
                </a:lnSpc>
              </a:pPr>
              <a:r>
                <a:rPr lang="en-US" sz="1400" dirty="0">
                  <a:solidFill>
                    <a:srgbClr val="CE3838"/>
                  </a:solidFill>
                  <a:latin typeface="Century Gothic" panose="020B0502020202020204" pitchFamily="34" charset="0"/>
                </a:rPr>
                <a:t>35-54</a:t>
              </a:r>
            </a:p>
            <a:p>
              <a:pPr algn="r">
                <a:lnSpc>
                  <a:spcPts val="1900"/>
                </a:lnSpc>
              </a:pPr>
              <a:r>
                <a:rPr lang="en-US" sz="1400" dirty="0">
                  <a:solidFill>
                    <a:srgbClr val="CE3838"/>
                  </a:solidFill>
                  <a:latin typeface="Century Gothic" panose="020B0502020202020204" pitchFamily="34" charset="0"/>
                </a:rPr>
                <a:t>55+</a:t>
              </a:r>
            </a:p>
          </p:txBody>
        </p:sp>
      </p:grpSp>
      <p:pic>
        <p:nvPicPr>
          <p:cNvPr id="138" name="Picture 137"/>
          <p:cNvPicPr>
            <a:picLocks noChangeAspect="1"/>
          </p:cNvPicPr>
          <p:nvPr/>
        </p:nvPicPr>
        <p:blipFill>
          <a:blip r:embed="rId2"/>
          <a:stretch>
            <a:fillRect/>
          </a:stretch>
        </p:blipFill>
        <p:spPr>
          <a:xfrm>
            <a:off x="8016877" y="4551103"/>
            <a:ext cx="310950" cy="366262"/>
          </a:xfrm>
          <a:prstGeom prst="rect">
            <a:avLst/>
          </a:prstGeom>
        </p:spPr>
      </p:pic>
      <p:pic>
        <p:nvPicPr>
          <p:cNvPr id="139" name="Picture 138"/>
          <p:cNvPicPr>
            <a:picLocks noChangeAspect="1"/>
          </p:cNvPicPr>
          <p:nvPr/>
        </p:nvPicPr>
        <p:blipFill>
          <a:blip r:embed="rId2"/>
          <a:stretch>
            <a:fillRect/>
          </a:stretch>
        </p:blipFill>
        <p:spPr>
          <a:xfrm>
            <a:off x="6930547" y="209775"/>
            <a:ext cx="316920" cy="373296"/>
          </a:xfrm>
          <a:prstGeom prst="rect">
            <a:avLst/>
          </a:prstGeom>
        </p:spPr>
      </p:pic>
      <p:pic>
        <p:nvPicPr>
          <p:cNvPr id="106" name="Picture 105"/>
          <p:cNvPicPr>
            <a:picLocks noChangeAspect="1"/>
          </p:cNvPicPr>
          <p:nvPr/>
        </p:nvPicPr>
        <p:blipFill>
          <a:blip r:embed="rId3"/>
          <a:stretch>
            <a:fillRect/>
          </a:stretch>
        </p:blipFill>
        <p:spPr>
          <a:xfrm>
            <a:off x="8059864" y="4828909"/>
            <a:ext cx="224976" cy="224976"/>
          </a:xfrm>
          <a:prstGeom prst="rect">
            <a:avLst/>
          </a:prstGeom>
        </p:spPr>
      </p:pic>
      <p:pic>
        <p:nvPicPr>
          <p:cNvPr id="110" name="Picture 109"/>
          <p:cNvPicPr>
            <a:picLocks noChangeAspect="1"/>
          </p:cNvPicPr>
          <p:nvPr/>
        </p:nvPicPr>
        <p:blipFill>
          <a:blip r:embed="rId4"/>
          <a:stretch>
            <a:fillRect/>
          </a:stretch>
        </p:blipFill>
        <p:spPr>
          <a:xfrm>
            <a:off x="8051101" y="5072372"/>
            <a:ext cx="242502" cy="244162"/>
          </a:xfrm>
          <a:prstGeom prst="rect">
            <a:avLst/>
          </a:prstGeom>
        </p:spPr>
      </p:pic>
      <p:pic>
        <p:nvPicPr>
          <p:cNvPr id="111" name="Picture 110"/>
          <p:cNvPicPr>
            <a:picLocks noChangeAspect="1"/>
          </p:cNvPicPr>
          <p:nvPr/>
        </p:nvPicPr>
        <p:blipFill>
          <a:blip r:embed="rId5"/>
          <a:stretch>
            <a:fillRect/>
          </a:stretch>
        </p:blipFill>
        <p:spPr>
          <a:xfrm>
            <a:off x="8057311" y="5312380"/>
            <a:ext cx="230082" cy="230082"/>
          </a:xfrm>
          <a:prstGeom prst="rect">
            <a:avLst/>
          </a:prstGeom>
        </p:spPr>
      </p:pic>
      <p:pic>
        <p:nvPicPr>
          <p:cNvPr id="112" name="Picture 111"/>
          <p:cNvPicPr>
            <a:picLocks noChangeAspect="1"/>
          </p:cNvPicPr>
          <p:nvPr/>
        </p:nvPicPr>
        <p:blipFill>
          <a:blip r:embed="rId6"/>
          <a:stretch>
            <a:fillRect/>
          </a:stretch>
        </p:blipFill>
        <p:spPr>
          <a:xfrm>
            <a:off x="8059865" y="5555478"/>
            <a:ext cx="224974" cy="226454"/>
          </a:xfrm>
          <a:prstGeom prst="rect">
            <a:avLst/>
          </a:prstGeom>
        </p:spPr>
      </p:pic>
      <p:sp>
        <p:nvSpPr>
          <p:cNvPr id="3" name="Arrow: Right 2"/>
          <p:cNvSpPr/>
          <p:nvPr/>
        </p:nvSpPr>
        <p:spPr>
          <a:xfrm>
            <a:off x="2223192" y="4588371"/>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42251348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42000">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14:bounceEnd="42000">
                                          <p:cBhvr additive="base">
                                            <p:cTn id="7" dur="500" fill="hold"/>
                                            <p:tgtEl>
                                              <p:spTgt spid="138"/>
                                            </p:tgtEl>
                                            <p:attrNameLst>
                                              <p:attrName>ppt_x</p:attrName>
                                            </p:attrNameLst>
                                          </p:cBhvr>
                                          <p:tavLst>
                                            <p:tav tm="0">
                                              <p:val>
                                                <p:strVal val="#ppt_x"/>
                                              </p:val>
                                            </p:tav>
                                            <p:tav tm="100000">
                                              <p:val>
                                                <p:strVal val="#ppt_x"/>
                                              </p:val>
                                            </p:tav>
                                          </p:tavLst>
                                        </p:anim>
                                        <p:anim calcmode="lin" valueType="num" p14:bounceEnd="42000">
                                          <p:cBhvr additive="base">
                                            <p:cTn id="8" dur="5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52000">
                                      <p:stCondLst>
                                        <p:cond delay="0"/>
                                      </p:stCondLst>
                                      <p:childTnLst>
                                        <p:set>
                                          <p:cBhvr>
                                            <p:cTn id="11" dur="1" fill="hold">
                                              <p:stCondLst>
                                                <p:cond delay="0"/>
                                              </p:stCondLst>
                                            </p:cTn>
                                            <p:tgtEl>
                                              <p:spTgt spid="139"/>
                                            </p:tgtEl>
                                            <p:attrNameLst>
                                              <p:attrName>style.visibility</p:attrName>
                                            </p:attrNameLst>
                                          </p:cBhvr>
                                          <p:to>
                                            <p:strVal val="visible"/>
                                          </p:to>
                                        </p:set>
                                        <p:anim calcmode="lin" valueType="num" p14:bounceEnd="52000">
                                          <p:cBhvr additive="base">
                                            <p:cTn id="12" dur="500" fill="hold"/>
                                            <p:tgtEl>
                                              <p:spTgt spid="139"/>
                                            </p:tgtEl>
                                            <p:attrNameLst>
                                              <p:attrName>ppt_x</p:attrName>
                                            </p:attrNameLst>
                                          </p:cBhvr>
                                          <p:tavLst>
                                            <p:tav tm="0">
                                              <p:val>
                                                <p:strVal val="0-#ppt_w/2"/>
                                              </p:val>
                                            </p:tav>
                                            <p:tav tm="100000">
                                              <p:val>
                                                <p:strVal val="#ppt_x"/>
                                              </p:val>
                                            </p:tav>
                                          </p:tavLst>
                                        </p:anim>
                                        <p:anim calcmode="lin" valueType="num" p14:bounceEnd="52000">
                                          <p:cBhvr additive="base">
                                            <p:cTn id="13" dur="500" fill="hold"/>
                                            <p:tgtEl>
                                              <p:spTgt spid="13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52000">
                                      <p:stCondLst>
                                        <p:cond delay="0"/>
                                      </p:stCondLst>
                                      <p:childTnLst>
                                        <p:set>
                                          <p:cBhvr>
                                            <p:cTn id="21" dur="1" fill="hold">
                                              <p:stCondLst>
                                                <p:cond delay="0"/>
                                              </p:stCondLst>
                                            </p:cTn>
                                            <p:tgtEl>
                                              <p:spTgt spid="106"/>
                                            </p:tgtEl>
                                            <p:attrNameLst>
                                              <p:attrName>style.visibility</p:attrName>
                                            </p:attrNameLst>
                                          </p:cBhvr>
                                          <p:to>
                                            <p:strVal val="visible"/>
                                          </p:to>
                                        </p:set>
                                        <p:anim calcmode="lin" valueType="num" p14:bounceEnd="52000">
                                          <p:cBhvr additive="base">
                                            <p:cTn id="22" dur="500" fill="hold"/>
                                            <p:tgtEl>
                                              <p:spTgt spid="106"/>
                                            </p:tgtEl>
                                            <p:attrNameLst>
                                              <p:attrName>ppt_x</p:attrName>
                                            </p:attrNameLst>
                                          </p:cBhvr>
                                          <p:tavLst>
                                            <p:tav tm="0">
                                              <p:val>
                                                <p:strVal val="#ppt_x"/>
                                              </p:val>
                                            </p:tav>
                                            <p:tav tm="100000">
                                              <p:val>
                                                <p:strVal val="#ppt_x"/>
                                              </p:val>
                                            </p:tav>
                                          </p:tavLst>
                                        </p:anim>
                                        <p:anim calcmode="lin" valueType="num" p14:bounceEnd="52000">
                                          <p:cBhvr additive="base">
                                            <p:cTn id="23" dur="500" fill="hold"/>
                                            <p:tgtEl>
                                              <p:spTgt spid="106"/>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14:presetBounceEnd="52000">
                                      <p:stCondLst>
                                        <p:cond delay="0"/>
                                      </p:stCondLst>
                                      <p:childTnLst>
                                        <p:set>
                                          <p:cBhvr>
                                            <p:cTn id="26" dur="1" fill="hold">
                                              <p:stCondLst>
                                                <p:cond delay="0"/>
                                              </p:stCondLst>
                                            </p:cTn>
                                            <p:tgtEl>
                                              <p:spTgt spid="110"/>
                                            </p:tgtEl>
                                            <p:attrNameLst>
                                              <p:attrName>style.visibility</p:attrName>
                                            </p:attrNameLst>
                                          </p:cBhvr>
                                          <p:to>
                                            <p:strVal val="visible"/>
                                          </p:to>
                                        </p:set>
                                        <p:anim calcmode="lin" valueType="num" p14:bounceEnd="52000">
                                          <p:cBhvr additive="base">
                                            <p:cTn id="27" dur="500" fill="hold"/>
                                            <p:tgtEl>
                                              <p:spTgt spid="110"/>
                                            </p:tgtEl>
                                            <p:attrNameLst>
                                              <p:attrName>ppt_x</p:attrName>
                                            </p:attrNameLst>
                                          </p:cBhvr>
                                          <p:tavLst>
                                            <p:tav tm="0">
                                              <p:val>
                                                <p:strVal val="#ppt_x"/>
                                              </p:val>
                                            </p:tav>
                                            <p:tav tm="100000">
                                              <p:val>
                                                <p:strVal val="#ppt_x"/>
                                              </p:val>
                                            </p:tav>
                                          </p:tavLst>
                                        </p:anim>
                                        <p:anim calcmode="lin" valueType="num" p14:bounceEnd="52000">
                                          <p:cBhvr additive="base">
                                            <p:cTn id="28" dur="500" fill="hold"/>
                                            <p:tgtEl>
                                              <p:spTgt spid="110"/>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52000">
                                      <p:stCondLst>
                                        <p:cond delay="0"/>
                                      </p:stCondLst>
                                      <p:childTnLst>
                                        <p:set>
                                          <p:cBhvr>
                                            <p:cTn id="31" dur="1" fill="hold">
                                              <p:stCondLst>
                                                <p:cond delay="0"/>
                                              </p:stCondLst>
                                            </p:cTn>
                                            <p:tgtEl>
                                              <p:spTgt spid="111"/>
                                            </p:tgtEl>
                                            <p:attrNameLst>
                                              <p:attrName>style.visibility</p:attrName>
                                            </p:attrNameLst>
                                          </p:cBhvr>
                                          <p:to>
                                            <p:strVal val="visible"/>
                                          </p:to>
                                        </p:set>
                                        <p:anim calcmode="lin" valueType="num" p14:bounceEnd="52000">
                                          <p:cBhvr additive="base">
                                            <p:cTn id="32" dur="500" fill="hold"/>
                                            <p:tgtEl>
                                              <p:spTgt spid="111"/>
                                            </p:tgtEl>
                                            <p:attrNameLst>
                                              <p:attrName>ppt_x</p:attrName>
                                            </p:attrNameLst>
                                          </p:cBhvr>
                                          <p:tavLst>
                                            <p:tav tm="0">
                                              <p:val>
                                                <p:strVal val="#ppt_x"/>
                                              </p:val>
                                            </p:tav>
                                            <p:tav tm="100000">
                                              <p:val>
                                                <p:strVal val="#ppt_x"/>
                                              </p:val>
                                            </p:tav>
                                          </p:tavLst>
                                        </p:anim>
                                        <p:anim calcmode="lin" valueType="num" p14:bounceEnd="52000">
                                          <p:cBhvr additive="base">
                                            <p:cTn id="33" dur="500" fill="hold"/>
                                            <p:tgtEl>
                                              <p:spTgt spid="1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14:presetBounceEnd="52000">
                                      <p:stCondLst>
                                        <p:cond delay="0"/>
                                      </p:stCondLst>
                                      <p:childTnLst>
                                        <p:set>
                                          <p:cBhvr>
                                            <p:cTn id="36" dur="1" fill="hold">
                                              <p:stCondLst>
                                                <p:cond delay="0"/>
                                              </p:stCondLst>
                                            </p:cTn>
                                            <p:tgtEl>
                                              <p:spTgt spid="112"/>
                                            </p:tgtEl>
                                            <p:attrNameLst>
                                              <p:attrName>style.visibility</p:attrName>
                                            </p:attrNameLst>
                                          </p:cBhvr>
                                          <p:to>
                                            <p:strVal val="visible"/>
                                          </p:to>
                                        </p:set>
                                        <p:anim calcmode="lin" valueType="num" p14:bounceEnd="52000">
                                          <p:cBhvr additive="base">
                                            <p:cTn id="37" dur="500" fill="hold"/>
                                            <p:tgtEl>
                                              <p:spTgt spid="112"/>
                                            </p:tgtEl>
                                            <p:attrNameLst>
                                              <p:attrName>ppt_x</p:attrName>
                                            </p:attrNameLst>
                                          </p:cBhvr>
                                          <p:tavLst>
                                            <p:tav tm="0">
                                              <p:val>
                                                <p:strVal val="#ppt_x"/>
                                              </p:val>
                                            </p:tav>
                                            <p:tav tm="100000">
                                              <p:val>
                                                <p:strVal val="#ppt_x"/>
                                              </p:val>
                                            </p:tav>
                                          </p:tavLst>
                                        </p:anim>
                                        <p:anim calcmode="lin" valueType="num" p14:bounceEnd="52000">
                                          <p:cBhvr additive="base">
                                            <p:cTn id="38" dur="500" fill="hold"/>
                                            <p:tgtEl>
                                              <p:spTgt spid="112"/>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3"/>
                                            </p:tgtEl>
                                            <p:attrNameLst>
                                              <p:attrName>style.visibility</p:attrName>
                                            </p:attrNameLst>
                                          </p:cBhvr>
                                          <p:to>
                                            <p:strVal val="visible"/>
                                          </p:to>
                                        </p:set>
                                        <p:anim calcmode="lin" valueType="num">
                                          <p:cBhvr additive="base">
                                            <p:cTn id="42" dur="500" fill="hold"/>
                                            <p:tgtEl>
                                              <p:spTgt spid="3"/>
                                            </p:tgtEl>
                                            <p:attrNameLst>
                                              <p:attrName>ppt_x</p:attrName>
                                            </p:attrNameLst>
                                          </p:cBhvr>
                                          <p:tavLst>
                                            <p:tav tm="0">
                                              <p:val>
                                                <p:strVal val="0-#ppt_w/2"/>
                                              </p:val>
                                            </p:tav>
                                            <p:tav tm="100000">
                                              <p:val>
                                                <p:strVal val="#ppt_x"/>
                                              </p:val>
                                            </p:tav>
                                          </p:tavLst>
                                        </p:anim>
                                        <p:anim calcmode="lin" valueType="num">
                                          <p:cBhvr additive="base">
                                            <p:cTn id="43"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500" fill="hold"/>
                                            <p:tgtEl>
                                              <p:spTgt spid="138"/>
                                            </p:tgtEl>
                                            <p:attrNameLst>
                                              <p:attrName>ppt_x</p:attrName>
                                            </p:attrNameLst>
                                          </p:cBhvr>
                                          <p:tavLst>
                                            <p:tav tm="0">
                                              <p:val>
                                                <p:strVal val="#ppt_x"/>
                                              </p:val>
                                            </p:tav>
                                            <p:tav tm="100000">
                                              <p:val>
                                                <p:strVal val="#ppt_x"/>
                                              </p:val>
                                            </p:tav>
                                          </p:tavLst>
                                        </p:anim>
                                        <p:anim calcmode="lin" valueType="num">
                                          <p:cBhvr additive="base">
                                            <p:cTn id="8" dur="5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39"/>
                                            </p:tgtEl>
                                            <p:attrNameLst>
                                              <p:attrName>style.visibility</p:attrName>
                                            </p:attrNameLst>
                                          </p:cBhvr>
                                          <p:to>
                                            <p:strVal val="visible"/>
                                          </p:to>
                                        </p:set>
                                        <p:anim calcmode="lin" valueType="num">
                                          <p:cBhvr additive="base">
                                            <p:cTn id="12" dur="500" fill="hold"/>
                                            <p:tgtEl>
                                              <p:spTgt spid="139"/>
                                            </p:tgtEl>
                                            <p:attrNameLst>
                                              <p:attrName>ppt_x</p:attrName>
                                            </p:attrNameLst>
                                          </p:cBhvr>
                                          <p:tavLst>
                                            <p:tav tm="0">
                                              <p:val>
                                                <p:strVal val="0-#ppt_w/2"/>
                                              </p:val>
                                            </p:tav>
                                            <p:tav tm="100000">
                                              <p:val>
                                                <p:strVal val="#ppt_x"/>
                                              </p:val>
                                            </p:tav>
                                          </p:tavLst>
                                        </p:anim>
                                        <p:anim calcmode="lin" valueType="num">
                                          <p:cBhvr additive="base">
                                            <p:cTn id="13" dur="500" fill="hold"/>
                                            <p:tgtEl>
                                              <p:spTgt spid="139"/>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06"/>
                                            </p:tgtEl>
                                            <p:attrNameLst>
                                              <p:attrName>style.visibility</p:attrName>
                                            </p:attrNameLst>
                                          </p:cBhvr>
                                          <p:to>
                                            <p:strVal val="visible"/>
                                          </p:to>
                                        </p:set>
                                        <p:anim calcmode="lin" valueType="num">
                                          <p:cBhvr additive="base">
                                            <p:cTn id="22" dur="500" fill="hold"/>
                                            <p:tgtEl>
                                              <p:spTgt spid="106"/>
                                            </p:tgtEl>
                                            <p:attrNameLst>
                                              <p:attrName>ppt_x</p:attrName>
                                            </p:attrNameLst>
                                          </p:cBhvr>
                                          <p:tavLst>
                                            <p:tav tm="0">
                                              <p:val>
                                                <p:strVal val="#ppt_x"/>
                                              </p:val>
                                            </p:tav>
                                            <p:tav tm="100000">
                                              <p:val>
                                                <p:strVal val="#ppt_x"/>
                                              </p:val>
                                            </p:tav>
                                          </p:tavLst>
                                        </p:anim>
                                        <p:anim calcmode="lin" valueType="num">
                                          <p:cBhvr additive="base">
                                            <p:cTn id="23" dur="500" fill="hold"/>
                                            <p:tgtEl>
                                              <p:spTgt spid="106"/>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stCondLst>
                                        <p:cond delay="0"/>
                                      </p:stCondLst>
                                      <p:childTnLst>
                                        <p:set>
                                          <p:cBhvr>
                                            <p:cTn id="26" dur="1" fill="hold">
                                              <p:stCondLst>
                                                <p:cond delay="0"/>
                                              </p:stCondLst>
                                            </p:cTn>
                                            <p:tgtEl>
                                              <p:spTgt spid="110"/>
                                            </p:tgtEl>
                                            <p:attrNameLst>
                                              <p:attrName>style.visibility</p:attrName>
                                            </p:attrNameLst>
                                          </p:cBhvr>
                                          <p:to>
                                            <p:strVal val="visible"/>
                                          </p:to>
                                        </p:set>
                                        <p:anim calcmode="lin" valueType="num">
                                          <p:cBhvr additive="base">
                                            <p:cTn id="27" dur="500" fill="hold"/>
                                            <p:tgtEl>
                                              <p:spTgt spid="110"/>
                                            </p:tgtEl>
                                            <p:attrNameLst>
                                              <p:attrName>ppt_x</p:attrName>
                                            </p:attrNameLst>
                                          </p:cBhvr>
                                          <p:tavLst>
                                            <p:tav tm="0">
                                              <p:val>
                                                <p:strVal val="#ppt_x"/>
                                              </p:val>
                                            </p:tav>
                                            <p:tav tm="100000">
                                              <p:val>
                                                <p:strVal val="#ppt_x"/>
                                              </p:val>
                                            </p:tav>
                                          </p:tavLst>
                                        </p:anim>
                                        <p:anim calcmode="lin" valueType="num">
                                          <p:cBhvr additive="base">
                                            <p:cTn id="28" dur="500" fill="hold"/>
                                            <p:tgtEl>
                                              <p:spTgt spid="110"/>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11"/>
                                            </p:tgtEl>
                                            <p:attrNameLst>
                                              <p:attrName>style.visibility</p:attrName>
                                            </p:attrNameLst>
                                          </p:cBhvr>
                                          <p:to>
                                            <p:strVal val="visible"/>
                                          </p:to>
                                        </p:set>
                                        <p:anim calcmode="lin" valueType="num">
                                          <p:cBhvr additive="base">
                                            <p:cTn id="32" dur="500" fill="hold"/>
                                            <p:tgtEl>
                                              <p:spTgt spid="111"/>
                                            </p:tgtEl>
                                            <p:attrNameLst>
                                              <p:attrName>ppt_x</p:attrName>
                                            </p:attrNameLst>
                                          </p:cBhvr>
                                          <p:tavLst>
                                            <p:tav tm="0">
                                              <p:val>
                                                <p:strVal val="#ppt_x"/>
                                              </p:val>
                                            </p:tav>
                                            <p:tav tm="100000">
                                              <p:val>
                                                <p:strVal val="#ppt_x"/>
                                              </p:val>
                                            </p:tav>
                                          </p:tavLst>
                                        </p:anim>
                                        <p:anim calcmode="lin" valueType="num">
                                          <p:cBhvr additive="base">
                                            <p:cTn id="33" dur="500" fill="hold"/>
                                            <p:tgtEl>
                                              <p:spTgt spid="111"/>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12"/>
                                            </p:tgtEl>
                                            <p:attrNameLst>
                                              <p:attrName>style.visibility</p:attrName>
                                            </p:attrNameLst>
                                          </p:cBhvr>
                                          <p:to>
                                            <p:strVal val="visible"/>
                                          </p:to>
                                        </p:set>
                                        <p:anim calcmode="lin" valueType="num">
                                          <p:cBhvr additive="base">
                                            <p:cTn id="37" dur="500" fill="hold"/>
                                            <p:tgtEl>
                                              <p:spTgt spid="112"/>
                                            </p:tgtEl>
                                            <p:attrNameLst>
                                              <p:attrName>ppt_x</p:attrName>
                                            </p:attrNameLst>
                                          </p:cBhvr>
                                          <p:tavLst>
                                            <p:tav tm="0">
                                              <p:val>
                                                <p:strVal val="#ppt_x"/>
                                              </p:val>
                                            </p:tav>
                                            <p:tav tm="100000">
                                              <p:val>
                                                <p:strVal val="#ppt_x"/>
                                              </p:val>
                                            </p:tav>
                                          </p:tavLst>
                                        </p:anim>
                                        <p:anim calcmode="lin" valueType="num">
                                          <p:cBhvr additive="base">
                                            <p:cTn id="38" dur="500" fill="hold"/>
                                            <p:tgtEl>
                                              <p:spTgt spid="112"/>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3"/>
                                            </p:tgtEl>
                                            <p:attrNameLst>
                                              <p:attrName>style.visibility</p:attrName>
                                            </p:attrNameLst>
                                          </p:cBhvr>
                                          <p:to>
                                            <p:strVal val="visible"/>
                                          </p:to>
                                        </p:set>
                                        <p:anim calcmode="lin" valueType="num">
                                          <p:cBhvr additive="base">
                                            <p:cTn id="42" dur="500" fill="hold"/>
                                            <p:tgtEl>
                                              <p:spTgt spid="3"/>
                                            </p:tgtEl>
                                            <p:attrNameLst>
                                              <p:attrName>ppt_x</p:attrName>
                                            </p:attrNameLst>
                                          </p:cBhvr>
                                          <p:tavLst>
                                            <p:tav tm="0">
                                              <p:val>
                                                <p:strVal val="0-#ppt_w/2"/>
                                              </p:val>
                                            </p:tav>
                                            <p:tav tm="100000">
                                              <p:val>
                                                <p:strVal val="#ppt_x"/>
                                              </p:val>
                                            </p:tav>
                                          </p:tavLst>
                                        </p:anim>
                                        <p:anim calcmode="lin" valueType="num">
                                          <p:cBhvr additive="base">
                                            <p:cTn id="43"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0070C0"/>
                </a:solidFill>
                <a:latin typeface="Century Gothic" panose="020B0502020202020204" pitchFamily="34" charset="0"/>
              </a:rPr>
              <a:t>Adults 18+ </a:t>
            </a:r>
            <a:r>
              <a:rPr lang="en-US" sz="1400" b="1" u="sng" dirty="0">
                <a:solidFill>
                  <a:srgbClr val="0070C0"/>
                </a:solidFill>
                <a:latin typeface="Century Gothic" panose="020B0502020202020204" pitchFamily="34" charset="0"/>
              </a:rPr>
              <a:t>2016</a:t>
            </a:r>
            <a:r>
              <a:rPr lang="en-US" sz="1400" dirty="0">
                <a:solidFill>
                  <a:srgbClr val="0070C0"/>
                </a:solidFill>
                <a:latin typeface="Century Gothic" panose="020B0502020202020204" pitchFamily="34" charset="0"/>
              </a:rPr>
              <a:t> Weekly Reach/Minutes</a:t>
            </a:r>
          </a:p>
          <a:p>
            <a:pPr algn="ctr"/>
            <a:r>
              <a:rPr lang="en-US" sz="1400" b="1" dirty="0">
                <a:solidFill>
                  <a:srgbClr val="0070C0"/>
                </a:solidFill>
                <a:latin typeface="Century Gothic" panose="020B0502020202020204" pitchFamily="34" charset="0"/>
              </a:rPr>
              <a:t>RADIO</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89%     953</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314894"/>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18-24</a:t>
              </a:r>
            </a:p>
            <a:p>
              <a:pPr algn="r">
                <a:lnSpc>
                  <a:spcPts val="1900"/>
                </a:lnSpc>
              </a:pPr>
              <a:r>
                <a:rPr lang="en-US" sz="1400" dirty="0">
                  <a:solidFill>
                    <a:srgbClr val="0070C0"/>
                  </a:solidFill>
                  <a:latin typeface="Century Gothic" panose="020B0502020202020204" pitchFamily="34" charset="0"/>
                </a:rPr>
                <a:t>25-34</a:t>
              </a:r>
            </a:p>
            <a:p>
              <a:pPr algn="r">
                <a:lnSpc>
                  <a:spcPts val="1900"/>
                </a:lnSpc>
              </a:pPr>
              <a:r>
                <a:rPr lang="en-US" sz="1400" dirty="0">
                  <a:solidFill>
                    <a:srgbClr val="0070C0"/>
                  </a:solidFill>
                  <a:latin typeface="Century Gothic" panose="020B0502020202020204" pitchFamily="34" charset="0"/>
                </a:rPr>
                <a:t>35-54</a:t>
              </a:r>
            </a:p>
            <a:p>
              <a:pPr algn="r">
                <a:lnSpc>
                  <a:spcPts val="1900"/>
                </a:lnSpc>
              </a:pPr>
              <a:r>
                <a:rPr lang="en-US" sz="1400" dirty="0">
                  <a:solidFill>
                    <a:srgbClr val="0070C0"/>
                  </a:solidFill>
                  <a:latin typeface="Century Gothic" panose="020B0502020202020204" pitchFamily="34" charset="0"/>
                </a:rPr>
                <a:t>55+</a:t>
              </a:r>
            </a:p>
          </p:txBody>
        </p:sp>
      </p:grpSp>
      <p:pic>
        <p:nvPicPr>
          <p:cNvPr id="145" name="Picture 144"/>
          <p:cNvPicPr>
            <a:picLocks noChangeAspect="1"/>
          </p:cNvPicPr>
          <p:nvPr/>
        </p:nvPicPr>
        <p:blipFill>
          <a:blip r:embed="rId2"/>
          <a:stretch>
            <a:fillRect/>
          </a:stretch>
        </p:blipFill>
        <p:spPr>
          <a:xfrm>
            <a:off x="4027905" y="1172931"/>
            <a:ext cx="313852" cy="369686"/>
          </a:xfrm>
          <a:prstGeom prst="rect">
            <a:avLst/>
          </a:prstGeom>
        </p:spPr>
      </p:pic>
      <p:pic>
        <p:nvPicPr>
          <p:cNvPr id="128" name="Picture 127"/>
          <p:cNvPicPr>
            <a:picLocks noChangeAspect="1"/>
          </p:cNvPicPr>
          <p:nvPr/>
        </p:nvPicPr>
        <p:blipFill>
          <a:blip r:embed="rId3"/>
          <a:stretch>
            <a:fillRect/>
          </a:stretch>
        </p:blipFill>
        <p:spPr>
          <a:xfrm>
            <a:off x="8055192" y="5064292"/>
            <a:ext cx="232250" cy="233840"/>
          </a:xfrm>
          <a:prstGeom prst="rect">
            <a:avLst/>
          </a:prstGeom>
        </p:spPr>
      </p:pic>
      <p:pic>
        <p:nvPicPr>
          <p:cNvPr id="129" name="Picture 128"/>
          <p:cNvPicPr>
            <a:picLocks noChangeAspect="1"/>
          </p:cNvPicPr>
          <p:nvPr/>
        </p:nvPicPr>
        <p:blipFill>
          <a:blip r:embed="rId4"/>
          <a:stretch>
            <a:fillRect/>
          </a:stretch>
        </p:blipFill>
        <p:spPr>
          <a:xfrm>
            <a:off x="8054396" y="5304960"/>
            <a:ext cx="233842" cy="233842"/>
          </a:xfrm>
          <a:prstGeom prst="rect">
            <a:avLst/>
          </a:prstGeom>
        </p:spPr>
      </p:pic>
      <p:pic>
        <p:nvPicPr>
          <p:cNvPr id="130" name="Picture 129"/>
          <p:cNvPicPr>
            <a:picLocks noChangeAspect="1"/>
          </p:cNvPicPr>
          <p:nvPr/>
        </p:nvPicPr>
        <p:blipFill>
          <a:blip r:embed="rId5"/>
          <a:stretch>
            <a:fillRect/>
          </a:stretch>
        </p:blipFill>
        <p:spPr>
          <a:xfrm>
            <a:off x="8050418" y="5547115"/>
            <a:ext cx="241798" cy="243388"/>
          </a:xfrm>
          <a:prstGeom prst="rect">
            <a:avLst/>
          </a:prstGeom>
        </p:spPr>
      </p:pic>
      <p:pic>
        <p:nvPicPr>
          <p:cNvPr id="131" name="Picture 130"/>
          <p:cNvPicPr>
            <a:picLocks noChangeAspect="1"/>
          </p:cNvPicPr>
          <p:nvPr/>
        </p:nvPicPr>
        <p:blipFill>
          <a:blip r:embed="rId6"/>
          <a:stretch>
            <a:fillRect/>
          </a:stretch>
        </p:blipFill>
        <p:spPr>
          <a:xfrm>
            <a:off x="8046160" y="4816979"/>
            <a:ext cx="250314" cy="250314"/>
          </a:xfrm>
          <a:prstGeom prst="rect">
            <a:avLst/>
          </a:prstGeom>
        </p:spPr>
      </p:pic>
      <p:pic>
        <p:nvPicPr>
          <p:cNvPr id="132" name="Picture 131"/>
          <p:cNvPicPr>
            <a:picLocks noChangeAspect="1"/>
          </p:cNvPicPr>
          <p:nvPr/>
        </p:nvPicPr>
        <p:blipFill>
          <a:blip r:embed="rId2"/>
          <a:stretch>
            <a:fillRect/>
          </a:stretch>
        </p:blipFill>
        <p:spPr>
          <a:xfrm>
            <a:off x="8005877" y="4530893"/>
            <a:ext cx="330880" cy="389738"/>
          </a:xfrm>
          <a:prstGeom prst="rect">
            <a:avLst/>
          </a:prstGeom>
        </p:spPr>
      </p:pic>
      <p:pic>
        <p:nvPicPr>
          <p:cNvPr id="104" name="Picture 103"/>
          <p:cNvPicPr>
            <a:picLocks noChangeAspect="1"/>
          </p:cNvPicPr>
          <p:nvPr/>
        </p:nvPicPr>
        <p:blipFill>
          <a:blip r:embed="rId7"/>
          <a:stretch>
            <a:fillRect/>
          </a:stretch>
        </p:blipFill>
        <p:spPr>
          <a:xfrm>
            <a:off x="6930547" y="209775"/>
            <a:ext cx="316920" cy="373296"/>
          </a:xfrm>
          <a:prstGeom prst="rect">
            <a:avLst/>
          </a:prstGeom>
        </p:spPr>
      </p:pic>
      <p:sp>
        <p:nvSpPr>
          <p:cNvPr id="123" name="Arrow: Right 122"/>
          <p:cNvSpPr/>
          <p:nvPr/>
        </p:nvSpPr>
        <p:spPr>
          <a:xfrm>
            <a:off x="2223192" y="4588371"/>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24053866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60000">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14:bounceEnd="60000">
                                          <p:cBhvr additive="base">
                                            <p:cTn id="7" dur="500" fill="hold"/>
                                            <p:tgtEl>
                                              <p:spTgt spid="132"/>
                                            </p:tgtEl>
                                            <p:attrNameLst>
                                              <p:attrName>ppt_x</p:attrName>
                                            </p:attrNameLst>
                                          </p:cBhvr>
                                          <p:tavLst>
                                            <p:tav tm="0">
                                              <p:val>
                                                <p:strVal val="#ppt_x"/>
                                              </p:val>
                                            </p:tav>
                                            <p:tav tm="100000">
                                              <p:val>
                                                <p:strVal val="#ppt_x"/>
                                              </p:val>
                                            </p:tav>
                                          </p:tavLst>
                                        </p:anim>
                                        <p:anim calcmode="lin" valueType="num" p14:bounceEnd="60000">
                                          <p:cBhvr additive="base">
                                            <p:cTn id="8" dur="500" fill="hold"/>
                                            <p:tgtEl>
                                              <p:spTgt spid="13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44000">
                                      <p:stCondLst>
                                        <p:cond delay="0"/>
                                      </p:stCondLst>
                                      <p:childTnLst>
                                        <p:set>
                                          <p:cBhvr>
                                            <p:cTn id="11" dur="1" fill="hold">
                                              <p:stCondLst>
                                                <p:cond delay="0"/>
                                              </p:stCondLst>
                                            </p:cTn>
                                            <p:tgtEl>
                                              <p:spTgt spid="145"/>
                                            </p:tgtEl>
                                            <p:attrNameLst>
                                              <p:attrName>style.visibility</p:attrName>
                                            </p:attrNameLst>
                                          </p:cBhvr>
                                          <p:to>
                                            <p:strVal val="visible"/>
                                          </p:to>
                                        </p:set>
                                        <p:anim calcmode="lin" valueType="num" p14:bounceEnd="44000">
                                          <p:cBhvr additive="base">
                                            <p:cTn id="12" dur="500" fill="hold"/>
                                            <p:tgtEl>
                                              <p:spTgt spid="145"/>
                                            </p:tgtEl>
                                            <p:attrNameLst>
                                              <p:attrName>ppt_x</p:attrName>
                                            </p:attrNameLst>
                                          </p:cBhvr>
                                          <p:tavLst>
                                            <p:tav tm="0">
                                              <p:val>
                                                <p:strVal val="0-#ppt_w/2"/>
                                              </p:val>
                                            </p:tav>
                                            <p:tav tm="100000">
                                              <p:val>
                                                <p:strVal val="#ppt_x"/>
                                              </p:val>
                                            </p:tav>
                                          </p:tavLst>
                                        </p:anim>
                                        <p:anim calcmode="lin" valueType="num" p14:bounceEnd="44000">
                                          <p:cBhvr additive="base">
                                            <p:cTn id="13" dur="500" fill="hold"/>
                                            <p:tgtEl>
                                              <p:spTgt spid="14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60000">
                                      <p:stCondLst>
                                        <p:cond delay="0"/>
                                      </p:stCondLst>
                                      <p:childTnLst>
                                        <p:set>
                                          <p:cBhvr>
                                            <p:cTn id="21" dur="1" fill="hold">
                                              <p:stCondLst>
                                                <p:cond delay="0"/>
                                              </p:stCondLst>
                                            </p:cTn>
                                            <p:tgtEl>
                                              <p:spTgt spid="131"/>
                                            </p:tgtEl>
                                            <p:attrNameLst>
                                              <p:attrName>style.visibility</p:attrName>
                                            </p:attrNameLst>
                                          </p:cBhvr>
                                          <p:to>
                                            <p:strVal val="visible"/>
                                          </p:to>
                                        </p:set>
                                        <p:anim calcmode="lin" valueType="num" p14:bounceEnd="60000">
                                          <p:cBhvr additive="base">
                                            <p:cTn id="22" dur="500" fill="hold"/>
                                            <p:tgtEl>
                                              <p:spTgt spid="131"/>
                                            </p:tgtEl>
                                            <p:attrNameLst>
                                              <p:attrName>ppt_x</p:attrName>
                                            </p:attrNameLst>
                                          </p:cBhvr>
                                          <p:tavLst>
                                            <p:tav tm="0">
                                              <p:val>
                                                <p:strVal val="#ppt_x"/>
                                              </p:val>
                                            </p:tav>
                                            <p:tav tm="100000">
                                              <p:val>
                                                <p:strVal val="#ppt_x"/>
                                              </p:val>
                                            </p:tav>
                                          </p:tavLst>
                                        </p:anim>
                                        <p:anim calcmode="lin" valueType="num" p14:bounceEnd="60000">
                                          <p:cBhvr additive="base">
                                            <p:cTn id="23" dur="500" fill="hold"/>
                                            <p:tgtEl>
                                              <p:spTgt spid="131"/>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14:presetBounceEnd="60000">
                                      <p:stCondLst>
                                        <p:cond delay="0"/>
                                      </p:stCondLst>
                                      <p:childTnLst>
                                        <p:set>
                                          <p:cBhvr>
                                            <p:cTn id="26" dur="1" fill="hold">
                                              <p:stCondLst>
                                                <p:cond delay="0"/>
                                              </p:stCondLst>
                                            </p:cTn>
                                            <p:tgtEl>
                                              <p:spTgt spid="128"/>
                                            </p:tgtEl>
                                            <p:attrNameLst>
                                              <p:attrName>style.visibility</p:attrName>
                                            </p:attrNameLst>
                                          </p:cBhvr>
                                          <p:to>
                                            <p:strVal val="visible"/>
                                          </p:to>
                                        </p:set>
                                        <p:anim calcmode="lin" valueType="num" p14:bounceEnd="60000">
                                          <p:cBhvr additive="base">
                                            <p:cTn id="27" dur="500" fill="hold"/>
                                            <p:tgtEl>
                                              <p:spTgt spid="128"/>
                                            </p:tgtEl>
                                            <p:attrNameLst>
                                              <p:attrName>ppt_x</p:attrName>
                                            </p:attrNameLst>
                                          </p:cBhvr>
                                          <p:tavLst>
                                            <p:tav tm="0">
                                              <p:val>
                                                <p:strVal val="#ppt_x"/>
                                              </p:val>
                                            </p:tav>
                                            <p:tav tm="100000">
                                              <p:val>
                                                <p:strVal val="#ppt_x"/>
                                              </p:val>
                                            </p:tav>
                                          </p:tavLst>
                                        </p:anim>
                                        <p:anim calcmode="lin" valueType="num" p14:bounceEnd="60000">
                                          <p:cBhvr additive="base">
                                            <p:cTn id="28" dur="500" fill="hold"/>
                                            <p:tgtEl>
                                              <p:spTgt spid="128"/>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60000">
                                      <p:stCondLst>
                                        <p:cond delay="0"/>
                                      </p:stCondLst>
                                      <p:childTnLst>
                                        <p:set>
                                          <p:cBhvr>
                                            <p:cTn id="31" dur="1" fill="hold">
                                              <p:stCondLst>
                                                <p:cond delay="0"/>
                                              </p:stCondLst>
                                            </p:cTn>
                                            <p:tgtEl>
                                              <p:spTgt spid="129"/>
                                            </p:tgtEl>
                                            <p:attrNameLst>
                                              <p:attrName>style.visibility</p:attrName>
                                            </p:attrNameLst>
                                          </p:cBhvr>
                                          <p:to>
                                            <p:strVal val="visible"/>
                                          </p:to>
                                        </p:set>
                                        <p:anim calcmode="lin" valueType="num" p14:bounceEnd="60000">
                                          <p:cBhvr additive="base">
                                            <p:cTn id="32" dur="500" fill="hold"/>
                                            <p:tgtEl>
                                              <p:spTgt spid="129"/>
                                            </p:tgtEl>
                                            <p:attrNameLst>
                                              <p:attrName>ppt_x</p:attrName>
                                            </p:attrNameLst>
                                          </p:cBhvr>
                                          <p:tavLst>
                                            <p:tav tm="0">
                                              <p:val>
                                                <p:strVal val="#ppt_x"/>
                                              </p:val>
                                            </p:tav>
                                            <p:tav tm="100000">
                                              <p:val>
                                                <p:strVal val="#ppt_x"/>
                                              </p:val>
                                            </p:tav>
                                          </p:tavLst>
                                        </p:anim>
                                        <p:anim calcmode="lin" valueType="num" p14:bounceEnd="60000">
                                          <p:cBhvr additive="base">
                                            <p:cTn id="33" dur="500" fill="hold"/>
                                            <p:tgtEl>
                                              <p:spTgt spid="12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14:presetBounceEnd="60000">
                                      <p:stCondLst>
                                        <p:cond delay="0"/>
                                      </p:stCondLst>
                                      <p:childTnLst>
                                        <p:set>
                                          <p:cBhvr>
                                            <p:cTn id="36" dur="1" fill="hold">
                                              <p:stCondLst>
                                                <p:cond delay="0"/>
                                              </p:stCondLst>
                                            </p:cTn>
                                            <p:tgtEl>
                                              <p:spTgt spid="130"/>
                                            </p:tgtEl>
                                            <p:attrNameLst>
                                              <p:attrName>style.visibility</p:attrName>
                                            </p:attrNameLst>
                                          </p:cBhvr>
                                          <p:to>
                                            <p:strVal val="visible"/>
                                          </p:to>
                                        </p:set>
                                        <p:anim calcmode="lin" valueType="num" p14:bounceEnd="60000">
                                          <p:cBhvr additive="base">
                                            <p:cTn id="37" dur="500" fill="hold"/>
                                            <p:tgtEl>
                                              <p:spTgt spid="130"/>
                                            </p:tgtEl>
                                            <p:attrNameLst>
                                              <p:attrName>ppt_x</p:attrName>
                                            </p:attrNameLst>
                                          </p:cBhvr>
                                          <p:tavLst>
                                            <p:tav tm="0">
                                              <p:val>
                                                <p:strVal val="#ppt_x"/>
                                              </p:val>
                                            </p:tav>
                                            <p:tav tm="100000">
                                              <p:val>
                                                <p:strVal val="#ppt_x"/>
                                              </p:val>
                                            </p:tav>
                                          </p:tavLst>
                                        </p:anim>
                                        <p:anim calcmode="lin" valueType="num" p14:bounceEnd="60000">
                                          <p:cBhvr additive="base">
                                            <p:cTn id="38" dur="500" fill="hold"/>
                                            <p:tgtEl>
                                              <p:spTgt spid="130"/>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23"/>
                                            </p:tgtEl>
                                            <p:attrNameLst>
                                              <p:attrName>style.visibility</p:attrName>
                                            </p:attrNameLst>
                                          </p:cBhvr>
                                          <p:to>
                                            <p:strVal val="visible"/>
                                          </p:to>
                                        </p:set>
                                        <p:anim calcmode="lin" valueType="num">
                                          <p:cBhvr additive="base">
                                            <p:cTn id="42" dur="500" fill="hold"/>
                                            <p:tgtEl>
                                              <p:spTgt spid="123"/>
                                            </p:tgtEl>
                                            <p:attrNameLst>
                                              <p:attrName>ppt_x</p:attrName>
                                            </p:attrNameLst>
                                          </p:cBhvr>
                                          <p:tavLst>
                                            <p:tav tm="0">
                                              <p:val>
                                                <p:strVal val="0-#ppt_w/2"/>
                                              </p:val>
                                            </p:tav>
                                            <p:tav tm="100000">
                                              <p:val>
                                                <p:strVal val="#ppt_x"/>
                                              </p:val>
                                            </p:tav>
                                          </p:tavLst>
                                        </p:anim>
                                        <p:anim calcmode="lin" valueType="num">
                                          <p:cBhvr additive="base">
                                            <p:cTn id="43"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2"/>
                                            </p:tgtEl>
                                            <p:attrNameLst>
                                              <p:attrName>style.visibility</p:attrName>
                                            </p:attrNameLst>
                                          </p:cBhvr>
                                          <p:to>
                                            <p:strVal val="visible"/>
                                          </p:to>
                                        </p:set>
                                        <p:anim calcmode="lin" valueType="num">
                                          <p:cBhvr additive="base">
                                            <p:cTn id="7" dur="500" fill="hold"/>
                                            <p:tgtEl>
                                              <p:spTgt spid="132"/>
                                            </p:tgtEl>
                                            <p:attrNameLst>
                                              <p:attrName>ppt_x</p:attrName>
                                            </p:attrNameLst>
                                          </p:cBhvr>
                                          <p:tavLst>
                                            <p:tav tm="0">
                                              <p:val>
                                                <p:strVal val="#ppt_x"/>
                                              </p:val>
                                            </p:tav>
                                            <p:tav tm="100000">
                                              <p:val>
                                                <p:strVal val="#ppt_x"/>
                                              </p:val>
                                            </p:tav>
                                          </p:tavLst>
                                        </p:anim>
                                        <p:anim calcmode="lin" valueType="num">
                                          <p:cBhvr additive="base">
                                            <p:cTn id="8" dur="500" fill="hold"/>
                                            <p:tgtEl>
                                              <p:spTgt spid="13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45"/>
                                            </p:tgtEl>
                                            <p:attrNameLst>
                                              <p:attrName>style.visibility</p:attrName>
                                            </p:attrNameLst>
                                          </p:cBhvr>
                                          <p:to>
                                            <p:strVal val="visible"/>
                                          </p:to>
                                        </p:set>
                                        <p:anim calcmode="lin" valueType="num">
                                          <p:cBhvr additive="base">
                                            <p:cTn id="12" dur="500" fill="hold"/>
                                            <p:tgtEl>
                                              <p:spTgt spid="145"/>
                                            </p:tgtEl>
                                            <p:attrNameLst>
                                              <p:attrName>ppt_x</p:attrName>
                                            </p:attrNameLst>
                                          </p:cBhvr>
                                          <p:tavLst>
                                            <p:tav tm="0">
                                              <p:val>
                                                <p:strVal val="0-#ppt_w/2"/>
                                              </p:val>
                                            </p:tav>
                                            <p:tav tm="100000">
                                              <p:val>
                                                <p:strVal val="#ppt_x"/>
                                              </p:val>
                                            </p:tav>
                                          </p:tavLst>
                                        </p:anim>
                                        <p:anim calcmode="lin" valueType="num">
                                          <p:cBhvr additive="base">
                                            <p:cTn id="13" dur="500" fill="hold"/>
                                            <p:tgtEl>
                                              <p:spTgt spid="145"/>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31"/>
                                            </p:tgtEl>
                                            <p:attrNameLst>
                                              <p:attrName>style.visibility</p:attrName>
                                            </p:attrNameLst>
                                          </p:cBhvr>
                                          <p:to>
                                            <p:strVal val="visible"/>
                                          </p:to>
                                        </p:set>
                                        <p:anim calcmode="lin" valueType="num">
                                          <p:cBhvr additive="base">
                                            <p:cTn id="22" dur="500" fill="hold"/>
                                            <p:tgtEl>
                                              <p:spTgt spid="131"/>
                                            </p:tgtEl>
                                            <p:attrNameLst>
                                              <p:attrName>ppt_x</p:attrName>
                                            </p:attrNameLst>
                                          </p:cBhvr>
                                          <p:tavLst>
                                            <p:tav tm="0">
                                              <p:val>
                                                <p:strVal val="#ppt_x"/>
                                              </p:val>
                                            </p:tav>
                                            <p:tav tm="100000">
                                              <p:val>
                                                <p:strVal val="#ppt_x"/>
                                              </p:val>
                                            </p:tav>
                                          </p:tavLst>
                                        </p:anim>
                                        <p:anim calcmode="lin" valueType="num">
                                          <p:cBhvr additive="base">
                                            <p:cTn id="23" dur="500" fill="hold"/>
                                            <p:tgtEl>
                                              <p:spTgt spid="131"/>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4" fill="hold" nodeType="afterEffect">
                                      <p:stCondLst>
                                        <p:cond delay="0"/>
                                      </p:stCondLst>
                                      <p:childTnLst>
                                        <p:set>
                                          <p:cBhvr>
                                            <p:cTn id="26" dur="1" fill="hold">
                                              <p:stCondLst>
                                                <p:cond delay="0"/>
                                              </p:stCondLst>
                                            </p:cTn>
                                            <p:tgtEl>
                                              <p:spTgt spid="128"/>
                                            </p:tgtEl>
                                            <p:attrNameLst>
                                              <p:attrName>style.visibility</p:attrName>
                                            </p:attrNameLst>
                                          </p:cBhvr>
                                          <p:to>
                                            <p:strVal val="visible"/>
                                          </p:to>
                                        </p:set>
                                        <p:anim calcmode="lin" valueType="num">
                                          <p:cBhvr additive="base">
                                            <p:cTn id="27" dur="500" fill="hold"/>
                                            <p:tgtEl>
                                              <p:spTgt spid="128"/>
                                            </p:tgtEl>
                                            <p:attrNameLst>
                                              <p:attrName>ppt_x</p:attrName>
                                            </p:attrNameLst>
                                          </p:cBhvr>
                                          <p:tavLst>
                                            <p:tav tm="0">
                                              <p:val>
                                                <p:strVal val="#ppt_x"/>
                                              </p:val>
                                            </p:tav>
                                            <p:tav tm="100000">
                                              <p:val>
                                                <p:strVal val="#ppt_x"/>
                                              </p:val>
                                            </p:tav>
                                          </p:tavLst>
                                        </p:anim>
                                        <p:anim calcmode="lin" valueType="num">
                                          <p:cBhvr additive="base">
                                            <p:cTn id="28" dur="500" fill="hold"/>
                                            <p:tgtEl>
                                              <p:spTgt spid="128"/>
                                            </p:tgtEl>
                                            <p:attrNameLst>
                                              <p:attrName>ppt_y</p:attrName>
                                            </p:attrNameLst>
                                          </p:cBhvr>
                                          <p:tavLst>
                                            <p:tav tm="0">
                                              <p:val>
                                                <p:strVal val="1+#ppt_h/2"/>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29"/>
                                            </p:tgtEl>
                                            <p:attrNameLst>
                                              <p:attrName>style.visibility</p:attrName>
                                            </p:attrNameLst>
                                          </p:cBhvr>
                                          <p:to>
                                            <p:strVal val="visible"/>
                                          </p:to>
                                        </p:set>
                                        <p:anim calcmode="lin" valueType="num">
                                          <p:cBhvr additive="base">
                                            <p:cTn id="32" dur="500" fill="hold"/>
                                            <p:tgtEl>
                                              <p:spTgt spid="129"/>
                                            </p:tgtEl>
                                            <p:attrNameLst>
                                              <p:attrName>ppt_x</p:attrName>
                                            </p:attrNameLst>
                                          </p:cBhvr>
                                          <p:tavLst>
                                            <p:tav tm="0">
                                              <p:val>
                                                <p:strVal val="#ppt_x"/>
                                              </p:val>
                                            </p:tav>
                                            <p:tav tm="100000">
                                              <p:val>
                                                <p:strVal val="#ppt_x"/>
                                              </p:val>
                                            </p:tav>
                                          </p:tavLst>
                                        </p:anim>
                                        <p:anim calcmode="lin" valueType="num">
                                          <p:cBhvr additive="base">
                                            <p:cTn id="33" dur="500" fill="hold"/>
                                            <p:tgtEl>
                                              <p:spTgt spid="129"/>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4" fill="hold" nodeType="afterEffect">
                                      <p:stCondLst>
                                        <p:cond delay="0"/>
                                      </p:stCondLst>
                                      <p:childTnLst>
                                        <p:set>
                                          <p:cBhvr>
                                            <p:cTn id="36" dur="1" fill="hold">
                                              <p:stCondLst>
                                                <p:cond delay="0"/>
                                              </p:stCondLst>
                                            </p:cTn>
                                            <p:tgtEl>
                                              <p:spTgt spid="130"/>
                                            </p:tgtEl>
                                            <p:attrNameLst>
                                              <p:attrName>style.visibility</p:attrName>
                                            </p:attrNameLst>
                                          </p:cBhvr>
                                          <p:to>
                                            <p:strVal val="visible"/>
                                          </p:to>
                                        </p:set>
                                        <p:anim calcmode="lin" valueType="num">
                                          <p:cBhvr additive="base">
                                            <p:cTn id="37" dur="500" fill="hold"/>
                                            <p:tgtEl>
                                              <p:spTgt spid="130"/>
                                            </p:tgtEl>
                                            <p:attrNameLst>
                                              <p:attrName>ppt_x</p:attrName>
                                            </p:attrNameLst>
                                          </p:cBhvr>
                                          <p:tavLst>
                                            <p:tav tm="0">
                                              <p:val>
                                                <p:strVal val="#ppt_x"/>
                                              </p:val>
                                            </p:tav>
                                            <p:tav tm="100000">
                                              <p:val>
                                                <p:strVal val="#ppt_x"/>
                                              </p:val>
                                            </p:tav>
                                          </p:tavLst>
                                        </p:anim>
                                        <p:anim calcmode="lin" valueType="num">
                                          <p:cBhvr additive="base">
                                            <p:cTn id="38" dur="500" fill="hold"/>
                                            <p:tgtEl>
                                              <p:spTgt spid="130"/>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 presetClass="entr" presetSubtype="8" fill="hold" grpId="0" nodeType="afterEffect">
                                      <p:stCondLst>
                                        <p:cond delay="0"/>
                                      </p:stCondLst>
                                      <p:childTnLst>
                                        <p:set>
                                          <p:cBhvr>
                                            <p:cTn id="41" dur="1" fill="hold">
                                              <p:stCondLst>
                                                <p:cond delay="0"/>
                                              </p:stCondLst>
                                            </p:cTn>
                                            <p:tgtEl>
                                              <p:spTgt spid="123"/>
                                            </p:tgtEl>
                                            <p:attrNameLst>
                                              <p:attrName>style.visibility</p:attrName>
                                            </p:attrNameLst>
                                          </p:cBhvr>
                                          <p:to>
                                            <p:strVal val="visible"/>
                                          </p:to>
                                        </p:set>
                                        <p:anim calcmode="lin" valueType="num">
                                          <p:cBhvr additive="base">
                                            <p:cTn id="42" dur="500" fill="hold"/>
                                            <p:tgtEl>
                                              <p:spTgt spid="123"/>
                                            </p:tgtEl>
                                            <p:attrNameLst>
                                              <p:attrName>ppt_x</p:attrName>
                                            </p:attrNameLst>
                                          </p:cBhvr>
                                          <p:tavLst>
                                            <p:tav tm="0">
                                              <p:val>
                                                <p:strVal val="0-#ppt_w/2"/>
                                              </p:val>
                                            </p:tav>
                                            <p:tav tm="100000">
                                              <p:val>
                                                <p:strVal val="#ppt_x"/>
                                              </p:val>
                                            </p:tav>
                                          </p:tavLst>
                                        </p:anim>
                                        <p:anim calcmode="lin" valueType="num">
                                          <p:cBhvr additive="base">
                                            <p:cTn id="43" dur="500" fill="hold"/>
                                            <p:tgtEl>
                                              <p:spTgt spid="12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3" grpId="0" animBg="1"/>
        </p:bldLst>
      </p:timing>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7030A0"/>
                </a:solidFill>
                <a:latin typeface="Century Gothic" panose="020B0502020202020204" pitchFamily="34" charset="0"/>
              </a:rPr>
              <a:t>Adults 18+ </a:t>
            </a:r>
            <a:r>
              <a:rPr lang="en-US" sz="1400" b="1" u="sng" dirty="0">
                <a:solidFill>
                  <a:srgbClr val="7030A0"/>
                </a:solidFill>
                <a:latin typeface="Century Gothic" panose="020B0502020202020204" pitchFamily="34" charset="0"/>
              </a:rPr>
              <a:t>2016</a:t>
            </a:r>
            <a:r>
              <a:rPr lang="en-US" sz="1400" dirty="0">
                <a:solidFill>
                  <a:srgbClr val="7030A0"/>
                </a:solidFill>
                <a:latin typeface="Century Gothic" panose="020B0502020202020204" pitchFamily="34" charset="0"/>
              </a:rPr>
              <a:t> Weekly Reach/Minutes</a:t>
            </a:r>
          </a:p>
          <a:p>
            <a:pPr algn="ctr"/>
            <a:r>
              <a:rPr lang="en-US" sz="1400" b="1" dirty="0">
                <a:solidFill>
                  <a:srgbClr val="7030A0"/>
                </a:solidFill>
                <a:latin typeface="Century Gothic" panose="020B0502020202020204" pitchFamily="34" charset="0"/>
              </a:rPr>
              <a:t>NEWSPAPER</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56%      73</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54%      47</a:t>
              </a:r>
            </a:p>
            <a:p>
              <a:pPr algn="r">
                <a:lnSpc>
                  <a:spcPts val="1900"/>
                </a:lnSpc>
              </a:pPr>
              <a:r>
                <a:rPr lang="en-US" sz="1400" dirty="0">
                  <a:solidFill>
                    <a:srgbClr val="7030A0"/>
                  </a:solidFill>
                  <a:latin typeface="Century Gothic" panose="020B0502020202020204" pitchFamily="34" charset="0"/>
                </a:rPr>
                <a:t>49%      49</a:t>
              </a:r>
            </a:p>
            <a:p>
              <a:pPr algn="r">
                <a:lnSpc>
                  <a:spcPts val="1900"/>
                </a:lnSpc>
              </a:pPr>
              <a:r>
                <a:rPr lang="en-US" sz="1400" dirty="0">
                  <a:solidFill>
                    <a:srgbClr val="7030A0"/>
                  </a:solidFill>
                  <a:latin typeface="Century Gothic" panose="020B0502020202020204" pitchFamily="34" charset="0"/>
                </a:rPr>
                <a:t>54%      55</a:t>
              </a:r>
            </a:p>
            <a:p>
              <a:pPr algn="r">
                <a:lnSpc>
                  <a:spcPts val="1900"/>
                </a:lnSpc>
              </a:pPr>
              <a:r>
                <a:rPr lang="en-US" sz="1400" dirty="0">
                  <a:solidFill>
                    <a:srgbClr val="7030A0"/>
                  </a:solidFill>
                  <a:latin typeface="Century Gothic" panose="020B0502020202020204" pitchFamily="34" charset="0"/>
                </a:rPr>
                <a:t>62%    107</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18-24</a:t>
              </a:r>
            </a:p>
            <a:p>
              <a:pPr algn="r">
                <a:lnSpc>
                  <a:spcPts val="1900"/>
                </a:lnSpc>
              </a:pPr>
              <a:r>
                <a:rPr lang="en-US" sz="1400" dirty="0">
                  <a:solidFill>
                    <a:srgbClr val="7030A0"/>
                  </a:solidFill>
                  <a:latin typeface="Century Gothic" panose="020B0502020202020204" pitchFamily="34" charset="0"/>
                </a:rPr>
                <a:t>25-34</a:t>
              </a:r>
            </a:p>
            <a:p>
              <a:pPr algn="r">
                <a:lnSpc>
                  <a:spcPts val="1900"/>
                </a:lnSpc>
              </a:pPr>
              <a:r>
                <a:rPr lang="en-US" sz="1400" dirty="0">
                  <a:solidFill>
                    <a:srgbClr val="7030A0"/>
                  </a:solidFill>
                  <a:latin typeface="Century Gothic" panose="020B0502020202020204" pitchFamily="34" charset="0"/>
                </a:rPr>
                <a:t>35-54</a:t>
              </a:r>
            </a:p>
            <a:p>
              <a:pPr algn="r">
                <a:lnSpc>
                  <a:spcPts val="1900"/>
                </a:lnSpc>
              </a:pPr>
              <a:r>
                <a:rPr lang="en-US" sz="1400" dirty="0">
                  <a:solidFill>
                    <a:srgbClr val="7030A0"/>
                  </a:solidFill>
                  <a:latin typeface="Century Gothic" panose="020B0502020202020204" pitchFamily="34" charset="0"/>
                </a:rPr>
                <a:t>55+</a:t>
              </a:r>
            </a:p>
          </p:txBody>
        </p:sp>
      </p:grpSp>
      <p:pic>
        <p:nvPicPr>
          <p:cNvPr id="104" name="Picture 103"/>
          <p:cNvPicPr>
            <a:picLocks noChangeAspect="1"/>
          </p:cNvPicPr>
          <p:nvPr/>
        </p:nvPicPr>
        <p:blipFill>
          <a:blip r:embed="rId3"/>
          <a:stretch>
            <a:fillRect/>
          </a:stretch>
        </p:blipFill>
        <p:spPr>
          <a:xfrm>
            <a:off x="8019825" y="4538047"/>
            <a:ext cx="323446" cy="380982"/>
          </a:xfrm>
          <a:prstGeom prst="rect">
            <a:avLst/>
          </a:prstGeom>
        </p:spPr>
      </p:pic>
      <p:pic>
        <p:nvPicPr>
          <p:cNvPr id="152" name="Picture 151"/>
          <p:cNvPicPr>
            <a:picLocks noChangeAspect="1"/>
          </p:cNvPicPr>
          <p:nvPr/>
        </p:nvPicPr>
        <p:blipFill>
          <a:blip r:embed="rId4"/>
          <a:stretch>
            <a:fillRect/>
          </a:stretch>
        </p:blipFill>
        <p:spPr>
          <a:xfrm>
            <a:off x="8067253" y="5067054"/>
            <a:ext cx="228590" cy="228590"/>
          </a:xfrm>
          <a:prstGeom prst="rect">
            <a:avLst/>
          </a:prstGeom>
        </p:spPr>
      </p:pic>
      <p:pic>
        <p:nvPicPr>
          <p:cNvPr id="153" name="Picture 152"/>
          <p:cNvPicPr>
            <a:picLocks noChangeAspect="1"/>
          </p:cNvPicPr>
          <p:nvPr/>
        </p:nvPicPr>
        <p:blipFill>
          <a:blip r:embed="rId5"/>
          <a:stretch>
            <a:fillRect/>
          </a:stretch>
        </p:blipFill>
        <p:spPr>
          <a:xfrm>
            <a:off x="8068031" y="5307297"/>
            <a:ext cx="227034" cy="228592"/>
          </a:xfrm>
          <a:prstGeom prst="rect">
            <a:avLst/>
          </a:prstGeom>
        </p:spPr>
      </p:pic>
      <p:pic>
        <p:nvPicPr>
          <p:cNvPr id="154" name="Picture 153"/>
          <p:cNvPicPr>
            <a:picLocks noChangeAspect="1"/>
          </p:cNvPicPr>
          <p:nvPr/>
        </p:nvPicPr>
        <p:blipFill>
          <a:blip r:embed="rId6"/>
          <a:stretch>
            <a:fillRect/>
          </a:stretch>
        </p:blipFill>
        <p:spPr>
          <a:xfrm>
            <a:off x="8062588" y="5547501"/>
            <a:ext cx="237920" cy="237920"/>
          </a:xfrm>
          <a:prstGeom prst="rect">
            <a:avLst/>
          </a:prstGeom>
        </p:spPr>
      </p:pic>
      <p:pic>
        <p:nvPicPr>
          <p:cNvPr id="155" name="Picture 154"/>
          <p:cNvPicPr>
            <a:picLocks noChangeAspect="1"/>
          </p:cNvPicPr>
          <p:nvPr/>
        </p:nvPicPr>
        <p:blipFill>
          <a:blip r:embed="rId7"/>
          <a:stretch>
            <a:fillRect/>
          </a:stretch>
        </p:blipFill>
        <p:spPr>
          <a:xfrm>
            <a:off x="8069718" y="4825045"/>
            <a:ext cx="223660" cy="225192"/>
          </a:xfrm>
          <a:prstGeom prst="rect">
            <a:avLst/>
          </a:prstGeom>
        </p:spPr>
      </p:pic>
      <p:pic>
        <p:nvPicPr>
          <p:cNvPr id="156" name="Picture 155"/>
          <p:cNvPicPr>
            <a:picLocks noChangeAspect="1"/>
          </p:cNvPicPr>
          <p:nvPr/>
        </p:nvPicPr>
        <p:blipFill>
          <a:blip r:embed="rId4"/>
          <a:stretch>
            <a:fillRect/>
          </a:stretch>
        </p:blipFill>
        <p:spPr>
          <a:xfrm>
            <a:off x="634232" y="5511904"/>
            <a:ext cx="229526" cy="229526"/>
          </a:xfrm>
          <a:prstGeom prst="rect">
            <a:avLst/>
          </a:prstGeom>
        </p:spPr>
      </p:pic>
      <p:pic>
        <p:nvPicPr>
          <p:cNvPr id="158" name="Picture 157"/>
          <p:cNvPicPr>
            <a:picLocks noChangeAspect="1"/>
          </p:cNvPicPr>
          <p:nvPr/>
        </p:nvPicPr>
        <p:blipFill>
          <a:blip r:embed="rId6"/>
          <a:stretch>
            <a:fillRect/>
          </a:stretch>
        </p:blipFill>
        <p:spPr>
          <a:xfrm>
            <a:off x="917083" y="4094600"/>
            <a:ext cx="238894" cy="238894"/>
          </a:xfrm>
          <a:prstGeom prst="rect">
            <a:avLst/>
          </a:prstGeom>
        </p:spPr>
      </p:pic>
      <p:pic>
        <p:nvPicPr>
          <p:cNvPr id="159" name="Picture 158"/>
          <p:cNvPicPr>
            <a:picLocks noChangeAspect="1"/>
          </p:cNvPicPr>
          <p:nvPr/>
        </p:nvPicPr>
        <p:blipFill>
          <a:blip r:embed="rId7"/>
          <a:stretch>
            <a:fillRect/>
          </a:stretch>
        </p:blipFill>
        <p:spPr>
          <a:xfrm>
            <a:off x="622692" y="4975158"/>
            <a:ext cx="224578" cy="226116"/>
          </a:xfrm>
          <a:prstGeom prst="rect">
            <a:avLst/>
          </a:prstGeom>
        </p:spPr>
      </p:pic>
      <p:grpSp>
        <p:nvGrpSpPr>
          <p:cNvPr id="106" name="Group 105"/>
          <p:cNvGrpSpPr/>
          <p:nvPr/>
        </p:nvGrpSpPr>
        <p:grpSpPr>
          <a:xfrm>
            <a:off x="926113" y="4927886"/>
            <a:ext cx="4541867" cy="608003"/>
            <a:chOff x="5911933" y="-489160"/>
            <a:chExt cx="4541867" cy="608003"/>
          </a:xfrm>
        </p:grpSpPr>
        <p:sp>
          <p:nvSpPr>
            <p:cNvPr id="116" name="TextBox 115"/>
            <p:cNvSpPr txBox="1"/>
            <p:nvPr/>
          </p:nvSpPr>
          <p:spPr>
            <a:xfrm>
              <a:off x="6782390" y="-489160"/>
              <a:ext cx="3671410"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Younger demos, lighter readership.</a:t>
              </a:r>
            </a:p>
          </p:txBody>
        </p:sp>
        <p:cxnSp>
          <p:nvCxnSpPr>
            <p:cNvPr id="122" name="Straight Connector 121"/>
            <p:cNvCxnSpPr>
              <a:stCxn id="116" idx="1"/>
            </p:cNvCxnSpPr>
            <p:nvPr/>
          </p:nvCxnSpPr>
          <p:spPr>
            <a:xfrm flipH="1">
              <a:off x="6036851" y="-319883"/>
              <a:ext cx="745539" cy="6630"/>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a:stCxn id="116" idx="1"/>
            </p:cNvCxnSpPr>
            <p:nvPr/>
          </p:nvCxnSpPr>
          <p:spPr>
            <a:xfrm flipH="1">
              <a:off x="5911933" y="-319883"/>
              <a:ext cx="870457" cy="438726"/>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pic>
        <p:nvPicPr>
          <p:cNvPr id="124" name="Picture 123"/>
          <p:cNvPicPr>
            <a:picLocks noChangeAspect="1"/>
          </p:cNvPicPr>
          <p:nvPr/>
        </p:nvPicPr>
        <p:blipFill>
          <a:blip r:embed="rId3"/>
          <a:stretch>
            <a:fillRect/>
          </a:stretch>
        </p:blipFill>
        <p:spPr>
          <a:xfrm>
            <a:off x="702960" y="4728367"/>
            <a:ext cx="302918" cy="356804"/>
          </a:xfrm>
          <a:prstGeom prst="rect">
            <a:avLst/>
          </a:prstGeom>
        </p:spPr>
      </p:pic>
      <p:pic>
        <p:nvPicPr>
          <p:cNvPr id="157" name="Picture 156"/>
          <p:cNvPicPr>
            <a:picLocks noChangeAspect="1"/>
          </p:cNvPicPr>
          <p:nvPr/>
        </p:nvPicPr>
        <p:blipFill>
          <a:blip r:embed="rId5"/>
          <a:stretch>
            <a:fillRect/>
          </a:stretch>
        </p:blipFill>
        <p:spPr>
          <a:xfrm>
            <a:off x="698149" y="4967603"/>
            <a:ext cx="227964" cy="229526"/>
          </a:xfrm>
          <a:prstGeom prst="rect">
            <a:avLst/>
          </a:prstGeom>
        </p:spPr>
      </p:pic>
      <p:grpSp>
        <p:nvGrpSpPr>
          <p:cNvPr id="132" name="Group 131"/>
          <p:cNvGrpSpPr/>
          <p:nvPr/>
        </p:nvGrpSpPr>
        <p:grpSpPr>
          <a:xfrm>
            <a:off x="1329056" y="4057732"/>
            <a:ext cx="4200435" cy="338554"/>
            <a:chOff x="6253365" y="-489160"/>
            <a:chExt cx="4200435" cy="338554"/>
          </a:xfrm>
        </p:grpSpPr>
        <p:sp>
          <p:nvSpPr>
            <p:cNvPr id="138" name="TextBox 137"/>
            <p:cNvSpPr txBox="1"/>
            <p:nvPr/>
          </p:nvSpPr>
          <p:spPr>
            <a:xfrm>
              <a:off x="6782390" y="-489160"/>
              <a:ext cx="3671410"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Oldest demo, heaviest reader.</a:t>
              </a:r>
            </a:p>
          </p:txBody>
        </p:sp>
        <p:cxnSp>
          <p:nvCxnSpPr>
            <p:cNvPr id="139" name="Straight Connector 138"/>
            <p:cNvCxnSpPr>
              <a:stCxn id="138" idx="1"/>
            </p:cNvCxnSpPr>
            <p:nvPr/>
          </p:nvCxnSpPr>
          <p:spPr>
            <a:xfrm flipH="1">
              <a:off x="6253365" y="-319883"/>
              <a:ext cx="529025" cy="0"/>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pic>
        <p:nvPicPr>
          <p:cNvPr id="111" name="Picture 110"/>
          <p:cNvPicPr>
            <a:picLocks noChangeAspect="1"/>
          </p:cNvPicPr>
          <p:nvPr/>
        </p:nvPicPr>
        <p:blipFill>
          <a:blip r:embed="rId8"/>
          <a:stretch>
            <a:fillRect/>
          </a:stretch>
        </p:blipFill>
        <p:spPr>
          <a:xfrm>
            <a:off x="6930547" y="209775"/>
            <a:ext cx="316920" cy="373296"/>
          </a:xfrm>
          <a:prstGeom prst="rect">
            <a:avLst/>
          </a:prstGeom>
        </p:spPr>
      </p:pic>
      <p:pic>
        <p:nvPicPr>
          <p:cNvPr id="112" name="Picture 111"/>
          <p:cNvPicPr>
            <a:picLocks noChangeAspect="1"/>
          </p:cNvPicPr>
          <p:nvPr/>
        </p:nvPicPr>
        <p:blipFill>
          <a:blip r:embed="rId9"/>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3676225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0000">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14:bounceEnd="50000">
                                          <p:cBhvr additive="base">
                                            <p:cTn id="7" dur="500" fill="hold"/>
                                            <p:tgtEl>
                                              <p:spTgt spid="104"/>
                                            </p:tgtEl>
                                            <p:attrNameLst>
                                              <p:attrName>ppt_x</p:attrName>
                                            </p:attrNameLst>
                                          </p:cBhvr>
                                          <p:tavLst>
                                            <p:tav tm="0">
                                              <p:val>
                                                <p:strVal val="#ppt_x"/>
                                              </p:val>
                                            </p:tav>
                                            <p:tav tm="100000">
                                              <p:val>
                                                <p:strVal val="#ppt_x"/>
                                              </p:val>
                                            </p:tav>
                                          </p:tavLst>
                                        </p:anim>
                                        <p:anim calcmode="lin" valueType="num" p14:bounceEnd="50000">
                                          <p:cBhvr additive="base">
                                            <p:cTn id="8" dur="500" fill="hold"/>
                                            <p:tgtEl>
                                              <p:spTgt spid="10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14:presetBounceEnd="46000">
                                      <p:stCondLst>
                                        <p:cond delay="0"/>
                                      </p:stCondLst>
                                      <p:childTnLst>
                                        <p:set>
                                          <p:cBhvr>
                                            <p:cTn id="11" dur="1" fill="hold">
                                              <p:stCondLst>
                                                <p:cond delay="0"/>
                                              </p:stCondLst>
                                            </p:cTn>
                                            <p:tgtEl>
                                              <p:spTgt spid="124"/>
                                            </p:tgtEl>
                                            <p:attrNameLst>
                                              <p:attrName>style.visibility</p:attrName>
                                            </p:attrNameLst>
                                          </p:cBhvr>
                                          <p:to>
                                            <p:strVal val="visible"/>
                                          </p:to>
                                        </p:set>
                                        <p:anim calcmode="lin" valueType="num" p14:bounceEnd="46000">
                                          <p:cBhvr additive="base">
                                            <p:cTn id="12" dur="500" fill="hold"/>
                                            <p:tgtEl>
                                              <p:spTgt spid="124"/>
                                            </p:tgtEl>
                                            <p:attrNameLst>
                                              <p:attrName>ppt_x</p:attrName>
                                            </p:attrNameLst>
                                          </p:cBhvr>
                                          <p:tavLst>
                                            <p:tav tm="0">
                                              <p:val>
                                                <p:strVal val="0-#ppt_w/2"/>
                                              </p:val>
                                            </p:tav>
                                            <p:tav tm="100000">
                                              <p:val>
                                                <p:strVal val="#ppt_x"/>
                                              </p:val>
                                            </p:tav>
                                          </p:tavLst>
                                        </p:anim>
                                        <p:anim calcmode="lin" valueType="num" p14:bounceEnd="46000">
                                          <p:cBhvr additive="base">
                                            <p:cTn id="13" dur="500" fill="hold"/>
                                            <p:tgtEl>
                                              <p:spTgt spid="12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14:presetBounceEnd="50000">
                                      <p:stCondLst>
                                        <p:cond delay="0"/>
                                      </p:stCondLst>
                                      <p:childTnLst>
                                        <p:set>
                                          <p:cBhvr>
                                            <p:cTn id="21" dur="1" fill="hold">
                                              <p:stCondLst>
                                                <p:cond delay="0"/>
                                              </p:stCondLst>
                                            </p:cTn>
                                            <p:tgtEl>
                                              <p:spTgt spid="155"/>
                                            </p:tgtEl>
                                            <p:attrNameLst>
                                              <p:attrName>style.visibility</p:attrName>
                                            </p:attrNameLst>
                                          </p:cBhvr>
                                          <p:to>
                                            <p:strVal val="visible"/>
                                          </p:to>
                                        </p:set>
                                        <p:anim calcmode="lin" valueType="num" p14:bounceEnd="50000">
                                          <p:cBhvr additive="base">
                                            <p:cTn id="22" dur="500" fill="hold"/>
                                            <p:tgtEl>
                                              <p:spTgt spid="155"/>
                                            </p:tgtEl>
                                            <p:attrNameLst>
                                              <p:attrName>ppt_x</p:attrName>
                                            </p:attrNameLst>
                                          </p:cBhvr>
                                          <p:tavLst>
                                            <p:tav tm="0">
                                              <p:val>
                                                <p:strVal val="#ppt_x"/>
                                              </p:val>
                                            </p:tav>
                                            <p:tav tm="100000">
                                              <p:val>
                                                <p:strVal val="#ppt_x"/>
                                              </p:val>
                                            </p:tav>
                                          </p:tavLst>
                                        </p:anim>
                                        <p:anim calcmode="lin" valueType="num" p14:bounceEnd="50000">
                                          <p:cBhvr additive="base">
                                            <p:cTn id="23" dur="500" fill="hold"/>
                                            <p:tgtEl>
                                              <p:spTgt spid="155"/>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8" fill="hold" nodeType="afterEffect" p14:presetBounceEnd="50000">
                                      <p:stCondLst>
                                        <p:cond delay="0"/>
                                      </p:stCondLst>
                                      <p:childTnLst>
                                        <p:set>
                                          <p:cBhvr>
                                            <p:cTn id="26" dur="1" fill="hold">
                                              <p:stCondLst>
                                                <p:cond delay="0"/>
                                              </p:stCondLst>
                                            </p:cTn>
                                            <p:tgtEl>
                                              <p:spTgt spid="159"/>
                                            </p:tgtEl>
                                            <p:attrNameLst>
                                              <p:attrName>style.visibility</p:attrName>
                                            </p:attrNameLst>
                                          </p:cBhvr>
                                          <p:to>
                                            <p:strVal val="visible"/>
                                          </p:to>
                                        </p:set>
                                        <p:anim calcmode="lin" valueType="num" p14:bounceEnd="50000">
                                          <p:cBhvr additive="base">
                                            <p:cTn id="27" dur="500" fill="hold"/>
                                            <p:tgtEl>
                                              <p:spTgt spid="159"/>
                                            </p:tgtEl>
                                            <p:attrNameLst>
                                              <p:attrName>ppt_x</p:attrName>
                                            </p:attrNameLst>
                                          </p:cBhvr>
                                          <p:tavLst>
                                            <p:tav tm="0">
                                              <p:val>
                                                <p:strVal val="0-#ppt_w/2"/>
                                              </p:val>
                                            </p:tav>
                                            <p:tav tm="100000">
                                              <p:val>
                                                <p:strVal val="#ppt_x"/>
                                              </p:val>
                                            </p:tav>
                                          </p:tavLst>
                                        </p:anim>
                                        <p:anim calcmode="lin" valueType="num" p14:bounceEnd="50000">
                                          <p:cBhvr additive="base">
                                            <p:cTn id="28" dur="500" fill="hold"/>
                                            <p:tgtEl>
                                              <p:spTgt spid="159"/>
                                            </p:tgtEl>
                                            <p:attrNameLst>
                                              <p:attrName>ppt_y</p:attrName>
                                            </p:attrNameLst>
                                          </p:cBhvr>
                                          <p:tavLst>
                                            <p:tav tm="0">
                                              <p:val>
                                                <p:strVal val="#ppt_y"/>
                                              </p:val>
                                            </p:tav>
                                            <p:tav tm="100000">
                                              <p:val>
                                                <p:strVal val="#ppt_y"/>
                                              </p:val>
                                            </p:tav>
                                          </p:tavLst>
                                        </p:anim>
                                      </p:childTnLst>
                                    </p:cTn>
                                  </p:par>
                                </p:childTnLst>
                              </p:cTn>
                            </p:par>
                            <p:par>
                              <p:cTn id="29" fill="hold">
                                <p:stCondLst>
                                  <p:cond delay="1000"/>
                                </p:stCondLst>
                                <p:childTnLst>
                                  <p:par>
                                    <p:cTn id="30" presetID="2" presetClass="entr" presetSubtype="4" fill="hold" nodeType="afterEffect" p14:presetBounceEnd="50000">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14:bounceEnd="50000">
                                          <p:cBhvr additive="base">
                                            <p:cTn id="32" dur="500" fill="hold"/>
                                            <p:tgtEl>
                                              <p:spTgt spid="152"/>
                                            </p:tgtEl>
                                            <p:attrNameLst>
                                              <p:attrName>ppt_x</p:attrName>
                                            </p:attrNameLst>
                                          </p:cBhvr>
                                          <p:tavLst>
                                            <p:tav tm="0">
                                              <p:val>
                                                <p:strVal val="#ppt_x"/>
                                              </p:val>
                                            </p:tav>
                                            <p:tav tm="100000">
                                              <p:val>
                                                <p:strVal val="#ppt_x"/>
                                              </p:val>
                                            </p:tav>
                                          </p:tavLst>
                                        </p:anim>
                                        <p:anim calcmode="lin" valueType="num" p14:bounceEnd="50000">
                                          <p:cBhvr additive="base">
                                            <p:cTn id="33" dur="500" fill="hold"/>
                                            <p:tgtEl>
                                              <p:spTgt spid="15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8" fill="hold" nodeType="afterEffect" p14:presetBounceEnd="50000">
                                      <p:stCondLst>
                                        <p:cond delay="0"/>
                                      </p:stCondLst>
                                      <p:childTnLst>
                                        <p:set>
                                          <p:cBhvr>
                                            <p:cTn id="36" dur="1" fill="hold">
                                              <p:stCondLst>
                                                <p:cond delay="0"/>
                                              </p:stCondLst>
                                            </p:cTn>
                                            <p:tgtEl>
                                              <p:spTgt spid="156"/>
                                            </p:tgtEl>
                                            <p:attrNameLst>
                                              <p:attrName>style.visibility</p:attrName>
                                            </p:attrNameLst>
                                          </p:cBhvr>
                                          <p:to>
                                            <p:strVal val="visible"/>
                                          </p:to>
                                        </p:set>
                                        <p:anim calcmode="lin" valueType="num" p14:bounceEnd="50000">
                                          <p:cBhvr additive="base">
                                            <p:cTn id="37" dur="500" fill="hold"/>
                                            <p:tgtEl>
                                              <p:spTgt spid="156"/>
                                            </p:tgtEl>
                                            <p:attrNameLst>
                                              <p:attrName>ppt_x</p:attrName>
                                            </p:attrNameLst>
                                          </p:cBhvr>
                                          <p:tavLst>
                                            <p:tav tm="0">
                                              <p:val>
                                                <p:strVal val="0-#ppt_w/2"/>
                                              </p:val>
                                            </p:tav>
                                            <p:tav tm="100000">
                                              <p:val>
                                                <p:strVal val="#ppt_x"/>
                                              </p:val>
                                            </p:tav>
                                          </p:tavLst>
                                        </p:anim>
                                        <p:anim calcmode="lin" valueType="num" p14:bounceEnd="50000">
                                          <p:cBhvr additive="base">
                                            <p:cTn id="38" dur="500" fill="hold"/>
                                            <p:tgtEl>
                                              <p:spTgt spid="156"/>
                                            </p:tgtEl>
                                            <p:attrNameLst>
                                              <p:attrName>ppt_y</p:attrName>
                                            </p:attrNameLst>
                                          </p:cBhvr>
                                          <p:tavLst>
                                            <p:tav tm="0">
                                              <p:val>
                                                <p:strVal val="#ppt_y"/>
                                              </p:val>
                                            </p:tav>
                                            <p:tav tm="100000">
                                              <p:val>
                                                <p:strVal val="#ppt_y"/>
                                              </p:val>
                                            </p:tav>
                                          </p:tavLst>
                                        </p:anim>
                                      </p:childTnLst>
                                    </p:cTn>
                                  </p:par>
                                </p:childTnLst>
                              </p:cTn>
                            </p:par>
                            <p:par>
                              <p:cTn id="39" fill="hold">
                                <p:stCondLst>
                                  <p:cond delay="2000"/>
                                </p:stCondLst>
                                <p:childTnLst>
                                  <p:par>
                                    <p:cTn id="40" presetID="2" presetClass="entr" presetSubtype="4" fill="hold" nodeType="afterEffect" p14:presetBounceEnd="50000">
                                      <p:stCondLst>
                                        <p:cond delay="0"/>
                                      </p:stCondLst>
                                      <p:childTnLst>
                                        <p:set>
                                          <p:cBhvr>
                                            <p:cTn id="41" dur="1" fill="hold">
                                              <p:stCondLst>
                                                <p:cond delay="0"/>
                                              </p:stCondLst>
                                            </p:cTn>
                                            <p:tgtEl>
                                              <p:spTgt spid="153"/>
                                            </p:tgtEl>
                                            <p:attrNameLst>
                                              <p:attrName>style.visibility</p:attrName>
                                            </p:attrNameLst>
                                          </p:cBhvr>
                                          <p:to>
                                            <p:strVal val="visible"/>
                                          </p:to>
                                        </p:set>
                                        <p:anim calcmode="lin" valueType="num" p14:bounceEnd="50000">
                                          <p:cBhvr additive="base">
                                            <p:cTn id="42" dur="500" fill="hold"/>
                                            <p:tgtEl>
                                              <p:spTgt spid="153"/>
                                            </p:tgtEl>
                                            <p:attrNameLst>
                                              <p:attrName>ppt_x</p:attrName>
                                            </p:attrNameLst>
                                          </p:cBhvr>
                                          <p:tavLst>
                                            <p:tav tm="0">
                                              <p:val>
                                                <p:strVal val="#ppt_x"/>
                                              </p:val>
                                            </p:tav>
                                            <p:tav tm="100000">
                                              <p:val>
                                                <p:strVal val="#ppt_x"/>
                                              </p:val>
                                            </p:tav>
                                          </p:tavLst>
                                        </p:anim>
                                        <p:anim calcmode="lin" valueType="num" p14:bounceEnd="50000">
                                          <p:cBhvr additive="base">
                                            <p:cTn id="43" dur="500" fill="hold"/>
                                            <p:tgtEl>
                                              <p:spTgt spid="153"/>
                                            </p:tgtEl>
                                            <p:attrNameLst>
                                              <p:attrName>ppt_y</p:attrName>
                                            </p:attrNameLst>
                                          </p:cBhvr>
                                          <p:tavLst>
                                            <p:tav tm="0">
                                              <p:val>
                                                <p:strVal val="1+#ppt_h/2"/>
                                              </p:val>
                                            </p:tav>
                                            <p:tav tm="100000">
                                              <p:val>
                                                <p:strVal val="#ppt_y"/>
                                              </p:val>
                                            </p:tav>
                                          </p:tavLst>
                                        </p:anim>
                                      </p:childTnLst>
                                    </p:cTn>
                                  </p:par>
                                </p:childTnLst>
                              </p:cTn>
                            </p:par>
                            <p:par>
                              <p:cTn id="44" fill="hold">
                                <p:stCondLst>
                                  <p:cond delay="2500"/>
                                </p:stCondLst>
                                <p:childTnLst>
                                  <p:par>
                                    <p:cTn id="45" presetID="2" presetClass="entr" presetSubtype="8" fill="hold" nodeType="afterEffect" p14:presetBounceEnd="50000">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14:bounceEnd="50000">
                                          <p:cBhvr additive="base">
                                            <p:cTn id="47" dur="500" fill="hold"/>
                                            <p:tgtEl>
                                              <p:spTgt spid="157"/>
                                            </p:tgtEl>
                                            <p:attrNameLst>
                                              <p:attrName>ppt_x</p:attrName>
                                            </p:attrNameLst>
                                          </p:cBhvr>
                                          <p:tavLst>
                                            <p:tav tm="0">
                                              <p:val>
                                                <p:strVal val="0-#ppt_w/2"/>
                                              </p:val>
                                            </p:tav>
                                            <p:tav tm="100000">
                                              <p:val>
                                                <p:strVal val="#ppt_x"/>
                                              </p:val>
                                            </p:tav>
                                          </p:tavLst>
                                        </p:anim>
                                        <p:anim calcmode="lin" valueType="num" p14:bounceEnd="50000">
                                          <p:cBhvr additive="base">
                                            <p:cTn id="48" dur="500" fill="hold"/>
                                            <p:tgtEl>
                                              <p:spTgt spid="157"/>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4" fill="hold" nodeType="afterEffect" p14:presetBounceEnd="50000">
                                      <p:stCondLst>
                                        <p:cond delay="0"/>
                                      </p:stCondLst>
                                      <p:childTnLst>
                                        <p:set>
                                          <p:cBhvr>
                                            <p:cTn id="51" dur="1" fill="hold">
                                              <p:stCondLst>
                                                <p:cond delay="0"/>
                                              </p:stCondLst>
                                            </p:cTn>
                                            <p:tgtEl>
                                              <p:spTgt spid="154"/>
                                            </p:tgtEl>
                                            <p:attrNameLst>
                                              <p:attrName>style.visibility</p:attrName>
                                            </p:attrNameLst>
                                          </p:cBhvr>
                                          <p:to>
                                            <p:strVal val="visible"/>
                                          </p:to>
                                        </p:set>
                                        <p:anim calcmode="lin" valueType="num" p14:bounceEnd="50000">
                                          <p:cBhvr additive="base">
                                            <p:cTn id="52" dur="500" fill="hold"/>
                                            <p:tgtEl>
                                              <p:spTgt spid="154"/>
                                            </p:tgtEl>
                                            <p:attrNameLst>
                                              <p:attrName>ppt_x</p:attrName>
                                            </p:attrNameLst>
                                          </p:cBhvr>
                                          <p:tavLst>
                                            <p:tav tm="0">
                                              <p:val>
                                                <p:strVal val="#ppt_x"/>
                                              </p:val>
                                            </p:tav>
                                            <p:tav tm="100000">
                                              <p:val>
                                                <p:strVal val="#ppt_x"/>
                                              </p:val>
                                            </p:tav>
                                          </p:tavLst>
                                        </p:anim>
                                        <p:anim calcmode="lin" valueType="num" p14:bounceEnd="50000">
                                          <p:cBhvr additive="base">
                                            <p:cTn id="53" dur="500" fill="hold"/>
                                            <p:tgtEl>
                                              <p:spTgt spid="154"/>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2" presetClass="entr" presetSubtype="8" fill="hold" nodeType="afterEffect" p14:presetBounceEnd="50000">
                                      <p:stCondLst>
                                        <p:cond delay="0"/>
                                      </p:stCondLst>
                                      <p:childTnLst>
                                        <p:set>
                                          <p:cBhvr>
                                            <p:cTn id="56" dur="1" fill="hold">
                                              <p:stCondLst>
                                                <p:cond delay="0"/>
                                              </p:stCondLst>
                                            </p:cTn>
                                            <p:tgtEl>
                                              <p:spTgt spid="158"/>
                                            </p:tgtEl>
                                            <p:attrNameLst>
                                              <p:attrName>style.visibility</p:attrName>
                                            </p:attrNameLst>
                                          </p:cBhvr>
                                          <p:to>
                                            <p:strVal val="visible"/>
                                          </p:to>
                                        </p:set>
                                        <p:anim calcmode="lin" valueType="num" p14:bounceEnd="50000">
                                          <p:cBhvr additive="base">
                                            <p:cTn id="57" dur="500" fill="hold"/>
                                            <p:tgtEl>
                                              <p:spTgt spid="158"/>
                                            </p:tgtEl>
                                            <p:attrNameLst>
                                              <p:attrName>ppt_x</p:attrName>
                                            </p:attrNameLst>
                                          </p:cBhvr>
                                          <p:tavLst>
                                            <p:tav tm="0">
                                              <p:val>
                                                <p:strVal val="0-#ppt_w/2"/>
                                              </p:val>
                                            </p:tav>
                                            <p:tav tm="100000">
                                              <p:val>
                                                <p:strVal val="#ppt_x"/>
                                              </p:val>
                                            </p:tav>
                                          </p:tavLst>
                                        </p:anim>
                                        <p:anim calcmode="lin" valueType="num" p14:bounceEnd="50000">
                                          <p:cBhvr additive="base">
                                            <p:cTn id="58" dur="500" fill="hold"/>
                                            <p:tgtEl>
                                              <p:spTgt spid="158"/>
                                            </p:tgtEl>
                                            <p:attrNameLst>
                                              <p:attrName>ppt_y</p:attrName>
                                            </p:attrNameLst>
                                          </p:cBhvr>
                                          <p:tavLst>
                                            <p:tav tm="0">
                                              <p:val>
                                                <p:strVal val="#ppt_y"/>
                                              </p:val>
                                            </p:tav>
                                            <p:tav tm="100000">
                                              <p:val>
                                                <p:strVal val="#ppt_y"/>
                                              </p:val>
                                            </p:tav>
                                          </p:tavLst>
                                        </p:anim>
                                      </p:childTnLst>
                                    </p:cTn>
                                  </p:par>
                                </p:childTnLst>
                              </p:cTn>
                            </p:par>
                            <p:par>
                              <p:cTn id="59" fill="hold">
                                <p:stCondLst>
                                  <p:cond delay="4000"/>
                                </p:stCondLst>
                                <p:childTnLst>
                                  <p:par>
                                    <p:cTn id="60" presetID="22" presetClass="entr" presetSubtype="8" fill="hold" nodeType="afterEffect">
                                      <p:stCondLst>
                                        <p:cond delay="0"/>
                                      </p:stCondLst>
                                      <p:childTnLst>
                                        <p:set>
                                          <p:cBhvr>
                                            <p:cTn id="61" dur="1" fill="hold">
                                              <p:stCondLst>
                                                <p:cond delay="0"/>
                                              </p:stCondLst>
                                            </p:cTn>
                                            <p:tgtEl>
                                              <p:spTgt spid="106"/>
                                            </p:tgtEl>
                                            <p:attrNameLst>
                                              <p:attrName>style.visibility</p:attrName>
                                            </p:attrNameLst>
                                          </p:cBhvr>
                                          <p:to>
                                            <p:strVal val="visible"/>
                                          </p:to>
                                        </p:set>
                                        <p:animEffect transition="in" filter="wipe(left)">
                                          <p:cBhvr>
                                            <p:cTn id="62" dur="1000"/>
                                            <p:tgtEl>
                                              <p:spTgt spid="10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xit" presetSubtype="2" fill="hold" nodeType="clickEffect">
                                      <p:stCondLst>
                                        <p:cond delay="0"/>
                                      </p:stCondLst>
                                      <p:childTnLst>
                                        <p:animEffect transition="out" filter="wipe(right)">
                                          <p:cBhvr>
                                            <p:cTn id="66" dur="500"/>
                                            <p:tgtEl>
                                              <p:spTgt spid="106"/>
                                            </p:tgtEl>
                                          </p:cBhvr>
                                        </p:animEffect>
                                        <p:set>
                                          <p:cBhvr>
                                            <p:cTn id="67" dur="1" fill="hold">
                                              <p:stCondLst>
                                                <p:cond delay="499"/>
                                              </p:stCondLst>
                                            </p:cTn>
                                            <p:tgtEl>
                                              <p:spTgt spid="106"/>
                                            </p:tgtEl>
                                            <p:attrNameLst>
                                              <p:attrName>style.visibility</p:attrName>
                                            </p:attrNameLst>
                                          </p:cBhvr>
                                          <p:to>
                                            <p:strVal val="hidden"/>
                                          </p:to>
                                        </p:set>
                                      </p:childTnLst>
                                    </p:cTn>
                                  </p:par>
                                </p:childTnLst>
                              </p:cTn>
                            </p:par>
                            <p:par>
                              <p:cTn id="68" fill="hold">
                                <p:stCondLst>
                                  <p:cond delay="500"/>
                                </p:stCondLst>
                                <p:childTnLst>
                                  <p:par>
                                    <p:cTn id="69" presetID="22" presetClass="entr" presetSubtype="8" fill="hold" nodeType="afterEffect">
                                      <p:stCondLst>
                                        <p:cond delay="0"/>
                                      </p:stCondLst>
                                      <p:childTnLst>
                                        <p:set>
                                          <p:cBhvr>
                                            <p:cTn id="70" dur="1" fill="hold">
                                              <p:stCondLst>
                                                <p:cond delay="0"/>
                                              </p:stCondLst>
                                            </p:cTn>
                                            <p:tgtEl>
                                              <p:spTgt spid="132"/>
                                            </p:tgtEl>
                                            <p:attrNameLst>
                                              <p:attrName>style.visibility</p:attrName>
                                            </p:attrNameLst>
                                          </p:cBhvr>
                                          <p:to>
                                            <p:strVal val="visible"/>
                                          </p:to>
                                        </p:set>
                                        <p:animEffect transition="in" filter="wipe(left)">
                                          <p:cBhvr>
                                            <p:cTn id="71"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04"/>
                                            </p:tgtEl>
                                            <p:attrNameLst>
                                              <p:attrName>style.visibility</p:attrName>
                                            </p:attrNameLst>
                                          </p:cBhvr>
                                          <p:to>
                                            <p:strVal val="visible"/>
                                          </p:to>
                                        </p:set>
                                        <p:anim calcmode="lin" valueType="num">
                                          <p:cBhvr additive="base">
                                            <p:cTn id="7" dur="500" fill="hold"/>
                                            <p:tgtEl>
                                              <p:spTgt spid="104"/>
                                            </p:tgtEl>
                                            <p:attrNameLst>
                                              <p:attrName>ppt_x</p:attrName>
                                            </p:attrNameLst>
                                          </p:cBhvr>
                                          <p:tavLst>
                                            <p:tav tm="0">
                                              <p:val>
                                                <p:strVal val="#ppt_x"/>
                                              </p:val>
                                            </p:tav>
                                            <p:tav tm="100000">
                                              <p:val>
                                                <p:strVal val="#ppt_x"/>
                                              </p:val>
                                            </p:tav>
                                          </p:tavLst>
                                        </p:anim>
                                        <p:anim calcmode="lin" valueType="num">
                                          <p:cBhvr additive="base">
                                            <p:cTn id="8" dur="500" fill="hold"/>
                                            <p:tgtEl>
                                              <p:spTgt spid="104"/>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124"/>
                                            </p:tgtEl>
                                            <p:attrNameLst>
                                              <p:attrName>style.visibility</p:attrName>
                                            </p:attrNameLst>
                                          </p:cBhvr>
                                          <p:to>
                                            <p:strVal val="visible"/>
                                          </p:to>
                                        </p:set>
                                        <p:anim calcmode="lin" valueType="num">
                                          <p:cBhvr additive="base">
                                            <p:cTn id="12" dur="500" fill="hold"/>
                                            <p:tgtEl>
                                              <p:spTgt spid="124"/>
                                            </p:tgtEl>
                                            <p:attrNameLst>
                                              <p:attrName>ppt_x</p:attrName>
                                            </p:attrNameLst>
                                          </p:cBhvr>
                                          <p:tavLst>
                                            <p:tav tm="0">
                                              <p:val>
                                                <p:strVal val="0-#ppt_w/2"/>
                                              </p:val>
                                            </p:tav>
                                            <p:tav tm="100000">
                                              <p:val>
                                                <p:strVal val="#ppt_x"/>
                                              </p:val>
                                            </p:tav>
                                          </p:tavLst>
                                        </p:anim>
                                        <p:anim calcmode="lin" valueType="num">
                                          <p:cBhvr additive="base">
                                            <p:cTn id="13" dur="500" fill="hold"/>
                                            <p:tgtEl>
                                              <p:spTgt spid="12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up)">
                                          <p:cBhvr>
                                            <p:cTn id="17" dur="1000"/>
                                            <p:tgtEl>
                                              <p:spTgt spid="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nodeType="clickEffect">
                                      <p:stCondLst>
                                        <p:cond delay="0"/>
                                      </p:stCondLst>
                                      <p:childTnLst>
                                        <p:set>
                                          <p:cBhvr>
                                            <p:cTn id="21" dur="1" fill="hold">
                                              <p:stCondLst>
                                                <p:cond delay="0"/>
                                              </p:stCondLst>
                                            </p:cTn>
                                            <p:tgtEl>
                                              <p:spTgt spid="155"/>
                                            </p:tgtEl>
                                            <p:attrNameLst>
                                              <p:attrName>style.visibility</p:attrName>
                                            </p:attrNameLst>
                                          </p:cBhvr>
                                          <p:to>
                                            <p:strVal val="visible"/>
                                          </p:to>
                                        </p:set>
                                        <p:anim calcmode="lin" valueType="num">
                                          <p:cBhvr additive="base">
                                            <p:cTn id="22" dur="500" fill="hold"/>
                                            <p:tgtEl>
                                              <p:spTgt spid="155"/>
                                            </p:tgtEl>
                                            <p:attrNameLst>
                                              <p:attrName>ppt_x</p:attrName>
                                            </p:attrNameLst>
                                          </p:cBhvr>
                                          <p:tavLst>
                                            <p:tav tm="0">
                                              <p:val>
                                                <p:strVal val="#ppt_x"/>
                                              </p:val>
                                            </p:tav>
                                            <p:tav tm="100000">
                                              <p:val>
                                                <p:strVal val="#ppt_x"/>
                                              </p:val>
                                            </p:tav>
                                          </p:tavLst>
                                        </p:anim>
                                        <p:anim calcmode="lin" valueType="num">
                                          <p:cBhvr additive="base">
                                            <p:cTn id="23" dur="500" fill="hold"/>
                                            <p:tgtEl>
                                              <p:spTgt spid="155"/>
                                            </p:tgtEl>
                                            <p:attrNameLst>
                                              <p:attrName>ppt_y</p:attrName>
                                            </p:attrNameLst>
                                          </p:cBhvr>
                                          <p:tavLst>
                                            <p:tav tm="0">
                                              <p:val>
                                                <p:strVal val="1+#ppt_h/2"/>
                                              </p:val>
                                            </p:tav>
                                            <p:tav tm="100000">
                                              <p:val>
                                                <p:strVal val="#ppt_y"/>
                                              </p:val>
                                            </p:tav>
                                          </p:tavLst>
                                        </p:anim>
                                      </p:childTnLst>
                                    </p:cTn>
                                  </p:par>
                                </p:childTnLst>
                              </p:cTn>
                            </p:par>
                            <p:par>
                              <p:cTn id="24" fill="hold">
                                <p:stCondLst>
                                  <p:cond delay="500"/>
                                </p:stCondLst>
                                <p:childTnLst>
                                  <p:par>
                                    <p:cTn id="25" presetID="2" presetClass="entr" presetSubtype="8" fill="hold" nodeType="afterEffect">
                                      <p:stCondLst>
                                        <p:cond delay="0"/>
                                      </p:stCondLst>
                                      <p:childTnLst>
                                        <p:set>
                                          <p:cBhvr>
                                            <p:cTn id="26" dur="1" fill="hold">
                                              <p:stCondLst>
                                                <p:cond delay="0"/>
                                              </p:stCondLst>
                                            </p:cTn>
                                            <p:tgtEl>
                                              <p:spTgt spid="159"/>
                                            </p:tgtEl>
                                            <p:attrNameLst>
                                              <p:attrName>style.visibility</p:attrName>
                                            </p:attrNameLst>
                                          </p:cBhvr>
                                          <p:to>
                                            <p:strVal val="visible"/>
                                          </p:to>
                                        </p:set>
                                        <p:anim calcmode="lin" valueType="num">
                                          <p:cBhvr additive="base">
                                            <p:cTn id="27" dur="500" fill="hold"/>
                                            <p:tgtEl>
                                              <p:spTgt spid="159"/>
                                            </p:tgtEl>
                                            <p:attrNameLst>
                                              <p:attrName>ppt_x</p:attrName>
                                            </p:attrNameLst>
                                          </p:cBhvr>
                                          <p:tavLst>
                                            <p:tav tm="0">
                                              <p:val>
                                                <p:strVal val="0-#ppt_w/2"/>
                                              </p:val>
                                            </p:tav>
                                            <p:tav tm="100000">
                                              <p:val>
                                                <p:strVal val="#ppt_x"/>
                                              </p:val>
                                            </p:tav>
                                          </p:tavLst>
                                        </p:anim>
                                        <p:anim calcmode="lin" valueType="num">
                                          <p:cBhvr additive="base">
                                            <p:cTn id="28" dur="500" fill="hold"/>
                                            <p:tgtEl>
                                              <p:spTgt spid="159"/>
                                            </p:tgtEl>
                                            <p:attrNameLst>
                                              <p:attrName>ppt_y</p:attrName>
                                            </p:attrNameLst>
                                          </p:cBhvr>
                                          <p:tavLst>
                                            <p:tav tm="0">
                                              <p:val>
                                                <p:strVal val="#ppt_y"/>
                                              </p:val>
                                            </p:tav>
                                            <p:tav tm="100000">
                                              <p:val>
                                                <p:strVal val="#ppt_y"/>
                                              </p:val>
                                            </p:tav>
                                          </p:tavLst>
                                        </p:anim>
                                      </p:childTnLst>
                                    </p:cTn>
                                  </p:par>
                                </p:childTnLst>
                              </p:cTn>
                            </p:par>
                            <p:par>
                              <p:cTn id="29" fill="hold">
                                <p:stCondLst>
                                  <p:cond delay="1000"/>
                                </p:stCondLst>
                                <p:childTnLst>
                                  <p:par>
                                    <p:cTn id="30" presetID="2" presetClass="entr" presetSubtype="4" fill="hold" nodeType="afterEffect">
                                      <p:stCondLst>
                                        <p:cond delay="0"/>
                                      </p:stCondLst>
                                      <p:childTnLst>
                                        <p:set>
                                          <p:cBhvr>
                                            <p:cTn id="31" dur="1" fill="hold">
                                              <p:stCondLst>
                                                <p:cond delay="0"/>
                                              </p:stCondLst>
                                            </p:cTn>
                                            <p:tgtEl>
                                              <p:spTgt spid="152"/>
                                            </p:tgtEl>
                                            <p:attrNameLst>
                                              <p:attrName>style.visibility</p:attrName>
                                            </p:attrNameLst>
                                          </p:cBhvr>
                                          <p:to>
                                            <p:strVal val="visible"/>
                                          </p:to>
                                        </p:set>
                                        <p:anim calcmode="lin" valueType="num">
                                          <p:cBhvr additive="base">
                                            <p:cTn id="32" dur="500" fill="hold"/>
                                            <p:tgtEl>
                                              <p:spTgt spid="152"/>
                                            </p:tgtEl>
                                            <p:attrNameLst>
                                              <p:attrName>ppt_x</p:attrName>
                                            </p:attrNameLst>
                                          </p:cBhvr>
                                          <p:tavLst>
                                            <p:tav tm="0">
                                              <p:val>
                                                <p:strVal val="#ppt_x"/>
                                              </p:val>
                                            </p:tav>
                                            <p:tav tm="100000">
                                              <p:val>
                                                <p:strVal val="#ppt_x"/>
                                              </p:val>
                                            </p:tav>
                                          </p:tavLst>
                                        </p:anim>
                                        <p:anim calcmode="lin" valueType="num">
                                          <p:cBhvr additive="base">
                                            <p:cTn id="33" dur="500" fill="hold"/>
                                            <p:tgtEl>
                                              <p:spTgt spid="152"/>
                                            </p:tgtEl>
                                            <p:attrNameLst>
                                              <p:attrName>ppt_y</p:attrName>
                                            </p:attrNameLst>
                                          </p:cBhvr>
                                          <p:tavLst>
                                            <p:tav tm="0">
                                              <p:val>
                                                <p:strVal val="1+#ppt_h/2"/>
                                              </p:val>
                                            </p:tav>
                                            <p:tav tm="100000">
                                              <p:val>
                                                <p:strVal val="#ppt_y"/>
                                              </p:val>
                                            </p:tav>
                                          </p:tavLst>
                                        </p:anim>
                                      </p:childTnLst>
                                    </p:cTn>
                                  </p:par>
                                </p:childTnLst>
                              </p:cTn>
                            </p:par>
                            <p:par>
                              <p:cTn id="34" fill="hold">
                                <p:stCondLst>
                                  <p:cond delay="1500"/>
                                </p:stCondLst>
                                <p:childTnLst>
                                  <p:par>
                                    <p:cTn id="35" presetID="2" presetClass="entr" presetSubtype="8" fill="hold" nodeType="afterEffect">
                                      <p:stCondLst>
                                        <p:cond delay="0"/>
                                      </p:stCondLst>
                                      <p:childTnLst>
                                        <p:set>
                                          <p:cBhvr>
                                            <p:cTn id="36" dur="1" fill="hold">
                                              <p:stCondLst>
                                                <p:cond delay="0"/>
                                              </p:stCondLst>
                                            </p:cTn>
                                            <p:tgtEl>
                                              <p:spTgt spid="156"/>
                                            </p:tgtEl>
                                            <p:attrNameLst>
                                              <p:attrName>style.visibility</p:attrName>
                                            </p:attrNameLst>
                                          </p:cBhvr>
                                          <p:to>
                                            <p:strVal val="visible"/>
                                          </p:to>
                                        </p:set>
                                        <p:anim calcmode="lin" valueType="num">
                                          <p:cBhvr additive="base">
                                            <p:cTn id="37" dur="500" fill="hold"/>
                                            <p:tgtEl>
                                              <p:spTgt spid="156"/>
                                            </p:tgtEl>
                                            <p:attrNameLst>
                                              <p:attrName>ppt_x</p:attrName>
                                            </p:attrNameLst>
                                          </p:cBhvr>
                                          <p:tavLst>
                                            <p:tav tm="0">
                                              <p:val>
                                                <p:strVal val="0-#ppt_w/2"/>
                                              </p:val>
                                            </p:tav>
                                            <p:tav tm="100000">
                                              <p:val>
                                                <p:strVal val="#ppt_x"/>
                                              </p:val>
                                            </p:tav>
                                          </p:tavLst>
                                        </p:anim>
                                        <p:anim calcmode="lin" valueType="num">
                                          <p:cBhvr additive="base">
                                            <p:cTn id="38" dur="500" fill="hold"/>
                                            <p:tgtEl>
                                              <p:spTgt spid="156"/>
                                            </p:tgtEl>
                                            <p:attrNameLst>
                                              <p:attrName>ppt_y</p:attrName>
                                            </p:attrNameLst>
                                          </p:cBhvr>
                                          <p:tavLst>
                                            <p:tav tm="0">
                                              <p:val>
                                                <p:strVal val="#ppt_y"/>
                                              </p:val>
                                            </p:tav>
                                            <p:tav tm="100000">
                                              <p:val>
                                                <p:strVal val="#ppt_y"/>
                                              </p:val>
                                            </p:tav>
                                          </p:tavLst>
                                        </p:anim>
                                      </p:childTnLst>
                                    </p:cTn>
                                  </p:par>
                                </p:childTnLst>
                              </p:cTn>
                            </p:par>
                            <p:par>
                              <p:cTn id="39" fill="hold">
                                <p:stCondLst>
                                  <p:cond delay="2000"/>
                                </p:stCondLst>
                                <p:childTnLst>
                                  <p:par>
                                    <p:cTn id="40" presetID="2" presetClass="entr" presetSubtype="4" fill="hold" nodeType="afterEffect">
                                      <p:stCondLst>
                                        <p:cond delay="0"/>
                                      </p:stCondLst>
                                      <p:childTnLst>
                                        <p:set>
                                          <p:cBhvr>
                                            <p:cTn id="41" dur="1" fill="hold">
                                              <p:stCondLst>
                                                <p:cond delay="0"/>
                                              </p:stCondLst>
                                            </p:cTn>
                                            <p:tgtEl>
                                              <p:spTgt spid="153"/>
                                            </p:tgtEl>
                                            <p:attrNameLst>
                                              <p:attrName>style.visibility</p:attrName>
                                            </p:attrNameLst>
                                          </p:cBhvr>
                                          <p:to>
                                            <p:strVal val="visible"/>
                                          </p:to>
                                        </p:set>
                                        <p:anim calcmode="lin" valueType="num">
                                          <p:cBhvr additive="base">
                                            <p:cTn id="42" dur="500" fill="hold"/>
                                            <p:tgtEl>
                                              <p:spTgt spid="153"/>
                                            </p:tgtEl>
                                            <p:attrNameLst>
                                              <p:attrName>ppt_x</p:attrName>
                                            </p:attrNameLst>
                                          </p:cBhvr>
                                          <p:tavLst>
                                            <p:tav tm="0">
                                              <p:val>
                                                <p:strVal val="#ppt_x"/>
                                              </p:val>
                                            </p:tav>
                                            <p:tav tm="100000">
                                              <p:val>
                                                <p:strVal val="#ppt_x"/>
                                              </p:val>
                                            </p:tav>
                                          </p:tavLst>
                                        </p:anim>
                                        <p:anim calcmode="lin" valueType="num">
                                          <p:cBhvr additive="base">
                                            <p:cTn id="43" dur="500" fill="hold"/>
                                            <p:tgtEl>
                                              <p:spTgt spid="153"/>
                                            </p:tgtEl>
                                            <p:attrNameLst>
                                              <p:attrName>ppt_y</p:attrName>
                                            </p:attrNameLst>
                                          </p:cBhvr>
                                          <p:tavLst>
                                            <p:tav tm="0">
                                              <p:val>
                                                <p:strVal val="1+#ppt_h/2"/>
                                              </p:val>
                                            </p:tav>
                                            <p:tav tm="100000">
                                              <p:val>
                                                <p:strVal val="#ppt_y"/>
                                              </p:val>
                                            </p:tav>
                                          </p:tavLst>
                                        </p:anim>
                                      </p:childTnLst>
                                    </p:cTn>
                                  </p:par>
                                </p:childTnLst>
                              </p:cTn>
                            </p:par>
                            <p:par>
                              <p:cTn id="44" fill="hold">
                                <p:stCondLst>
                                  <p:cond delay="2500"/>
                                </p:stCondLst>
                                <p:childTnLst>
                                  <p:par>
                                    <p:cTn id="45" presetID="2" presetClass="entr" presetSubtype="8" fill="hold" nodeType="after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additive="base">
                                            <p:cTn id="47" dur="500" fill="hold"/>
                                            <p:tgtEl>
                                              <p:spTgt spid="157"/>
                                            </p:tgtEl>
                                            <p:attrNameLst>
                                              <p:attrName>ppt_x</p:attrName>
                                            </p:attrNameLst>
                                          </p:cBhvr>
                                          <p:tavLst>
                                            <p:tav tm="0">
                                              <p:val>
                                                <p:strVal val="0-#ppt_w/2"/>
                                              </p:val>
                                            </p:tav>
                                            <p:tav tm="100000">
                                              <p:val>
                                                <p:strVal val="#ppt_x"/>
                                              </p:val>
                                            </p:tav>
                                          </p:tavLst>
                                        </p:anim>
                                        <p:anim calcmode="lin" valueType="num">
                                          <p:cBhvr additive="base">
                                            <p:cTn id="48" dur="500" fill="hold"/>
                                            <p:tgtEl>
                                              <p:spTgt spid="157"/>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4" fill="hold" nodeType="afterEffect">
                                      <p:stCondLst>
                                        <p:cond delay="0"/>
                                      </p:stCondLst>
                                      <p:childTnLst>
                                        <p:set>
                                          <p:cBhvr>
                                            <p:cTn id="51" dur="1" fill="hold">
                                              <p:stCondLst>
                                                <p:cond delay="0"/>
                                              </p:stCondLst>
                                            </p:cTn>
                                            <p:tgtEl>
                                              <p:spTgt spid="154"/>
                                            </p:tgtEl>
                                            <p:attrNameLst>
                                              <p:attrName>style.visibility</p:attrName>
                                            </p:attrNameLst>
                                          </p:cBhvr>
                                          <p:to>
                                            <p:strVal val="visible"/>
                                          </p:to>
                                        </p:set>
                                        <p:anim calcmode="lin" valueType="num">
                                          <p:cBhvr additive="base">
                                            <p:cTn id="52" dur="500" fill="hold"/>
                                            <p:tgtEl>
                                              <p:spTgt spid="154"/>
                                            </p:tgtEl>
                                            <p:attrNameLst>
                                              <p:attrName>ppt_x</p:attrName>
                                            </p:attrNameLst>
                                          </p:cBhvr>
                                          <p:tavLst>
                                            <p:tav tm="0">
                                              <p:val>
                                                <p:strVal val="#ppt_x"/>
                                              </p:val>
                                            </p:tav>
                                            <p:tav tm="100000">
                                              <p:val>
                                                <p:strVal val="#ppt_x"/>
                                              </p:val>
                                            </p:tav>
                                          </p:tavLst>
                                        </p:anim>
                                        <p:anim calcmode="lin" valueType="num">
                                          <p:cBhvr additive="base">
                                            <p:cTn id="53" dur="500" fill="hold"/>
                                            <p:tgtEl>
                                              <p:spTgt spid="154"/>
                                            </p:tgtEl>
                                            <p:attrNameLst>
                                              <p:attrName>ppt_y</p:attrName>
                                            </p:attrNameLst>
                                          </p:cBhvr>
                                          <p:tavLst>
                                            <p:tav tm="0">
                                              <p:val>
                                                <p:strVal val="1+#ppt_h/2"/>
                                              </p:val>
                                            </p:tav>
                                            <p:tav tm="100000">
                                              <p:val>
                                                <p:strVal val="#ppt_y"/>
                                              </p:val>
                                            </p:tav>
                                          </p:tavLst>
                                        </p:anim>
                                      </p:childTnLst>
                                    </p:cTn>
                                  </p:par>
                                </p:childTnLst>
                              </p:cTn>
                            </p:par>
                            <p:par>
                              <p:cTn id="54" fill="hold">
                                <p:stCondLst>
                                  <p:cond delay="3500"/>
                                </p:stCondLst>
                                <p:childTnLst>
                                  <p:par>
                                    <p:cTn id="55" presetID="2" presetClass="entr" presetSubtype="8" fill="hold" nodeType="afterEffect">
                                      <p:stCondLst>
                                        <p:cond delay="0"/>
                                      </p:stCondLst>
                                      <p:childTnLst>
                                        <p:set>
                                          <p:cBhvr>
                                            <p:cTn id="56" dur="1" fill="hold">
                                              <p:stCondLst>
                                                <p:cond delay="0"/>
                                              </p:stCondLst>
                                            </p:cTn>
                                            <p:tgtEl>
                                              <p:spTgt spid="158"/>
                                            </p:tgtEl>
                                            <p:attrNameLst>
                                              <p:attrName>style.visibility</p:attrName>
                                            </p:attrNameLst>
                                          </p:cBhvr>
                                          <p:to>
                                            <p:strVal val="visible"/>
                                          </p:to>
                                        </p:set>
                                        <p:anim calcmode="lin" valueType="num">
                                          <p:cBhvr additive="base">
                                            <p:cTn id="57" dur="500" fill="hold"/>
                                            <p:tgtEl>
                                              <p:spTgt spid="158"/>
                                            </p:tgtEl>
                                            <p:attrNameLst>
                                              <p:attrName>ppt_x</p:attrName>
                                            </p:attrNameLst>
                                          </p:cBhvr>
                                          <p:tavLst>
                                            <p:tav tm="0">
                                              <p:val>
                                                <p:strVal val="0-#ppt_w/2"/>
                                              </p:val>
                                            </p:tav>
                                            <p:tav tm="100000">
                                              <p:val>
                                                <p:strVal val="#ppt_x"/>
                                              </p:val>
                                            </p:tav>
                                          </p:tavLst>
                                        </p:anim>
                                        <p:anim calcmode="lin" valueType="num">
                                          <p:cBhvr additive="base">
                                            <p:cTn id="58" dur="500" fill="hold"/>
                                            <p:tgtEl>
                                              <p:spTgt spid="158"/>
                                            </p:tgtEl>
                                            <p:attrNameLst>
                                              <p:attrName>ppt_y</p:attrName>
                                            </p:attrNameLst>
                                          </p:cBhvr>
                                          <p:tavLst>
                                            <p:tav tm="0">
                                              <p:val>
                                                <p:strVal val="#ppt_y"/>
                                              </p:val>
                                            </p:tav>
                                            <p:tav tm="100000">
                                              <p:val>
                                                <p:strVal val="#ppt_y"/>
                                              </p:val>
                                            </p:tav>
                                          </p:tavLst>
                                        </p:anim>
                                      </p:childTnLst>
                                    </p:cTn>
                                  </p:par>
                                </p:childTnLst>
                              </p:cTn>
                            </p:par>
                            <p:par>
                              <p:cTn id="59" fill="hold">
                                <p:stCondLst>
                                  <p:cond delay="4000"/>
                                </p:stCondLst>
                                <p:childTnLst>
                                  <p:par>
                                    <p:cTn id="60" presetID="22" presetClass="entr" presetSubtype="8" fill="hold" nodeType="afterEffect">
                                      <p:stCondLst>
                                        <p:cond delay="0"/>
                                      </p:stCondLst>
                                      <p:childTnLst>
                                        <p:set>
                                          <p:cBhvr>
                                            <p:cTn id="61" dur="1" fill="hold">
                                              <p:stCondLst>
                                                <p:cond delay="0"/>
                                              </p:stCondLst>
                                            </p:cTn>
                                            <p:tgtEl>
                                              <p:spTgt spid="106"/>
                                            </p:tgtEl>
                                            <p:attrNameLst>
                                              <p:attrName>style.visibility</p:attrName>
                                            </p:attrNameLst>
                                          </p:cBhvr>
                                          <p:to>
                                            <p:strVal val="visible"/>
                                          </p:to>
                                        </p:set>
                                        <p:animEffect transition="in" filter="wipe(left)">
                                          <p:cBhvr>
                                            <p:cTn id="62" dur="1000"/>
                                            <p:tgtEl>
                                              <p:spTgt spid="106"/>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xit" presetSubtype="2" fill="hold" nodeType="clickEffect">
                                      <p:stCondLst>
                                        <p:cond delay="0"/>
                                      </p:stCondLst>
                                      <p:childTnLst>
                                        <p:animEffect transition="out" filter="wipe(right)">
                                          <p:cBhvr>
                                            <p:cTn id="66" dur="500"/>
                                            <p:tgtEl>
                                              <p:spTgt spid="106"/>
                                            </p:tgtEl>
                                          </p:cBhvr>
                                        </p:animEffect>
                                        <p:set>
                                          <p:cBhvr>
                                            <p:cTn id="67" dur="1" fill="hold">
                                              <p:stCondLst>
                                                <p:cond delay="499"/>
                                              </p:stCondLst>
                                            </p:cTn>
                                            <p:tgtEl>
                                              <p:spTgt spid="106"/>
                                            </p:tgtEl>
                                            <p:attrNameLst>
                                              <p:attrName>style.visibility</p:attrName>
                                            </p:attrNameLst>
                                          </p:cBhvr>
                                          <p:to>
                                            <p:strVal val="hidden"/>
                                          </p:to>
                                        </p:set>
                                      </p:childTnLst>
                                    </p:cTn>
                                  </p:par>
                                </p:childTnLst>
                              </p:cTn>
                            </p:par>
                            <p:par>
                              <p:cTn id="68" fill="hold">
                                <p:stCondLst>
                                  <p:cond delay="500"/>
                                </p:stCondLst>
                                <p:childTnLst>
                                  <p:par>
                                    <p:cTn id="69" presetID="22" presetClass="entr" presetSubtype="8" fill="hold" nodeType="afterEffect">
                                      <p:stCondLst>
                                        <p:cond delay="0"/>
                                      </p:stCondLst>
                                      <p:childTnLst>
                                        <p:set>
                                          <p:cBhvr>
                                            <p:cTn id="70" dur="1" fill="hold">
                                              <p:stCondLst>
                                                <p:cond delay="0"/>
                                              </p:stCondLst>
                                            </p:cTn>
                                            <p:tgtEl>
                                              <p:spTgt spid="132"/>
                                            </p:tgtEl>
                                            <p:attrNameLst>
                                              <p:attrName>style.visibility</p:attrName>
                                            </p:attrNameLst>
                                          </p:cBhvr>
                                          <p:to>
                                            <p:strVal val="visible"/>
                                          </p:to>
                                        </p:set>
                                        <p:animEffect transition="in" filter="wipe(left)">
                                          <p:cBhvr>
                                            <p:cTn id="71"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7F6000"/>
                </a:solidFill>
                <a:latin typeface="Century Gothic" panose="020B0502020202020204" pitchFamily="34" charset="0"/>
              </a:rPr>
              <a:t>Adults 18+ </a:t>
            </a:r>
            <a:r>
              <a:rPr lang="en-US" sz="1400" b="1" u="sng" dirty="0">
                <a:solidFill>
                  <a:srgbClr val="7F6000"/>
                </a:solidFill>
                <a:latin typeface="Century Gothic" panose="020B0502020202020204" pitchFamily="34" charset="0"/>
              </a:rPr>
              <a:t>2016</a:t>
            </a:r>
            <a:r>
              <a:rPr lang="en-US" sz="1400" dirty="0">
                <a:solidFill>
                  <a:srgbClr val="7F6000"/>
                </a:solidFill>
                <a:latin typeface="Century Gothic" panose="020B0502020202020204" pitchFamily="34" charset="0"/>
              </a:rPr>
              <a:t> Weekly Reach/Minutes</a:t>
            </a:r>
          </a:p>
          <a:p>
            <a:pPr algn="ctr"/>
            <a:r>
              <a:rPr lang="en-US" sz="1400" b="1" dirty="0">
                <a:solidFill>
                  <a:srgbClr val="7F6000"/>
                </a:solidFill>
                <a:latin typeface="Century Gothic" panose="020B0502020202020204" pitchFamily="34" charset="0"/>
              </a:rPr>
              <a:t>MAGAZINE</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53%     20</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34%     13</a:t>
              </a:r>
            </a:p>
            <a:p>
              <a:pPr algn="r">
                <a:lnSpc>
                  <a:spcPts val="1900"/>
                </a:lnSpc>
              </a:pPr>
              <a:r>
                <a:rPr lang="en-US" sz="1400" dirty="0">
                  <a:solidFill>
                    <a:srgbClr val="7F6000"/>
                  </a:solidFill>
                  <a:latin typeface="Century Gothic" panose="020B0502020202020204" pitchFamily="34" charset="0"/>
                </a:rPr>
                <a:t>41%     16</a:t>
              </a:r>
            </a:p>
            <a:p>
              <a:pPr algn="r">
                <a:lnSpc>
                  <a:spcPts val="1900"/>
                </a:lnSpc>
              </a:pPr>
              <a:r>
                <a:rPr lang="en-US" sz="1400" dirty="0">
                  <a:solidFill>
                    <a:srgbClr val="7F6000"/>
                  </a:solidFill>
                  <a:latin typeface="Century Gothic" panose="020B0502020202020204" pitchFamily="34" charset="0"/>
                </a:rPr>
                <a:t>53%     18</a:t>
              </a:r>
            </a:p>
            <a:p>
              <a:pPr algn="r">
                <a:lnSpc>
                  <a:spcPts val="1900"/>
                </a:lnSpc>
              </a:pPr>
              <a:r>
                <a:rPr lang="en-US" sz="1400" dirty="0">
                  <a:solidFill>
                    <a:srgbClr val="7F6000"/>
                  </a:solidFill>
                  <a:latin typeface="Century Gothic" panose="020B0502020202020204" pitchFamily="34" charset="0"/>
                </a:rPr>
                <a:t>67%     26</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18-24</a:t>
              </a:r>
            </a:p>
            <a:p>
              <a:pPr algn="r">
                <a:lnSpc>
                  <a:spcPts val="1900"/>
                </a:lnSpc>
              </a:pPr>
              <a:r>
                <a:rPr lang="en-US" sz="1400" dirty="0">
                  <a:solidFill>
                    <a:srgbClr val="7F6000"/>
                  </a:solidFill>
                  <a:latin typeface="Century Gothic" panose="020B0502020202020204" pitchFamily="34" charset="0"/>
                </a:rPr>
                <a:t>25-34</a:t>
              </a:r>
            </a:p>
            <a:p>
              <a:pPr algn="r">
                <a:lnSpc>
                  <a:spcPts val="1900"/>
                </a:lnSpc>
              </a:pPr>
              <a:r>
                <a:rPr lang="en-US" sz="1400" dirty="0">
                  <a:solidFill>
                    <a:srgbClr val="7F6000"/>
                  </a:solidFill>
                  <a:latin typeface="Century Gothic" panose="020B0502020202020204" pitchFamily="34" charset="0"/>
                </a:rPr>
                <a:t>35-54</a:t>
              </a:r>
            </a:p>
            <a:p>
              <a:pPr algn="r">
                <a:lnSpc>
                  <a:spcPts val="1900"/>
                </a:lnSpc>
              </a:pPr>
              <a:r>
                <a:rPr lang="en-US" sz="1400" dirty="0">
                  <a:solidFill>
                    <a:srgbClr val="7F6000"/>
                  </a:solidFill>
                  <a:latin typeface="Century Gothic" panose="020B0502020202020204" pitchFamily="34" charset="0"/>
                </a:rPr>
                <a:t>55+</a:t>
              </a:r>
            </a:p>
          </p:txBody>
        </p:sp>
      </p:grpSp>
      <p:pic>
        <p:nvPicPr>
          <p:cNvPr id="110" name="Picture 109"/>
          <p:cNvPicPr>
            <a:picLocks noChangeAspect="1"/>
          </p:cNvPicPr>
          <p:nvPr/>
        </p:nvPicPr>
        <p:blipFill>
          <a:blip r:embed="rId2"/>
          <a:stretch>
            <a:fillRect/>
          </a:stretch>
        </p:blipFill>
        <p:spPr>
          <a:xfrm>
            <a:off x="8007357" y="4544469"/>
            <a:ext cx="320094" cy="377030"/>
          </a:xfrm>
          <a:prstGeom prst="rect">
            <a:avLst/>
          </a:prstGeom>
        </p:spPr>
      </p:pic>
      <p:pic>
        <p:nvPicPr>
          <p:cNvPr id="111" name="Picture 110"/>
          <p:cNvPicPr>
            <a:picLocks noChangeAspect="1"/>
          </p:cNvPicPr>
          <p:nvPr/>
        </p:nvPicPr>
        <p:blipFill>
          <a:blip r:embed="rId3"/>
          <a:stretch>
            <a:fillRect/>
          </a:stretch>
        </p:blipFill>
        <p:spPr>
          <a:xfrm>
            <a:off x="8051075" y="4829775"/>
            <a:ext cx="232658" cy="232658"/>
          </a:xfrm>
          <a:prstGeom prst="rect">
            <a:avLst/>
          </a:prstGeom>
        </p:spPr>
      </p:pic>
      <p:pic>
        <p:nvPicPr>
          <p:cNvPr id="112" name="Picture 111"/>
          <p:cNvPicPr>
            <a:picLocks noChangeAspect="1"/>
          </p:cNvPicPr>
          <p:nvPr/>
        </p:nvPicPr>
        <p:blipFill>
          <a:blip r:embed="rId4"/>
          <a:stretch>
            <a:fillRect/>
          </a:stretch>
        </p:blipFill>
        <p:spPr>
          <a:xfrm>
            <a:off x="8051075" y="5063618"/>
            <a:ext cx="232658" cy="232658"/>
          </a:xfrm>
          <a:prstGeom prst="rect">
            <a:avLst/>
          </a:prstGeom>
        </p:spPr>
      </p:pic>
      <p:pic>
        <p:nvPicPr>
          <p:cNvPr id="125" name="Picture 124"/>
          <p:cNvPicPr>
            <a:picLocks noChangeAspect="1"/>
          </p:cNvPicPr>
          <p:nvPr/>
        </p:nvPicPr>
        <p:blipFill>
          <a:blip r:embed="rId5"/>
          <a:stretch>
            <a:fillRect/>
          </a:stretch>
        </p:blipFill>
        <p:spPr>
          <a:xfrm>
            <a:off x="8050278" y="5299659"/>
            <a:ext cx="234252" cy="232660"/>
          </a:xfrm>
          <a:prstGeom prst="rect">
            <a:avLst/>
          </a:prstGeom>
        </p:spPr>
      </p:pic>
      <p:pic>
        <p:nvPicPr>
          <p:cNvPr id="126" name="Picture 125"/>
          <p:cNvPicPr>
            <a:picLocks noChangeAspect="1"/>
          </p:cNvPicPr>
          <p:nvPr/>
        </p:nvPicPr>
        <p:blipFill>
          <a:blip r:embed="rId6"/>
          <a:stretch>
            <a:fillRect/>
          </a:stretch>
        </p:blipFill>
        <p:spPr>
          <a:xfrm>
            <a:off x="8050446" y="5542635"/>
            <a:ext cx="233916" cy="233916"/>
          </a:xfrm>
          <a:prstGeom prst="rect">
            <a:avLst/>
          </a:prstGeom>
        </p:spPr>
      </p:pic>
      <p:pic>
        <p:nvPicPr>
          <p:cNvPr id="127" name="Picture 126"/>
          <p:cNvPicPr>
            <a:picLocks noChangeAspect="1"/>
          </p:cNvPicPr>
          <p:nvPr/>
        </p:nvPicPr>
        <p:blipFill>
          <a:blip r:embed="rId3"/>
          <a:stretch>
            <a:fillRect/>
          </a:stretch>
        </p:blipFill>
        <p:spPr>
          <a:xfrm>
            <a:off x="511389" y="6675818"/>
            <a:ext cx="231442" cy="231442"/>
          </a:xfrm>
          <a:prstGeom prst="rect">
            <a:avLst/>
          </a:prstGeom>
        </p:spPr>
      </p:pic>
      <p:pic>
        <p:nvPicPr>
          <p:cNvPr id="128" name="Picture 127"/>
          <p:cNvPicPr>
            <a:picLocks noChangeAspect="1"/>
          </p:cNvPicPr>
          <p:nvPr/>
        </p:nvPicPr>
        <p:blipFill>
          <a:blip r:embed="rId4"/>
          <a:stretch>
            <a:fillRect/>
          </a:stretch>
        </p:blipFill>
        <p:spPr>
          <a:xfrm>
            <a:off x="521568" y="6359977"/>
            <a:ext cx="231442" cy="231442"/>
          </a:xfrm>
          <a:prstGeom prst="rect">
            <a:avLst/>
          </a:prstGeom>
        </p:spPr>
      </p:pic>
      <p:pic>
        <p:nvPicPr>
          <p:cNvPr id="130" name="Picture 129"/>
          <p:cNvPicPr>
            <a:picLocks noChangeAspect="1"/>
          </p:cNvPicPr>
          <p:nvPr/>
        </p:nvPicPr>
        <p:blipFill>
          <a:blip r:embed="rId6"/>
          <a:stretch>
            <a:fillRect/>
          </a:stretch>
        </p:blipFill>
        <p:spPr>
          <a:xfrm>
            <a:off x="538528" y="3686928"/>
            <a:ext cx="240952" cy="240952"/>
          </a:xfrm>
          <a:prstGeom prst="rect">
            <a:avLst/>
          </a:prstGeom>
        </p:spPr>
      </p:pic>
      <p:grpSp>
        <p:nvGrpSpPr>
          <p:cNvPr id="116" name="Group 115"/>
          <p:cNvGrpSpPr/>
          <p:nvPr/>
        </p:nvGrpSpPr>
        <p:grpSpPr>
          <a:xfrm>
            <a:off x="804955" y="5861207"/>
            <a:ext cx="4602060" cy="814611"/>
            <a:chOff x="5843628" y="-489160"/>
            <a:chExt cx="4602060" cy="814611"/>
          </a:xfrm>
        </p:grpSpPr>
        <p:sp>
          <p:nvSpPr>
            <p:cNvPr id="122" name="TextBox 121"/>
            <p:cNvSpPr txBox="1"/>
            <p:nvPr/>
          </p:nvSpPr>
          <p:spPr>
            <a:xfrm>
              <a:off x="6782389" y="-489160"/>
              <a:ext cx="3663299" cy="584775"/>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Younger Magazine readers </a:t>
              </a:r>
            </a:p>
            <a:p>
              <a:r>
                <a:rPr lang="en-US" sz="1600" dirty="0">
                  <a:solidFill>
                    <a:srgbClr val="7F6000"/>
                  </a:solidFill>
                  <a:latin typeface="Century Gothic" panose="020B0502020202020204" pitchFamily="34" charset="0"/>
                  <a:cs typeface="Courier New" pitchFamily="49" charset="0"/>
                </a:rPr>
                <a:t>are the lightest magazine readers.</a:t>
              </a:r>
            </a:p>
          </p:txBody>
        </p:sp>
        <p:cxnSp>
          <p:nvCxnSpPr>
            <p:cNvPr id="123" name="Straight Connector 122"/>
            <p:cNvCxnSpPr>
              <a:stCxn id="122" idx="1"/>
            </p:cNvCxnSpPr>
            <p:nvPr/>
          </p:nvCxnSpPr>
          <p:spPr>
            <a:xfrm flipH="1">
              <a:off x="5879702" y="-196772"/>
              <a:ext cx="902687" cy="216800"/>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a:stCxn id="122" idx="1"/>
            </p:cNvCxnSpPr>
            <p:nvPr/>
          </p:nvCxnSpPr>
          <p:spPr>
            <a:xfrm flipH="1">
              <a:off x="5843628" y="-196772"/>
              <a:ext cx="938761" cy="522223"/>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pic>
        <p:nvPicPr>
          <p:cNvPr id="141" name="Picture 140"/>
          <p:cNvPicPr>
            <a:picLocks noChangeAspect="1"/>
          </p:cNvPicPr>
          <p:nvPr/>
        </p:nvPicPr>
        <p:blipFill>
          <a:blip r:embed="rId7"/>
          <a:stretch>
            <a:fillRect/>
          </a:stretch>
        </p:blipFill>
        <p:spPr>
          <a:xfrm>
            <a:off x="702960" y="4728367"/>
            <a:ext cx="302918" cy="356804"/>
          </a:xfrm>
          <a:prstGeom prst="rect">
            <a:avLst/>
          </a:prstGeom>
        </p:spPr>
      </p:pic>
      <p:grpSp>
        <p:nvGrpSpPr>
          <p:cNvPr id="3" name="Group 2"/>
          <p:cNvGrpSpPr/>
          <p:nvPr/>
        </p:nvGrpSpPr>
        <p:grpSpPr>
          <a:xfrm>
            <a:off x="622692" y="4094600"/>
            <a:ext cx="533285" cy="1646830"/>
            <a:chOff x="622692" y="4094600"/>
            <a:chExt cx="533285" cy="1646830"/>
          </a:xfrm>
        </p:grpSpPr>
        <p:pic>
          <p:nvPicPr>
            <p:cNvPr id="131" name="Picture 130"/>
            <p:cNvPicPr>
              <a:picLocks noChangeAspect="1"/>
            </p:cNvPicPr>
            <p:nvPr/>
          </p:nvPicPr>
          <p:blipFill>
            <a:blip r:embed="rId8"/>
            <a:stretch>
              <a:fillRect/>
            </a:stretch>
          </p:blipFill>
          <p:spPr>
            <a:xfrm>
              <a:off x="634232" y="5511904"/>
              <a:ext cx="229526" cy="229526"/>
            </a:xfrm>
            <a:prstGeom prst="rect">
              <a:avLst/>
            </a:prstGeom>
          </p:spPr>
        </p:pic>
        <p:pic>
          <p:nvPicPr>
            <p:cNvPr id="139" name="Picture 138"/>
            <p:cNvPicPr>
              <a:picLocks noChangeAspect="1"/>
            </p:cNvPicPr>
            <p:nvPr/>
          </p:nvPicPr>
          <p:blipFill>
            <a:blip r:embed="rId9"/>
            <a:stretch>
              <a:fillRect/>
            </a:stretch>
          </p:blipFill>
          <p:spPr>
            <a:xfrm>
              <a:off x="917083" y="4094600"/>
              <a:ext cx="238894" cy="238894"/>
            </a:xfrm>
            <a:prstGeom prst="rect">
              <a:avLst/>
            </a:prstGeom>
          </p:spPr>
        </p:pic>
        <p:pic>
          <p:nvPicPr>
            <p:cNvPr id="140" name="Picture 139"/>
            <p:cNvPicPr>
              <a:picLocks noChangeAspect="1"/>
            </p:cNvPicPr>
            <p:nvPr/>
          </p:nvPicPr>
          <p:blipFill>
            <a:blip r:embed="rId10"/>
            <a:stretch>
              <a:fillRect/>
            </a:stretch>
          </p:blipFill>
          <p:spPr>
            <a:xfrm>
              <a:off x="622692" y="4975158"/>
              <a:ext cx="224578" cy="226116"/>
            </a:xfrm>
            <a:prstGeom prst="rect">
              <a:avLst/>
            </a:prstGeom>
          </p:spPr>
        </p:pic>
        <p:pic>
          <p:nvPicPr>
            <p:cNvPr id="142" name="Picture 141"/>
            <p:cNvPicPr>
              <a:picLocks noChangeAspect="1"/>
            </p:cNvPicPr>
            <p:nvPr/>
          </p:nvPicPr>
          <p:blipFill>
            <a:blip r:embed="rId11"/>
            <a:stretch>
              <a:fillRect/>
            </a:stretch>
          </p:blipFill>
          <p:spPr>
            <a:xfrm>
              <a:off x="698149" y="4967603"/>
              <a:ext cx="227964" cy="229526"/>
            </a:xfrm>
            <a:prstGeom prst="rect">
              <a:avLst/>
            </a:prstGeom>
          </p:spPr>
        </p:pic>
      </p:grpSp>
      <p:pic>
        <p:nvPicPr>
          <p:cNvPr id="129" name="Picture 128"/>
          <p:cNvPicPr>
            <a:picLocks noChangeAspect="1"/>
          </p:cNvPicPr>
          <p:nvPr/>
        </p:nvPicPr>
        <p:blipFill>
          <a:blip r:embed="rId5"/>
          <a:stretch>
            <a:fillRect/>
          </a:stretch>
        </p:blipFill>
        <p:spPr>
          <a:xfrm>
            <a:off x="520796" y="5142616"/>
            <a:ext cx="233026" cy="231442"/>
          </a:xfrm>
          <a:prstGeom prst="rect">
            <a:avLst/>
          </a:prstGeom>
        </p:spPr>
      </p:pic>
      <p:pic>
        <p:nvPicPr>
          <p:cNvPr id="147" name="Picture 146"/>
          <p:cNvPicPr>
            <a:picLocks noChangeAspect="1"/>
          </p:cNvPicPr>
          <p:nvPr/>
        </p:nvPicPr>
        <p:blipFill>
          <a:blip r:embed="rId2"/>
          <a:stretch>
            <a:fillRect/>
          </a:stretch>
        </p:blipFill>
        <p:spPr>
          <a:xfrm>
            <a:off x="515661" y="5035877"/>
            <a:ext cx="329724" cy="388374"/>
          </a:xfrm>
          <a:prstGeom prst="rect">
            <a:avLst/>
          </a:prstGeom>
        </p:spPr>
      </p:pic>
      <p:grpSp>
        <p:nvGrpSpPr>
          <p:cNvPr id="143" name="Group 142"/>
          <p:cNvGrpSpPr/>
          <p:nvPr/>
        </p:nvGrpSpPr>
        <p:grpSpPr>
          <a:xfrm>
            <a:off x="872355" y="3632668"/>
            <a:ext cx="5141703" cy="338554"/>
            <a:chOff x="6265558" y="-439484"/>
            <a:chExt cx="5141703" cy="338554"/>
          </a:xfrm>
        </p:grpSpPr>
        <p:sp>
          <p:nvSpPr>
            <p:cNvPr id="145" name="TextBox 144"/>
            <p:cNvSpPr txBox="1"/>
            <p:nvPr/>
          </p:nvSpPr>
          <p:spPr>
            <a:xfrm>
              <a:off x="6686840" y="-439484"/>
              <a:ext cx="4720421" cy="338554"/>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Older demo is the heaviest Magazine reader. </a:t>
              </a:r>
            </a:p>
          </p:txBody>
        </p:sp>
        <p:cxnSp>
          <p:nvCxnSpPr>
            <p:cNvPr id="148" name="Straight Connector 147"/>
            <p:cNvCxnSpPr/>
            <p:nvPr/>
          </p:nvCxnSpPr>
          <p:spPr>
            <a:xfrm flipH="1" flipV="1">
              <a:off x="6265558" y="-254794"/>
              <a:ext cx="369157" cy="2102"/>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pic>
        <p:nvPicPr>
          <p:cNvPr id="138" name="Picture 137"/>
          <p:cNvPicPr>
            <a:picLocks noChangeAspect="1"/>
          </p:cNvPicPr>
          <p:nvPr/>
        </p:nvPicPr>
        <p:blipFill>
          <a:blip r:embed="rId12"/>
          <a:stretch>
            <a:fillRect/>
          </a:stretch>
        </p:blipFill>
        <p:spPr>
          <a:xfrm>
            <a:off x="6930547" y="209775"/>
            <a:ext cx="316920" cy="373296"/>
          </a:xfrm>
          <a:prstGeom prst="rect">
            <a:avLst/>
          </a:prstGeom>
        </p:spPr>
      </p:pic>
      <p:pic>
        <p:nvPicPr>
          <p:cNvPr id="144" name="Picture 143"/>
          <p:cNvPicPr>
            <a:picLocks noChangeAspect="1"/>
          </p:cNvPicPr>
          <p:nvPr/>
        </p:nvPicPr>
        <p:blipFill>
          <a:blip r:embed="rId13"/>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27078567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3"/>
                                            </p:tgtEl>
                                          </p:cBhvr>
                                        </p:animEffect>
                                        <p:set>
                                          <p:cBhvr>
                                            <p:cTn id="7" dur="1" fill="hold">
                                              <p:stCondLst>
                                                <p:cond delay="9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14:presetBounceEnd="54000">
                                      <p:stCondLst>
                                        <p:cond delay="0"/>
                                      </p:stCondLst>
                                      <p:childTnLst>
                                        <p:set>
                                          <p:cBhvr>
                                            <p:cTn id="10" dur="1" fill="hold">
                                              <p:stCondLst>
                                                <p:cond delay="0"/>
                                              </p:stCondLst>
                                            </p:cTn>
                                            <p:tgtEl>
                                              <p:spTgt spid="110"/>
                                            </p:tgtEl>
                                            <p:attrNameLst>
                                              <p:attrName>style.visibility</p:attrName>
                                            </p:attrNameLst>
                                          </p:cBhvr>
                                          <p:to>
                                            <p:strVal val="visible"/>
                                          </p:to>
                                        </p:set>
                                        <p:anim calcmode="lin" valueType="num" p14:bounceEnd="54000">
                                          <p:cBhvr additive="base">
                                            <p:cTn id="11" dur="500" fill="hold"/>
                                            <p:tgtEl>
                                              <p:spTgt spid="110"/>
                                            </p:tgtEl>
                                            <p:attrNameLst>
                                              <p:attrName>ppt_x</p:attrName>
                                            </p:attrNameLst>
                                          </p:cBhvr>
                                          <p:tavLst>
                                            <p:tav tm="0">
                                              <p:val>
                                                <p:strVal val="#ppt_x"/>
                                              </p:val>
                                            </p:tav>
                                            <p:tav tm="100000">
                                              <p:val>
                                                <p:strVal val="#ppt_x"/>
                                              </p:val>
                                            </p:tav>
                                          </p:tavLst>
                                        </p:anim>
                                        <p:anim calcmode="lin" valueType="num" p14:bounceEnd="54000">
                                          <p:cBhvr additive="base">
                                            <p:cTn id="12" dur="500" fill="hold"/>
                                            <p:tgtEl>
                                              <p:spTgt spid="110"/>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14:presetBounceEnd="54000">
                                      <p:stCondLst>
                                        <p:cond delay="0"/>
                                      </p:stCondLst>
                                      <p:childTnLst>
                                        <p:set>
                                          <p:cBhvr>
                                            <p:cTn id="15" dur="1" fill="hold">
                                              <p:stCondLst>
                                                <p:cond delay="0"/>
                                              </p:stCondLst>
                                            </p:cTn>
                                            <p:tgtEl>
                                              <p:spTgt spid="147"/>
                                            </p:tgtEl>
                                            <p:attrNameLst>
                                              <p:attrName>style.visibility</p:attrName>
                                            </p:attrNameLst>
                                          </p:cBhvr>
                                          <p:to>
                                            <p:strVal val="visible"/>
                                          </p:to>
                                        </p:set>
                                        <p:anim calcmode="lin" valueType="num" p14:bounceEnd="54000">
                                          <p:cBhvr additive="base">
                                            <p:cTn id="16" dur="500" fill="hold"/>
                                            <p:tgtEl>
                                              <p:spTgt spid="147"/>
                                            </p:tgtEl>
                                            <p:attrNameLst>
                                              <p:attrName>ppt_x</p:attrName>
                                            </p:attrNameLst>
                                          </p:cBhvr>
                                          <p:tavLst>
                                            <p:tav tm="0">
                                              <p:val>
                                                <p:strVal val="0-#ppt_w/2"/>
                                              </p:val>
                                            </p:tav>
                                            <p:tav tm="100000">
                                              <p:val>
                                                <p:strVal val="#ppt_x"/>
                                              </p:val>
                                            </p:tav>
                                          </p:tavLst>
                                        </p:anim>
                                        <p:anim calcmode="lin" valueType="num" p14:bounceEnd="54000">
                                          <p:cBhvr additive="base">
                                            <p:cTn id="17" dur="500" fill="hold"/>
                                            <p:tgtEl>
                                              <p:spTgt spid="14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14:presetBounceEnd="54000">
                                      <p:stCondLst>
                                        <p:cond delay="0"/>
                                      </p:stCondLst>
                                      <p:childTnLst>
                                        <p:set>
                                          <p:cBhvr>
                                            <p:cTn id="25" dur="1" fill="hold">
                                              <p:stCondLst>
                                                <p:cond delay="0"/>
                                              </p:stCondLst>
                                            </p:cTn>
                                            <p:tgtEl>
                                              <p:spTgt spid="111"/>
                                            </p:tgtEl>
                                            <p:attrNameLst>
                                              <p:attrName>style.visibility</p:attrName>
                                            </p:attrNameLst>
                                          </p:cBhvr>
                                          <p:to>
                                            <p:strVal val="visible"/>
                                          </p:to>
                                        </p:set>
                                        <p:anim calcmode="lin" valueType="num" p14:bounceEnd="54000">
                                          <p:cBhvr additive="base">
                                            <p:cTn id="26" dur="500" fill="hold"/>
                                            <p:tgtEl>
                                              <p:spTgt spid="111"/>
                                            </p:tgtEl>
                                            <p:attrNameLst>
                                              <p:attrName>ppt_x</p:attrName>
                                            </p:attrNameLst>
                                          </p:cBhvr>
                                          <p:tavLst>
                                            <p:tav tm="0">
                                              <p:val>
                                                <p:strVal val="#ppt_x"/>
                                              </p:val>
                                            </p:tav>
                                            <p:tav tm="100000">
                                              <p:val>
                                                <p:strVal val="#ppt_x"/>
                                              </p:val>
                                            </p:tav>
                                          </p:tavLst>
                                        </p:anim>
                                        <p:anim calcmode="lin" valueType="num" p14:bounceEnd="54000">
                                          <p:cBhvr additive="base">
                                            <p:cTn id="27" dur="500" fill="hold"/>
                                            <p:tgtEl>
                                              <p:spTgt spid="111"/>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14:presetBounceEnd="54000">
                                      <p:stCondLst>
                                        <p:cond delay="0"/>
                                      </p:stCondLst>
                                      <p:childTnLst>
                                        <p:set>
                                          <p:cBhvr>
                                            <p:cTn id="30" dur="1" fill="hold">
                                              <p:stCondLst>
                                                <p:cond delay="0"/>
                                              </p:stCondLst>
                                            </p:cTn>
                                            <p:tgtEl>
                                              <p:spTgt spid="127"/>
                                            </p:tgtEl>
                                            <p:attrNameLst>
                                              <p:attrName>style.visibility</p:attrName>
                                            </p:attrNameLst>
                                          </p:cBhvr>
                                          <p:to>
                                            <p:strVal val="visible"/>
                                          </p:to>
                                        </p:set>
                                        <p:anim calcmode="lin" valueType="num" p14:bounceEnd="54000">
                                          <p:cBhvr additive="base">
                                            <p:cTn id="31" dur="500" fill="hold"/>
                                            <p:tgtEl>
                                              <p:spTgt spid="127"/>
                                            </p:tgtEl>
                                            <p:attrNameLst>
                                              <p:attrName>ppt_x</p:attrName>
                                            </p:attrNameLst>
                                          </p:cBhvr>
                                          <p:tavLst>
                                            <p:tav tm="0">
                                              <p:val>
                                                <p:strVal val="0-#ppt_w/2"/>
                                              </p:val>
                                            </p:tav>
                                            <p:tav tm="100000">
                                              <p:val>
                                                <p:strVal val="#ppt_x"/>
                                              </p:val>
                                            </p:tav>
                                          </p:tavLst>
                                        </p:anim>
                                        <p:anim calcmode="lin" valueType="num" p14:bounceEnd="54000">
                                          <p:cBhvr additive="base">
                                            <p:cTn id="32" dur="500" fill="hold"/>
                                            <p:tgtEl>
                                              <p:spTgt spid="127"/>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14:presetBounceEnd="54000">
                                      <p:stCondLst>
                                        <p:cond delay="0"/>
                                      </p:stCondLst>
                                      <p:childTnLst>
                                        <p:set>
                                          <p:cBhvr>
                                            <p:cTn id="35" dur="1" fill="hold">
                                              <p:stCondLst>
                                                <p:cond delay="0"/>
                                              </p:stCondLst>
                                            </p:cTn>
                                            <p:tgtEl>
                                              <p:spTgt spid="112"/>
                                            </p:tgtEl>
                                            <p:attrNameLst>
                                              <p:attrName>style.visibility</p:attrName>
                                            </p:attrNameLst>
                                          </p:cBhvr>
                                          <p:to>
                                            <p:strVal val="visible"/>
                                          </p:to>
                                        </p:set>
                                        <p:anim calcmode="lin" valueType="num" p14:bounceEnd="54000">
                                          <p:cBhvr additive="base">
                                            <p:cTn id="36" dur="500" fill="hold"/>
                                            <p:tgtEl>
                                              <p:spTgt spid="112"/>
                                            </p:tgtEl>
                                            <p:attrNameLst>
                                              <p:attrName>ppt_x</p:attrName>
                                            </p:attrNameLst>
                                          </p:cBhvr>
                                          <p:tavLst>
                                            <p:tav tm="0">
                                              <p:val>
                                                <p:strVal val="#ppt_x"/>
                                              </p:val>
                                            </p:tav>
                                            <p:tav tm="100000">
                                              <p:val>
                                                <p:strVal val="#ppt_x"/>
                                              </p:val>
                                            </p:tav>
                                          </p:tavLst>
                                        </p:anim>
                                        <p:anim calcmode="lin" valueType="num" p14:bounceEnd="54000">
                                          <p:cBhvr additive="base">
                                            <p:cTn id="37" dur="500" fill="hold"/>
                                            <p:tgtEl>
                                              <p:spTgt spid="112"/>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14:presetBounceEnd="54000">
                                      <p:stCondLst>
                                        <p:cond delay="0"/>
                                      </p:stCondLst>
                                      <p:childTnLst>
                                        <p:set>
                                          <p:cBhvr>
                                            <p:cTn id="40" dur="1" fill="hold">
                                              <p:stCondLst>
                                                <p:cond delay="0"/>
                                              </p:stCondLst>
                                            </p:cTn>
                                            <p:tgtEl>
                                              <p:spTgt spid="128"/>
                                            </p:tgtEl>
                                            <p:attrNameLst>
                                              <p:attrName>style.visibility</p:attrName>
                                            </p:attrNameLst>
                                          </p:cBhvr>
                                          <p:to>
                                            <p:strVal val="visible"/>
                                          </p:to>
                                        </p:set>
                                        <p:anim calcmode="lin" valueType="num" p14:bounceEnd="54000">
                                          <p:cBhvr additive="base">
                                            <p:cTn id="41" dur="500" fill="hold"/>
                                            <p:tgtEl>
                                              <p:spTgt spid="128"/>
                                            </p:tgtEl>
                                            <p:attrNameLst>
                                              <p:attrName>ppt_x</p:attrName>
                                            </p:attrNameLst>
                                          </p:cBhvr>
                                          <p:tavLst>
                                            <p:tav tm="0">
                                              <p:val>
                                                <p:strVal val="0-#ppt_w/2"/>
                                              </p:val>
                                            </p:tav>
                                            <p:tav tm="100000">
                                              <p:val>
                                                <p:strVal val="#ppt_x"/>
                                              </p:val>
                                            </p:tav>
                                          </p:tavLst>
                                        </p:anim>
                                        <p:anim calcmode="lin" valueType="num" p14:bounceEnd="54000">
                                          <p:cBhvr additive="base">
                                            <p:cTn id="42" dur="500" fill="hold"/>
                                            <p:tgtEl>
                                              <p:spTgt spid="128"/>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14:presetBounceEnd="54000">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14:bounceEnd="54000">
                                          <p:cBhvr additive="base">
                                            <p:cTn id="46" dur="500" fill="hold"/>
                                            <p:tgtEl>
                                              <p:spTgt spid="125"/>
                                            </p:tgtEl>
                                            <p:attrNameLst>
                                              <p:attrName>ppt_x</p:attrName>
                                            </p:attrNameLst>
                                          </p:cBhvr>
                                          <p:tavLst>
                                            <p:tav tm="0">
                                              <p:val>
                                                <p:strVal val="#ppt_x"/>
                                              </p:val>
                                            </p:tav>
                                            <p:tav tm="100000">
                                              <p:val>
                                                <p:strVal val="#ppt_x"/>
                                              </p:val>
                                            </p:tav>
                                          </p:tavLst>
                                        </p:anim>
                                        <p:anim calcmode="lin" valueType="num" p14:bounceEnd="54000">
                                          <p:cBhvr additive="base">
                                            <p:cTn id="47" dur="500" fill="hold"/>
                                            <p:tgtEl>
                                              <p:spTgt spid="12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14:presetBounceEnd="54000">
                                      <p:stCondLst>
                                        <p:cond delay="0"/>
                                      </p:stCondLst>
                                      <p:childTnLst>
                                        <p:set>
                                          <p:cBhvr>
                                            <p:cTn id="50" dur="1" fill="hold">
                                              <p:stCondLst>
                                                <p:cond delay="0"/>
                                              </p:stCondLst>
                                            </p:cTn>
                                            <p:tgtEl>
                                              <p:spTgt spid="129"/>
                                            </p:tgtEl>
                                            <p:attrNameLst>
                                              <p:attrName>style.visibility</p:attrName>
                                            </p:attrNameLst>
                                          </p:cBhvr>
                                          <p:to>
                                            <p:strVal val="visible"/>
                                          </p:to>
                                        </p:set>
                                        <p:anim calcmode="lin" valueType="num" p14:bounceEnd="54000">
                                          <p:cBhvr additive="base">
                                            <p:cTn id="51" dur="500" fill="hold"/>
                                            <p:tgtEl>
                                              <p:spTgt spid="129"/>
                                            </p:tgtEl>
                                            <p:attrNameLst>
                                              <p:attrName>ppt_x</p:attrName>
                                            </p:attrNameLst>
                                          </p:cBhvr>
                                          <p:tavLst>
                                            <p:tav tm="0">
                                              <p:val>
                                                <p:strVal val="0-#ppt_w/2"/>
                                              </p:val>
                                            </p:tav>
                                            <p:tav tm="100000">
                                              <p:val>
                                                <p:strVal val="#ppt_x"/>
                                              </p:val>
                                            </p:tav>
                                          </p:tavLst>
                                        </p:anim>
                                        <p:anim calcmode="lin" valueType="num" p14:bounceEnd="54000">
                                          <p:cBhvr additive="base">
                                            <p:cTn id="52" dur="500" fill="hold"/>
                                            <p:tgtEl>
                                              <p:spTgt spid="129"/>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14:presetBounceEnd="54000">
                                      <p:stCondLst>
                                        <p:cond delay="0"/>
                                      </p:stCondLst>
                                      <p:childTnLst>
                                        <p:set>
                                          <p:cBhvr>
                                            <p:cTn id="55" dur="1" fill="hold">
                                              <p:stCondLst>
                                                <p:cond delay="0"/>
                                              </p:stCondLst>
                                            </p:cTn>
                                            <p:tgtEl>
                                              <p:spTgt spid="126"/>
                                            </p:tgtEl>
                                            <p:attrNameLst>
                                              <p:attrName>style.visibility</p:attrName>
                                            </p:attrNameLst>
                                          </p:cBhvr>
                                          <p:to>
                                            <p:strVal val="visible"/>
                                          </p:to>
                                        </p:set>
                                        <p:anim calcmode="lin" valueType="num" p14:bounceEnd="54000">
                                          <p:cBhvr additive="base">
                                            <p:cTn id="56" dur="500" fill="hold"/>
                                            <p:tgtEl>
                                              <p:spTgt spid="126"/>
                                            </p:tgtEl>
                                            <p:attrNameLst>
                                              <p:attrName>ppt_x</p:attrName>
                                            </p:attrNameLst>
                                          </p:cBhvr>
                                          <p:tavLst>
                                            <p:tav tm="0">
                                              <p:val>
                                                <p:strVal val="#ppt_x"/>
                                              </p:val>
                                            </p:tav>
                                            <p:tav tm="100000">
                                              <p:val>
                                                <p:strVal val="#ppt_x"/>
                                              </p:val>
                                            </p:tav>
                                          </p:tavLst>
                                        </p:anim>
                                        <p:anim calcmode="lin" valueType="num" p14:bounceEnd="54000">
                                          <p:cBhvr additive="base">
                                            <p:cTn id="57" dur="500" fill="hold"/>
                                            <p:tgtEl>
                                              <p:spTgt spid="126"/>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14:presetBounceEnd="54000">
                                      <p:stCondLst>
                                        <p:cond delay="0"/>
                                      </p:stCondLst>
                                      <p:childTnLst>
                                        <p:set>
                                          <p:cBhvr>
                                            <p:cTn id="60" dur="1" fill="hold">
                                              <p:stCondLst>
                                                <p:cond delay="0"/>
                                              </p:stCondLst>
                                            </p:cTn>
                                            <p:tgtEl>
                                              <p:spTgt spid="130"/>
                                            </p:tgtEl>
                                            <p:attrNameLst>
                                              <p:attrName>style.visibility</p:attrName>
                                            </p:attrNameLst>
                                          </p:cBhvr>
                                          <p:to>
                                            <p:strVal val="visible"/>
                                          </p:to>
                                        </p:set>
                                        <p:anim calcmode="lin" valueType="num" p14:bounceEnd="54000">
                                          <p:cBhvr additive="base">
                                            <p:cTn id="61" dur="500" fill="hold"/>
                                            <p:tgtEl>
                                              <p:spTgt spid="130"/>
                                            </p:tgtEl>
                                            <p:attrNameLst>
                                              <p:attrName>ppt_x</p:attrName>
                                            </p:attrNameLst>
                                          </p:cBhvr>
                                          <p:tavLst>
                                            <p:tav tm="0">
                                              <p:val>
                                                <p:strVal val="0-#ppt_w/2"/>
                                              </p:val>
                                            </p:tav>
                                            <p:tav tm="100000">
                                              <p:val>
                                                <p:strVal val="#ppt_x"/>
                                              </p:val>
                                            </p:tav>
                                          </p:tavLst>
                                        </p:anim>
                                        <p:anim calcmode="lin" valueType="num" p14:bounceEnd="54000">
                                          <p:cBhvr additive="base">
                                            <p:cTn id="62" dur="500" fill="hold"/>
                                            <p:tgtEl>
                                              <p:spTgt spid="130"/>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500"/>
                                            <p:tgtEl>
                                              <p:spTgt spid="116"/>
                                            </p:tgtEl>
                                          </p:cBhvr>
                                        </p:animEffect>
                                        <p:set>
                                          <p:cBhvr>
                                            <p:cTn id="71" dur="1" fill="hold">
                                              <p:stCondLst>
                                                <p:cond delay="499"/>
                                              </p:stCondLst>
                                            </p:cTn>
                                            <p:tgtEl>
                                              <p:spTgt spid="116"/>
                                            </p:tgtEl>
                                            <p:attrNameLst>
                                              <p:attrName>style.visibility</p:attrName>
                                            </p:attrNameLst>
                                          </p:cBhvr>
                                          <p:to>
                                            <p:strVal val="hidden"/>
                                          </p:to>
                                        </p:set>
                                      </p:childTnLst>
                                    </p:cTn>
                                  </p:par>
                                </p:childTnLst>
                              </p:cTn>
                            </p:par>
                            <p:par>
                              <p:cTn id="72" fill="hold">
                                <p:stCondLst>
                                  <p:cond delay="500"/>
                                </p:stCondLst>
                                <p:childTnLst>
                                  <p:par>
                                    <p:cTn id="73" presetID="22" presetClass="entr" presetSubtype="8" fill="hold" nodeType="afterEffect">
                                      <p:stCondLst>
                                        <p:cond delay="0"/>
                                      </p:stCondLst>
                                      <p:childTnLst>
                                        <p:set>
                                          <p:cBhvr>
                                            <p:cTn id="74" dur="1" fill="hold">
                                              <p:stCondLst>
                                                <p:cond delay="0"/>
                                              </p:stCondLst>
                                            </p:cTn>
                                            <p:tgtEl>
                                              <p:spTgt spid="143"/>
                                            </p:tgtEl>
                                            <p:attrNameLst>
                                              <p:attrName>style.visibility</p:attrName>
                                            </p:attrNameLst>
                                          </p:cBhvr>
                                          <p:to>
                                            <p:strVal val="visible"/>
                                          </p:to>
                                        </p:set>
                                        <p:animEffect transition="in" filter="wipe(left)">
                                          <p:cBhvr>
                                            <p:cTn id="75" dur="10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3"/>
                                            </p:tgtEl>
                                          </p:cBhvr>
                                        </p:animEffect>
                                        <p:set>
                                          <p:cBhvr>
                                            <p:cTn id="7" dur="1" fill="hold">
                                              <p:stCondLst>
                                                <p:cond delay="9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10"/>
                                            </p:tgtEl>
                                            <p:attrNameLst>
                                              <p:attrName>style.visibility</p:attrName>
                                            </p:attrNameLst>
                                          </p:cBhvr>
                                          <p:to>
                                            <p:strVal val="visible"/>
                                          </p:to>
                                        </p:set>
                                        <p:anim calcmode="lin" valueType="num">
                                          <p:cBhvr additive="base">
                                            <p:cTn id="11" dur="500" fill="hold"/>
                                            <p:tgtEl>
                                              <p:spTgt spid="110"/>
                                            </p:tgtEl>
                                            <p:attrNameLst>
                                              <p:attrName>ppt_x</p:attrName>
                                            </p:attrNameLst>
                                          </p:cBhvr>
                                          <p:tavLst>
                                            <p:tav tm="0">
                                              <p:val>
                                                <p:strVal val="#ppt_x"/>
                                              </p:val>
                                            </p:tav>
                                            <p:tav tm="100000">
                                              <p:val>
                                                <p:strVal val="#ppt_x"/>
                                              </p:val>
                                            </p:tav>
                                          </p:tavLst>
                                        </p:anim>
                                        <p:anim calcmode="lin" valueType="num">
                                          <p:cBhvr additive="base">
                                            <p:cTn id="12" dur="500" fill="hold"/>
                                            <p:tgtEl>
                                              <p:spTgt spid="110"/>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stCondLst>
                                        <p:cond delay="0"/>
                                      </p:stCondLst>
                                      <p:childTnLst>
                                        <p:set>
                                          <p:cBhvr>
                                            <p:cTn id="15" dur="1" fill="hold">
                                              <p:stCondLst>
                                                <p:cond delay="0"/>
                                              </p:stCondLst>
                                            </p:cTn>
                                            <p:tgtEl>
                                              <p:spTgt spid="147"/>
                                            </p:tgtEl>
                                            <p:attrNameLst>
                                              <p:attrName>style.visibility</p:attrName>
                                            </p:attrNameLst>
                                          </p:cBhvr>
                                          <p:to>
                                            <p:strVal val="visible"/>
                                          </p:to>
                                        </p:set>
                                        <p:anim calcmode="lin" valueType="num">
                                          <p:cBhvr additive="base">
                                            <p:cTn id="16" dur="500" fill="hold"/>
                                            <p:tgtEl>
                                              <p:spTgt spid="147"/>
                                            </p:tgtEl>
                                            <p:attrNameLst>
                                              <p:attrName>ppt_x</p:attrName>
                                            </p:attrNameLst>
                                          </p:cBhvr>
                                          <p:tavLst>
                                            <p:tav tm="0">
                                              <p:val>
                                                <p:strVal val="0-#ppt_w/2"/>
                                              </p:val>
                                            </p:tav>
                                            <p:tav tm="100000">
                                              <p:val>
                                                <p:strVal val="#ppt_x"/>
                                              </p:val>
                                            </p:tav>
                                          </p:tavLst>
                                        </p:anim>
                                        <p:anim calcmode="lin" valueType="num">
                                          <p:cBhvr additive="base">
                                            <p:cTn id="17" dur="500" fill="hold"/>
                                            <p:tgtEl>
                                              <p:spTgt spid="147"/>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111"/>
                                            </p:tgtEl>
                                            <p:attrNameLst>
                                              <p:attrName>style.visibility</p:attrName>
                                            </p:attrNameLst>
                                          </p:cBhvr>
                                          <p:to>
                                            <p:strVal val="visible"/>
                                          </p:to>
                                        </p:set>
                                        <p:anim calcmode="lin" valueType="num">
                                          <p:cBhvr additive="base">
                                            <p:cTn id="26" dur="500" fill="hold"/>
                                            <p:tgtEl>
                                              <p:spTgt spid="111"/>
                                            </p:tgtEl>
                                            <p:attrNameLst>
                                              <p:attrName>ppt_x</p:attrName>
                                            </p:attrNameLst>
                                          </p:cBhvr>
                                          <p:tavLst>
                                            <p:tav tm="0">
                                              <p:val>
                                                <p:strVal val="#ppt_x"/>
                                              </p:val>
                                            </p:tav>
                                            <p:tav tm="100000">
                                              <p:val>
                                                <p:strVal val="#ppt_x"/>
                                              </p:val>
                                            </p:tav>
                                          </p:tavLst>
                                        </p:anim>
                                        <p:anim calcmode="lin" valueType="num">
                                          <p:cBhvr additive="base">
                                            <p:cTn id="27" dur="500" fill="hold"/>
                                            <p:tgtEl>
                                              <p:spTgt spid="111"/>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stCondLst>
                                        <p:cond delay="0"/>
                                      </p:stCondLst>
                                      <p:childTnLst>
                                        <p:set>
                                          <p:cBhvr>
                                            <p:cTn id="30" dur="1" fill="hold">
                                              <p:stCondLst>
                                                <p:cond delay="0"/>
                                              </p:stCondLst>
                                            </p:cTn>
                                            <p:tgtEl>
                                              <p:spTgt spid="127"/>
                                            </p:tgtEl>
                                            <p:attrNameLst>
                                              <p:attrName>style.visibility</p:attrName>
                                            </p:attrNameLst>
                                          </p:cBhvr>
                                          <p:to>
                                            <p:strVal val="visible"/>
                                          </p:to>
                                        </p:set>
                                        <p:anim calcmode="lin" valueType="num">
                                          <p:cBhvr additive="base">
                                            <p:cTn id="31" dur="500" fill="hold"/>
                                            <p:tgtEl>
                                              <p:spTgt spid="127"/>
                                            </p:tgtEl>
                                            <p:attrNameLst>
                                              <p:attrName>ppt_x</p:attrName>
                                            </p:attrNameLst>
                                          </p:cBhvr>
                                          <p:tavLst>
                                            <p:tav tm="0">
                                              <p:val>
                                                <p:strVal val="0-#ppt_w/2"/>
                                              </p:val>
                                            </p:tav>
                                            <p:tav tm="100000">
                                              <p:val>
                                                <p:strVal val="#ppt_x"/>
                                              </p:val>
                                            </p:tav>
                                          </p:tavLst>
                                        </p:anim>
                                        <p:anim calcmode="lin" valueType="num">
                                          <p:cBhvr additive="base">
                                            <p:cTn id="32" dur="500" fill="hold"/>
                                            <p:tgtEl>
                                              <p:spTgt spid="127"/>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stCondLst>
                                        <p:cond delay="0"/>
                                      </p:stCondLst>
                                      <p:childTnLst>
                                        <p:set>
                                          <p:cBhvr>
                                            <p:cTn id="35" dur="1" fill="hold">
                                              <p:stCondLst>
                                                <p:cond delay="0"/>
                                              </p:stCondLst>
                                            </p:cTn>
                                            <p:tgtEl>
                                              <p:spTgt spid="112"/>
                                            </p:tgtEl>
                                            <p:attrNameLst>
                                              <p:attrName>style.visibility</p:attrName>
                                            </p:attrNameLst>
                                          </p:cBhvr>
                                          <p:to>
                                            <p:strVal val="visible"/>
                                          </p:to>
                                        </p:set>
                                        <p:anim calcmode="lin" valueType="num">
                                          <p:cBhvr additive="base">
                                            <p:cTn id="36" dur="500" fill="hold"/>
                                            <p:tgtEl>
                                              <p:spTgt spid="112"/>
                                            </p:tgtEl>
                                            <p:attrNameLst>
                                              <p:attrName>ppt_x</p:attrName>
                                            </p:attrNameLst>
                                          </p:cBhvr>
                                          <p:tavLst>
                                            <p:tav tm="0">
                                              <p:val>
                                                <p:strVal val="#ppt_x"/>
                                              </p:val>
                                            </p:tav>
                                            <p:tav tm="100000">
                                              <p:val>
                                                <p:strVal val="#ppt_x"/>
                                              </p:val>
                                            </p:tav>
                                          </p:tavLst>
                                        </p:anim>
                                        <p:anim calcmode="lin" valueType="num">
                                          <p:cBhvr additive="base">
                                            <p:cTn id="37" dur="500" fill="hold"/>
                                            <p:tgtEl>
                                              <p:spTgt spid="112"/>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stCondLst>
                                        <p:cond delay="0"/>
                                      </p:stCondLst>
                                      <p:childTnLst>
                                        <p:set>
                                          <p:cBhvr>
                                            <p:cTn id="40" dur="1" fill="hold">
                                              <p:stCondLst>
                                                <p:cond delay="0"/>
                                              </p:stCondLst>
                                            </p:cTn>
                                            <p:tgtEl>
                                              <p:spTgt spid="128"/>
                                            </p:tgtEl>
                                            <p:attrNameLst>
                                              <p:attrName>style.visibility</p:attrName>
                                            </p:attrNameLst>
                                          </p:cBhvr>
                                          <p:to>
                                            <p:strVal val="visible"/>
                                          </p:to>
                                        </p:set>
                                        <p:anim calcmode="lin" valueType="num">
                                          <p:cBhvr additive="base">
                                            <p:cTn id="41" dur="500" fill="hold"/>
                                            <p:tgtEl>
                                              <p:spTgt spid="128"/>
                                            </p:tgtEl>
                                            <p:attrNameLst>
                                              <p:attrName>ppt_x</p:attrName>
                                            </p:attrNameLst>
                                          </p:cBhvr>
                                          <p:tavLst>
                                            <p:tav tm="0">
                                              <p:val>
                                                <p:strVal val="0-#ppt_w/2"/>
                                              </p:val>
                                            </p:tav>
                                            <p:tav tm="100000">
                                              <p:val>
                                                <p:strVal val="#ppt_x"/>
                                              </p:val>
                                            </p:tav>
                                          </p:tavLst>
                                        </p:anim>
                                        <p:anim calcmode="lin" valueType="num">
                                          <p:cBhvr additive="base">
                                            <p:cTn id="42" dur="500" fill="hold"/>
                                            <p:tgtEl>
                                              <p:spTgt spid="128"/>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stCondLst>
                                        <p:cond delay="0"/>
                                      </p:stCondLst>
                                      <p:childTnLst>
                                        <p:set>
                                          <p:cBhvr>
                                            <p:cTn id="45" dur="1" fill="hold">
                                              <p:stCondLst>
                                                <p:cond delay="0"/>
                                              </p:stCondLst>
                                            </p:cTn>
                                            <p:tgtEl>
                                              <p:spTgt spid="125"/>
                                            </p:tgtEl>
                                            <p:attrNameLst>
                                              <p:attrName>style.visibility</p:attrName>
                                            </p:attrNameLst>
                                          </p:cBhvr>
                                          <p:to>
                                            <p:strVal val="visible"/>
                                          </p:to>
                                        </p:set>
                                        <p:anim calcmode="lin" valueType="num">
                                          <p:cBhvr additive="base">
                                            <p:cTn id="46" dur="500" fill="hold"/>
                                            <p:tgtEl>
                                              <p:spTgt spid="125"/>
                                            </p:tgtEl>
                                            <p:attrNameLst>
                                              <p:attrName>ppt_x</p:attrName>
                                            </p:attrNameLst>
                                          </p:cBhvr>
                                          <p:tavLst>
                                            <p:tav tm="0">
                                              <p:val>
                                                <p:strVal val="#ppt_x"/>
                                              </p:val>
                                            </p:tav>
                                            <p:tav tm="100000">
                                              <p:val>
                                                <p:strVal val="#ppt_x"/>
                                              </p:val>
                                            </p:tav>
                                          </p:tavLst>
                                        </p:anim>
                                        <p:anim calcmode="lin" valueType="num">
                                          <p:cBhvr additive="base">
                                            <p:cTn id="47" dur="500" fill="hold"/>
                                            <p:tgtEl>
                                              <p:spTgt spid="125"/>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stCondLst>
                                        <p:cond delay="0"/>
                                      </p:stCondLst>
                                      <p:childTnLst>
                                        <p:set>
                                          <p:cBhvr>
                                            <p:cTn id="50" dur="1" fill="hold">
                                              <p:stCondLst>
                                                <p:cond delay="0"/>
                                              </p:stCondLst>
                                            </p:cTn>
                                            <p:tgtEl>
                                              <p:spTgt spid="129"/>
                                            </p:tgtEl>
                                            <p:attrNameLst>
                                              <p:attrName>style.visibility</p:attrName>
                                            </p:attrNameLst>
                                          </p:cBhvr>
                                          <p:to>
                                            <p:strVal val="visible"/>
                                          </p:to>
                                        </p:set>
                                        <p:anim calcmode="lin" valueType="num">
                                          <p:cBhvr additive="base">
                                            <p:cTn id="51" dur="500" fill="hold"/>
                                            <p:tgtEl>
                                              <p:spTgt spid="129"/>
                                            </p:tgtEl>
                                            <p:attrNameLst>
                                              <p:attrName>ppt_x</p:attrName>
                                            </p:attrNameLst>
                                          </p:cBhvr>
                                          <p:tavLst>
                                            <p:tav tm="0">
                                              <p:val>
                                                <p:strVal val="0-#ppt_w/2"/>
                                              </p:val>
                                            </p:tav>
                                            <p:tav tm="100000">
                                              <p:val>
                                                <p:strVal val="#ppt_x"/>
                                              </p:val>
                                            </p:tav>
                                          </p:tavLst>
                                        </p:anim>
                                        <p:anim calcmode="lin" valueType="num">
                                          <p:cBhvr additive="base">
                                            <p:cTn id="52" dur="500" fill="hold"/>
                                            <p:tgtEl>
                                              <p:spTgt spid="129"/>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stCondLst>
                                        <p:cond delay="0"/>
                                      </p:stCondLst>
                                      <p:childTnLst>
                                        <p:set>
                                          <p:cBhvr>
                                            <p:cTn id="55" dur="1" fill="hold">
                                              <p:stCondLst>
                                                <p:cond delay="0"/>
                                              </p:stCondLst>
                                            </p:cTn>
                                            <p:tgtEl>
                                              <p:spTgt spid="126"/>
                                            </p:tgtEl>
                                            <p:attrNameLst>
                                              <p:attrName>style.visibility</p:attrName>
                                            </p:attrNameLst>
                                          </p:cBhvr>
                                          <p:to>
                                            <p:strVal val="visible"/>
                                          </p:to>
                                        </p:set>
                                        <p:anim calcmode="lin" valueType="num">
                                          <p:cBhvr additive="base">
                                            <p:cTn id="56" dur="500" fill="hold"/>
                                            <p:tgtEl>
                                              <p:spTgt spid="126"/>
                                            </p:tgtEl>
                                            <p:attrNameLst>
                                              <p:attrName>ppt_x</p:attrName>
                                            </p:attrNameLst>
                                          </p:cBhvr>
                                          <p:tavLst>
                                            <p:tav tm="0">
                                              <p:val>
                                                <p:strVal val="#ppt_x"/>
                                              </p:val>
                                            </p:tav>
                                            <p:tav tm="100000">
                                              <p:val>
                                                <p:strVal val="#ppt_x"/>
                                              </p:val>
                                            </p:tav>
                                          </p:tavLst>
                                        </p:anim>
                                        <p:anim calcmode="lin" valueType="num">
                                          <p:cBhvr additive="base">
                                            <p:cTn id="57" dur="500" fill="hold"/>
                                            <p:tgtEl>
                                              <p:spTgt spid="126"/>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stCondLst>
                                        <p:cond delay="0"/>
                                      </p:stCondLst>
                                      <p:childTnLst>
                                        <p:set>
                                          <p:cBhvr>
                                            <p:cTn id="60" dur="1" fill="hold">
                                              <p:stCondLst>
                                                <p:cond delay="0"/>
                                              </p:stCondLst>
                                            </p:cTn>
                                            <p:tgtEl>
                                              <p:spTgt spid="130"/>
                                            </p:tgtEl>
                                            <p:attrNameLst>
                                              <p:attrName>style.visibility</p:attrName>
                                            </p:attrNameLst>
                                          </p:cBhvr>
                                          <p:to>
                                            <p:strVal val="visible"/>
                                          </p:to>
                                        </p:set>
                                        <p:anim calcmode="lin" valueType="num">
                                          <p:cBhvr additive="base">
                                            <p:cTn id="61" dur="500" fill="hold"/>
                                            <p:tgtEl>
                                              <p:spTgt spid="130"/>
                                            </p:tgtEl>
                                            <p:attrNameLst>
                                              <p:attrName>ppt_x</p:attrName>
                                            </p:attrNameLst>
                                          </p:cBhvr>
                                          <p:tavLst>
                                            <p:tav tm="0">
                                              <p:val>
                                                <p:strVal val="0-#ppt_w/2"/>
                                              </p:val>
                                            </p:tav>
                                            <p:tav tm="100000">
                                              <p:val>
                                                <p:strVal val="#ppt_x"/>
                                              </p:val>
                                            </p:tav>
                                          </p:tavLst>
                                        </p:anim>
                                        <p:anim calcmode="lin" valueType="num">
                                          <p:cBhvr additive="base">
                                            <p:cTn id="62" dur="500" fill="hold"/>
                                            <p:tgtEl>
                                              <p:spTgt spid="130"/>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500"/>
                                            <p:tgtEl>
                                              <p:spTgt spid="116"/>
                                            </p:tgtEl>
                                          </p:cBhvr>
                                        </p:animEffect>
                                        <p:set>
                                          <p:cBhvr>
                                            <p:cTn id="71" dur="1" fill="hold">
                                              <p:stCondLst>
                                                <p:cond delay="499"/>
                                              </p:stCondLst>
                                            </p:cTn>
                                            <p:tgtEl>
                                              <p:spTgt spid="116"/>
                                            </p:tgtEl>
                                            <p:attrNameLst>
                                              <p:attrName>style.visibility</p:attrName>
                                            </p:attrNameLst>
                                          </p:cBhvr>
                                          <p:to>
                                            <p:strVal val="hidden"/>
                                          </p:to>
                                        </p:set>
                                      </p:childTnLst>
                                    </p:cTn>
                                  </p:par>
                                </p:childTnLst>
                              </p:cTn>
                            </p:par>
                            <p:par>
                              <p:cTn id="72" fill="hold">
                                <p:stCondLst>
                                  <p:cond delay="500"/>
                                </p:stCondLst>
                                <p:childTnLst>
                                  <p:par>
                                    <p:cTn id="73" presetID="22" presetClass="entr" presetSubtype="8" fill="hold" nodeType="afterEffect">
                                      <p:stCondLst>
                                        <p:cond delay="0"/>
                                      </p:stCondLst>
                                      <p:childTnLst>
                                        <p:set>
                                          <p:cBhvr>
                                            <p:cTn id="74" dur="1" fill="hold">
                                              <p:stCondLst>
                                                <p:cond delay="0"/>
                                              </p:stCondLst>
                                            </p:cTn>
                                            <p:tgtEl>
                                              <p:spTgt spid="143"/>
                                            </p:tgtEl>
                                            <p:attrNameLst>
                                              <p:attrName>style.visibility</p:attrName>
                                            </p:attrNameLst>
                                          </p:cBhvr>
                                          <p:to>
                                            <p:strVal val="visible"/>
                                          </p:to>
                                        </p:set>
                                        <p:animEffect transition="in" filter="wipe(left)">
                                          <p:cBhvr>
                                            <p:cTn id="75" dur="10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TextBox 98"/>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548235"/>
                </a:solidFill>
                <a:latin typeface="Century Gothic" panose="020B0502020202020204" pitchFamily="34" charset="0"/>
              </a:rPr>
              <a:t>Adults 18+ </a:t>
            </a:r>
            <a:r>
              <a:rPr lang="en-US" sz="1400" b="1" u="sng" dirty="0">
                <a:solidFill>
                  <a:srgbClr val="548235"/>
                </a:solidFill>
                <a:latin typeface="Century Gothic" panose="020B0502020202020204" pitchFamily="34" charset="0"/>
              </a:rPr>
              <a:t>2016</a:t>
            </a:r>
            <a:r>
              <a:rPr lang="en-US" sz="1400" dirty="0">
                <a:solidFill>
                  <a:srgbClr val="548235"/>
                </a:solidFill>
                <a:latin typeface="Century Gothic" panose="020B0502020202020204" pitchFamily="34" charset="0"/>
              </a:rPr>
              <a:t> Weekly Reach/Minutes</a:t>
            </a:r>
          </a:p>
          <a:p>
            <a:pPr algn="ctr"/>
            <a:r>
              <a:rPr lang="en-US" sz="1400" b="1" dirty="0">
                <a:solidFill>
                  <a:srgbClr val="548235"/>
                </a:solidFill>
                <a:latin typeface="Century Gothic" panose="020B0502020202020204" pitchFamily="34" charset="0"/>
              </a:rPr>
              <a:t>INTERNET</a:t>
            </a:r>
          </a:p>
        </p:txBody>
      </p:sp>
      <p:sp>
        <p:nvSpPr>
          <p:cNvPr id="100" name="TextBox 99"/>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84%  1,153</a:t>
            </a:r>
          </a:p>
        </p:txBody>
      </p:sp>
      <p:sp>
        <p:nvSpPr>
          <p:cNvPr id="101" name="TextBox 100"/>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a:t>
            </a:r>
          </a:p>
        </p:txBody>
      </p:sp>
      <p:grpSp>
        <p:nvGrpSpPr>
          <p:cNvPr id="2" name="Group 1"/>
          <p:cNvGrpSpPr/>
          <p:nvPr/>
        </p:nvGrpSpPr>
        <p:grpSpPr>
          <a:xfrm>
            <a:off x="6652629" y="4773377"/>
            <a:ext cx="2788875" cy="1066959"/>
            <a:chOff x="6652629" y="4773377"/>
            <a:chExt cx="2788875" cy="1066959"/>
          </a:xfrm>
        </p:grpSpPr>
        <p:sp>
          <p:nvSpPr>
            <p:cNvPr id="114" name="TextBox 113"/>
            <p:cNvSpPr txBox="1"/>
            <p:nvPr/>
          </p:nvSpPr>
          <p:spPr>
            <a:xfrm>
              <a:off x="8181549" y="4773377"/>
              <a:ext cx="1259955" cy="106695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100%  1,504</a:t>
              </a:r>
            </a:p>
            <a:p>
              <a:pPr algn="r">
                <a:lnSpc>
                  <a:spcPts val="1900"/>
                </a:lnSpc>
              </a:pPr>
              <a:r>
                <a:rPr lang="en-US" sz="1400" dirty="0">
                  <a:solidFill>
                    <a:srgbClr val="548235"/>
                  </a:solidFill>
                  <a:latin typeface="Century Gothic" panose="020B0502020202020204" pitchFamily="34" charset="0"/>
                </a:rPr>
                <a:t>93%  1,394</a:t>
              </a:r>
            </a:p>
            <a:p>
              <a:pPr algn="r">
                <a:lnSpc>
                  <a:spcPts val="1900"/>
                </a:lnSpc>
              </a:pPr>
              <a:r>
                <a:rPr lang="en-US" sz="1400" dirty="0">
                  <a:solidFill>
                    <a:srgbClr val="548235"/>
                  </a:solidFill>
                  <a:latin typeface="Century Gothic" panose="020B0502020202020204" pitchFamily="34" charset="0"/>
                </a:rPr>
                <a:t>97%  1,455</a:t>
              </a:r>
            </a:p>
            <a:p>
              <a:pPr algn="r">
                <a:lnSpc>
                  <a:spcPts val="1900"/>
                </a:lnSpc>
              </a:pPr>
              <a:r>
                <a:rPr lang="en-US" sz="1400" dirty="0">
                  <a:solidFill>
                    <a:srgbClr val="548235"/>
                  </a:solidFill>
                  <a:latin typeface="Century Gothic" panose="020B0502020202020204" pitchFamily="34" charset="0"/>
                </a:rPr>
                <a:t>63%     645</a:t>
              </a:r>
            </a:p>
          </p:txBody>
        </p:sp>
        <p:sp>
          <p:nvSpPr>
            <p:cNvPr id="115" name="TextBox 114"/>
            <p:cNvSpPr txBox="1"/>
            <p:nvPr/>
          </p:nvSpPr>
          <p:spPr>
            <a:xfrm>
              <a:off x="6652629" y="4773377"/>
              <a:ext cx="1259453" cy="106695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18-24</a:t>
              </a:r>
            </a:p>
            <a:p>
              <a:pPr algn="r">
                <a:lnSpc>
                  <a:spcPts val="1900"/>
                </a:lnSpc>
              </a:pPr>
              <a:r>
                <a:rPr lang="en-US" sz="1400" dirty="0">
                  <a:solidFill>
                    <a:srgbClr val="548235"/>
                  </a:solidFill>
                  <a:latin typeface="Century Gothic" panose="020B0502020202020204" pitchFamily="34" charset="0"/>
                </a:rPr>
                <a:t>25-34</a:t>
              </a:r>
            </a:p>
            <a:p>
              <a:pPr algn="r">
                <a:lnSpc>
                  <a:spcPts val="1900"/>
                </a:lnSpc>
              </a:pPr>
              <a:r>
                <a:rPr lang="en-US" sz="1400" dirty="0">
                  <a:solidFill>
                    <a:srgbClr val="548235"/>
                  </a:solidFill>
                  <a:latin typeface="Century Gothic" panose="020B0502020202020204" pitchFamily="34" charset="0"/>
                </a:rPr>
                <a:t>35-54</a:t>
              </a:r>
            </a:p>
            <a:p>
              <a:pPr algn="r">
                <a:lnSpc>
                  <a:spcPts val="1900"/>
                </a:lnSpc>
              </a:pPr>
              <a:r>
                <a:rPr lang="en-US" sz="1400" dirty="0">
                  <a:solidFill>
                    <a:srgbClr val="548235"/>
                  </a:solidFill>
                  <a:latin typeface="Century Gothic" panose="020B0502020202020204" pitchFamily="34" charset="0"/>
                </a:rPr>
                <a:t>55+</a:t>
              </a:r>
            </a:p>
          </p:txBody>
        </p:sp>
      </p:grpSp>
      <p:pic>
        <p:nvPicPr>
          <p:cNvPr id="131" name="Picture 130"/>
          <p:cNvPicPr>
            <a:picLocks noChangeAspect="1"/>
          </p:cNvPicPr>
          <p:nvPr/>
        </p:nvPicPr>
        <p:blipFill>
          <a:blip r:embed="rId2"/>
          <a:stretch>
            <a:fillRect/>
          </a:stretch>
        </p:blipFill>
        <p:spPr>
          <a:xfrm>
            <a:off x="8066155" y="4533226"/>
            <a:ext cx="323930" cy="381556"/>
          </a:xfrm>
          <a:prstGeom prst="rect">
            <a:avLst/>
          </a:prstGeom>
        </p:spPr>
      </p:pic>
      <p:pic>
        <p:nvPicPr>
          <p:cNvPr id="132" name="Picture 131"/>
          <p:cNvPicPr>
            <a:picLocks noChangeAspect="1"/>
          </p:cNvPicPr>
          <p:nvPr/>
        </p:nvPicPr>
        <p:blipFill>
          <a:blip r:embed="rId3"/>
          <a:stretch>
            <a:fillRect/>
          </a:stretch>
        </p:blipFill>
        <p:spPr>
          <a:xfrm>
            <a:off x="8107219" y="4816977"/>
            <a:ext cx="241802" cy="240158"/>
          </a:xfrm>
          <a:prstGeom prst="rect">
            <a:avLst/>
          </a:prstGeom>
        </p:spPr>
      </p:pic>
      <p:pic>
        <p:nvPicPr>
          <p:cNvPr id="138" name="Picture 137"/>
          <p:cNvPicPr>
            <a:picLocks noChangeAspect="1"/>
          </p:cNvPicPr>
          <p:nvPr/>
        </p:nvPicPr>
        <p:blipFill>
          <a:blip r:embed="rId4"/>
          <a:stretch>
            <a:fillRect/>
          </a:stretch>
        </p:blipFill>
        <p:spPr>
          <a:xfrm>
            <a:off x="8108042" y="5056232"/>
            <a:ext cx="240156" cy="240156"/>
          </a:xfrm>
          <a:prstGeom prst="rect">
            <a:avLst/>
          </a:prstGeom>
        </p:spPr>
      </p:pic>
      <p:pic>
        <p:nvPicPr>
          <p:cNvPr id="144" name="Picture 143"/>
          <p:cNvPicPr>
            <a:picLocks noChangeAspect="1"/>
          </p:cNvPicPr>
          <p:nvPr/>
        </p:nvPicPr>
        <p:blipFill>
          <a:blip r:embed="rId5"/>
          <a:stretch>
            <a:fillRect/>
          </a:stretch>
        </p:blipFill>
        <p:spPr>
          <a:xfrm>
            <a:off x="8107219" y="5299192"/>
            <a:ext cx="241802" cy="240158"/>
          </a:xfrm>
          <a:prstGeom prst="rect">
            <a:avLst/>
          </a:prstGeom>
        </p:spPr>
      </p:pic>
      <p:pic>
        <p:nvPicPr>
          <p:cNvPr id="149" name="Picture 148"/>
          <p:cNvPicPr>
            <a:picLocks noChangeAspect="1"/>
          </p:cNvPicPr>
          <p:nvPr/>
        </p:nvPicPr>
        <p:blipFill>
          <a:blip r:embed="rId6"/>
          <a:stretch>
            <a:fillRect/>
          </a:stretch>
        </p:blipFill>
        <p:spPr>
          <a:xfrm>
            <a:off x="8109761" y="5543423"/>
            <a:ext cx="236718" cy="238274"/>
          </a:xfrm>
          <a:prstGeom prst="rect">
            <a:avLst/>
          </a:prstGeom>
        </p:spPr>
      </p:pic>
      <p:pic>
        <p:nvPicPr>
          <p:cNvPr id="153" name="Picture 152"/>
          <p:cNvPicPr>
            <a:picLocks noChangeAspect="1"/>
          </p:cNvPicPr>
          <p:nvPr/>
        </p:nvPicPr>
        <p:blipFill>
          <a:blip r:embed="rId6"/>
          <a:stretch>
            <a:fillRect/>
          </a:stretch>
        </p:blipFill>
        <p:spPr>
          <a:xfrm>
            <a:off x="2899661" y="4010244"/>
            <a:ext cx="258816" cy="260520"/>
          </a:xfrm>
          <a:prstGeom prst="rect">
            <a:avLst/>
          </a:prstGeom>
        </p:spPr>
      </p:pic>
      <p:pic>
        <p:nvPicPr>
          <p:cNvPr id="148" name="Picture 147"/>
          <p:cNvPicPr>
            <a:picLocks noChangeAspect="1"/>
          </p:cNvPicPr>
          <p:nvPr/>
        </p:nvPicPr>
        <p:blipFill>
          <a:blip r:embed="rId2"/>
          <a:stretch>
            <a:fillRect/>
          </a:stretch>
        </p:blipFill>
        <p:spPr>
          <a:xfrm>
            <a:off x="4779522" y="1673062"/>
            <a:ext cx="354170" cy="417172"/>
          </a:xfrm>
          <a:prstGeom prst="rect">
            <a:avLst/>
          </a:prstGeom>
        </p:spPr>
      </p:pic>
      <p:pic>
        <p:nvPicPr>
          <p:cNvPr id="151" name="Picture 150"/>
          <p:cNvPicPr>
            <a:picLocks noChangeAspect="1"/>
          </p:cNvPicPr>
          <p:nvPr/>
        </p:nvPicPr>
        <p:blipFill>
          <a:blip r:embed="rId4"/>
          <a:stretch>
            <a:fillRect/>
          </a:stretch>
        </p:blipFill>
        <p:spPr>
          <a:xfrm>
            <a:off x="5758780" y="809196"/>
            <a:ext cx="248602" cy="248602"/>
          </a:xfrm>
          <a:prstGeom prst="rect">
            <a:avLst/>
          </a:prstGeom>
        </p:spPr>
      </p:pic>
      <p:pic>
        <p:nvPicPr>
          <p:cNvPr id="154" name="Picture 153"/>
          <p:cNvPicPr>
            <a:picLocks noChangeAspect="1"/>
          </p:cNvPicPr>
          <p:nvPr/>
        </p:nvPicPr>
        <p:blipFill>
          <a:blip r:embed="rId7"/>
          <a:stretch>
            <a:fillRect/>
          </a:stretch>
        </p:blipFill>
        <p:spPr>
          <a:xfrm>
            <a:off x="6228347" y="55201"/>
            <a:ext cx="257022" cy="255276"/>
          </a:xfrm>
          <a:prstGeom prst="rect">
            <a:avLst/>
          </a:prstGeom>
        </p:spPr>
      </p:pic>
      <p:grpSp>
        <p:nvGrpSpPr>
          <p:cNvPr id="116" name="Group 115"/>
          <p:cNvGrpSpPr/>
          <p:nvPr/>
        </p:nvGrpSpPr>
        <p:grpSpPr>
          <a:xfrm>
            <a:off x="6066917" y="324400"/>
            <a:ext cx="4360586" cy="1092503"/>
            <a:chOff x="6322193" y="428454"/>
            <a:chExt cx="4360586" cy="1092503"/>
          </a:xfrm>
        </p:grpSpPr>
        <p:sp>
          <p:nvSpPr>
            <p:cNvPr id="122" name="TextBox 121"/>
            <p:cNvSpPr txBox="1"/>
            <p:nvPr/>
          </p:nvSpPr>
          <p:spPr>
            <a:xfrm>
              <a:off x="7015642" y="936182"/>
              <a:ext cx="3667137"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Deep Internet reach/big </a:t>
              </a:r>
              <a:r>
                <a:rPr lang="en-US" sz="1600" dirty="0" err="1">
                  <a:solidFill>
                    <a:srgbClr val="548235"/>
                  </a:solidFill>
                  <a:latin typeface="Century Gothic" panose="020B0502020202020204" pitchFamily="34" charset="0"/>
                  <a:cs typeface="Courier New" pitchFamily="49" charset="0"/>
                </a:rPr>
                <a:t>mpc</a:t>
              </a:r>
              <a:r>
                <a:rPr lang="en-US" sz="1600" dirty="0">
                  <a:solidFill>
                    <a:srgbClr val="548235"/>
                  </a:solidFill>
                  <a:latin typeface="Century Gothic" panose="020B0502020202020204" pitchFamily="34" charset="0"/>
                  <a:cs typeface="Courier New" pitchFamily="49" charset="0"/>
                </a:rPr>
                <a:t> counts for 18-54 adults year olds </a:t>
              </a:r>
            </a:p>
          </p:txBody>
        </p:sp>
        <p:cxnSp>
          <p:nvCxnSpPr>
            <p:cNvPr id="123" name="Straight Connector 122"/>
            <p:cNvCxnSpPr/>
            <p:nvPr/>
          </p:nvCxnSpPr>
          <p:spPr>
            <a:xfrm flipH="1" flipV="1">
              <a:off x="6746034" y="428454"/>
              <a:ext cx="310116" cy="638261"/>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p:nvPr/>
          </p:nvCxnSpPr>
          <p:spPr>
            <a:xfrm flipH="1" flipV="1">
              <a:off x="6536398" y="725454"/>
              <a:ext cx="523538" cy="341260"/>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p:nvPr/>
          </p:nvCxnSpPr>
          <p:spPr>
            <a:xfrm flipH="1" flipV="1">
              <a:off x="6322193" y="1033655"/>
              <a:ext cx="736266" cy="33569"/>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grpSp>
        <p:nvGrpSpPr>
          <p:cNvPr id="126" name="Group 125"/>
          <p:cNvGrpSpPr/>
          <p:nvPr/>
        </p:nvGrpSpPr>
        <p:grpSpPr>
          <a:xfrm>
            <a:off x="3281815" y="4072647"/>
            <a:ext cx="3312960" cy="584775"/>
            <a:chOff x="6322193" y="936182"/>
            <a:chExt cx="3312960" cy="584775"/>
          </a:xfrm>
        </p:grpSpPr>
        <p:sp>
          <p:nvSpPr>
            <p:cNvPr id="127" name="TextBox 126"/>
            <p:cNvSpPr txBox="1"/>
            <p:nvPr/>
          </p:nvSpPr>
          <p:spPr>
            <a:xfrm>
              <a:off x="7015642" y="936182"/>
              <a:ext cx="2619511"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55+ year old adults still </a:t>
              </a:r>
            </a:p>
            <a:p>
              <a:r>
                <a:rPr lang="en-US" sz="1600" dirty="0">
                  <a:solidFill>
                    <a:srgbClr val="548235"/>
                  </a:solidFill>
                  <a:latin typeface="Century Gothic" panose="020B0502020202020204" pitchFamily="34" charset="0"/>
                  <a:cs typeface="Courier New" pitchFamily="49" charset="0"/>
                </a:rPr>
                <a:t>very lite Internet users.</a:t>
              </a:r>
            </a:p>
          </p:txBody>
        </p:sp>
        <p:cxnSp>
          <p:nvCxnSpPr>
            <p:cNvPr id="128" name="Straight Connector 127"/>
            <p:cNvCxnSpPr/>
            <p:nvPr/>
          </p:nvCxnSpPr>
          <p:spPr>
            <a:xfrm flipH="1" flipV="1">
              <a:off x="6322193" y="1033655"/>
              <a:ext cx="736266" cy="33569"/>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pic>
        <p:nvPicPr>
          <p:cNvPr id="140" name="Picture 139"/>
          <p:cNvPicPr>
            <a:picLocks noChangeAspect="1"/>
          </p:cNvPicPr>
          <p:nvPr/>
        </p:nvPicPr>
        <p:blipFill>
          <a:blip r:embed="rId8"/>
          <a:stretch>
            <a:fillRect/>
          </a:stretch>
        </p:blipFill>
        <p:spPr>
          <a:xfrm>
            <a:off x="702960" y="4728367"/>
            <a:ext cx="302918" cy="356804"/>
          </a:xfrm>
          <a:prstGeom prst="rect">
            <a:avLst/>
          </a:prstGeom>
        </p:spPr>
      </p:pic>
      <p:grpSp>
        <p:nvGrpSpPr>
          <p:cNvPr id="4" name="Group 3"/>
          <p:cNvGrpSpPr/>
          <p:nvPr/>
        </p:nvGrpSpPr>
        <p:grpSpPr>
          <a:xfrm>
            <a:off x="511389" y="3686928"/>
            <a:ext cx="268091" cy="3220332"/>
            <a:chOff x="511389" y="3686928"/>
            <a:chExt cx="268091" cy="3220332"/>
          </a:xfrm>
        </p:grpSpPr>
        <p:grpSp>
          <p:nvGrpSpPr>
            <p:cNvPr id="3" name="Group 2"/>
            <p:cNvGrpSpPr/>
            <p:nvPr/>
          </p:nvGrpSpPr>
          <p:grpSpPr>
            <a:xfrm>
              <a:off x="511389" y="5134996"/>
              <a:ext cx="242433" cy="1772264"/>
              <a:chOff x="511389" y="5134996"/>
              <a:chExt cx="242433" cy="1772264"/>
            </a:xfrm>
          </p:grpSpPr>
          <p:pic>
            <p:nvPicPr>
              <p:cNvPr id="159" name="Picture 158"/>
              <p:cNvPicPr>
                <a:picLocks noChangeAspect="1"/>
              </p:cNvPicPr>
              <p:nvPr/>
            </p:nvPicPr>
            <p:blipFill>
              <a:blip r:embed="rId9"/>
              <a:stretch>
                <a:fillRect/>
              </a:stretch>
            </p:blipFill>
            <p:spPr>
              <a:xfrm>
                <a:off x="520796" y="5134996"/>
                <a:ext cx="233026" cy="231442"/>
              </a:xfrm>
              <a:prstGeom prst="rect">
                <a:avLst/>
              </a:prstGeom>
            </p:spPr>
          </p:pic>
          <p:pic>
            <p:nvPicPr>
              <p:cNvPr id="157" name="Picture 156"/>
              <p:cNvPicPr>
                <a:picLocks noChangeAspect="1"/>
              </p:cNvPicPr>
              <p:nvPr/>
            </p:nvPicPr>
            <p:blipFill>
              <a:blip r:embed="rId10"/>
              <a:stretch>
                <a:fillRect/>
              </a:stretch>
            </p:blipFill>
            <p:spPr>
              <a:xfrm>
                <a:off x="511389" y="6675818"/>
                <a:ext cx="231442" cy="231442"/>
              </a:xfrm>
              <a:prstGeom prst="rect">
                <a:avLst/>
              </a:prstGeom>
            </p:spPr>
          </p:pic>
          <p:pic>
            <p:nvPicPr>
              <p:cNvPr id="158" name="Picture 157"/>
              <p:cNvPicPr>
                <a:picLocks noChangeAspect="1"/>
              </p:cNvPicPr>
              <p:nvPr/>
            </p:nvPicPr>
            <p:blipFill>
              <a:blip r:embed="rId11"/>
              <a:stretch>
                <a:fillRect/>
              </a:stretch>
            </p:blipFill>
            <p:spPr>
              <a:xfrm>
                <a:off x="521568" y="6359977"/>
                <a:ext cx="231442" cy="231442"/>
              </a:xfrm>
              <a:prstGeom prst="rect">
                <a:avLst/>
              </a:prstGeom>
            </p:spPr>
          </p:pic>
        </p:grpSp>
        <p:pic>
          <p:nvPicPr>
            <p:cNvPr id="142" name="Picture 141"/>
            <p:cNvPicPr>
              <a:picLocks noChangeAspect="1"/>
            </p:cNvPicPr>
            <p:nvPr/>
          </p:nvPicPr>
          <p:blipFill>
            <a:blip r:embed="rId12"/>
            <a:stretch>
              <a:fillRect/>
            </a:stretch>
          </p:blipFill>
          <p:spPr>
            <a:xfrm>
              <a:off x="538528" y="3686928"/>
              <a:ext cx="240952" cy="240952"/>
            </a:xfrm>
            <a:prstGeom prst="rect">
              <a:avLst/>
            </a:prstGeom>
          </p:spPr>
        </p:pic>
      </p:grpSp>
      <p:pic>
        <p:nvPicPr>
          <p:cNvPr id="156" name="Picture 155"/>
          <p:cNvPicPr>
            <a:picLocks noChangeAspect="1"/>
          </p:cNvPicPr>
          <p:nvPr/>
        </p:nvPicPr>
        <p:blipFill>
          <a:blip r:embed="rId13"/>
          <a:stretch>
            <a:fillRect/>
          </a:stretch>
        </p:blipFill>
        <p:spPr>
          <a:xfrm>
            <a:off x="515661" y="5035877"/>
            <a:ext cx="329724" cy="388374"/>
          </a:xfrm>
          <a:prstGeom prst="rect">
            <a:avLst/>
          </a:prstGeom>
        </p:spPr>
      </p:pic>
      <p:pic>
        <p:nvPicPr>
          <p:cNvPr id="152" name="Picture 151"/>
          <p:cNvPicPr>
            <a:picLocks noChangeAspect="1"/>
          </p:cNvPicPr>
          <p:nvPr/>
        </p:nvPicPr>
        <p:blipFill>
          <a:blip r:embed="rId5"/>
          <a:stretch>
            <a:fillRect/>
          </a:stretch>
        </p:blipFill>
        <p:spPr>
          <a:xfrm>
            <a:off x="5990570" y="372798"/>
            <a:ext cx="250306" cy="248602"/>
          </a:xfrm>
          <a:prstGeom prst="rect">
            <a:avLst/>
          </a:prstGeom>
        </p:spPr>
      </p:pic>
      <p:pic>
        <p:nvPicPr>
          <p:cNvPr id="129" name="Picture 128"/>
          <p:cNvPicPr>
            <a:picLocks noChangeAspect="1"/>
          </p:cNvPicPr>
          <p:nvPr/>
        </p:nvPicPr>
        <p:blipFill>
          <a:blip r:embed="rId14"/>
          <a:stretch>
            <a:fillRect/>
          </a:stretch>
        </p:blipFill>
        <p:spPr>
          <a:xfrm>
            <a:off x="6930547" y="209775"/>
            <a:ext cx="316920" cy="373296"/>
          </a:xfrm>
          <a:prstGeom prst="rect">
            <a:avLst/>
          </a:prstGeom>
        </p:spPr>
      </p:pic>
      <p:pic>
        <p:nvPicPr>
          <p:cNvPr id="130" name="Picture 129"/>
          <p:cNvPicPr>
            <a:picLocks noChangeAspect="1"/>
          </p:cNvPicPr>
          <p:nvPr/>
        </p:nvPicPr>
        <p:blipFill>
          <a:blip r:embed="rId15"/>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7994220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14:presetBounceEnd="56000">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14:bounceEnd="56000">
                                          <p:cBhvr additive="base">
                                            <p:cTn id="11" dur="500" fill="hold"/>
                                            <p:tgtEl>
                                              <p:spTgt spid="131"/>
                                            </p:tgtEl>
                                            <p:attrNameLst>
                                              <p:attrName>ppt_x</p:attrName>
                                            </p:attrNameLst>
                                          </p:cBhvr>
                                          <p:tavLst>
                                            <p:tav tm="0">
                                              <p:val>
                                                <p:strVal val="#ppt_x"/>
                                              </p:val>
                                            </p:tav>
                                            <p:tav tm="100000">
                                              <p:val>
                                                <p:strVal val="#ppt_x"/>
                                              </p:val>
                                            </p:tav>
                                          </p:tavLst>
                                        </p:anim>
                                        <p:anim calcmode="lin" valueType="num" p14:bounceEnd="56000">
                                          <p:cBhvr additive="base">
                                            <p:cTn id="12" dur="500" fill="hold"/>
                                            <p:tgtEl>
                                              <p:spTgt spid="131"/>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14:presetBounceEnd="38000">
                                      <p:stCondLst>
                                        <p:cond delay="0"/>
                                      </p:stCondLst>
                                      <p:childTnLst>
                                        <p:set>
                                          <p:cBhvr>
                                            <p:cTn id="15" dur="1" fill="hold">
                                              <p:stCondLst>
                                                <p:cond delay="0"/>
                                              </p:stCondLst>
                                            </p:cTn>
                                            <p:tgtEl>
                                              <p:spTgt spid="148"/>
                                            </p:tgtEl>
                                            <p:attrNameLst>
                                              <p:attrName>style.visibility</p:attrName>
                                            </p:attrNameLst>
                                          </p:cBhvr>
                                          <p:to>
                                            <p:strVal val="visible"/>
                                          </p:to>
                                        </p:set>
                                        <p:anim calcmode="lin" valueType="num" p14:bounceEnd="38000">
                                          <p:cBhvr additive="base">
                                            <p:cTn id="16" dur="1000" fill="hold"/>
                                            <p:tgtEl>
                                              <p:spTgt spid="148"/>
                                            </p:tgtEl>
                                            <p:attrNameLst>
                                              <p:attrName>ppt_x</p:attrName>
                                            </p:attrNameLst>
                                          </p:cBhvr>
                                          <p:tavLst>
                                            <p:tav tm="0">
                                              <p:val>
                                                <p:strVal val="0-#ppt_w/2"/>
                                              </p:val>
                                            </p:tav>
                                            <p:tav tm="100000">
                                              <p:val>
                                                <p:strVal val="#ppt_x"/>
                                              </p:val>
                                            </p:tav>
                                          </p:tavLst>
                                        </p:anim>
                                        <p:anim calcmode="lin" valueType="num" p14:bounceEnd="38000">
                                          <p:cBhvr additive="base">
                                            <p:cTn id="17" dur="1000" fill="hold"/>
                                            <p:tgtEl>
                                              <p:spTgt spid="148"/>
                                            </p:tgtEl>
                                            <p:attrNameLst>
                                              <p:attrName>ppt_y</p:attrName>
                                            </p:attrNameLst>
                                          </p:cBhvr>
                                          <p:tavLst>
                                            <p:tav tm="0">
                                              <p:val>
                                                <p:strVal val="#ppt_y"/>
                                              </p:val>
                                            </p:tav>
                                            <p:tav tm="100000">
                                              <p:val>
                                                <p:strVal val="#ppt_y"/>
                                              </p:val>
                                            </p:tav>
                                          </p:tavLst>
                                        </p:anim>
                                      </p:childTnLst>
                                    </p:cTn>
                                  </p:par>
                                </p:childTnLst>
                              </p:cTn>
                            </p:par>
                            <p:par>
                              <p:cTn id="18" fill="hold">
                                <p:stCondLst>
                                  <p:cond delay="25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14:presetBounceEnd="56000">
                                      <p:stCondLst>
                                        <p:cond delay="0"/>
                                      </p:stCondLst>
                                      <p:childTnLst>
                                        <p:set>
                                          <p:cBhvr>
                                            <p:cTn id="25" dur="1" fill="hold">
                                              <p:stCondLst>
                                                <p:cond delay="0"/>
                                              </p:stCondLst>
                                            </p:cTn>
                                            <p:tgtEl>
                                              <p:spTgt spid="132"/>
                                            </p:tgtEl>
                                            <p:attrNameLst>
                                              <p:attrName>style.visibility</p:attrName>
                                            </p:attrNameLst>
                                          </p:cBhvr>
                                          <p:to>
                                            <p:strVal val="visible"/>
                                          </p:to>
                                        </p:set>
                                        <p:anim calcmode="lin" valueType="num" p14:bounceEnd="56000">
                                          <p:cBhvr additive="base">
                                            <p:cTn id="26" dur="500" fill="hold"/>
                                            <p:tgtEl>
                                              <p:spTgt spid="132"/>
                                            </p:tgtEl>
                                            <p:attrNameLst>
                                              <p:attrName>ppt_x</p:attrName>
                                            </p:attrNameLst>
                                          </p:cBhvr>
                                          <p:tavLst>
                                            <p:tav tm="0">
                                              <p:val>
                                                <p:strVal val="#ppt_x"/>
                                              </p:val>
                                            </p:tav>
                                            <p:tav tm="100000">
                                              <p:val>
                                                <p:strVal val="#ppt_x"/>
                                              </p:val>
                                            </p:tav>
                                          </p:tavLst>
                                        </p:anim>
                                        <p:anim calcmode="lin" valueType="num" p14:bounceEnd="56000">
                                          <p:cBhvr additive="base">
                                            <p:cTn id="27" dur="500" fill="hold"/>
                                            <p:tgtEl>
                                              <p:spTgt spid="132"/>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14:presetBounceEnd="56000">
                                      <p:stCondLst>
                                        <p:cond delay="0"/>
                                      </p:stCondLst>
                                      <p:childTnLst>
                                        <p:set>
                                          <p:cBhvr>
                                            <p:cTn id="30" dur="1" fill="hold">
                                              <p:stCondLst>
                                                <p:cond delay="0"/>
                                              </p:stCondLst>
                                            </p:cTn>
                                            <p:tgtEl>
                                              <p:spTgt spid="154"/>
                                            </p:tgtEl>
                                            <p:attrNameLst>
                                              <p:attrName>style.visibility</p:attrName>
                                            </p:attrNameLst>
                                          </p:cBhvr>
                                          <p:to>
                                            <p:strVal val="visible"/>
                                          </p:to>
                                        </p:set>
                                        <p:anim calcmode="lin" valueType="num" p14:bounceEnd="56000">
                                          <p:cBhvr additive="base">
                                            <p:cTn id="31" dur="500" fill="hold"/>
                                            <p:tgtEl>
                                              <p:spTgt spid="154"/>
                                            </p:tgtEl>
                                            <p:attrNameLst>
                                              <p:attrName>ppt_x</p:attrName>
                                            </p:attrNameLst>
                                          </p:cBhvr>
                                          <p:tavLst>
                                            <p:tav tm="0">
                                              <p:val>
                                                <p:strVal val="0-#ppt_w/2"/>
                                              </p:val>
                                            </p:tav>
                                            <p:tav tm="100000">
                                              <p:val>
                                                <p:strVal val="#ppt_x"/>
                                              </p:val>
                                            </p:tav>
                                          </p:tavLst>
                                        </p:anim>
                                        <p:anim calcmode="lin" valueType="num" p14:bounceEnd="56000">
                                          <p:cBhvr additive="base">
                                            <p:cTn id="32" dur="500" fill="hold"/>
                                            <p:tgtEl>
                                              <p:spTgt spid="154"/>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14:presetBounceEnd="56000">
                                      <p:stCondLst>
                                        <p:cond delay="0"/>
                                      </p:stCondLst>
                                      <p:childTnLst>
                                        <p:set>
                                          <p:cBhvr>
                                            <p:cTn id="35" dur="1" fill="hold">
                                              <p:stCondLst>
                                                <p:cond delay="0"/>
                                              </p:stCondLst>
                                            </p:cTn>
                                            <p:tgtEl>
                                              <p:spTgt spid="138"/>
                                            </p:tgtEl>
                                            <p:attrNameLst>
                                              <p:attrName>style.visibility</p:attrName>
                                            </p:attrNameLst>
                                          </p:cBhvr>
                                          <p:to>
                                            <p:strVal val="visible"/>
                                          </p:to>
                                        </p:set>
                                        <p:anim calcmode="lin" valueType="num" p14:bounceEnd="56000">
                                          <p:cBhvr additive="base">
                                            <p:cTn id="36" dur="500" fill="hold"/>
                                            <p:tgtEl>
                                              <p:spTgt spid="138"/>
                                            </p:tgtEl>
                                            <p:attrNameLst>
                                              <p:attrName>ppt_x</p:attrName>
                                            </p:attrNameLst>
                                          </p:cBhvr>
                                          <p:tavLst>
                                            <p:tav tm="0">
                                              <p:val>
                                                <p:strVal val="#ppt_x"/>
                                              </p:val>
                                            </p:tav>
                                            <p:tav tm="100000">
                                              <p:val>
                                                <p:strVal val="#ppt_x"/>
                                              </p:val>
                                            </p:tav>
                                          </p:tavLst>
                                        </p:anim>
                                        <p:anim calcmode="lin" valueType="num" p14:bounceEnd="56000">
                                          <p:cBhvr additive="base">
                                            <p:cTn id="37" dur="500" fill="hold"/>
                                            <p:tgtEl>
                                              <p:spTgt spid="138"/>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14:presetBounceEnd="56000">
                                      <p:stCondLst>
                                        <p:cond delay="0"/>
                                      </p:stCondLst>
                                      <p:childTnLst>
                                        <p:set>
                                          <p:cBhvr>
                                            <p:cTn id="40" dur="1" fill="hold">
                                              <p:stCondLst>
                                                <p:cond delay="0"/>
                                              </p:stCondLst>
                                            </p:cTn>
                                            <p:tgtEl>
                                              <p:spTgt spid="151"/>
                                            </p:tgtEl>
                                            <p:attrNameLst>
                                              <p:attrName>style.visibility</p:attrName>
                                            </p:attrNameLst>
                                          </p:cBhvr>
                                          <p:to>
                                            <p:strVal val="visible"/>
                                          </p:to>
                                        </p:set>
                                        <p:anim calcmode="lin" valueType="num" p14:bounceEnd="56000">
                                          <p:cBhvr additive="base">
                                            <p:cTn id="41" dur="500" fill="hold"/>
                                            <p:tgtEl>
                                              <p:spTgt spid="151"/>
                                            </p:tgtEl>
                                            <p:attrNameLst>
                                              <p:attrName>ppt_x</p:attrName>
                                            </p:attrNameLst>
                                          </p:cBhvr>
                                          <p:tavLst>
                                            <p:tav tm="0">
                                              <p:val>
                                                <p:strVal val="0-#ppt_w/2"/>
                                              </p:val>
                                            </p:tav>
                                            <p:tav tm="100000">
                                              <p:val>
                                                <p:strVal val="#ppt_x"/>
                                              </p:val>
                                            </p:tav>
                                          </p:tavLst>
                                        </p:anim>
                                        <p:anim calcmode="lin" valueType="num" p14:bounceEnd="56000">
                                          <p:cBhvr additive="base">
                                            <p:cTn id="42" dur="500" fill="hold"/>
                                            <p:tgtEl>
                                              <p:spTgt spid="151"/>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14:presetBounceEnd="56000">
                                      <p:stCondLst>
                                        <p:cond delay="0"/>
                                      </p:stCondLst>
                                      <p:childTnLst>
                                        <p:set>
                                          <p:cBhvr>
                                            <p:cTn id="45" dur="1" fill="hold">
                                              <p:stCondLst>
                                                <p:cond delay="0"/>
                                              </p:stCondLst>
                                            </p:cTn>
                                            <p:tgtEl>
                                              <p:spTgt spid="144"/>
                                            </p:tgtEl>
                                            <p:attrNameLst>
                                              <p:attrName>style.visibility</p:attrName>
                                            </p:attrNameLst>
                                          </p:cBhvr>
                                          <p:to>
                                            <p:strVal val="visible"/>
                                          </p:to>
                                        </p:set>
                                        <p:anim calcmode="lin" valueType="num" p14:bounceEnd="56000">
                                          <p:cBhvr additive="base">
                                            <p:cTn id="46" dur="500" fill="hold"/>
                                            <p:tgtEl>
                                              <p:spTgt spid="144"/>
                                            </p:tgtEl>
                                            <p:attrNameLst>
                                              <p:attrName>ppt_x</p:attrName>
                                            </p:attrNameLst>
                                          </p:cBhvr>
                                          <p:tavLst>
                                            <p:tav tm="0">
                                              <p:val>
                                                <p:strVal val="#ppt_x"/>
                                              </p:val>
                                            </p:tav>
                                            <p:tav tm="100000">
                                              <p:val>
                                                <p:strVal val="#ppt_x"/>
                                              </p:val>
                                            </p:tav>
                                          </p:tavLst>
                                        </p:anim>
                                        <p:anim calcmode="lin" valueType="num" p14:bounceEnd="56000">
                                          <p:cBhvr additive="base">
                                            <p:cTn id="47" dur="500" fill="hold"/>
                                            <p:tgtEl>
                                              <p:spTgt spid="144"/>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14:presetBounceEnd="56000">
                                      <p:stCondLst>
                                        <p:cond delay="0"/>
                                      </p:stCondLst>
                                      <p:childTnLst>
                                        <p:set>
                                          <p:cBhvr>
                                            <p:cTn id="50" dur="1" fill="hold">
                                              <p:stCondLst>
                                                <p:cond delay="0"/>
                                              </p:stCondLst>
                                            </p:cTn>
                                            <p:tgtEl>
                                              <p:spTgt spid="152"/>
                                            </p:tgtEl>
                                            <p:attrNameLst>
                                              <p:attrName>style.visibility</p:attrName>
                                            </p:attrNameLst>
                                          </p:cBhvr>
                                          <p:to>
                                            <p:strVal val="visible"/>
                                          </p:to>
                                        </p:set>
                                        <p:anim calcmode="lin" valueType="num" p14:bounceEnd="56000">
                                          <p:cBhvr additive="base">
                                            <p:cTn id="51" dur="500" fill="hold"/>
                                            <p:tgtEl>
                                              <p:spTgt spid="152"/>
                                            </p:tgtEl>
                                            <p:attrNameLst>
                                              <p:attrName>ppt_x</p:attrName>
                                            </p:attrNameLst>
                                          </p:cBhvr>
                                          <p:tavLst>
                                            <p:tav tm="0">
                                              <p:val>
                                                <p:strVal val="0-#ppt_w/2"/>
                                              </p:val>
                                            </p:tav>
                                            <p:tav tm="100000">
                                              <p:val>
                                                <p:strVal val="#ppt_x"/>
                                              </p:val>
                                            </p:tav>
                                          </p:tavLst>
                                        </p:anim>
                                        <p:anim calcmode="lin" valueType="num" p14:bounceEnd="56000">
                                          <p:cBhvr additive="base">
                                            <p:cTn id="52" dur="500" fill="hold"/>
                                            <p:tgtEl>
                                              <p:spTgt spid="152"/>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14:presetBounceEnd="56000">
                                      <p:stCondLst>
                                        <p:cond delay="0"/>
                                      </p:stCondLst>
                                      <p:childTnLst>
                                        <p:set>
                                          <p:cBhvr>
                                            <p:cTn id="55" dur="1" fill="hold">
                                              <p:stCondLst>
                                                <p:cond delay="0"/>
                                              </p:stCondLst>
                                            </p:cTn>
                                            <p:tgtEl>
                                              <p:spTgt spid="149"/>
                                            </p:tgtEl>
                                            <p:attrNameLst>
                                              <p:attrName>style.visibility</p:attrName>
                                            </p:attrNameLst>
                                          </p:cBhvr>
                                          <p:to>
                                            <p:strVal val="visible"/>
                                          </p:to>
                                        </p:set>
                                        <p:anim calcmode="lin" valueType="num" p14:bounceEnd="56000">
                                          <p:cBhvr additive="base">
                                            <p:cTn id="56" dur="500" fill="hold"/>
                                            <p:tgtEl>
                                              <p:spTgt spid="149"/>
                                            </p:tgtEl>
                                            <p:attrNameLst>
                                              <p:attrName>ppt_x</p:attrName>
                                            </p:attrNameLst>
                                          </p:cBhvr>
                                          <p:tavLst>
                                            <p:tav tm="0">
                                              <p:val>
                                                <p:strVal val="#ppt_x"/>
                                              </p:val>
                                            </p:tav>
                                            <p:tav tm="100000">
                                              <p:val>
                                                <p:strVal val="#ppt_x"/>
                                              </p:val>
                                            </p:tav>
                                          </p:tavLst>
                                        </p:anim>
                                        <p:anim calcmode="lin" valueType="num" p14:bounceEnd="56000">
                                          <p:cBhvr additive="base">
                                            <p:cTn id="57" dur="500" fill="hold"/>
                                            <p:tgtEl>
                                              <p:spTgt spid="149"/>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14:presetBounceEnd="56000">
                                      <p:stCondLst>
                                        <p:cond delay="0"/>
                                      </p:stCondLst>
                                      <p:childTnLst>
                                        <p:set>
                                          <p:cBhvr>
                                            <p:cTn id="60" dur="1" fill="hold">
                                              <p:stCondLst>
                                                <p:cond delay="0"/>
                                              </p:stCondLst>
                                            </p:cTn>
                                            <p:tgtEl>
                                              <p:spTgt spid="153"/>
                                            </p:tgtEl>
                                            <p:attrNameLst>
                                              <p:attrName>style.visibility</p:attrName>
                                            </p:attrNameLst>
                                          </p:cBhvr>
                                          <p:to>
                                            <p:strVal val="visible"/>
                                          </p:to>
                                        </p:set>
                                        <p:anim calcmode="lin" valueType="num" p14:bounceEnd="56000">
                                          <p:cBhvr additive="base">
                                            <p:cTn id="61" dur="500" fill="hold"/>
                                            <p:tgtEl>
                                              <p:spTgt spid="153"/>
                                            </p:tgtEl>
                                            <p:attrNameLst>
                                              <p:attrName>ppt_x</p:attrName>
                                            </p:attrNameLst>
                                          </p:cBhvr>
                                          <p:tavLst>
                                            <p:tav tm="0">
                                              <p:val>
                                                <p:strVal val="0-#ppt_w/2"/>
                                              </p:val>
                                            </p:tav>
                                            <p:tav tm="100000">
                                              <p:val>
                                                <p:strVal val="#ppt_x"/>
                                              </p:val>
                                            </p:tav>
                                          </p:tavLst>
                                        </p:anim>
                                        <p:anim calcmode="lin" valueType="num" p14:bounceEnd="56000">
                                          <p:cBhvr additive="base">
                                            <p:cTn id="62" dur="500" fill="hold"/>
                                            <p:tgtEl>
                                              <p:spTgt spid="153"/>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1000"/>
                                            <p:tgtEl>
                                              <p:spTgt spid="116"/>
                                            </p:tgtEl>
                                          </p:cBhvr>
                                        </p:animEffect>
                                        <p:set>
                                          <p:cBhvr>
                                            <p:cTn id="71" dur="1" fill="hold">
                                              <p:stCondLst>
                                                <p:cond delay="999"/>
                                              </p:stCondLst>
                                            </p:cTn>
                                            <p:tgtEl>
                                              <p:spTgt spid="116"/>
                                            </p:tgtEl>
                                            <p:attrNameLst>
                                              <p:attrName>style.visibility</p:attrName>
                                            </p:attrNameLst>
                                          </p:cBhvr>
                                          <p:to>
                                            <p:strVal val="hidden"/>
                                          </p:to>
                                        </p:set>
                                      </p:childTnLst>
                                    </p:cTn>
                                  </p:par>
                                </p:childTnLst>
                              </p:cTn>
                            </p:par>
                            <p:par>
                              <p:cTn id="72" fill="hold">
                                <p:stCondLst>
                                  <p:cond delay="1000"/>
                                </p:stCondLst>
                                <p:childTnLst>
                                  <p:par>
                                    <p:cTn id="73" presetID="22" presetClass="entr" presetSubtype="8" fill="hold" nodeType="afterEffect">
                                      <p:stCondLst>
                                        <p:cond delay="0"/>
                                      </p:stCondLst>
                                      <p:childTnLst>
                                        <p:set>
                                          <p:cBhvr>
                                            <p:cTn id="74" dur="1" fill="hold">
                                              <p:stCondLst>
                                                <p:cond delay="0"/>
                                              </p:stCondLst>
                                            </p:cTn>
                                            <p:tgtEl>
                                              <p:spTgt spid="126"/>
                                            </p:tgtEl>
                                            <p:attrNameLst>
                                              <p:attrName>style.visibility</p:attrName>
                                            </p:attrNameLst>
                                          </p:cBhvr>
                                          <p:to>
                                            <p:strVal val="visible"/>
                                          </p:to>
                                        </p:set>
                                        <p:animEffect transition="in" filter="wipe(left)">
                                          <p:cBhvr>
                                            <p:cTn id="75"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4"/>
                                            </p:tgtEl>
                                          </p:cBhvr>
                                        </p:animEffect>
                                        <p:set>
                                          <p:cBhvr>
                                            <p:cTn id="7" dur="1" fill="hold">
                                              <p:stCondLst>
                                                <p:cond delay="999"/>
                                              </p:stCondLst>
                                            </p:cTn>
                                            <p:tgtEl>
                                              <p:spTgt spid="4"/>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31"/>
                                            </p:tgtEl>
                                            <p:attrNameLst>
                                              <p:attrName>style.visibility</p:attrName>
                                            </p:attrNameLst>
                                          </p:cBhvr>
                                          <p:to>
                                            <p:strVal val="visible"/>
                                          </p:to>
                                        </p:set>
                                        <p:anim calcmode="lin" valueType="num">
                                          <p:cBhvr additive="base">
                                            <p:cTn id="11" dur="500" fill="hold"/>
                                            <p:tgtEl>
                                              <p:spTgt spid="131"/>
                                            </p:tgtEl>
                                            <p:attrNameLst>
                                              <p:attrName>ppt_x</p:attrName>
                                            </p:attrNameLst>
                                          </p:cBhvr>
                                          <p:tavLst>
                                            <p:tav tm="0">
                                              <p:val>
                                                <p:strVal val="#ppt_x"/>
                                              </p:val>
                                            </p:tav>
                                            <p:tav tm="100000">
                                              <p:val>
                                                <p:strVal val="#ppt_x"/>
                                              </p:val>
                                            </p:tav>
                                          </p:tavLst>
                                        </p:anim>
                                        <p:anim calcmode="lin" valueType="num">
                                          <p:cBhvr additive="base">
                                            <p:cTn id="12" dur="500" fill="hold"/>
                                            <p:tgtEl>
                                              <p:spTgt spid="131"/>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stCondLst>
                                        <p:cond delay="0"/>
                                      </p:stCondLst>
                                      <p:childTnLst>
                                        <p:set>
                                          <p:cBhvr>
                                            <p:cTn id="15" dur="1" fill="hold">
                                              <p:stCondLst>
                                                <p:cond delay="0"/>
                                              </p:stCondLst>
                                            </p:cTn>
                                            <p:tgtEl>
                                              <p:spTgt spid="148"/>
                                            </p:tgtEl>
                                            <p:attrNameLst>
                                              <p:attrName>style.visibility</p:attrName>
                                            </p:attrNameLst>
                                          </p:cBhvr>
                                          <p:to>
                                            <p:strVal val="visible"/>
                                          </p:to>
                                        </p:set>
                                        <p:anim calcmode="lin" valueType="num">
                                          <p:cBhvr additive="base">
                                            <p:cTn id="16" dur="1000" fill="hold"/>
                                            <p:tgtEl>
                                              <p:spTgt spid="148"/>
                                            </p:tgtEl>
                                            <p:attrNameLst>
                                              <p:attrName>ppt_x</p:attrName>
                                            </p:attrNameLst>
                                          </p:cBhvr>
                                          <p:tavLst>
                                            <p:tav tm="0">
                                              <p:val>
                                                <p:strVal val="0-#ppt_w/2"/>
                                              </p:val>
                                            </p:tav>
                                            <p:tav tm="100000">
                                              <p:val>
                                                <p:strVal val="#ppt_x"/>
                                              </p:val>
                                            </p:tav>
                                          </p:tavLst>
                                        </p:anim>
                                        <p:anim calcmode="lin" valueType="num">
                                          <p:cBhvr additive="base">
                                            <p:cTn id="17" dur="1000" fill="hold"/>
                                            <p:tgtEl>
                                              <p:spTgt spid="148"/>
                                            </p:tgtEl>
                                            <p:attrNameLst>
                                              <p:attrName>ppt_y</p:attrName>
                                            </p:attrNameLst>
                                          </p:cBhvr>
                                          <p:tavLst>
                                            <p:tav tm="0">
                                              <p:val>
                                                <p:strVal val="#ppt_y"/>
                                              </p:val>
                                            </p:tav>
                                            <p:tav tm="100000">
                                              <p:val>
                                                <p:strVal val="#ppt_y"/>
                                              </p:val>
                                            </p:tav>
                                          </p:tavLst>
                                        </p:anim>
                                      </p:childTnLst>
                                    </p:cTn>
                                  </p:par>
                                </p:childTnLst>
                              </p:cTn>
                            </p:par>
                            <p:par>
                              <p:cTn id="18" fill="hold">
                                <p:stCondLst>
                                  <p:cond delay="2500"/>
                                </p:stCondLst>
                                <p:childTnLst>
                                  <p:par>
                                    <p:cTn id="19" presetID="22" presetClass="entr" presetSubtype="1"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Effect transition="in" filter="wipe(up)">
                                          <p:cBhvr>
                                            <p:cTn id="21" dur="1000"/>
                                            <p:tgtEl>
                                              <p:spTgt spid="2"/>
                                            </p:tgtEl>
                                          </p:cBhvr>
                                        </p:animEffect>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nodeType="clickEffect">
                                      <p:stCondLst>
                                        <p:cond delay="0"/>
                                      </p:stCondLst>
                                      <p:childTnLst>
                                        <p:set>
                                          <p:cBhvr>
                                            <p:cTn id="25" dur="1" fill="hold">
                                              <p:stCondLst>
                                                <p:cond delay="0"/>
                                              </p:stCondLst>
                                            </p:cTn>
                                            <p:tgtEl>
                                              <p:spTgt spid="132"/>
                                            </p:tgtEl>
                                            <p:attrNameLst>
                                              <p:attrName>style.visibility</p:attrName>
                                            </p:attrNameLst>
                                          </p:cBhvr>
                                          <p:to>
                                            <p:strVal val="visible"/>
                                          </p:to>
                                        </p:set>
                                        <p:anim calcmode="lin" valueType="num">
                                          <p:cBhvr additive="base">
                                            <p:cTn id="26" dur="500" fill="hold"/>
                                            <p:tgtEl>
                                              <p:spTgt spid="132"/>
                                            </p:tgtEl>
                                            <p:attrNameLst>
                                              <p:attrName>ppt_x</p:attrName>
                                            </p:attrNameLst>
                                          </p:cBhvr>
                                          <p:tavLst>
                                            <p:tav tm="0">
                                              <p:val>
                                                <p:strVal val="#ppt_x"/>
                                              </p:val>
                                            </p:tav>
                                            <p:tav tm="100000">
                                              <p:val>
                                                <p:strVal val="#ppt_x"/>
                                              </p:val>
                                            </p:tav>
                                          </p:tavLst>
                                        </p:anim>
                                        <p:anim calcmode="lin" valueType="num">
                                          <p:cBhvr additive="base">
                                            <p:cTn id="27" dur="500" fill="hold"/>
                                            <p:tgtEl>
                                              <p:spTgt spid="132"/>
                                            </p:tgtEl>
                                            <p:attrNameLst>
                                              <p:attrName>ppt_y</p:attrName>
                                            </p:attrNameLst>
                                          </p:cBhvr>
                                          <p:tavLst>
                                            <p:tav tm="0">
                                              <p:val>
                                                <p:strVal val="1+#ppt_h/2"/>
                                              </p:val>
                                            </p:tav>
                                            <p:tav tm="100000">
                                              <p:val>
                                                <p:strVal val="#ppt_y"/>
                                              </p:val>
                                            </p:tav>
                                          </p:tavLst>
                                        </p:anim>
                                      </p:childTnLst>
                                    </p:cTn>
                                  </p:par>
                                </p:childTnLst>
                              </p:cTn>
                            </p:par>
                            <p:par>
                              <p:cTn id="28" fill="hold">
                                <p:stCondLst>
                                  <p:cond delay="500"/>
                                </p:stCondLst>
                                <p:childTnLst>
                                  <p:par>
                                    <p:cTn id="29" presetID="2" presetClass="entr" presetSubtype="8" fill="hold" nodeType="afterEffect">
                                      <p:stCondLst>
                                        <p:cond delay="0"/>
                                      </p:stCondLst>
                                      <p:childTnLst>
                                        <p:set>
                                          <p:cBhvr>
                                            <p:cTn id="30" dur="1" fill="hold">
                                              <p:stCondLst>
                                                <p:cond delay="0"/>
                                              </p:stCondLst>
                                            </p:cTn>
                                            <p:tgtEl>
                                              <p:spTgt spid="154"/>
                                            </p:tgtEl>
                                            <p:attrNameLst>
                                              <p:attrName>style.visibility</p:attrName>
                                            </p:attrNameLst>
                                          </p:cBhvr>
                                          <p:to>
                                            <p:strVal val="visible"/>
                                          </p:to>
                                        </p:set>
                                        <p:anim calcmode="lin" valueType="num">
                                          <p:cBhvr additive="base">
                                            <p:cTn id="31" dur="500" fill="hold"/>
                                            <p:tgtEl>
                                              <p:spTgt spid="154"/>
                                            </p:tgtEl>
                                            <p:attrNameLst>
                                              <p:attrName>ppt_x</p:attrName>
                                            </p:attrNameLst>
                                          </p:cBhvr>
                                          <p:tavLst>
                                            <p:tav tm="0">
                                              <p:val>
                                                <p:strVal val="0-#ppt_w/2"/>
                                              </p:val>
                                            </p:tav>
                                            <p:tav tm="100000">
                                              <p:val>
                                                <p:strVal val="#ppt_x"/>
                                              </p:val>
                                            </p:tav>
                                          </p:tavLst>
                                        </p:anim>
                                        <p:anim calcmode="lin" valueType="num">
                                          <p:cBhvr additive="base">
                                            <p:cTn id="32" dur="500" fill="hold"/>
                                            <p:tgtEl>
                                              <p:spTgt spid="154"/>
                                            </p:tgtEl>
                                            <p:attrNameLst>
                                              <p:attrName>ppt_y</p:attrName>
                                            </p:attrNameLst>
                                          </p:cBhvr>
                                          <p:tavLst>
                                            <p:tav tm="0">
                                              <p:val>
                                                <p:strVal val="#ppt_y"/>
                                              </p:val>
                                            </p:tav>
                                            <p:tav tm="100000">
                                              <p:val>
                                                <p:strVal val="#ppt_y"/>
                                              </p:val>
                                            </p:tav>
                                          </p:tavLst>
                                        </p:anim>
                                      </p:childTnLst>
                                    </p:cTn>
                                  </p:par>
                                </p:childTnLst>
                              </p:cTn>
                            </p:par>
                            <p:par>
                              <p:cTn id="33" fill="hold">
                                <p:stCondLst>
                                  <p:cond delay="1000"/>
                                </p:stCondLst>
                                <p:childTnLst>
                                  <p:par>
                                    <p:cTn id="34" presetID="2" presetClass="entr" presetSubtype="4" fill="hold" nodeType="afterEffect">
                                      <p:stCondLst>
                                        <p:cond delay="0"/>
                                      </p:stCondLst>
                                      <p:childTnLst>
                                        <p:set>
                                          <p:cBhvr>
                                            <p:cTn id="35" dur="1" fill="hold">
                                              <p:stCondLst>
                                                <p:cond delay="0"/>
                                              </p:stCondLst>
                                            </p:cTn>
                                            <p:tgtEl>
                                              <p:spTgt spid="138"/>
                                            </p:tgtEl>
                                            <p:attrNameLst>
                                              <p:attrName>style.visibility</p:attrName>
                                            </p:attrNameLst>
                                          </p:cBhvr>
                                          <p:to>
                                            <p:strVal val="visible"/>
                                          </p:to>
                                        </p:set>
                                        <p:anim calcmode="lin" valueType="num">
                                          <p:cBhvr additive="base">
                                            <p:cTn id="36" dur="500" fill="hold"/>
                                            <p:tgtEl>
                                              <p:spTgt spid="138"/>
                                            </p:tgtEl>
                                            <p:attrNameLst>
                                              <p:attrName>ppt_x</p:attrName>
                                            </p:attrNameLst>
                                          </p:cBhvr>
                                          <p:tavLst>
                                            <p:tav tm="0">
                                              <p:val>
                                                <p:strVal val="#ppt_x"/>
                                              </p:val>
                                            </p:tav>
                                            <p:tav tm="100000">
                                              <p:val>
                                                <p:strVal val="#ppt_x"/>
                                              </p:val>
                                            </p:tav>
                                          </p:tavLst>
                                        </p:anim>
                                        <p:anim calcmode="lin" valueType="num">
                                          <p:cBhvr additive="base">
                                            <p:cTn id="37" dur="500" fill="hold"/>
                                            <p:tgtEl>
                                              <p:spTgt spid="138"/>
                                            </p:tgtEl>
                                            <p:attrNameLst>
                                              <p:attrName>ppt_y</p:attrName>
                                            </p:attrNameLst>
                                          </p:cBhvr>
                                          <p:tavLst>
                                            <p:tav tm="0">
                                              <p:val>
                                                <p:strVal val="1+#ppt_h/2"/>
                                              </p:val>
                                            </p:tav>
                                            <p:tav tm="100000">
                                              <p:val>
                                                <p:strVal val="#ppt_y"/>
                                              </p:val>
                                            </p:tav>
                                          </p:tavLst>
                                        </p:anim>
                                      </p:childTnLst>
                                    </p:cTn>
                                  </p:par>
                                </p:childTnLst>
                              </p:cTn>
                            </p:par>
                            <p:par>
                              <p:cTn id="38" fill="hold">
                                <p:stCondLst>
                                  <p:cond delay="1500"/>
                                </p:stCondLst>
                                <p:childTnLst>
                                  <p:par>
                                    <p:cTn id="39" presetID="2" presetClass="entr" presetSubtype="8" fill="hold" nodeType="afterEffect">
                                      <p:stCondLst>
                                        <p:cond delay="0"/>
                                      </p:stCondLst>
                                      <p:childTnLst>
                                        <p:set>
                                          <p:cBhvr>
                                            <p:cTn id="40" dur="1" fill="hold">
                                              <p:stCondLst>
                                                <p:cond delay="0"/>
                                              </p:stCondLst>
                                            </p:cTn>
                                            <p:tgtEl>
                                              <p:spTgt spid="151"/>
                                            </p:tgtEl>
                                            <p:attrNameLst>
                                              <p:attrName>style.visibility</p:attrName>
                                            </p:attrNameLst>
                                          </p:cBhvr>
                                          <p:to>
                                            <p:strVal val="visible"/>
                                          </p:to>
                                        </p:set>
                                        <p:anim calcmode="lin" valueType="num">
                                          <p:cBhvr additive="base">
                                            <p:cTn id="41" dur="500" fill="hold"/>
                                            <p:tgtEl>
                                              <p:spTgt spid="151"/>
                                            </p:tgtEl>
                                            <p:attrNameLst>
                                              <p:attrName>ppt_x</p:attrName>
                                            </p:attrNameLst>
                                          </p:cBhvr>
                                          <p:tavLst>
                                            <p:tav tm="0">
                                              <p:val>
                                                <p:strVal val="0-#ppt_w/2"/>
                                              </p:val>
                                            </p:tav>
                                            <p:tav tm="100000">
                                              <p:val>
                                                <p:strVal val="#ppt_x"/>
                                              </p:val>
                                            </p:tav>
                                          </p:tavLst>
                                        </p:anim>
                                        <p:anim calcmode="lin" valueType="num">
                                          <p:cBhvr additive="base">
                                            <p:cTn id="42" dur="500" fill="hold"/>
                                            <p:tgtEl>
                                              <p:spTgt spid="151"/>
                                            </p:tgtEl>
                                            <p:attrNameLst>
                                              <p:attrName>ppt_y</p:attrName>
                                            </p:attrNameLst>
                                          </p:cBhvr>
                                          <p:tavLst>
                                            <p:tav tm="0">
                                              <p:val>
                                                <p:strVal val="#ppt_y"/>
                                              </p:val>
                                            </p:tav>
                                            <p:tav tm="100000">
                                              <p:val>
                                                <p:strVal val="#ppt_y"/>
                                              </p:val>
                                            </p:tav>
                                          </p:tavLst>
                                        </p:anim>
                                      </p:childTnLst>
                                    </p:cTn>
                                  </p:par>
                                </p:childTnLst>
                              </p:cTn>
                            </p:par>
                            <p:par>
                              <p:cTn id="43" fill="hold">
                                <p:stCondLst>
                                  <p:cond delay="2000"/>
                                </p:stCondLst>
                                <p:childTnLst>
                                  <p:par>
                                    <p:cTn id="44" presetID="2" presetClass="entr" presetSubtype="4" fill="hold" nodeType="afterEffect">
                                      <p:stCondLst>
                                        <p:cond delay="0"/>
                                      </p:stCondLst>
                                      <p:childTnLst>
                                        <p:set>
                                          <p:cBhvr>
                                            <p:cTn id="45" dur="1" fill="hold">
                                              <p:stCondLst>
                                                <p:cond delay="0"/>
                                              </p:stCondLst>
                                            </p:cTn>
                                            <p:tgtEl>
                                              <p:spTgt spid="144"/>
                                            </p:tgtEl>
                                            <p:attrNameLst>
                                              <p:attrName>style.visibility</p:attrName>
                                            </p:attrNameLst>
                                          </p:cBhvr>
                                          <p:to>
                                            <p:strVal val="visible"/>
                                          </p:to>
                                        </p:set>
                                        <p:anim calcmode="lin" valueType="num">
                                          <p:cBhvr additive="base">
                                            <p:cTn id="46" dur="500" fill="hold"/>
                                            <p:tgtEl>
                                              <p:spTgt spid="144"/>
                                            </p:tgtEl>
                                            <p:attrNameLst>
                                              <p:attrName>ppt_x</p:attrName>
                                            </p:attrNameLst>
                                          </p:cBhvr>
                                          <p:tavLst>
                                            <p:tav tm="0">
                                              <p:val>
                                                <p:strVal val="#ppt_x"/>
                                              </p:val>
                                            </p:tav>
                                            <p:tav tm="100000">
                                              <p:val>
                                                <p:strVal val="#ppt_x"/>
                                              </p:val>
                                            </p:tav>
                                          </p:tavLst>
                                        </p:anim>
                                        <p:anim calcmode="lin" valueType="num">
                                          <p:cBhvr additive="base">
                                            <p:cTn id="47" dur="500" fill="hold"/>
                                            <p:tgtEl>
                                              <p:spTgt spid="144"/>
                                            </p:tgtEl>
                                            <p:attrNameLst>
                                              <p:attrName>ppt_y</p:attrName>
                                            </p:attrNameLst>
                                          </p:cBhvr>
                                          <p:tavLst>
                                            <p:tav tm="0">
                                              <p:val>
                                                <p:strVal val="1+#ppt_h/2"/>
                                              </p:val>
                                            </p:tav>
                                            <p:tav tm="100000">
                                              <p:val>
                                                <p:strVal val="#ppt_y"/>
                                              </p:val>
                                            </p:tav>
                                          </p:tavLst>
                                        </p:anim>
                                      </p:childTnLst>
                                    </p:cTn>
                                  </p:par>
                                </p:childTnLst>
                              </p:cTn>
                            </p:par>
                            <p:par>
                              <p:cTn id="48" fill="hold">
                                <p:stCondLst>
                                  <p:cond delay="2500"/>
                                </p:stCondLst>
                                <p:childTnLst>
                                  <p:par>
                                    <p:cTn id="49" presetID="2" presetClass="entr" presetSubtype="8" fill="hold" nodeType="afterEffect">
                                      <p:stCondLst>
                                        <p:cond delay="0"/>
                                      </p:stCondLst>
                                      <p:childTnLst>
                                        <p:set>
                                          <p:cBhvr>
                                            <p:cTn id="50" dur="1" fill="hold">
                                              <p:stCondLst>
                                                <p:cond delay="0"/>
                                              </p:stCondLst>
                                            </p:cTn>
                                            <p:tgtEl>
                                              <p:spTgt spid="152"/>
                                            </p:tgtEl>
                                            <p:attrNameLst>
                                              <p:attrName>style.visibility</p:attrName>
                                            </p:attrNameLst>
                                          </p:cBhvr>
                                          <p:to>
                                            <p:strVal val="visible"/>
                                          </p:to>
                                        </p:set>
                                        <p:anim calcmode="lin" valueType="num">
                                          <p:cBhvr additive="base">
                                            <p:cTn id="51" dur="500" fill="hold"/>
                                            <p:tgtEl>
                                              <p:spTgt spid="152"/>
                                            </p:tgtEl>
                                            <p:attrNameLst>
                                              <p:attrName>ppt_x</p:attrName>
                                            </p:attrNameLst>
                                          </p:cBhvr>
                                          <p:tavLst>
                                            <p:tav tm="0">
                                              <p:val>
                                                <p:strVal val="0-#ppt_w/2"/>
                                              </p:val>
                                            </p:tav>
                                            <p:tav tm="100000">
                                              <p:val>
                                                <p:strVal val="#ppt_x"/>
                                              </p:val>
                                            </p:tav>
                                          </p:tavLst>
                                        </p:anim>
                                        <p:anim calcmode="lin" valueType="num">
                                          <p:cBhvr additive="base">
                                            <p:cTn id="52" dur="500" fill="hold"/>
                                            <p:tgtEl>
                                              <p:spTgt spid="152"/>
                                            </p:tgtEl>
                                            <p:attrNameLst>
                                              <p:attrName>ppt_y</p:attrName>
                                            </p:attrNameLst>
                                          </p:cBhvr>
                                          <p:tavLst>
                                            <p:tav tm="0">
                                              <p:val>
                                                <p:strVal val="#ppt_y"/>
                                              </p:val>
                                            </p:tav>
                                            <p:tav tm="100000">
                                              <p:val>
                                                <p:strVal val="#ppt_y"/>
                                              </p:val>
                                            </p:tav>
                                          </p:tavLst>
                                        </p:anim>
                                      </p:childTnLst>
                                    </p:cTn>
                                  </p:par>
                                </p:childTnLst>
                              </p:cTn>
                            </p:par>
                            <p:par>
                              <p:cTn id="53" fill="hold">
                                <p:stCondLst>
                                  <p:cond delay="3000"/>
                                </p:stCondLst>
                                <p:childTnLst>
                                  <p:par>
                                    <p:cTn id="54" presetID="2" presetClass="entr" presetSubtype="4" fill="hold" nodeType="afterEffect">
                                      <p:stCondLst>
                                        <p:cond delay="0"/>
                                      </p:stCondLst>
                                      <p:childTnLst>
                                        <p:set>
                                          <p:cBhvr>
                                            <p:cTn id="55" dur="1" fill="hold">
                                              <p:stCondLst>
                                                <p:cond delay="0"/>
                                              </p:stCondLst>
                                            </p:cTn>
                                            <p:tgtEl>
                                              <p:spTgt spid="149"/>
                                            </p:tgtEl>
                                            <p:attrNameLst>
                                              <p:attrName>style.visibility</p:attrName>
                                            </p:attrNameLst>
                                          </p:cBhvr>
                                          <p:to>
                                            <p:strVal val="visible"/>
                                          </p:to>
                                        </p:set>
                                        <p:anim calcmode="lin" valueType="num">
                                          <p:cBhvr additive="base">
                                            <p:cTn id="56" dur="500" fill="hold"/>
                                            <p:tgtEl>
                                              <p:spTgt spid="149"/>
                                            </p:tgtEl>
                                            <p:attrNameLst>
                                              <p:attrName>ppt_x</p:attrName>
                                            </p:attrNameLst>
                                          </p:cBhvr>
                                          <p:tavLst>
                                            <p:tav tm="0">
                                              <p:val>
                                                <p:strVal val="#ppt_x"/>
                                              </p:val>
                                            </p:tav>
                                            <p:tav tm="100000">
                                              <p:val>
                                                <p:strVal val="#ppt_x"/>
                                              </p:val>
                                            </p:tav>
                                          </p:tavLst>
                                        </p:anim>
                                        <p:anim calcmode="lin" valueType="num">
                                          <p:cBhvr additive="base">
                                            <p:cTn id="57" dur="500" fill="hold"/>
                                            <p:tgtEl>
                                              <p:spTgt spid="149"/>
                                            </p:tgtEl>
                                            <p:attrNameLst>
                                              <p:attrName>ppt_y</p:attrName>
                                            </p:attrNameLst>
                                          </p:cBhvr>
                                          <p:tavLst>
                                            <p:tav tm="0">
                                              <p:val>
                                                <p:strVal val="1+#ppt_h/2"/>
                                              </p:val>
                                            </p:tav>
                                            <p:tav tm="100000">
                                              <p:val>
                                                <p:strVal val="#ppt_y"/>
                                              </p:val>
                                            </p:tav>
                                          </p:tavLst>
                                        </p:anim>
                                      </p:childTnLst>
                                    </p:cTn>
                                  </p:par>
                                </p:childTnLst>
                              </p:cTn>
                            </p:par>
                            <p:par>
                              <p:cTn id="58" fill="hold">
                                <p:stCondLst>
                                  <p:cond delay="3500"/>
                                </p:stCondLst>
                                <p:childTnLst>
                                  <p:par>
                                    <p:cTn id="59" presetID="2" presetClass="entr" presetSubtype="8" fill="hold" nodeType="afterEffect">
                                      <p:stCondLst>
                                        <p:cond delay="0"/>
                                      </p:stCondLst>
                                      <p:childTnLst>
                                        <p:set>
                                          <p:cBhvr>
                                            <p:cTn id="60" dur="1" fill="hold">
                                              <p:stCondLst>
                                                <p:cond delay="0"/>
                                              </p:stCondLst>
                                            </p:cTn>
                                            <p:tgtEl>
                                              <p:spTgt spid="153"/>
                                            </p:tgtEl>
                                            <p:attrNameLst>
                                              <p:attrName>style.visibility</p:attrName>
                                            </p:attrNameLst>
                                          </p:cBhvr>
                                          <p:to>
                                            <p:strVal val="visible"/>
                                          </p:to>
                                        </p:set>
                                        <p:anim calcmode="lin" valueType="num">
                                          <p:cBhvr additive="base">
                                            <p:cTn id="61" dur="500" fill="hold"/>
                                            <p:tgtEl>
                                              <p:spTgt spid="153"/>
                                            </p:tgtEl>
                                            <p:attrNameLst>
                                              <p:attrName>ppt_x</p:attrName>
                                            </p:attrNameLst>
                                          </p:cBhvr>
                                          <p:tavLst>
                                            <p:tav tm="0">
                                              <p:val>
                                                <p:strVal val="0-#ppt_w/2"/>
                                              </p:val>
                                            </p:tav>
                                            <p:tav tm="100000">
                                              <p:val>
                                                <p:strVal val="#ppt_x"/>
                                              </p:val>
                                            </p:tav>
                                          </p:tavLst>
                                        </p:anim>
                                        <p:anim calcmode="lin" valueType="num">
                                          <p:cBhvr additive="base">
                                            <p:cTn id="62" dur="500" fill="hold"/>
                                            <p:tgtEl>
                                              <p:spTgt spid="153"/>
                                            </p:tgtEl>
                                            <p:attrNameLst>
                                              <p:attrName>ppt_y</p:attrName>
                                            </p:attrNameLst>
                                          </p:cBhvr>
                                          <p:tavLst>
                                            <p:tav tm="0">
                                              <p:val>
                                                <p:strVal val="#ppt_y"/>
                                              </p:val>
                                            </p:tav>
                                            <p:tav tm="100000">
                                              <p:val>
                                                <p:strVal val="#ppt_y"/>
                                              </p:val>
                                            </p:tav>
                                          </p:tavLst>
                                        </p:anim>
                                      </p:childTnLst>
                                    </p:cTn>
                                  </p:par>
                                </p:childTnLst>
                              </p:cTn>
                            </p:par>
                            <p:par>
                              <p:cTn id="63" fill="hold">
                                <p:stCondLst>
                                  <p:cond delay="4000"/>
                                </p:stCondLst>
                                <p:childTnLst>
                                  <p:par>
                                    <p:cTn id="64" presetID="22" presetClass="entr" presetSubtype="8" fill="hold" nodeType="afterEffect">
                                      <p:stCondLst>
                                        <p:cond delay="0"/>
                                      </p:stCondLst>
                                      <p:childTnLst>
                                        <p:set>
                                          <p:cBhvr>
                                            <p:cTn id="65" dur="1" fill="hold">
                                              <p:stCondLst>
                                                <p:cond delay="0"/>
                                              </p:stCondLst>
                                            </p:cTn>
                                            <p:tgtEl>
                                              <p:spTgt spid="116"/>
                                            </p:tgtEl>
                                            <p:attrNameLst>
                                              <p:attrName>style.visibility</p:attrName>
                                            </p:attrNameLst>
                                          </p:cBhvr>
                                          <p:to>
                                            <p:strVal val="visible"/>
                                          </p:to>
                                        </p:set>
                                        <p:animEffect transition="in" filter="wipe(left)">
                                          <p:cBhvr>
                                            <p:cTn id="66" dur="1000"/>
                                            <p:tgtEl>
                                              <p:spTgt spid="116"/>
                                            </p:tgtEl>
                                          </p:cBhvr>
                                        </p:animEffect>
                                      </p:childTnLst>
                                    </p:cTn>
                                  </p:par>
                                </p:childTnLst>
                              </p:cTn>
                            </p:par>
                          </p:childTnLst>
                        </p:cTn>
                      </p:par>
                      <p:par>
                        <p:cTn id="67" fill="hold">
                          <p:stCondLst>
                            <p:cond delay="indefinite"/>
                          </p:stCondLst>
                          <p:childTnLst>
                            <p:par>
                              <p:cTn id="68" fill="hold">
                                <p:stCondLst>
                                  <p:cond delay="0"/>
                                </p:stCondLst>
                                <p:childTnLst>
                                  <p:par>
                                    <p:cTn id="69" presetID="22" presetClass="exit" presetSubtype="2" fill="hold" nodeType="clickEffect">
                                      <p:stCondLst>
                                        <p:cond delay="0"/>
                                      </p:stCondLst>
                                      <p:childTnLst>
                                        <p:animEffect transition="out" filter="wipe(right)">
                                          <p:cBhvr>
                                            <p:cTn id="70" dur="1000"/>
                                            <p:tgtEl>
                                              <p:spTgt spid="116"/>
                                            </p:tgtEl>
                                          </p:cBhvr>
                                        </p:animEffect>
                                        <p:set>
                                          <p:cBhvr>
                                            <p:cTn id="71" dur="1" fill="hold">
                                              <p:stCondLst>
                                                <p:cond delay="999"/>
                                              </p:stCondLst>
                                            </p:cTn>
                                            <p:tgtEl>
                                              <p:spTgt spid="116"/>
                                            </p:tgtEl>
                                            <p:attrNameLst>
                                              <p:attrName>style.visibility</p:attrName>
                                            </p:attrNameLst>
                                          </p:cBhvr>
                                          <p:to>
                                            <p:strVal val="hidden"/>
                                          </p:to>
                                        </p:set>
                                      </p:childTnLst>
                                    </p:cTn>
                                  </p:par>
                                </p:childTnLst>
                              </p:cTn>
                            </p:par>
                            <p:par>
                              <p:cTn id="72" fill="hold">
                                <p:stCondLst>
                                  <p:cond delay="1000"/>
                                </p:stCondLst>
                                <p:childTnLst>
                                  <p:par>
                                    <p:cTn id="73" presetID="22" presetClass="entr" presetSubtype="8" fill="hold" nodeType="afterEffect">
                                      <p:stCondLst>
                                        <p:cond delay="0"/>
                                      </p:stCondLst>
                                      <p:childTnLst>
                                        <p:set>
                                          <p:cBhvr>
                                            <p:cTn id="74" dur="1" fill="hold">
                                              <p:stCondLst>
                                                <p:cond delay="0"/>
                                              </p:stCondLst>
                                            </p:cTn>
                                            <p:tgtEl>
                                              <p:spTgt spid="126"/>
                                            </p:tgtEl>
                                            <p:attrNameLst>
                                              <p:attrName>style.visibility</p:attrName>
                                            </p:attrNameLst>
                                          </p:cBhvr>
                                          <p:to>
                                            <p:strVal val="visible"/>
                                          </p:to>
                                        </p:set>
                                        <p:animEffect transition="in" filter="wipe(left)">
                                          <p:cBhvr>
                                            <p:cTn id="75" dur="1000"/>
                                            <p:tgtEl>
                                              <p:spTgt spid="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CE3838"/>
                </a:solidFill>
                <a:latin typeface="Century Gothic" panose="020B0502020202020204" pitchFamily="34" charset="0"/>
              </a:rPr>
              <a:t>Adults 18+ </a:t>
            </a:r>
            <a:r>
              <a:rPr lang="en-US" sz="1400" b="1" u="sng" dirty="0">
                <a:solidFill>
                  <a:srgbClr val="CE3838"/>
                </a:solidFill>
                <a:latin typeface="Century Gothic" panose="020B0502020202020204" pitchFamily="34" charset="0"/>
              </a:rPr>
              <a:t>2016</a:t>
            </a:r>
            <a:r>
              <a:rPr lang="en-US" sz="1400" dirty="0">
                <a:solidFill>
                  <a:srgbClr val="CE3838"/>
                </a:solidFill>
                <a:latin typeface="Century Gothic" panose="020B0502020202020204" pitchFamily="34" charset="0"/>
              </a:rPr>
              <a:t> Weekly </a:t>
            </a:r>
          </a:p>
          <a:p>
            <a:pPr algn="ctr"/>
            <a:r>
              <a:rPr lang="en-US" sz="1400" dirty="0">
                <a:solidFill>
                  <a:srgbClr val="CE3838"/>
                </a:solidFill>
                <a:latin typeface="Century Gothic" panose="020B0502020202020204" pitchFamily="34" charset="0"/>
              </a:rPr>
              <a:t>Reach/Minutes</a:t>
            </a:r>
          </a:p>
          <a:p>
            <a:pPr algn="ctr"/>
            <a:r>
              <a:rPr lang="en-US" sz="1400" b="1" dirty="0">
                <a:solidFill>
                  <a:srgbClr val="CE3838"/>
                </a:solidFill>
                <a:latin typeface="Century Gothic" panose="020B0502020202020204" pitchFamily="34" charset="0"/>
              </a:rPr>
              <a:t>TV</a:t>
            </a:r>
          </a:p>
        </p:txBody>
      </p:sp>
      <p:sp>
        <p:nvSpPr>
          <p:cNvPr id="168" name="TextBox 167"/>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endParaRPr lang="en-US" sz="1400" dirty="0">
              <a:solidFill>
                <a:srgbClr val="C00000"/>
              </a:solidFill>
              <a:latin typeface="Century Gothic" panose="020B0502020202020204" pitchFamily="34" charset="0"/>
            </a:endParaRP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C0000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endParaRPr lang="en-US" sz="1400" dirty="0">
                <a:solidFill>
                  <a:srgbClr val="CE3838"/>
                </a:solidFill>
                <a:latin typeface="Century Gothic" panose="020B0502020202020204" pitchFamily="34" charset="0"/>
              </a:endParaRPr>
            </a:p>
            <a:p>
              <a:pPr algn="r">
                <a:lnSpc>
                  <a:spcPts val="1900"/>
                </a:lnSpc>
              </a:pPr>
              <a:endParaRPr lang="en-US" sz="1400" dirty="0">
                <a:solidFill>
                  <a:srgbClr val="CE3838"/>
                </a:solidFill>
                <a:latin typeface="Century Gothic" panose="020B0502020202020204" pitchFamily="34" charset="0"/>
              </a:endParaRPr>
            </a:p>
            <a:p>
              <a:pPr algn="r">
                <a:lnSpc>
                  <a:spcPts val="1900"/>
                </a:lnSpc>
              </a:pPr>
              <a:r>
                <a:rPr lang="en-US" sz="1400" dirty="0">
                  <a:solidFill>
                    <a:srgbClr val="CE3838"/>
                  </a:solidFill>
                  <a:latin typeface="Century Gothic" panose="020B0502020202020204" pitchFamily="34" charset="0"/>
                </a:rPr>
                <a:t>99%  1,920</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CE3838"/>
                  </a:solidFill>
                  <a:latin typeface="Century Gothic" panose="020B0502020202020204" pitchFamily="34" charset="0"/>
                </a:rPr>
                <a:t>W 18+</a:t>
              </a:r>
            </a:p>
            <a:p>
              <a:pPr algn="r">
                <a:lnSpc>
                  <a:spcPts val="1900"/>
                </a:lnSpc>
              </a:pPr>
              <a:r>
                <a:rPr lang="en-US" sz="1400" dirty="0">
                  <a:solidFill>
                    <a:srgbClr val="CE3838"/>
                  </a:solidFill>
                  <a:latin typeface="Century Gothic" panose="020B0502020202020204" pitchFamily="34" charset="0"/>
                </a:rPr>
                <a:t>$75m+HI</a:t>
              </a:r>
            </a:p>
            <a:p>
              <a:pPr algn="r">
                <a:lnSpc>
                  <a:spcPts val="1900"/>
                </a:lnSpc>
              </a:pPr>
              <a:r>
                <a:rPr lang="en-US" sz="1400" dirty="0">
                  <a:solidFill>
                    <a:srgbClr val="CE3838"/>
                  </a:solidFill>
                  <a:latin typeface="Century Gothic" panose="020B0502020202020204" pitchFamily="34" charset="0"/>
                </a:rPr>
                <a:t>FR18+</a:t>
              </a:r>
            </a:p>
          </p:txBody>
        </p:sp>
      </p:grpSp>
      <p:pic>
        <p:nvPicPr>
          <p:cNvPr id="178" name="Picture 177"/>
          <p:cNvPicPr>
            <a:picLocks noChangeAspect="1"/>
          </p:cNvPicPr>
          <p:nvPr/>
        </p:nvPicPr>
        <p:blipFill>
          <a:blip r:embed="rId2"/>
          <a:stretch>
            <a:fillRect/>
          </a:stretch>
        </p:blipFill>
        <p:spPr>
          <a:xfrm>
            <a:off x="7936127" y="5218436"/>
            <a:ext cx="351762" cy="445670"/>
          </a:xfrm>
          <a:prstGeom prst="rect">
            <a:avLst/>
          </a:prstGeom>
        </p:spPr>
      </p:pic>
      <p:pic>
        <p:nvPicPr>
          <p:cNvPr id="179" name="Picture 178"/>
          <p:cNvPicPr>
            <a:picLocks noChangeAspect="1"/>
          </p:cNvPicPr>
          <p:nvPr/>
        </p:nvPicPr>
        <p:blipFill>
          <a:blip r:embed="rId3"/>
          <a:stretch>
            <a:fillRect/>
          </a:stretch>
        </p:blipFill>
        <p:spPr>
          <a:xfrm>
            <a:off x="7921008" y="4511763"/>
            <a:ext cx="382000" cy="389960"/>
          </a:xfrm>
          <a:prstGeom prst="rect">
            <a:avLst/>
          </a:prstGeom>
        </p:spPr>
      </p:pic>
      <p:pic>
        <p:nvPicPr>
          <p:cNvPr id="180" name="Picture 179"/>
          <p:cNvPicPr>
            <a:picLocks noChangeAspect="1"/>
          </p:cNvPicPr>
          <p:nvPr/>
        </p:nvPicPr>
        <p:blipFill>
          <a:blip r:embed="rId4"/>
          <a:stretch>
            <a:fillRect/>
          </a:stretch>
        </p:blipFill>
        <p:spPr>
          <a:xfrm>
            <a:off x="7917823" y="4758267"/>
            <a:ext cx="388370" cy="389962"/>
          </a:xfrm>
          <a:prstGeom prst="rect">
            <a:avLst/>
          </a:prstGeom>
        </p:spPr>
      </p:pic>
      <p:pic>
        <p:nvPicPr>
          <p:cNvPr id="181" name="Picture 180"/>
          <p:cNvPicPr>
            <a:picLocks noChangeAspect="1"/>
          </p:cNvPicPr>
          <p:nvPr/>
        </p:nvPicPr>
        <p:blipFill>
          <a:blip r:embed="rId5"/>
          <a:stretch>
            <a:fillRect/>
          </a:stretch>
        </p:blipFill>
        <p:spPr>
          <a:xfrm>
            <a:off x="7931353" y="4977402"/>
            <a:ext cx="361310" cy="445668"/>
          </a:xfrm>
          <a:prstGeom prst="rect">
            <a:avLst/>
          </a:prstGeom>
        </p:spPr>
      </p:pic>
      <p:pic>
        <p:nvPicPr>
          <p:cNvPr id="182" name="Picture 181"/>
          <p:cNvPicPr>
            <a:picLocks noChangeAspect="1"/>
          </p:cNvPicPr>
          <p:nvPr/>
        </p:nvPicPr>
        <p:blipFill>
          <a:blip r:embed="rId2"/>
          <a:stretch>
            <a:fillRect/>
          </a:stretch>
        </p:blipFill>
        <p:spPr>
          <a:xfrm>
            <a:off x="7722284" y="82085"/>
            <a:ext cx="334418" cy="423696"/>
          </a:xfrm>
          <a:prstGeom prst="rect">
            <a:avLst/>
          </a:prstGeom>
        </p:spPr>
      </p:pic>
      <p:pic>
        <p:nvPicPr>
          <p:cNvPr id="100" name="Picture 99"/>
          <p:cNvPicPr>
            <a:picLocks noChangeAspect="1"/>
          </p:cNvPicPr>
          <p:nvPr/>
        </p:nvPicPr>
        <p:blipFill>
          <a:blip r:embed="rId6"/>
          <a:stretch>
            <a:fillRect/>
          </a:stretch>
        </p:blipFill>
        <p:spPr>
          <a:xfrm>
            <a:off x="6930547" y="209775"/>
            <a:ext cx="316920" cy="373296"/>
          </a:xfrm>
          <a:prstGeom prst="rect">
            <a:avLst/>
          </a:prstGeom>
        </p:spPr>
      </p:pic>
      <p:grpSp>
        <p:nvGrpSpPr>
          <p:cNvPr id="99" name="Group 98"/>
          <p:cNvGrpSpPr/>
          <p:nvPr/>
        </p:nvGrpSpPr>
        <p:grpSpPr>
          <a:xfrm>
            <a:off x="6716846" y="510982"/>
            <a:ext cx="3163880" cy="1518839"/>
            <a:chOff x="6494452" y="2118"/>
            <a:chExt cx="3163880" cy="1518839"/>
          </a:xfrm>
        </p:grpSpPr>
        <p:sp>
          <p:nvSpPr>
            <p:cNvPr id="110" name="TextBox 109"/>
            <p:cNvSpPr txBox="1"/>
            <p:nvPr/>
          </p:nvSpPr>
          <p:spPr>
            <a:xfrm>
              <a:off x="6494452" y="936182"/>
              <a:ext cx="3163880" cy="584775"/>
            </a:xfrm>
            <a:prstGeom prst="rect">
              <a:avLst/>
            </a:prstGeom>
            <a:solidFill>
              <a:schemeClr val="bg1"/>
            </a:solidFill>
          </p:spPr>
          <p:txBody>
            <a:bodyPr wrap="square" rtlCol="0">
              <a:spAutoFit/>
            </a:bodyPr>
            <a:lstStyle/>
            <a:p>
              <a:r>
                <a:rPr lang="en-US" sz="1600" dirty="0">
                  <a:solidFill>
                    <a:srgbClr val="C00000"/>
                  </a:solidFill>
                  <a:latin typeface="Century Gothic" panose="020B0502020202020204" pitchFamily="34" charset="0"/>
                  <a:cs typeface="Courier New" pitchFamily="49" charset="0"/>
                </a:rPr>
                <a:t>French adults heavier </a:t>
              </a:r>
            </a:p>
            <a:p>
              <a:r>
                <a:rPr lang="en-US" sz="1600" dirty="0">
                  <a:solidFill>
                    <a:srgbClr val="C00000"/>
                  </a:solidFill>
                  <a:latin typeface="Century Gothic" panose="020B0502020202020204" pitchFamily="34" charset="0"/>
                  <a:cs typeface="Courier New" pitchFamily="49" charset="0"/>
                </a:rPr>
                <a:t>than Total Canada adults</a:t>
              </a:r>
            </a:p>
          </p:txBody>
        </p:sp>
        <p:cxnSp>
          <p:nvCxnSpPr>
            <p:cNvPr id="111" name="Straight Connector 110"/>
            <p:cNvCxnSpPr/>
            <p:nvPr/>
          </p:nvCxnSpPr>
          <p:spPr>
            <a:xfrm flipV="1">
              <a:off x="7003749" y="2118"/>
              <a:ext cx="496138" cy="943612"/>
            </a:xfrm>
            <a:prstGeom prst="line">
              <a:avLst/>
            </a:prstGeom>
            <a:ln w="3175">
              <a:solidFill>
                <a:srgbClr val="D34C4C"/>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p:cNvCxnSpPr/>
            <p:nvPr/>
          </p:nvCxnSpPr>
          <p:spPr>
            <a:xfrm flipH="1" flipV="1">
              <a:off x="6938732" y="83721"/>
              <a:ext cx="44410" cy="862130"/>
            </a:xfrm>
            <a:prstGeom prst="line">
              <a:avLst/>
            </a:prstGeom>
            <a:ln w="3175">
              <a:solidFill>
                <a:srgbClr val="D34C4C"/>
              </a:solidFill>
            </a:ln>
          </p:spPr>
          <p:style>
            <a:lnRef idx="1">
              <a:schemeClr val="accent1"/>
            </a:lnRef>
            <a:fillRef idx="0">
              <a:schemeClr val="accent1"/>
            </a:fillRef>
            <a:effectRef idx="0">
              <a:schemeClr val="accent1"/>
            </a:effectRef>
            <a:fontRef idx="minor">
              <a:schemeClr val="tx1"/>
            </a:fontRef>
          </p:style>
        </p:cxnSp>
      </p:grpSp>
      <p:sp>
        <p:nvSpPr>
          <p:cNvPr id="114" name="Arrow: Right 113"/>
          <p:cNvSpPr/>
          <p:nvPr/>
        </p:nvSpPr>
        <p:spPr>
          <a:xfrm>
            <a:off x="1918382" y="4311274"/>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340424850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6000">
                                      <p:stCondLst>
                                        <p:cond delay="500"/>
                                      </p:stCondLst>
                                      <p:childTnLst>
                                        <p:set>
                                          <p:cBhvr>
                                            <p:cTn id="6" dur="1" fill="hold">
                                              <p:stCondLst>
                                                <p:cond delay="0"/>
                                              </p:stCondLst>
                                            </p:cTn>
                                            <p:tgtEl>
                                              <p:spTgt spid="179"/>
                                            </p:tgtEl>
                                            <p:attrNameLst>
                                              <p:attrName>style.visibility</p:attrName>
                                            </p:attrNameLst>
                                          </p:cBhvr>
                                          <p:to>
                                            <p:strVal val="visible"/>
                                          </p:to>
                                        </p:set>
                                        <p:anim calcmode="lin" valueType="num" p14:bounceEnd="56000">
                                          <p:cBhvr additive="base">
                                            <p:cTn id="7" dur="500" fill="hold"/>
                                            <p:tgtEl>
                                              <p:spTgt spid="179"/>
                                            </p:tgtEl>
                                            <p:attrNameLst>
                                              <p:attrName>ppt_x</p:attrName>
                                            </p:attrNameLst>
                                          </p:cBhvr>
                                          <p:tavLst>
                                            <p:tav tm="0">
                                              <p:val>
                                                <p:strVal val="#ppt_x"/>
                                              </p:val>
                                            </p:tav>
                                            <p:tav tm="100000">
                                              <p:val>
                                                <p:strVal val="#ppt_x"/>
                                              </p:val>
                                            </p:tav>
                                          </p:tavLst>
                                        </p:anim>
                                        <p:anim calcmode="lin" valueType="num" p14:bounceEnd="56000">
                                          <p:cBhvr additive="base">
                                            <p:cTn id="8" dur="500" fill="hold"/>
                                            <p:tgtEl>
                                              <p:spTgt spid="179"/>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fill="hold" nodeType="afterEffect" p14:presetBounceEnd="56000">
                                      <p:stCondLst>
                                        <p:cond delay="0"/>
                                      </p:stCondLst>
                                      <p:childTnLst>
                                        <p:set>
                                          <p:cBhvr>
                                            <p:cTn id="11" dur="1" fill="hold">
                                              <p:stCondLst>
                                                <p:cond delay="0"/>
                                              </p:stCondLst>
                                            </p:cTn>
                                            <p:tgtEl>
                                              <p:spTgt spid="180"/>
                                            </p:tgtEl>
                                            <p:attrNameLst>
                                              <p:attrName>style.visibility</p:attrName>
                                            </p:attrNameLst>
                                          </p:cBhvr>
                                          <p:to>
                                            <p:strVal val="visible"/>
                                          </p:to>
                                        </p:set>
                                        <p:anim calcmode="lin" valueType="num" p14:bounceEnd="56000">
                                          <p:cBhvr additive="base">
                                            <p:cTn id="12" dur="500" fill="hold"/>
                                            <p:tgtEl>
                                              <p:spTgt spid="180"/>
                                            </p:tgtEl>
                                            <p:attrNameLst>
                                              <p:attrName>ppt_x</p:attrName>
                                            </p:attrNameLst>
                                          </p:cBhvr>
                                          <p:tavLst>
                                            <p:tav tm="0">
                                              <p:val>
                                                <p:strVal val="#ppt_x"/>
                                              </p:val>
                                            </p:tav>
                                            <p:tav tm="100000">
                                              <p:val>
                                                <p:strVal val="#ppt_x"/>
                                              </p:val>
                                            </p:tav>
                                          </p:tavLst>
                                        </p:anim>
                                        <p:anim calcmode="lin" valueType="num" p14:bounceEnd="56000">
                                          <p:cBhvr additive="base">
                                            <p:cTn id="13" dur="500" fill="hold"/>
                                            <p:tgtEl>
                                              <p:spTgt spid="180"/>
                                            </p:tgtEl>
                                            <p:attrNameLst>
                                              <p:attrName>ppt_y</p:attrName>
                                            </p:attrNameLst>
                                          </p:cBhvr>
                                          <p:tavLst>
                                            <p:tav tm="0">
                                              <p:val>
                                                <p:strVal val="1+#ppt_h/2"/>
                                              </p:val>
                                            </p:tav>
                                            <p:tav tm="100000">
                                              <p:val>
                                                <p:strVal val="#ppt_y"/>
                                              </p:val>
                                            </p:tav>
                                          </p:tavLst>
                                        </p:anim>
                                      </p:childTnLst>
                                    </p:cTn>
                                  </p:par>
                                </p:childTnLst>
                              </p:cTn>
                            </p:par>
                            <p:par>
                              <p:cTn id="14" fill="hold">
                                <p:stCondLst>
                                  <p:cond delay="1500"/>
                                </p:stCondLst>
                                <p:childTnLst>
                                  <p:par>
                                    <p:cTn id="15" presetID="2" presetClass="entr" presetSubtype="4" fill="hold" nodeType="afterEffect" p14:presetBounceEnd="56000">
                                      <p:stCondLst>
                                        <p:cond delay="0"/>
                                      </p:stCondLst>
                                      <p:childTnLst>
                                        <p:set>
                                          <p:cBhvr>
                                            <p:cTn id="16" dur="1" fill="hold">
                                              <p:stCondLst>
                                                <p:cond delay="0"/>
                                              </p:stCondLst>
                                            </p:cTn>
                                            <p:tgtEl>
                                              <p:spTgt spid="181"/>
                                            </p:tgtEl>
                                            <p:attrNameLst>
                                              <p:attrName>style.visibility</p:attrName>
                                            </p:attrNameLst>
                                          </p:cBhvr>
                                          <p:to>
                                            <p:strVal val="visible"/>
                                          </p:to>
                                        </p:set>
                                        <p:anim calcmode="lin" valueType="num" p14:bounceEnd="56000">
                                          <p:cBhvr additive="base">
                                            <p:cTn id="17" dur="500" fill="hold"/>
                                            <p:tgtEl>
                                              <p:spTgt spid="181"/>
                                            </p:tgtEl>
                                            <p:attrNameLst>
                                              <p:attrName>ppt_x</p:attrName>
                                            </p:attrNameLst>
                                          </p:cBhvr>
                                          <p:tavLst>
                                            <p:tav tm="0">
                                              <p:val>
                                                <p:strVal val="#ppt_x"/>
                                              </p:val>
                                            </p:tav>
                                            <p:tav tm="100000">
                                              <p:val>
                                                <p:strVal val="#ppt_x"/>
                                              </p:val>
                                            </p:tav>
                                          </p:tavLst>
                                        </p:anim>
                                        <p:anim calcmode="lin" valueType="num" p14:bounceEnd="56000">
                                          <p:cBhvr additive="base">
                                            <p:cTn id="18" dur="500" fill="hold"/>
                                            <p:tgtEl>
                                              <p:spTgt spid="181"/>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4" fill="hold" nodeType="afterEffect" p14:presetBounceEnd="56000">
                                      <p:stCondLst>
                                        <p:cond delay="0"/>
                                      </p:stCondLst>
                                      <p:childTnLst>
                                        <p:set>
                                          <p:cBhvr>
                                            <p:cTn id="21" dur="1" fill="hold">
                                              <p:stCondLst>
                                                <p:cond delay="0"/>
                                              </p:stCondLst>
                                            </p:cTn>
                                            <p:tgtEl>
                                              <p:spTgt spid="178"/>
                                            </p:tgtEl>
                                            <p:attrNameLst>
                                              <p:attrName>style.visibility</p:attrName>
                                            </p:attrNameLst>
                                          </p:cBhvr>
                                          <p:to>
                                            <p:strVal val="visible"/>
                                          </p:to>
                                        </p:set>
                                        <p:anim calcmode="lin" valueType="num" p14:bounceEnd="56000">
                                          <p:cBhvr additive="base">
                                            <p:cTn id="22" dur="500" fill="hold"/>
                                            <p:tgtEl>
                                              <p:spTgt spid="178"/>
                                            </p:tgtEl>
                                            <p:attrNameLst>
                                              <p:attrName>ppt_x</p:attrName>
                                            </p:attrNameLst>
                                          </p:cBhvr>
                                          <p:tavLst>
                                            <p:tav tm="0">
                                              <p:val>
                                                <p:strVal val="#ppt_x"/>
                                              </p:val>
                                            </p:tav>
                                            <p:tav tm="100000">
                                              <p:val>
                                                <p:strVal val="#ppt_x"/>
                                              </p:val>
                                            </p:tav>
                                          </p:tavLst>
                                        </p:anim>
                                        <p:anim calcmode="lin" valueType="num" p14:bounceEnd="56000">
                                          <p:cBhvr additive="base">
                                            <p:cTn id="23" dur="500" fill="hold"/>
                                            <p:tgtEl>
                                              <p:spTgt spid="178"/>
                                            </p:tgtEl>
                                            <p:attrNameLst>
                                              <p:attrName>ppt_y</p:attrName>
                                            </p:attrNameLst>
                                          </p:cBhvr>
                                          <p:tavLst>
                                            <p:tav tm="0">
                                              <p:val>
                                                <p:strVal val="1+#ppt_h/2"/>
                                              </p:val>
                                            </p:tav>
                                            <p:tav tm="100000">
                                              <p:val>
                                                <p:strVal val="#ppt_y"/>
                                              </p:val>
                                            </p:tav>
                                          </p:tavLst>
                                        </p:anim>
                                      </p:childTnLst>
                                    </p:cTn>
                                  </p:par>
                                </p:childTnLst>
                              </p:cTn>
                            </p:par>
                            <p:par>
                              <p:cTn id="24" fill="hold">
                                <p:stCondLst>
                                  <p:cond delay="2500"/>
                                </p:stCondLst>
                                <p:childTnLst>
                                  <p:par>
                                    <p:cTn id="25" presetID="2" presetClass="entr" presetSubtype="8" fill="hold" nodeType="afterEffect" p14:presetBounceEnd="56000">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14:bounceEnd="56000">
                                          <p:cBhvr additive="base">
                                            <p:cTn id="27" dur="500" fill="hold"/>
                                            <p:tgtEl>
                                              <p:spTgt spid="182"/>
                                            </p:tgtEl>
                                            <p:attrNameLst>
                                              <p:attrName>ppt_x</p:attrName>
                                            </p:attrNameLst>
                                          </p:cBhvr>
                                          <p:tavLst>
                                            <p:tav tm="0">
                                              <p:val>
                                                <p:strVal val="0-#ppt_w/2"/>
                                              </p:val>
                                            </p:tav>
                                            <p:tav tm="100000">
                                              <p:val>
                                                <p:strVal val="#ppt_x"/>
                                              </p:val>
                                            </p:tav>
                                          </p:tavLst>
                                        </p:anim>
                                        <p:anim calcmode="lin" valueType="num" p14:bounceEnd="56000">
                                          <p:cBhvr additive="base">
                                            <p:cTn id="28" dur="500" fill="hold"/>
                                            <p:tgtEl>
                                              <p:spTgt spid="182"/>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2" presetClass="entr" presetSubtype="4"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down)">
                                          <p:cBhvr>
                                            <p:cTn id="32" dur="1000"/>
                                            <p:tgtEl>
                                              <p:spTgt spid="99"/>
                                            </p:tgtEl>
                                          </p:cBhvr>
                                        </p:animEffect>
                                      </p:childTnLst>
                                    </p:cTn>
                                  </p:par>
                                </p:childTnLst>
                              </p:cTn>
                            </p:par>
                            <p:par>
                              <p:cTn id="33" fill="hold">
                                <p:stCondLst>
                                  <p:cond delay="4000"/>
                                </p:stCondLst>
                                <p:childTnLst>
                                  <p:par>
                                    <p:cTn id="34" presetID="2" presetClass="entr" presetSubtype="8" fill="hold" grpId="0" nodeType="afterEffect">
                                      <p:stCondLst>
                                        <p:cond delay="0"/>
                                      </p:stCondLst>
                                      <p:childTnLst>
                                        <p:set>
                                          <p:cBhvr>
                                            <p:cTn id="35" dur="1" fill="hold">
                                              <p:stCondLst>
                                                <p:cond delay="0"/>
                                              </p:stCondLst>
                                            </p:cTn>
                                            <p:tgtEl>
                                              <p:spTgt spid="114"/>
                                            </p:tgtEl>
                                            <p:attrNameLst>
                                              <p:attrName>style.visibility</p:attrName>
                                            </p:attrNameLst>
                                          </p:cBhvr>
                                          <p:to>
                                            <p:strVal val="visible"/>
                                          </p:to>
                                        </p:set>
                                        <p:anim calcmode="lin" valueType="num">
                                          <p:cBhvr additive="base">
                                            <p:cTn id="36" dur="500" fill="hold"/>
                                            <p:tgtEl>
                                              <p:spTgt spid="114"/>
                                            </p:tgtEl>
                                            <p:attrNameLst>
                                              <p:attrName>ppt_x</p:attrName>
                                            </p:attrNameLst>
                                          </p:cBhvr>
                                          <p:tavLst>
                                            <p:tav tm="0">
                                              <p:val>
                                                <p:strVal val="0-#ppt_w/2"/>
                                              </p:val>
                                            </p:tav>
                                            <p:tav tm="100000">
                                              <p:val>
                                                <p:strVal val="#ppt_x"/>
                                              </p:val>
                                            </p:tav>
                                          </p:tavLst>
                                        </p:anim>
                                        <p:anim calcmode="lin" valueType="num">
                                          <p:cBhvr additive="base">
                                            <p:cTn id="37" dur="500" fill="hold"/>
                                            <p:tgtEl>
                                              <p:spTgt spid="1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500"/>
                                      </p:stCondLst>
                                      <p:childTnLst>
                                        <p:set>
                                          <p:cBhvr>
                                            <p:cTn id="6" dur="1" fill="hold">
                                              <p:stCondLst>
                                                <p:cond delay="0"/>
                                              </p:stCondLst>
                                            </p:cTn>
                                            <p:tgtEl>
                                              <p:spTgt spid="179"/>
                                            </p:tgtEl>
                                            <p:attrNameLst>
                                              <p:attrName>style.visibility</p:attrName>
                                            </p:attrNameLst>
                                          </p:cBhvr>
                                          <p:to>
                                            <p:strVal val="visible"/>
                                          </p:to>
                                        </p:set>
                                        <p:anim calcmode="lin" valueType="num">
                                          <p:cBhvr additive="base">
                                            <p:cTn id="7" dur="500" fill="hold"/>
                                            <p:tgtEl>
                                              <p:spTgt spid="179"/>
                                            </p:tgtEl>
                                            <p:attrNameLst>
                                              <p:attrName>ppt_x</p:attrName>
                                            </p:attrNameLst>
                                          </p:cBhvr>
                                          <p:tavLst>
                                            <p:tav tm="0">
                                              <p:val>
                                                <p:strVal val="#ppt_x"/>
                                              </p:val>
                                            </p:tav>
                                            <p:tav tm="100000">
                                              <p:val>
                                                <p:strVal val="#ppt_x"/>
                                              </p:val>
                                            </p:tav>
                                          </p:tavLst>
                                        </p:anim>
                                        <p:anim calcmode="lin" valueType="num">
                                          <p:cBhvr additive="base">
                                            <p:cTn id="8" dur="500" fill="hold"/>
                                            <p:tgtEl>
                                              <p:spTgt spid="179"/>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fill="hold" nodeType="afterEffect">
                                      <p:stCondLst>
                                        <p:cond delay="0"/>
                                      </p:stCondLst>
                                      <p:childTnLst>
                                        <p:set>
                                          <p:cBhvr>
                                            <p:cTn id="11" dur="1" fill="hold">
                                              <p:stCondLst>
                                                <p:cond delay="0"/>
                                              </p:stCondLst>
                                            </p:cTn>
                                            <p:tgtEl>
                                              <p:spTgt spid="180"/>
                                            </p:tgtEl>
                                            <p:attrNameLst>
                                              <p:attrName>style.visibility</p:attrName>
                                            </p:attrNameLst>
                                          </p:cBhvr>
                                          <p:to>
                                            <p:strVal val="visible"/>
                                          </p:to>
                                        </p:set>
                                        <p:anim calcmode="lin" valueType="num">
                                          <p:cBhvr additive="base">
                                            <p:cTn id="12" dur="500" fill="hold"/>
                                            <p:tgtEl>
                                              <p:spTgt spid="180"/>
                                            </p:tgtEl>
                                            <p:attrNameLst>
                                              <p:attrName>ppt_x</p:attrName>
                                            </p:attrNameLst>
                                          </p:cBhvr>
                                          <p:tavLst>
                                            <p:tav tm="0">
                                              <p:val>
                                                <p:strVal val="#ppt_x"/>
                                              </p:val>
                                            </p:tav>
                                            <p:tav tm="100000">
                                              <p:val>
                                                <p:strVal val="#ppt_x"/>
                                              </p:val>
                                            </p:tav>
                                          </p:tavLst>
                                        </p:anim>
                                        <p:anim calcmode="lin" valueType="num">
                                          <p:cBhvr additive="base">
                                            <p:cTn id="13" dur="500" fill="hold"/>
                                            <p:tgtEl>
                                              <p:spTgt spid="180"/>
                                            </p:tgtEl>
                                            <p:attrNameLst>
                                              <p:attrName>ppt_y</p:attrName>
                                            </p:attrNameLst>
                                          </p:cBhvr>
                                          <p:tavLst>
                                            <p:tav tm="0">
                                              <p:val>
                                                <p:strVal val="1+#ppt_h/2"/>
                                              </p:val>
                                            </p:tav>
                                            <p:tav tm="100000">
                                              <p:val>
                                                <p:strVal val="#ppt_y"/>
                                              </p:val>
                                            </p:tav>
                                          </p:tavLst>
                                        </p:anim>
                                      </p:childTnLst>
                                    </p:cTn>
                                  </p:par>
                                </p:childTnLst>
                              </p:cTn>
                            </p:par>
                            <p:par>
                              <p:cTn id="14" fill="hold">
                                <p:stCondLst>
                                  <p:cond delay="1500"/>
                                </p:stCondLst>
                                <p:childTnLst>
                                  <p:par>
                                    <p:cTn id="15" presetID="2" presetClass="entr" presetSubtype="4" fill="hold" nodeType="afterEffect">
                                      <p:stCondLst>
                                        <p:cond delay="0"/>
                                      </p:stCondLst>
                                      <p:childTnLst>
                                        <p:set>
                                          <p:cBhvr>
                                            <p:cTn id="16" dur="1" fill="hold">
                                              <p:stCondLst>
                                                <p:cond delay="0"/>
                                              </p:stCondLst>
                                            </p:cTn>
                                            <p:tgtEl>
                                              <p:spTgt spid="181"/>
                                            </p:tgtEl>
                                            <p:attrNameLst>
                                              <p:attrName>style.visibility</p:attrName>
                                            </p:attrNameLst>
                                          </p:cBhvr>
                                          <p:to>
                                            <p:strVal val="visible"/>
                                          </p:to>
                                        </p:set>
                                        <p:anim calcmode="lin" valueType="num">
                                          <p:cBhvr additive="base">
                                            <p:cTn id="17" dur="500" fill="hold"/>
                                            <p:tgtEl>
                                              <p:spTgt spid="181"/>
                                            </p:tgtEl>
                                            <p:attrNameLst>
                                              <p:attrName>ppt_x</p:attrName>
                                            </p:attrNameLst>
                                          </p:cBhvr>
                                          <p:tavLst>
                                            <p:tav tm="0">
                                              <p:val>
                                                <p:strVal val="#ppt_x"/>
                                              </p:val>
                                            </p:tav>
                                            <p:tav tm="100000">
                                              <p:val>
                                                <p:strVal val="#ppt_x"/>
                                              </p:val>
                                            </p:tav>
                                          </p:tavLst>
                                        </p:anim>
                                        <p:anim calcmode="lin" valueType="num">
                                          <p:cBhvr additive="base">
                                            <p:cTn id="18" dur="500" fill="hold"/>
                                            <p:tgtEl>
                                              <p:spTgt spid="181"/>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4" fill="hold" nodeType="afterEffect">
                                      <p:stCondLst>
                                        <p:cond delay="0"/>
                                      </p:stCondLst>
                                      <p:childTnLst>
                                        <p:set>
                                          <p:cBhvr>
                                            <p:cTn id="21" dur="1" fill="hold">
                                              <p:stCondLst>
                                                <p:cond delay="0"/>
                                              </p:stCondLst>
                                            </p:cTn>
                                            <p:tgtEl>
                                              <p:spTgt spid="178"/>
                                            </p:tgtEl>
                                            <p:attrNameLst>
                                              <p:attrName>style.visibility</p:attrName>
                                            </p:attrNameLst>
                                          </p:cBhvr>
                                          <p:to>
                                            <p:strVal val="visible"/>
                                          </p:to>
                                        </p:set>
                                        <p:anim calcmode="lin" valueType="num">
                                          <p:cBhvr additive="base">
                                            <p:cTn id="22" dur="500" fill="hold"/>
                                            <p:tgtEl>
                                              <p:spTgt spid="178"/>
                                            </p:tgtEl>
                                            <p:attrNameLst>
                                              <p:attrName>ppt_x</p:attrName>
                                            </p:attrNameLst>
                                          </p:cBhvr>
                                          <p:tavLst>
                                            <p:tav tm="0">
                                              <p:val>
                                                <p:strVal val="#ppt_x"/>
                                              </p:val>
                                            </p:tav>
                                            <p:tav tm="100000">
                                              <p:val>
                                                <p:strVal val="#ppt_x"/>
                                              </p:val>
                                            </p:tav>
                                          </p:tavLst>
                                        </p:anim>
                                        <p:anim calcmode="lin" valueType="num">
                                          <p:cBhvr additive="base">
                                            <p:cTn id="23" dur="500" fill="hold"/>
                                            <p:tgtEl>
                                              <p:spTgt spid="178"/>
                                            </p:tgtEl>
                                            <p:attrNameLst>
                                              <p:attrName>ppt_y</p:attrName>
                                            </p:attrNameLst>
                                          </p:cBhvr>
                                          <p:tavLst>
                                            <p:tav tm="0">
                                              <p:val>
                                                <p:strVal val="1+#ppt_h/2"/>
                                              </p:val>
                                            </p:tav>
                                            <p:tav tm="100000">
                                              <p:val>
                                                <p:strVal val="#ppt_y"/>
                                              </p:val>
                                            </p:tav>
                                          </p:tavLst>
                                        </p:anim>
                                      </p:childTnLst>
                                    </p:cTn>
                                  </p:par>
                                </p:childTnLst>
                              </p:cTn>
                            </p:par>
                            <p:par>
                              <p:cTn id="24" fill="hold">
                                <p:stCondLst>
                                  <p:cond delay="2500"/>
                                </p:stCondLst>
                                <p:childTnLst>
                                  <p:par>
                                    <p:cTn id="25" presetID="2" presetClass="entr" presetSubtype="8" fill="hold" nodeType="afterEffect">
                                      <p:stCondLst>
                                        <p:cond delay="0"/>
                                      </p:stCondLst>
                                      <p:childTnLst>
                                        <p:set>
                                          <p:cBhvr>
                                            <p:cTn id="26" dur="1" fill="hold">
                                              <p:stCondLst>
                                                <p:cond delay="0"/>
                                              </p:stCondLst>
                                            </p:cTn>
                                            <p:tgtEl>
                                              <p:spTgt spid="182"/>
                                            </p:tgtEl>
                                            <p:attrNameLst>
                                              <p:attrName>style.visibility</p:attrName>
                                            </p:attrNameLst>
                                          </p:cBhvr>
                                          <p:to>
                                            <p:strVal val="visible"/>
                                          </p:to>
                                        </p:set>
                                        <p:anim calcmode="lin" valueType="num">
                                          <p:cBhvr additive="base">
                                            <p:cTn id="27" dur="500" fill="hold"/>
                                            <p:tgtEl>
                                              <p:spTgt spid="182"/>
                                            </p:tgtEl>
                                            <p:attrNameLst>
                                              <p:attrName>ppt_x</p:attrName>
                                            </p:attrNameLst>
                                          </p:cBhvr>
                                          <p:tavLst>
                                            <p:tav tm="0">
                                              <p:val>
                                                <p:strVal val="0-#ppt_w/2"/>
                                              </p:val>
                                            </p:tav>
                                            <p:tav tm="100000">
                                              <p:val>
                                                <p:strVal val="#ppt_x"/>
                                              </p:val>
                                            </p:tav>
                                          </p:tavLst>
                                        </p:anim>
                                        <p:anim calcmode="lin" valueType="num">
                                          <p:cBhvr additive="base">
                                            <p:cTn id="28" dur="500" fill="hold"/>
                                            <p:tgtEl>
                                              <p:spTgt spid="182"/>
                                            </p:tgtEl>
                                            <p:attrNameLst>
                                              <p:attrName>ppt_y</p:attrName>
                                            </p:attrNameLst>
                                          </p:cBhvr>
                                          <p:tavLst>
                                            <p:tav tm="0">
                                              <p:val>
                                                <p:strVal val="#ppt_y"/>
                                              </p:val>
                                            </p:tav>
                                            <p:tav tm="100000">
                                              <p:val>
                                                <p:strVal val="#ppt_y"/>
                                              </p:val>
                                            </p:tav>
                                          </p:tavLst>
                                        </p:anim>
                                      </p:childTnLst>
                                    </p:cTn>
                                  </p:par>
                                </p:childTnLst>
                              </p:cTn>
                            </p:par>
                            <p:par>
                              <p:cTn id="29" fill="hold">
                                <p:stCondLst>
                                  <p:cond delay="3000"/>
                                </p:stCondLst>
                                <p:childTnLst>
                                  <p:par>
                                    <p:cTn id="30" presetID="22" presetClass="entr" presetSubtype="4" fill="hold" nodeType="afterEffect">
                                      <p:stCondLst>
                                        <p:cond delay="0"/>
                                      </p:stCondLst>
                                      <p:childTnLst>
                                        <p:set>
                                          <p:cBhvr>
                                            <p:cTn id="31" dur="1" fill="hold">
                                              <p:stCondLst>
                                                <p:cond delay="0"/>
                                              </p:stCondLst>
                                            </p:cTn>
                                            <p:tgtEl>
                                              <p:spTgt spid="99"/>
                                            </p:tgtEl>
                                            <p:attrNameLst>
                                              <p:attrName>style.visibility</p:attrName>
                                            </p:attrNameLst>
                                          </p:cBhvr>
                                          <p:to>
                                            <p:strVal val="visible"/>
                                          </p:to>
                                        </p:set>
                                        <p:animEffect transition="in" filter="wipe(down)">
                                          <p:cBhvr>
                                            <p:cTn id="32" dur="1000"/>
                                            <p:tgtEl>
                                              <p:spTgt spid="99"/>
                                            </p:tgtEl>
                                          </p:cBhvr>
                                        </p:animEffect>
                                      </p:childTnLst>
                                    </p:cTn>
                                  </p:par>
                                </p:childTnLst>
                              </p:cTn>
                            </p:par>
                            <p:par>
                              <p:cTn id="33" fill="hold">
                                <p:stCondLst>
                                  <p:cond delay="4000"/>
                                </p:stCondLst>
                                <p:childTnLst>
                                  <p:par>
                                    <p:cTn id="34" presetID="2" presetClass="entr" presetSubtype="8" fill="hold" grpId="0" nodeType="afterEffect">
                                      <p:stCondLst>
                                        <p:cond delay="0"/>
                                      </p:stCondLst>
                                      <p:childTnLst>
                                        <p:set>
                                          <p:cBhvr>
                                            <p:cTn id="35" dur="1" fill="hold">
                                              <p:stCondLst>
                                                <p:cond delay="0"/>
                                              </p:stCondLst>
                                            </p:cTn>
                                            <p:tgtEl>
                                              <p:spTgt spid="114"/>
                                            </p:tgtEl>
                                            <p:attrNameLst>
                                              <p:attrName>style.visibility</p:attrName>
                                            </p:attrNameLst>
                                          </p:cBhvr>
                                          <p:to>
                                            <p:strVal val="visible"/>
                                          </p:to>
                                        </p:set>
                                        <p:anim calcmode="lin" valueType="num">
                                          <p:cBhvr additive="base">
                                            <p:cTn id="36" dur="500" fill="hold"/>
                                            <p:tgtEl>
                                              <p:spTgt spid="114"/>
                                            </p:tgtEl>
                                            <p:attrNameLst>
                                              <p:attrName>ppt_x</p:attrName>
                                            </p:attrNameLst>
                                          </p:cBhvr>
                                          <p:tavLst>
                                            <p:tav tm="0">
                                              <p:val>
                                                <p:strVal val="0-#ppt_w/2"/>
                                              </p:val>
                                            </p:tav>
                                            <p:tav tm="100000">
                                              <p:val>
                                                <p:strVal val="#ppt_x"/>
                                              </p:val>
                                            </p:tav>
                                          </p:tavLst>
                                        </p:anim>
                                        <p:anim calcmode="lin" valueType="num">
                                          <p:cBhvr additive="base">
                                            <p:cTn id="37" dur="500" fill="hold"/>
                                            <p:tgtEl>
                                              <p:spTgt spid="1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 grpId="0" animBg="1"/>
        </p:bldLst>
      </p:timing>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p:cNvGrpSpPr/>
          <p:nvPr/>
        </p:nvGrpSpPr>
        <p:grpSpPr>
          <a:xfrm>
            <a:off x="394492" y="2321073"/>
            <a:ext cx="10270866" cy="1205771"/>
            <a:chOff x="394492" y="2237943"/>
            <a:chExt cx="10270866" cy="1205771"/>
          </a:xfrm>
        </p:grpSpPr>
        <p:grpSp>
          <p:nvGrpSpPr>
            <p:cNvPr id="55" name="Group 54"/>
            <p:cNvGrpSpPr/>
            <p:nvPr/>
          </p:nvGrpSpPr>
          <p:grpSpPr>
            <a:xfrm>
              <a:off x="754987" y="2237943"/>
              <a:ext cx="9910371" cy="1205771"/>
              <a:chOff x="-11669486" y="-1545133"/>
              <a:chExt cx="2993572" cy="4438942"/>
            </a:xfrm>
          </p:grpSpPr>
          <p:cxnSp>
            <p:nvCxnSpPr>
              <p:cNvPr id="57" name="Straight Connector 56"/>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69" name="TextBox 68"/>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70" name="TextBox 69"/>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1165317" y="3786709"/>
            <a:ext cx="119785" cy="2533632"/>
            <a:chOff x="1165317" y="3786709"/>
            <a:chExt cx="119785" cy="2533632"/>
          </a:xfrm>
        </p:grpSpPr>
        <p:cxnSp>
          <p:nvCxnSpPr>
            <p:cNvPr id="221" name="Straight Connector 220"/>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4" name="Straight Connector 30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5" name="Straight Connector 30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sp>
        <p:nvSpPr>
          <p:cNvPr id="433" name="Isosceles Triangle 432"/>
          <p:cNvSpPr/>
          <p:nvPr/>
        </p:nvSpPr>
        <p:spPr>
          <a:xfrm>
            <a:off x="978903"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grpSp>
        <p:nvGrpSpPr>
          <p:cNvPr id="17" name="Group 16"/>
          <p:cNvGrpSpPr/>
          <p:nvPr/>
        </p:nvGrpSpPr>
        <p:grpSpPr>
          <a:xfrm>
            <a:off x="1121096" y="215922"/>
            <a:ext cx="3016341" cy="2901812"/>
            <a:chOff x="995789" y="493906"/>
            <a:chExt cx="3294331" cy="3169247"/>
          </a:xfrm>
        </p:grpSpPr>
        <p:cxnSp>
          <p:nvCxnSpPr>
            <p:cNvPr id="429" name="Straight Connector 428"/>
            <p:cNvCxnSpPr/>
            <p:nvPr/>
          </p:nvCxnSpPr>
          <p:spPr>
            <a:xfrm flipH="1">
              <a:off x="1184465" y="2763520"/>
              <a:ext cx="217032" cy="899633"/>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3" name="Group 2"/>
            <p:cNvGrpSpPr/>
            <p:nvPr/>
          </p:nvGrpSpPr>
          <p:grpSpPr>
            <a:xfrm rot="21131011">
              <a:off x="995789" y="493906"/>
              <a:ext cx="3294331" cy="2156423"/>
              <a:chOff x="731428" y="798127"/>
              <a:chExt cx="3294331" cy="2156423"/>
            </a:xfrm>
          </p:grpSpPr>
          <p:grpSp>
            <p:nvGrpSpPr>
              <p:cNvPr id="441" name="Group 440"/>
              <p:cNvGrpSpPr/>
              <p:nvPr/>
            </p:nvGrpSpPr>
            <p:grpSpPr>
              <a:xfrm>
                <a:off x="731428" y="798127"/>
                <a:ext cx="3294331" cy="2082977"/>
                <a:chOff x="6296626" y="1378368"/>
                <a:chExt cx="2576477" cy="1650539"/>
              </a:xfrm>
            </p:grpSpPr>
            <p:pic>
              <p:nvPicPr>
                <p:cNvPr id="444" name="Picture 443"/>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45" name="Rectangle 444"/>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2" name="TextBox 441"/>
              <p:cNvSpPr txBox="1"/>
              <p:nvPr/>
            </p:nvSpPr>
            <p:spPr>
              <a:xfrm>
                <a:off x="804890" y="2615996"/>
                <a:ext cx="3147406" cy="338554"/>
              </a:xfrm>
              <a:prstGeom prst="rect">
                <a:avLst/>
              </a:prstGeom>
              <a:noFill/>
            </p:spPr>
            <p:txBody>
              <a:bodyPr wrap="square" rtlCol="0">
                <a:spAutoFit/>
              </a:bodyPr>
              <a:lstStyle/>
              <a:p>
                <a:pPr algn="ctr"/>
                <a:r>
                  <a:rPr lang="en-US" sz="1600" i="1" dirty="0">
                    <a:solidFill>
                      <a:srgbClr val="0070C0"/>
                    </a:solidFill>
                  </a:rPr>
                  <a:t>Band hits the stage</a:t>
                </a:r>
              </a:p>
            </p:txBody>
          </p:sp>
          <p:pic>
            <p:nvPicPr>
              <p:cNvPr id="446" name="Picture 445"/>
              <p:cNvPicPr>
                <a:picLocks noChangeAspect="1"/>
              </p:cNvPicPr>
              <p:nvPr/>
            </p:nvPicPr>
            <p:blipFill rotWithShape="1">
              <a:blip r:embed="rId3"/>
              <a:srcRect l="15810" t="6267" r="3905" b="11600"/>
              <a:stretch/>
            </p:blipFill>
            <p:spPr>
              <a:xfrm>
                <a:off x="1032199" y="920198"/>
                <a:ext cx="2692789" cy="1721724"/>
              </a:xfrm>
              <a:prstGeom prst="rect">
                <a:avLst/>
              </a:prstGeom>
            </p:spPr>
          </p:pic>
        </p:grpSp>
      </p:grpSp>
      <p:sp>
        <p:nvSpPr>
          <p:cNvPr id="74" name="TextBox 73"/>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75" name="TextBox 74"/>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76" name="Picture 75"/>
          <p:cNvPicPr>
            <a:picLocks noChangeAspect="1"/>
          </p:cNvPicPr>
          <p:nvPr/>
        </p:nvPicPr>
        <p:blipFill>
          <a:blip r:embed="rId4"/>
          <a:stretch>
            <a:fillRect/>
          </a:stretch>
        </p:blipFill>
        <p:spPr>
          <a:xfrm>
            <a:off x="19250" y="0"/>
            <a:ext cx="1690410" cy="390930"/>
          </a:xfrm>
          <a:prstGeom prst="rect">
            <a:avLst/>
          </a:prstGeom>
        </p:spPr>
      </p:pic>
      <p:sp>
        <p:nvSpPr>
          <p:cNvPr id="4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6" name="Freeform 55"/>
          <p:cNvSpPr/>
          <p:nvPr/>
        </p:nvSpPr>
        <p:spPr>
          <a:xfrm>
            <a:off x="1103098" y="313569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65"/>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66"/>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TextBox 63"/>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65" name="TextBox 64"/>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10566168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3.125E-6 -3.33333E-6 L 0.01459 -3.33333E-6 " pathEditMode="relative" rAng="0" ptsTypes="AA" p14:bounceEnd="46000">
                                          <p:cBhvr>
                                            <p:cTn id="6" dur="1000" fill="hold"/>
                                            <p:tgtEl>
                                              <p:spTgt spid="433"/>
                                            </p:tgtEl>
                                            <p:attrNameLst>
                                              <p:attrName>ppt_x</p:attrName>
                                              <p:attrName>ppt_y</p:attrName>
                                            </p:attrNameLst>
                                          </p:cBhvr>
                                          <p:rCtr x="72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wipe(left)">
                                          <p:cBhvr>
                                            <p:cTn id="14" dur="1000"/>
                                            <p:tgtEl>
                                              <p:spTgt spid="56"/>
                                            </p:tgtEl>
                                          </p:cBhvr>
                                        </p:animEffect>
                                      </p:childTnLst>
                                    </p:cTn>
                                  </p:par>
                                  <p:par>
                                    <p:cTn id="15" presetID="22" presetClass="entr" presetSubtype="1"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3" grpId="0" animBg="1"/>
          <p:bldP spid="5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3.125E-6 -3.33333E-6 L 0.01459 -3.33333E-6 " pathEditMode="relative" rAng="0" ptsTypes="AA">
                                          <p:cBhvr>
                                            <p:cTn id="6" dur="1000" fill="hold"/>
                                            <p:tgtEl>
                                              <p:spTgt spid="433"/>
                                            </p:tgtEl>
                                            <p:attrNameLst>
                                              <p:attrName>ppt_x</p:attrName>
                                              <p:attrName>ppt_y</p:attrName>
                                            </p:attrNameLst>
                                          </p:cBhvr>
                                          <p:rCtr x="729"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wipe(down)">
                                          <p:cBhvr>
                                            <p:cTn id="10" dur="1000"/>
                                            <p:tgtEl>
                                              <p:spTgt spid="2"/>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56"/>
                                            </p:tgtEl>
                                            <p:attrNameLst>
                                              <p:attrName>style.visibility</p:attrName>
                                            </p:attrNameLst>
                                          </p:cBhvr>
                                          <p:to>
                                            <p:strVal val="visible"/>
                                          </p:to>
                                        </p:set>
                                        <p:animEffect transition="in" filter="wipe(left)">
                                          <p:cBhvr>
                                            <p:cTn id="14" dur="1000"/>
                                            <p:tgtEl>
                                              <p:spTgt spid="56"/>
                                            </p:tgtEl>
                                          </p:cBhvr>
                                        </p:animEffect>
                                      </p:childTnLst>
                                    </p:cTn>
                                  </p:par>
                                  <p:par>
                                    <p:cTn id="15" presetID="22" presetClass="entr" presetSubtype="1" fill="hold" nodeType="withEffect">
                                      <p:stCondLst>
                                        <p:cond delay="500"/>
                                      </p:stCondLst>
                                      <p:childTnLst>
                                        <p:set>
                                          <p:cBhvr>
                                            <p:cTn id="16" dur="1" fill="hold">
                                              <p:stCondLst>
                                                <p:cond delay="0"/>
                                              </p:stCondLst>
                                            </p:cTn>
                                            <p:tgtEl>
                                              <p:spTgt spid="17"/>
                                            </p:tgtEl>
                                            <p:attrNameLst>
                                              <p:attrName>style.visibility</p:attrName>
                                            </p:attrNameLst>
                                          </p:cBhvr>
                                          <p:to>
                                            <p:strVal val="visible"/>
                                          </p:to>
                                        </p:set>
                                        <p:animEffect transition="in" filter="wipe(up)">
                                          <p:cBhvr>
                                            <p:cTn id="1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3" grpId="0" animBg="1"/>
          <p:bldP spid="56" grpId="0" animBg="1"/>
        </p:bldLst>
      </p:timing>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0070C0"/>
                </a:solidFill>
                <a:latin typeface="Century Gothic" panose="020B0502020202020204" pitchFamily="34" charset="0"/>
              </a:rPr>
              <a:t>Adults 18+ </a:t>
            </a:r>
            <a:r>
              <a:rPr lang="en-US" sz="1400" b="1" u="sng" dirty="0">
                <a:solidFill>
                  <a:srgbClr val="0070C0"/>
                </a:solidFill>
                <a:latin typeface="Century Gothic" panose="020B0502020202020204" pitchFamily="34" charset="0"/>
              </a:rPr>
              <a:t>2016</a:t>
            </a:r>
            <a:r>
              <a:rPr lang="en-US" sz="1400" dirty="0">
                <a:solidFill>
                  <a:srgbClr val="0070C0"/>
                </a:solidFill>
                <a:latin typeface="Century Gothic" panose="020B0502020202020204" pitchFamily="34" charset="0"/>
              </a:rPr>
              <a:t> Weekly </a:t>
            </a:r>
          </a:p>
          <a:p>
            <a:pPr algn="ctr"/>
            <a:r>
              <a:rPr lang="en-US" sz="1400" dirty="0">
                <a:solidFill>
                  <a:srgbClr val="0070C0"/>
                </a:solidFill>
                <a:latin typeface="Century Gothic" panose="020B0502020202020204" pitchFamily="34" charset="0"/>
              </a:rPr>
              <a:t>Reach/Minutes</a:t>
            </a:r>
          </a:p>
          <a:p>
            <a:pPr algn="ctr"/>
            <a:r>
              <a:rPr lang="en-US" sz="1400" b="1" dirty="0">
                <a:solidFill>
                  <a:srgbClr val="0070C0"/>
                </a:solidFill>
                <a:latin typeface="Century Gothic" panose="020B0502020202020204" pitchFamily="34" charset="0"/>
              </a:rPr>
              <a:t>RADIO</a:t>
            </a:r>
          </a:p>
        </p:txBody>
      </p:sp>
      <p:sp>
        <p:nvSpPr>
          <p:cNvPr id="168" name="TextBox 167"/>
          <p:cNvSpPr txBox="1"/>
          <p:nvPr/>
        </p:nvSpPr>
        <p:spPr>
          <a:xfrm>
            <a:off x="8241084" y="4546392"/>
            <a:ext cx="1202346" cy="314894"/>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endParaRPr lang="en-US" sz="1400" dirty="0">
                <a:solidFill>
                  <a:srgbClr val="0070C0"/>
                </a:solidFill>
                <a:latin typeface="Century Gothic" panose="020B0502020202020204" pitchFamily="34" charset="0"/>
              </a:endParaRPr>
            </a:p>
            <a:p>
              <a:pPr algn="r">
                <a:lnSpc>
                  <a:spcPts val="1900"/>
                </a:lnSpc>
              </a:pPr>
              <a:endParaRPr lang="en-US" sz="1400" dirty="0">
                <a:solidFill>
                  <a:srgbClr val="0070C0"/>
                </a:solidFill>
                <a:latin typeface="Century Gothic" panose="020B0502020202020204" pitchFamily="34" charset="0"/>
              </a:endParaRPr>
            </a:p>
            <a:p>
              <a:pPr algn="r">
                <a:lnSpc>
                  <a:spcPts val="1900"/>
                </a:lnSpc>
              </a:pPr>
              <a:r>
                <a:rPr lang="en-US" sz="1400" dirty="0">
                  <a:solidFill>
                    <a:srgbClr val="0070C0"/>
                  </a:solidFill>
                  <a:latin typeface="Century Gothic" panose="020B0502020202020204" pitchFamily="34" charset="0"/>
                </a:rPr>
                <a:t>90%  1,031</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0070C0"/>
                  </a:solidFill>
                  <a:latin typeface="Century Gothic" panose="020B0502020202020204" pitchFamily="34" charset="0"/>
                </a:rPr>
                <a:t>W 18+</a:t>
              </a:r>
            </a:p>
            <a:p>
              <a:pPr algn="r">
                <a:lnSpc>
                  <a:spcPts val="1900"/>
                </a:lnSpc>
              </a:pPr>
              <a:r>
                <a:rPr lang="en-US" sz="1400" dirty="0">
                  <a:solidFill>
                    <a:srgbClr val="0070C0"/>
                  </a:solidFill>
                  <a:latin typeface="Century Gothic" panose="020B0502020202020204" pitchFamily="34" charset="0"/>
                </a:rPr>
                <a:t>$75m+HI</a:t>
              </a:r>
            </a:p>
            <a:p>
              <a:pPr algn="r">
                <a:lnSpc>
                  <a:spcPts val="1900"/>
                </a:lnSpc>
              </a:pPr>
              <a:r>
                <a:rPr lang="en-US" sz="1400" dirty="0">
                  <a:solidFill>
                    <a:srgbClr val="0070C0"/>
                  </a:solidFill>
                  <a:latin typeface="Century Gothic" panose="020B0502020202020204" pitchFamily="34" charset="0"/>
                </a:rPr>
                <a:t>FR18+</a:t>
              </a:r>
            </a:p>
          </p:txBody>
        </p:sp>
      </p:grpSp>
      <p:pic>
        <p:nvPicPr>
          <p:cNvPr id="125" name="Picture 124"/>
          <p:cNvPicPr>
            <a:picLocks noChangeAspect="1"/>
          </p:cNvPicPr>
          <p:nvPr/>
        </p:nvPicPr>
        <p:blipFill>
          <a:blip r:embed="rId2"/>
          <a:stretch>
            <a:fillRect/>
          </a:stretch>
        </p:blipFill>
        <p:spPr>
          <a:xfrm>
            <a:off x="7999427" y="4533236"/>
            <a:ext cx="373804" cy="381592"/>
          </a:xfrm>
          <a:prstGeom prst="rect">
            <a:avLst/>
          </a:prstGeom>
        </p:spPr>
      </p:pic>
      <p:pic>
        <p:nvPicPr>
          <p:cNvPr id="126" name="Picture 125"/>
          <p:cNvPicPr>
            <a:picLocks noChangeAspect="1"/>
          </p:cNvPicPr>
          <p:nvPr/>
        </p:nvPicPr>
        <p:blipFill>
          <a:blip r:embed="rId3"/>
          <a:stretch>
            <a:fillRect/>
          </a:stretch>
        </p:blipFill>
        <p:spPr>
          <a:xfrm>
            <a:off x="7996312" y="4770459"/>
            <a:ext cx="380034" cy="381592"/>
          </a:xfrm>
          <a:prstGeom prst="rect">
            <a:avLst/>
          </a:prstGeom>
        </p:spPr>
      </p:pic>
      <p:pic>
        <p:nvPicPr>
          <p:cNvPr id="131" name="Picture 130"/>
          <p:cNvPicPr>
            <a:picLocks noChangeAspect="1"/>
          </p:cNvPicPr>
          <p:nvPr/>
        </p:nvPicPr>
        <p:blipFill>
          <a:blip r:embed="rId4"/>
          <a:stretch>
            <a:fillRect/>
          </a:stretch>
        </p:blipFill>
        <p:spPr>
          <a:xfrm>
            <a:off x="8009551" y="4987881"/>
            <a:ext cx="353556" cy="436104"/>
          </a:xfrm>
          <a:prstGeom prst="rect">
            <a:avLst/>
          </a:prstGeom>
        </p:spPr>
      </p:pic>
      <p:pic>
        <p:nvPicPr>
          <p:cNvPr id="132" name="Picture 131"/>
          <p:cNvPicPr>
            <a:picLocks noChangeAspect="1"/>
          </p:cNvPicPr>
          <p:nvPr/>
        </p:nvPicPr>
        <p:blipFill>
          <a:blip r:embed="rId5"/>
          <a:stretch>
            <a:fillRect/>
          </a:stretch>
        </p:blipFill>
        <p:spPr>
          <a:xfrm>
            <a:off x="8014223" y="5231015"/>
            <a:ext cx="344212" cy="436106"/>
          </a:xfrm>
          <a:prstGeom prst="rect">
            <a:avLst/>
          </a:prstGeom>
        </p:spPr>
      </p:pic>
      <p:pic>
        <p:nvPicPr>
          <p:cNvPr id="162" name="Picture 161"/>
          <p:cNvPicPr>
            <a:picLocks noChangeAspect="1"/>
          </p:cNvPicPr>
          <p:nvPr/>
        </p:nvPicPr>
        <p:blipFill>
          <a:blip r:embed="rId5"/>
          <a:stretch>
            <a:fillRect/>
          </a:stretch>
        </p:blipFill>
        <p:spPr>
          <a:xfrm>
            <a:off x="4303876" y="1014971"/>
            <a:ext cx="332424" cy="421170"/>
          </a:xfrm>
          <a:prstGeom prst="rect">
            <a:avLst/>
          </a:prstGeom>
        </p:spPr>
      </p:pic>
      <p:pic>
        <p:nvPicPr>
          <p:cNvPr id="127" name="Picture 126"/>
          <p:cNvPicPr>
            <a:picLocks noChangeAspect="1"/>
          </p:cNvPicPr>
          <p:nvPr/>
        </p:nvPicPr>
        <p:blipFill>
          <a:blip r:embed="rId6"/>
          <a:stretch>
            <a:fillRect/>
          </a:stretch>
        </p:blipFill>
        <p:spPr>
          <a:xfrm>
            <a:off x="6930547" y="209775"/>
            <a:ext cx="316920" cy="373296"/>
          </a:xfrm>
          <a:prstGeom prst="rect">
            <a:avLst/>
          </a:prstGeom>
        </p:spPr>
      </p:pic>
      <p:pic>
        <p:nvPicPr>
          <p:cNvPr id="111" name="Picture 110"/>
          <p:cNvPicPr>
            <a:picLocks noChangeAspect="1"/>
          </p:cNvPicPr>
          <p:nvPr/>
        </p:nvPicPr>
        <p:blipFill>
          <a:blip r:embed="rId7"/>
          <a:stretch>
            <a:fillRect/>
          </a:stretch>
        </p:blipFill>
        <p:spPr>
          <a:xfrm>
            <a:off x="7722284" y="82085"/>
            <a:ext cx="334418" cy="423696"/>
          </a:xfrm>
          <a:prstGeom prst="rect">
            <a:avLst/>
          </a:prstGeom>
        </p:spPr>
      </p:pic>
      <p:pic>
        <p:nvPicPr>
          <p:cNvPr id="144" name="Picture 143"/>
          <p:cNvPicPr>
            <a:picLocks noChangeAspect="1"/>
          </p:cNvPicPr>
          <p:nvPr/>
        </p:nvPicPr>
        <p:blipFill>
          <a:blip r:embed="rId8"/>
          <a:stretch>
            <a:fillRect/>
          </a:stretch>
        </p:blipFill>
        <p:spPr>
          <a:xfrm>
            <a:off x="4027905" y="1172931"/>
            <a:ext cx="313852" cy="369686"/>
          </a:xfrm>
          <a:prstGeom prst="rect">
            <a:avLst/>
          </a:prstGeom>
        </p:spPr>
      </p:pic>
      <p:sp>
        <p:nvSpPr>
          <p:cNvPr id="116" name="Arrow: Right 115"/>
          <p:cNvSpPr/>
          <p:nvPr/>
        </p:nvSpPr>
        <p:spPr>
          <a:xfrm>
            <a:off x="1918382" y="4311274"/>
            <a:ext cx="5048267" cy="127619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1000" b="1" u="sng" dirty="0" err="1">
                <a:solidFill>
                  <a:srgbClr val="FFFF00"/>
                </a:solidFill>
              </a:rPr>
              <a:t>Numeris</a:t>
            </a:r>
            <a:r>
              <a:rPr lang="en-CA" sz="1000" b="1" u="sng" dirty="0">
                <a:solidFill>
                  <a:srgbClr val="FFFF00"/>
                </a:solidFill>
              </a:rPr>
              <a:t> data in this report version, consists of adults 18+ only for Total and French Canada; </a:t>
            </a:r>
            <a:r>
              <a:rPr lang="en-CA" sz="1000" b="1" dirty="0"/>
              <a:t>For the report with additional TV and Radio demos, please contact IAB Canada. To qualify to receive this additional </a:t>
            </a:r>
            <a:r>
              <a:rPr lang="en-CA" sz="1000" b="1" dirty="0" err="1"/>
              <a:t>Numeris</a:t>
            </a:r>
            <a:r>
              <a:rPr lang="en-CA" sz="1000" b="1" dirty="0"/>
              <a:t> data, your company and/or its media agency of record must be both an IAB member AND a </a:t>
            </a:r>
            <a:r>
              <a:rPr lang="en-CA" sz="1000" b="1" dirty="0" err="1"/>
              <a:t>Numeris</a:t>
            </a:r>
            <a:r>
              <a:rPr lang="en-CA" sz="1000" b="1" dirty="0"/>
              <a:t> subscriber.</a:t>
            </a:r>
          </a:p>
        </p:txBody>
      </p:sp>
    </p:spTree>
    <p:extLst>
      <p:ext uri="{BB962C8B-B14F-4D97-AF65-F5344CB8AC3E}">
        <p14:creationId xmlns:p14="http://schemas.microsoft.com/office/powerpoint/2010/main" val="2875542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48000">
                                      <p:stCondLst>
                                        <p:cond delay="0"/>
                                      </p:stCondLst>
                                      <p:childTnLst>
                                        <p:set>
                                          <p:cBhvr>
                                            <p:cTn id="6" dur="1" fill="hold">
                                              <p:stCondLst>
                                                <p:cond delay="0"/>
                                              </p:stCondLst>
                                            </p:cTn>
                                            <p:tgtEl>
                                              <p:spTgt spid="125"/>
                                            </p:tgtEl>
                                            <p:attrNameLst>
                                              <p:attrName>style.visibility</p:attrName>
                                            </p:attrNameLst>
                                          </p:cBhvr>
                                          <p:to>
                                            <p:strVal val="visible"/>
                                          </p:to>
                                        </p:set>
                                        <p:anim calcmode="lin" valueType="num" p14:bounceEnd="48000">
                                          <p:cBhvr additive="base">
                                            <p:cTn id="7" dur="500" fill="hold"/>
                                            <p:tgtEl>
                                              <p:spTgt spid="125"/>
                                            </p:tgtEl>
                                            <p:attrNameLst>
                                              <p:attrName>ppt_x</p:attrName>
                                            </p:attrNameLst>
                                          </p:cBhvr>
                                          <p:tavLst>
                                            <p:tav tm="0">
                                              <p:val>
                                                <p:strVal val="#ppt_x"/>
                                              </p:val>
                                            </p:tav>
                                            <p:tav tm="100000">
                                              <p:val>
                                                <p:strVal val="#ppt_x"/>
                                              </p:val>
                                            </p:tav>
                                          </p:tavLst>
                                        </p:anim>
                                        <p:anim calcmode="lin" valueType="num" p14:bounceEnd="48000">
                                          <p:cBhvr additive="base">
                                            <p:cTn id="8" dur="500" fill="hold"/>
                                            <p:tgtEl>
                                              <p:spTgt spid="12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14:presetBounceEnd="48000">
                                      <p:stCondLst>
                                        <p:cond delay="0"/>
                                      </p:stCondLst>
                                      <p:childTnLst>
                                        <p:set>
                                          <p:cBhvr>
                                            <p:cTn id="11" dur="1" fill="hold">
                                              <p:stCondLst>
                                                <p:cond delay="0"/>
                                              </p:stCondLst>
                                            </p:cTn>
                                            <p:tgtEl>
                                              <p:spTgt spid="126"/>
                                            </p:tgtEl>
                                            <p:attrNameLst>
                                              <p:attrName>style.visibility</p:attrName>
                                            </p:attrNameLst>
                                          </p:cBhvr>
                                          <p:to>
                                            <p:strVal val="visible"/>
                                          </p:to>
                                        </p:set>
                                        <p:anim calcmode="lin" valueType="num" p14:bounceEnd="48000">
                                          <p:cBhvr additive="base">
                                            <p:cTn id="12" dur="500" fill="hold"/>
                                            <p:tgtEl>
                                              <p:spTgt spid="126"/>
                                            </p:tgtEl>
                                            <p:attrNameLst>
                                              <p:attrName>ppt_x</p:attrName>
                                            </p:attrNameLst>
                                          </p:cBhvr>
                                          <p:tavLst>
                                            <p:tav tm="0">
                                              <p:val>
                                                <p:strVal val="#ppt_x"/>
                                              </p:val>
                                            </p:tav>
                                            <p:tav tm="100000">
                                              <p:val>
                                                <p:strVal val="#ppt_x"/>
                                              </p:val>
                                            </p:tav>
                                          </p:tavLst>
                                        </p:anim>
                                        <p:anim calcmode="lin" valueType="num" p14:bounceEnd="48000">
                                          <p:cBhvr additive="base">
                                            <p:cTn id="13" dur="500" fill="hold"/>
                                            <p:tgtEl>
                                              <p:spTgt spid="12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14:presetBounceEnd="48000">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14:bounceEnd="48000">
                                          <p:cBhvr additive="base">
                                            <p:cTn id="17" dur="500" fill="hold"/>
                                            <p:tgtEl>
                                              <p:spTgt spid="131"/>
                                            </p:tgtEl>
                                            <p:attrNameLst>
                                              <p:attrName>ppt_x</p:attrName>
                                            </p:attrNameLst>
                                          </p:cBhvr>
                                          <p:tavLst>
                                            <p:tav tm="0">
                                              <p:val>
                                                <p:strVal val="#ppt_x"/>
                                              </p:val>
                                            </p:tav>
                                            <p:tav tm="100000">
                                              <p:val>
                                                <p:strVal val="#ppt_x"/>
                                              </p:val>
                                            </p:tav>
                                          </p:tavLst>
                                        </p:anim>
                                        <p:anim calcmode="lin" valueType="num" p14:bounceEnd="48000">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14:presetBounceEnd="48000">
                                      <p:stCondLst>
                                        <p:cond delay="0"/>
                                      </p:stCondLst>
                                      <p:childTnLst>
                                        <p:set>
                                          <p:cBhvr>
                                            <p:cTn id="21" dur="1" fill="hold">
                                              <p:stCondLst>
                                                <p:cond delay="0"/>
                                              </p:stCondLst>
                                            </p:cTn>
                                            <p:tgtEl>
                                              <p:spTgt spid="132"/>
                                            </p:tgtEl>
                                            <p:attrNameLst>
                                              <p:attrName>style.visibility</p:attrName>
                                            </p:attrNameLst>
                                          </p:cBhvr>
                                          <p:to>
                                            <p:strVal val="visible"/>
                                          </p:to>
                                        </p:set>
                                        <p:anim calcmode="lin" valueType="num" p14:bounceEnd="48000">
                                          <p:cBhvr additive="base">
                                            <p:cTn id="22" dur="500" fill="hold"/>
                                            <p:tgtEl>
                                              <p:spTgt spid="132"/>
                                            </p:tgtEl>
                                            <p:attrNameLst>
                                              <p:attrName>ppt_x</p:attrName>
                                            </p:attrNameLst>
                                          </p:cBhvr>
                                          <p:tavLst>
                                            <p:tav tm="0">
                                              <p:val>
                                                <p:strVal val="#ppt_x"/>
                                              </p:val>
                                            </p:tav>
                                            <p:tav tm="100000">
                                              <p:val>
                                                <p:strVal val="#ppt_x"/>
                                              </p:val>
                                            </p:tav>
                                          </p:tavLst>
                                        </p:anim>
                                        <p:anim calcmode="lin" valueType="num" p14:bounceEnd="48000">
                                          <p:cBhvr additive="base">
                                            <p:cTn id="23" dur="500" fill="hold"/>
                                            <p:tgtEl>
                                              <p:spTgt spid="132"/>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8" fill="hold" nodeType="afterEffect" p14:presetBounceEnd="48000">
                                      <p:stCondLst>
                                        <p:cond delay="0"/>
                                      </p:stCondLst>
                                      <p:childTnLst>
                                        <p:set>
                                          <p:cBhvr>
                                            <p:cTn id="26" dur="1" fill="hold">
                                              <p:stCondLst>
                                                <p:cond delay="0"/>
                                              </p:stCondLst>
                                            </p:cTn>
                                            <p:tgtEl>
                                              <p:spTgt spid="162"/>
                                            </p:tgtEl>
                                            <p:attrNameLst>
                                              <p:attrName>style.visibility</p:attrName>
                                            </p:attrNameLst>
                                          </p:cBhvr>
                                          <p:to>
                                            <p:strVal val="visible"/>
                                          </p:to>
                                        </p:set>
                                        <p:anim calcmode="lin" valueType="num" p14:bounceEnd="48000">
                                          <p:cBhvr additive="base">
                                            <p:cTn id="27" dur="500" fill="hold"/>
                                            <p:tgtEl>
                                              <p:spTgt spid="162"/>
                                            </p:tgtEl>
                                            <p:attrNameLst>
                                              <p:attrName>ppt_x</p:attrName>
                                            </p:attrNameLst>
                                          </p:cBhvr>
                                          <p:tavLst>
                                            <p:tav tm="0">
                                              <p:val>
                                                <p:strVal val="0-#ppt_w/2"/>
                                              </p:val>
                                            </p:tav>
                                            <p:tav tm="100000">
                                              <p:val>
                                                <p:strVal val="#ppt_x"/>
                                              </p:val>
                                            </p:tav>
                                          </p:tavLst>
                                        </p:anim>
                                        <p:anim calcmode="lin" valueType="num" p14:bounceEnd="48000">
                                          <p:cBhvr additive="base">
                                            <p:cTn id="28" dur="500" fill="hold"/>
                                            <p:tgtEl>
                                              <p:spTgt spid="162"/>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116"/>
                                            </p:tgtEl>
                                            <p:attrNameLst>
                                              <p:attrName>style.visibility</p:attrName>
                                            </p:attrNameLst>
                                          </p:cBhvr>
                                          <p:to>
                                            <p:strVal val="visible"/>
                                          </p:to>
                                        </p:set>
                                        <p:anim calcmode="lin" valueType="num">
                                          <p:cBhvr additive="base">
                                            <p:cTn id="32" dur="500" fill="hold"/>
                                            <p:tgtEl>
                                              <p:spTgt spid="116"/>
                                            </p:tgtEl>
                                            <p:attrNameLst>
                                              <p:attrName>ppt_x</p:attrName>
                                            </p:attrNameLst>
                                          </p:cBhvr>
                                          <p:tavLst>
                                            <p:tav tm="0">
                                              <p:val>
                                                <p:strVal val="0-#ppt_w/2"/>
                                              </p:val>
                                            </p:tav>
                                            <p:tav tm="100000">
                                              <p:val>
                                                <p:strVal val="#ppt_x"/>
                                              </p:val>
                                            </p:tav>
                                          </p:tavLst>
                                        </p:anim>
                                        <p:anim calcmode="lin" valueType="num">
                                          <p:cBhvr additive="base">
                                            <p:cTn id="33" dur="5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25"/>
                                            </p:tgtEl>
                                            <p:attrNameLst>
                                              <p:attrName>style.visibility</p:attrName>
                                            </p:attrNameLst>
                                          </p:cBhvr>
                                          <p:to>
                                            <p:strVal val="visible"/>
                                          </p:to>
                                        </p:set>
                                        <p:anim calcmode="lin" valueType="num">
                                          <p:cBhvr additive="base">
                                            <p:cTn id="7" dur="500" fill="hold"/>
                                            <p:tgtEl>
                                              <p:spTgt spid="125"/>
                                            </p:tgtEl>
                                            <p:attrNameLst>
                                              <p:attrName>ppt_x</p:attrName>
                                            </p:attrNameLst>
                                          </p:cBhvr>
                                          <p:tavLst>
                                            <p:tav tm="0">
                                              <p:val>
                                                <p:strVal val="#ppt_x"/>
                                              </p:val>
                                            </p:tav>
                                            <p:tav tm="100000">
                                              <p:val>
                                                <p:strVal val="#ppt_x"/>
                                              </p:val>
                                            </p:tav>
                                          </p:tavLst>
                                        </p:anim>
                                        <p:anim calcmode="lin" valueType="num">
                                          <p:cBhvr additive="base">
                                            <p:cTn id="8" dur="500" fill="hold"/>
                                            <p:tgtEl>
                                              <p:spTgt spid="12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126"/>
                                            </p:tgtEl>
                                            <p:attrNameLst>
                                              <p:attrName>style.visibility</p:attrName>
                                            </p:attrNameLst>
                                          </p:cBhvr>
                                          <p:to>
                                            <p:strVal val="visible"/>
                                          </p:to>
                                        </p:set>
                                        <p:anim calcmode="lin" valueType="num">
                                          <p:cBhvr additive="base">
                                            <p:cTn id="12" dur="500" fill="hold"/>
                                            <p:tgtEl>
                                              <p:spTgt spid="126"/>
                                            </p:tgtEl>
                                            <p:attrNameLst>
                                              <p:attrName>ppt_x</p:attrName>
                                            </p:attrNameLst>
                                          </p:cBhvr>
                                          <p:tavLst>
                                            <p:tav tm="0">
                                              <p:val>
                                                <p:strVal val="#ppt_x"/>
                                              </p:val>
                                            </p:tav>
                                            <p:tav tm="100000">
                                              <p:val>
                                                <p:strVal val="#ppt_x"/>
                                              </p:val>
                                            </p:tav>
                                          </p:tavLst>
                                        </p:anim>
                                        <p:anim calcmode="lin" valueType="num">
                                          <p:cBhvr additive="base">
                                            <p:cTn id="13" dur="500" fill="hold"/>
                                            <p:tgtEl>
                                              <p:spTgt spid="12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 presetClass="entr" presetSubtype="4" fill="hold" nodeType="afterEffect">
                                      <p:stCondLst>
                                        <p:cond delay="0"/>
                                      </p:stCondLst>
                                      <p:childTnLst>
                                        <p:set>
                                          <p:cBhvr>
                                            <p:cTn id="16" dur="1" fill="hold">
                                              <p:stCondLst>
                                                <p:cond delay="0"/>
                                              </p:stCondLst>
                                            </p:cTn>
                                            <p:tgtEl>
                                              <p:spTgt spid="131"/>
                                            </p:tgtEl>
                                            <p:attrNameLst>
                                              <p:attrName>style.visibility</p:attrName>
                                            </p:attrNameLst>
                                          </p:cBhvr>
                                          <p:to>
                                            <p:strVal val="visible"/>
                                          </p:to>
                                        </p:set>
                                        <p:anim calcmode="lin" valueType="num">
                                          <p:cBhvr additive="base">
                                            <p:cTn id="17" dur="500" fill="hold"/>
                                            <p:tgtEl>
                                              <p:spTgt spid="131"/>
                                            </p:tgtEl>
                                            <p:attrNameLst>
                                              <p:attrName>ppt_x</p:attrName>
                                            </p:attrNameLst>
                                          </p:cBhvr>
                                          <p:tavLst>
                                            <p:tav tm="0">
                                              <p:val>
                                                <p:strVal val="#ppt_x"/>
                                              </p:val>
                                            </p:tav>
                                            <p:tav tm="100000">
                                              <p:val>
                                                <p:strVal val="#ppt_x"/>
                                              </p:val>
                                            </p:tav>
                                          </p:tavLst>
                                        </p:anim>
                                        <p:anim calcmode="lin" valueType="num">
                                          <p:cBhvr additive="base">
                                            <p:cTn id="18" dur="500" fill="hold"/>
                                            <p:tgtEl>
                                              <p:spTgt spid="131"/>
                                            </p:tgtEl>
                                            <p:attrNameLst>
                                              <p:attrName>ppt_y</p:attrName>
                                            </p:attrNameLst>
                                          </p:cBhvr>
                                          <p:tavLst>
                                            <p:tav tm="0">
                                              <p:val>
                                                <p:strVal val="1+#ppt_h/2"/>
                                              </p:val>
                                            </p:tav>
                                            <p:tav tm="100000">
                                              <p:val>
                                                <p:strVal val="#ppt_y"/>
                                              </p:val>
                                            </p:tav>
                                          </p:tavLst>
                                        </p:anim>
                                      </p:childTnLst>
                                    </p:cTn>
                                  </p:par>
                                </p:childTnLst>
                              </p:cTn>
                            </p:par>
                            <p:par>
                              <p:cTn id="19" fill="hold">
                                <p:stCondLst>
                                  <p:cond delay="1500"/>
                                </p:stCondLst>
                                <p:childTnLst>
                                  <p:par>
                                    <p:cTn id="20" presetID="2" presetClass="entr" presetSubtype="4" fill="hold" nodeType="afterEffect">
                                      <p:stCondLst>
                                        <p:cond delay="0"/>
                                      </p:stCondLst>
                                      <p:childTnLst>
                                        <p:set>
                                          <p:cBhvr>
                                            <p:cTn id="21" dur="1" fill="hold">
                                              <p:stCondLst>
                                                <p:cond delay="0"/>
                                              </p:stCondLst>
                                            </p:cTn>
                                            <p:tgtEl>
                                              <p:spTgt spid="132"/>
                                            </p:tgtEl>
                                            <p:attrNameLst>
                                              <p:attrName>style.visibility</p:attrName>
                                            </p:attrNameLst>
                                          </p:cBhvr>
                                          <p:to>
                                            <p:strVal val="visible"/>
                                          </p:to>
                                        </p:set>
                                        <p:anim calcmode="lin" valueType="num">
                                          <p:cBhvr additive="base">
                                            <p:cTn id="22" dur="500" fill="hold"/>
                                            <p:tgtEl>
                                              <p:spTgt spid="132"/>
                                            </p:tgtEl>
                                            <p:attrNameLst>
                                              <p:attrName>ppt_x</p:attrName>
                                            </p:attrNameLst>
                                          </p:cBhvr>
                                          <p:tavLst>
                                            <p:tav tm="0">
                                              <p:val>
                                                <p:strVal val="#ppt_x"/>
                                              </p:val>
                                            </p:tav>
                                            <p:tav tm="100000">
                                              <p:val>
                                                <p:strVal val="#ppt_x"/>
                                              </p:val>
                                            </p:tav>
                                          </p:tavLst>
                                        </p:anim>
                                        <p:anim calcmode="lin" valueType="num">
                                          <p:cBhvr additive="base">
                                            <p:cTn id="23" dur="500" fill="hold"/>
                                            <p:tgtEl>
                                              <p:spTgt spid="132"/>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 presetClass="entr" presetSubtype="8" fill="hold" nodeType="afterEffect">
                                      <p:stCondLst>
                                        <p:cond delay="0"/>
                                      </p:stCondLst>
                                      <p:childTnLst>
                                        <p:set>
                                          <p:cBhvr>
                                            <p:cTn id="26" dur="1" fill="hold">
                                              <p:stCondLst>
                                                <p:cond delay="0"/>
                                              </p:stCondLst>
                                            </p:cTn>
                                            <p:tgtEl>
                                              <p:spTgt spid="162"/>
                                            </p:tgtEl>
                                            <p:attrNameLst>
                                              <p:attrName>style.visibility</p:attrName>
                                            </p:attrNameLst>
                                          </p:cBhvr>
                                          <p:to>
                                            <p:strVal val="visible"/>
                                          </p:to>
                                        </p:set>
                                        <p:anim calcmode="lin" valueType="num">
                                          <p:cBhvr additive="base">
                                            <p:cTn id="27" dur="500" fill="hold"/>
                                            <p:tgtEl>
                                              <p:spTgt spid="162"/>
                                            </p:tgtEl>
                                            <p:attrNameLst>
                                              <p:attrName>ppt_x</p:attrName>
                                            </p:attrNameLst>
                                          </p:cBhvr>
                                          <p:tavLst>
                                            <p:tav tm="0">
                                              <p:val>
                                                <p:strVal val="0-#ppt_w/2"/>
                                              </p:val>
                                            </p:tav>
                                            <p:tav tm="100000">
                                              <p:val>
                                                <p:strVal val="#ppt_x"/>
                                              </p:val>
                                            </p:tav>
                                          </p:tavLst>
                                        </p:anim>
                                        <p:anim calcmode="lin" valueType="num">
                                          <p:cBhvr additive="base">
                                            <p:cTn id="28" dur="500" fill="hold"/>
                                            <p:tgtEl>
                                              <p:spTgt spid="162"/>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fill="hold" grpId="0" nodeType="afterEffect">
                                      <p:stCondLst>
                                        <p:cond delay="0"/>
                                      </p:stCondLst>
                                      <p:childTnLst>
                                        <p:set>
                                          <p:cBhvr>
                                            <p:cTn id="31" dur="1" fill="hold">
                                              <p:stCondLst>
                                                <p:cond delay="0"/>
                                              </p:stCondLst>
                                            </p:cTn>
                                            <p:tgtEl>
                                              <p:spTgt spid="116"/>
                                            </p:tgtEl>
                                            <p:attrNameLst>
                                              <p:attrName>style.visibility</p:attrName>
                                            </p:attrNameLst>
                                          </p:cBhvr>
                                          <p:to>
                                            <p:strVal val="visible"/>
                                          </p:to>
                                        </p:set>
                                        <p:anim calcmode="lin" valueType="num">
                                          <p:cBhvr additive="base">
                                            <p:cTn id="32" dur="500" fill="hold"/>
                                            <p:tgtEl>
                                              <p:spTgt spid="116"/>
                                            </p:tgtEl>
                                            <p:attrNameLst>
                                              <p:attrName>ppt_x</p:attrName>
                                            </p:attrNameLst>
                                          </p:cBhvr>
                                          <p:tavLst>
                                            <p:tav tm="0">
                                              <p:val>
                                                <p:strVal val="0-#ppt_w/2"/>
                                              </p:val>
                                            </p:tav>
                                            <p:tav tm="100000">
                                              <p:val>
                                                <p:strVal val="#ppt_x"/>
                                              </p:val>
                                            </p:tav>
                                          </p:tavLst>
                                        </p:anim>
                                        <p:anim calcmode="lin" valueType="num">
                                          <p:cBhvr additive="base">
                                            <p:cTn id="33" dur="500" fill="hold"/>
                                            <p:tgtEl>
                                              <p:spTgt spid="11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7030A0"/>
                </a:solidFill>
                <a:latin typeface="Century Gothic" panose="020B0502020202020204" pitchFamily="34" charset="0"/>
              </a:rPr>
              <a:t>Adults 18+ </a:t>
            </a:r>
            <a:r>
              <a:rPr lang="en-US" sz="1400" b="1" u="sng" dirty="0">
                <a:solidFill>
                  <a:srgbClr val="7030A0"/>
                </a:solidFill>
                <a:latin typeface="Century Gothic" panose="020B0502020202020204" pitchFamily="34" charset="0"/>
              </a:rPr>
              <a:t>2016</a:t>
            </a:r>
            <a:r>
              <a:rPr lang="en-US" sz="1400" dirty="0">
                <a:solidFill>
                  <a:srgbClr val="7030A0"/>
                </a:solidFill>
                <a:latin typeface="Century Gothic" panose="020B0502020202020204" pitchFamily="34" charset="0"/>
              </a:rPr>
              <a:t> Weekly </a:t>
            </a:r>
          </a:p>
          <a:p>
            <a:pPr algn="ctr"/>
            <a:r>
              <a:rPr lang="en-US" sz="1400" dirty="0">
                <a:solidFill>
                  <a:srgbClr val="7030A0"/>
                </a:solidFill>
                <a:latin typeface="Century Gothic" panose="020B0502020202020204" pitchFamily="34" charset="0"/>
              </a:rPr>
              <a:t>Reach/Minutes</a:t>
            </a:r>
          </a:p>
          <a:p>
            <a:pPr algn="ctr"/>
            <a:r>
              <a:rPr lang="en-US" sz="1400" b="1" dirty="0">
                <a:solidFill>
                  <a:srgbClr val="7030A0"/>
                </a:solidFill>
                <a:latin typeface="Century Gothic" panose="020B0502020202020204" pitchFamily="34" charset="0"/>
              </a:rPr>
              <a:t>NEWSPAPER</a:t>
            </a:r>
          </a:p>
        </p:txBody>
      </p:sp>
      <p:sp>
        <p:nvSpPr>
          <p:cNvPr id="168" name="TextBox 167"/>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60%      77</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53%      67</a:t>
              </a:r>
            </a:p>
            <a:p>
              <a:pPr algn="r">
                <a:lnSpc>
                  <a:spcPts val="1900"/>
                </a:lnSpc>
              </a:pPr>
              <a:r>
                <a:rPr lang="en-US" sz="1400" dirty="0">
                  <a:solidFill>
                    <a:srgbClr val="7030A0"/>
                  </a:solidFill>
                  <a:latin typeface="Century Gothic" panose="020B0502020202020204" pitchFamily="34" charset="0"/>
                </a:rPr>
                <a:t>57%      69</a:t>
              </a:r>
            </a:p>
            <a:p>
              <a:pPr algn="r">
                <a:lnSpc>
                  <a:spcPts val="1900"/>
                </a:lnSpc>
              </a:pPr>
              <a:r>
                <a:rPr lang="en-US" sz="1400" dirty="0">
                  <a:solidFill>
                    <a:srgbClr val="7030A0"/>
                  </a:solidFill>
                  <a:latin typeface="Century Gothic" panose="020B0502020202020204" pitchFamily="34" charset="0"/>
                </a:rPr>
                <a:t>60%      71</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7030A0"/>
                  </a:solidFill>
                  <a:latin typeface="Century Gothic" panose="020B0502020202020204" pitchFamily="34" charset="0"/>
                </a:rPr>
                <a:t>W 18+</a:t>
              </a:r>
            </a:p>
            <a:p>
              <a:pPr algn="r">
                <a:lnSpc>
                  <a:spcPts val="1900"/>
                </a:lnSpc>
              </a:pPr>
              <a:r>
                <a:rPr lang="en-US" sz="1400" dirty="0">
                  <a:solidFill>
                    <a:srgbClr val="7030A0"/>
                  </a:solidFill>
                  <a:latin typeface="Century Gothic" panose="020B0502020202020204" pitchFamily="34" charset="0"/>
                </a:rPr>
                <a:t>$75m+HI</a:t>
              </a:r>
            </a:p>
            <a:p>
              <a:pPr algn="r">
                <a:lnSpc>
                  <a:spcPts val="1900"/>
                </a:lnSpc>
              </a:pPr>
              <a:r>
                <a:rPr lang="en-US" sz="1400" dirty="0">
                  <a:solidFill>
                    <a:srgbClr val="7030A0"/>
                  </a:solidFill>
                  <a:latin typeface="Century Gothic" panose="020B0502020202020204" pitchFamily="34" charset="0"/>
                </a:rPr>
                <a:t>FR18+</a:t>
              </a:r>
            </a:p>
          </p:txBody>
        </p:sp>
      </p:grpSp>
      <p:pic>
        <p:nvPicPr>
          <p:cNvPr id="138" name="Picture 137"/>
          <p:cNvPicPr>
            <a:picLocks noChangeAspect="1"/>
          </p:cNvPicPr>
          <p:nvPr/>
        </p:nvPicPr>
        <p:blipFill>
          <a:blip r:embed="rId3"/>
          <a:stretch>
            <a:fillRect/>
          </a:stretch>
        </p:blipFill>
        <p:spPr>
          <a:xfrm>
            <a:off x="7977491" y="4505226"/>
            <a:ext cx="370170" cy="377880"/>
          </a:xfrm>
          <a:prstGeom prst="rect">
            <a:avLst/>
          </a:prstGeom>
        </p:spPr>
      </p:pic>
      <p:pic>
        <p:nvPicPr>
          <p:cNvPr id="144" name="Picture 143"/>
          <p:cNvPicPr>
            <a:picLocks noChangeAspect="1"/>
          </p:cNvPicPr>
          <p:nvPr/>
        </p:nvPicPr>
        <p:blipFill>
          <a:blip r:embed="rId4"/>
          <a:stretch>
            <a:fillRect/>
          </a:stretch>
        </p:blipFill>
        <p:spPr>
          <a:xfrm>
            <a:off x="7974405" y="4751685"/>
            <a:ext cx="376342" cy="377884"/>
          </a:xfrm>
          <a:prstGeom prst="rect">
            <a:avLst/>
          </a:prstGeom>
        </p:spPr>
      </p:pic>
      <p:pic>
        <p:nvPicPr>
          <p:cNvPr id="149" name="Picture 148"/>
          <p:cNvPicPr>
            <a:picLocks noChangeAspect="1"/>
          </p:cNvPicPr>
          <p:nvPr/>
        </p:nvPicPr>
        <p:blipFill>
          <a:blip r:embed="rId5"/>
          <a:stretch>
            <a:fillRect/>
          </a:stretch>
        </p:blipFill>
        <p:spPr>
          <a:xfrm>
            <a:off x="7987516" y="4975454"/>
            <a:ext cx="350120" cy="431866"/>
          </a:xfrm>
          <a:prstGeom prst="rect">
            <a:avLst/>
          </a:prstGeom>
        </p:spPr>
      </p:pic>
      <p:pic>
        <p:nvPicPr>
          <p:cNvPr id="150" name="Picture 149"/>
          <p:cNvPicPr>
            <a:picLocks noChangeAspect="1"/>
          </p:cNvPicPr>
          <p:nvPr/>
        </p:nvPicPr>
        <p:blipFill>
          <a:blip r:embed="rId6"/>
          <a:stretch>
            <a:fillRect/>
          </a:stretch>
        </p:blipFill>
        <p:spPr>
          <a:xfrm>
            <a:off x="7992144" y="5219377"/>
            <a:ext cx="340864" cy="431864"/>
          </a:xfrm>
          <a:prstGeom prst="rect">
            <a:avLst/>
          </a:prstGeom>
        </p:spPr>
      </p:pic>
      <p:pic>
        <p:nvPicPr>
          <p:cNvPr id="163" name="Picture 162"/>
          <p:cNvPicPr>
            <a:picLocks noChangeAspect="1"/>
          </p:cNvPicPr>
          <p:nvPr/>
        </p:nvPicPr>
        <p:blipFill>
          <a:blip r:embed="rId3"/>
          <a:stretch>
            <a:fillRect/>
          </a:stretch>
        </p:blipFill>
        <p:spPr>
          <a:xfrm>
            <a:off x="665610" y="4289353"/>
            <a:ext cx="353902" cy="361274"/>
          </a:xfrm>
          <a:prstGeom prst="rect">
            <a:avLst/>
          </a:prstGeom>
        </p:spPr>
      </p:pic>
      <p:pic>
        <p:nvPicPr>
          <p:cNvPr id="166" name="Picture 165"/>
          <p:cNvPicPr>
            <a:picLocks noChangeAspect="1"/>
          </p:cNvPicPr>
          <p:nvPr/>
        </p:nvPicPr>
        <p:blipFill>
          <a:blip r:embed="rId6"/>
          <a:stretch>
            <a:fillRect/>
          </a:stretch>
        </p:blipFill>
        <p:spPr>
          <a:xfrm>
            <a:off x="600106" y="4266648"/>
            <a:ext cx="325884" cy="412884"/>
          </a:xfrm>
          <a:prstGeom prst="rect">
            <a:avLst/>
          </a:prstGeom>
        </p:spPr>
      </p:pic>
      <p:grpSp>
        <p:nvGrpSpPr>
          <p:cNvPr id="110" name="Group 109"/>
          <p:cNvGrpSpPr/>
          <p:nvPr/>
        </p:nvGrpSpPr>
        <p:grpSpPr>
          <a:xfrm>
            <a:off x="1018058" y="4358672"/>
            <a:ext cx="3267817" cy="959510"/>
            <a:chOff x="5830535" y="-489160"/>
            <a:chExt cx="3267817" cy="959510"/>
          </a:xfrm>
        </p:grpSpPr>
        <p:sp>
          <p:nvSpPr>
            <p:cNvPr id="125" name="TextBox 124"/>
            <p:cNvSpPr txBox="1"/>
            <p:nvPr/>
          </p:nvSpPr>
          <p:spPr>
            <a:xfrm>
              <a:off x="6782390" y="-489160"/>
              <a:ext cx="2315962" cy="338554"/>
            </a:xfrm>
            <a:prstGeom prst="rect">
              <a:avLst/>
            </a:prstGeom>
            <a:solidFill>
              <a:schemeClr val="bg1"/>
            </a:solidFill>
          </p:spPr>
          <p:txBody>
            <a:bodyPr wrap="square" rtlCol="0">
              <a:spAutoFit/>
            </a:bodyPr>
            <a:lstStyle/>
            <a:p>
              <a:r>
                <a:rPr lang="en-US" sz="1600" dirty="0">
                  <a:solidFill>
                    <a:srgbClr val="7030A0"/>
                  </a:solidFill>
                  <a:latin typeface="Century Gothic" panose="020B0502020202020204" pitchFamily="34" charset="0"/>
                  <a:cs typeface="Courier New" pitchFamily="49" charset="0"/>
                </a:rPr>
                <a:t>A tight demo cluster.</a:t>
              </a:r>
            </a:p>
          </p:txBody>
        </p:sp>
        <p:cxnSp>
          <p:nvCxnSpPr>
            <p:cNvPr id="126" name="Straight Connector 125"/>
            <p:cNvCxnSpPr>
              <a:stCxn id="125" idx="1"/>
            </p:cNvCxnSpPr>
            <p:nvPr/>
          </p:nvCxnSpPr>
          <p:spPr>
            <a:xfrm flipH="1" flipV="1">
              <a:off x="5950097" y="-330289"/>
              <a:ext cx="832293" cy="10406"/>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cxnSp>
          <p:nvCxnSpPr>
            <p:cNvPr id="127" name="Straight Connector 126"/>
            <p:cNvCxnSpPr>
              <a:stCxn id="125" idx="1"/>
            </p:cNvCxnSpPr>
            <p:nvPr/>
          </p:nvCxnSpPr>
          <p:spPr>
            <a:xfrm flipH="1">
              <a:off x="5830535" y="-319883"/>
              <a:ext cx="951855" cy="790233"/>
            </a:xfrm>
            <a:prstGeom prst="line">
              <a:avLst/>
            </a:prstGeom>
            <a:ln w="3175">
              <a:solidFill>
                <a:srgbClr val="7030A0"/>
              </a:solidFill>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622692" y="4094600"/>
            <a:ext cx="533285" cy="1646830"/>
            <a:chOff x="622692" y="4094600"/>
            <a:chExt cx="533285" cy="1646830"/>
          </a:xfrm>
        </p:grpSpPr>
        <p:pic>
          <p:nvPicPr>
            <p:cNvPr id="128" name="Picture 127"/>
            <p:cNvPicPr>
              <a:picLocks noChangeAspect="1"/>
            </p:cNvPicPr>
            <p:nvPr/>
          </p:nvPicPr>
          <p:blipFill>
            <a:blip r:embed="rId7"/>
            <a:stretch>
              <a:fillRect/>
            </a:stretch>
          </p:blipFill>
          <p:spPr>
            <a:xfrm>
              <a:off x="634232" y="5511904"/>
              <a:ext cx="229526" cy="229526"/>
            </a:xfrm>
            <a:prstGeom prst="rect">
              <a:avLst/>
            </a:prstGeom>
          </p:spPr>
        </p:pic>
        <p:pic>
          <p:nvPicPr>
            <p:cNvPr id="129" name="Picture 128"/>
            <p:cNvPicPr>
              <a:picLocks noChangeAspect="1"/>
            </p:cNvPicPr>
            <p:nvPr/>
          </p:nvPicPr>
          <p:blipFill>
            <a:blip r:embed="rId8"/>
            <a:stretch>
              <a:fillRect/>
            </a:stretch>
          </p:blipFill>
          <p:spPr>
            <a:xfrm>
              <a:off x="917083" y="4094600"/>
              <a:ext cx="238894" cy="238894"/>
            </a:xfrm>
            <a:prstGeom prst="rect">
              <a:avLst/>
            </a:prstGeom>
          </p:spPr>
        </p:pic>
        <p:pic>
          <p:nvPicPr>
            <p:cNvPr id="140" name="Picture 139"/>
            <p:cNvPicPr>
              <a:picLocks noChangeAspect="1"/>
            </p:cNvPicPr>
            <p:nvPr/>
          </p:nvPicPr>
          <p:blipFill>
            <a:blip r:embed="rId9"/>
            <a:stretch>
              <a:fillRect/>
            </a:stretch>
          </p:blipFill>
          <p:spPr>
            <a:xfrm>
              <a:off x="622692" y="4975158"/>
              <a:ext cx="224578" cy="226116"/>
            </a:xfrm>
            <a:prstGeom prst="rect">
              <a:avLst/>
            </a:prstGeom>
          </p:spPr>
        </p:pic>
        <p:pic>
          <p:nvPicPr>
            <p:cNvPr id="141" name="Picture 140"/>
            <p:cNvPicPr>
              <a:picLocks noChangeAspect="1"/>
            </p:cNvPicPr>
            <p:nvPr/>
          </p:nvPicPr>
          <p:blipFill>
            <a:blip r:embed="rId10"/>
            <a:stretch>
              <a:fillRect/>
            </a:stretch>
          </p:blipFill>
          <p:spPr>
            <a:xfrm>
              <a:off x="702960" y="4728367"/>
              <a:ext cx="302918" cy="356804"/>
            </a:xfrm>
            <a:prstGeom prst="rect">
              <a:avLst/>
            </a:prstGeom>
          </p:spPr>
        </p:pic>
        <p:pic>
          <p:nvPicPr>
            <p:cNvPr id="142" name="Picture 141"/>
            <p:cNvPicPr>
              <a:picLocks noChangeAspect="1"/>
            </p:cNvPicPr>
            <p:nvPr/>
          </p:nvPicPr>
          <p:blipFill>
            <a:blip r:embed="rId11"/>
            <a:stretch>
              <a:fillRect/>
            </a:stretch>
          </p:blipFill>
          <p:spPr>
            <a:xfrm>
              <a:off x="698149" y="4967603"/>
              <a:ext cx="227964" cy="229526"/>
            </a:xfrm>
            <a:prstGeom prst="rect">
              <a:avLst/>
            </a:prstGeom>
          </p:spPr>
        </p:pic>
      </p:grpSp>
      <p:pic>
        <p:nvPicPr>
          <p:cNvPr id="164" name="Picture 163"/>
          <p:cNvPicPr>
            <a:picLocks noChangeAspect="1"/>
          </p:cNvPicPr>
          <p:nvPr/>
        </p:nvPicPr>
        <p:blipFill>
          <a:blip r:embed="rId4"/>
          <a:stretch>
            <a:fillRect/>
          </a:stretch>
        </p:blipFill>
        <p:spPr>
          <a:xfrm>
            <a:off x="615755" y="5049098"/>
            <a:ext cx="359800" cy="361272"/>
          </a:xfrm>
          <a:prstGeom prst="rect">
            <a:avLst/>
          </a:prstGeom>
        </p:spPr>
      </p:pic>
      <p:pic>
        <p:nvPicPr>
          <p:cNvPr id="165" name="Picture 164"/>
          <p:cNvPicPr>
            <a:picLocks noChangeAspect="1"/>
          </p:cNvPicPr>
          <p:nvPr/>
        </p:nvPicPr>
        <p:blipFill>
          <a:blip r:embed="rId5"/>
          <a:stretch>
            <a:fillRect/>
          </a:stretch>
        </p:blipFill>
        <p:spPr>
          <a:xfrm>
            <a:off x="655528" y="4583269"/>
            <a:ext cx="334732" cy="412886"/>
          </a:xfrm>
          <a:prstGeom prst="rect">
            <a:avLst/>
          </a:prstGeom>
        </p:spPr>
      </p:pic>
      <p:pic>
        <p:nvPicPr>
          <p:cNvPr id="106" name="Picture 105"/>
          <p:cNvPicPr>
            <a:picLocks noChangeAspect="1"/>
          </p:cNvPicPr>
          <p:nvPr/>
        </p:nvPicPr>
        <p:blipFill>
          <a:blip r:embed="rId12"/>
          <a:stretch>
            <a:fillRect/>
          </a:stretch>
        </p:blipFill>
        <p:spPr>
          <a:xfrm>
            <a:off x="4303876" y="1014971"/>
            <a:ext cx="332424" cy="421170"/>
          </a:xfrm>
          <a:prstGeom prst="rect">
            <a:avLst/>
          </a:prstGeom>
        </p:spPr>
      </p:pic>
      <p:pic>
        <p:nvPicPr>
          <p:cNvPr id="111" name="Picture 110"/>
          <p:cNvPicPr>
            <a:picLocks noChangeAspect="1"/>
          </p:cNvPicPr>
          <p:nvPr/>
        </p:nvPicPr>
        <p:blipFill>
          <a:blip r:embed="rId13"/>
          <a:stretch>
            <a:fillRect/>
          </a:stretch>
        </p:blipFill>
        <p:spPr>
          <a:xfrm>
            <a:off x="6930547" y="209775"/>
            <a:ext cx="316920" cy="373296"/>
          </a:xfrm>
          <a:prstGeom prst="rect">
            <a:avLst/>
          </a:prstGeom>
        </p:spPr>
      </p:pic>
      <p:pic>
        <p:nvPicPr>
          <p:cNvPr id="112" name="Picture 111"/>
          <p:cNvPicPr>
            <a:picLocks noChangeAspect="1"/>
          </p:cNvPicPr>
          <p:nvPr/>
        </p:nvPicPr>
        <p:blipFill>
          <a:blip r:embed="rId14"/>
          <a:stretch>
            <a:fillRect/>
          </a:stretch>
        </p:blipFill>
        <p:spPr>
          <a:xfrm>
            <a:off x="7722284" y="82085"/>
            <a:ext cx="334418" cy="423696"/>
          </a:xfrm>
          <a:prstGeom prst="rect">
            <a:avLst/>
          </a:prstGeom>
        </p:spPr>
      </p:pic>
      <p:pic>
        <p:nvPicPr>
          <p:cNvPr id="114" name="Picture 113"/>
          <p:cNvPicPr>
            <a:picLocks noChangeAspect="1"/>
          </p:cNvPicPr>
          <p:nvPr/>
        </p:nvPicPr>
        <p:blipFill>
          <a:blip r:embed="rId15"/>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20195240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14:presetBounceEnd="54000">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14:bounceEnd="54000">
                                          <p:cBhvr additive="base">
                                            <p:cTn id="7" dur="1000" fill="hold"/>
                                            <p:tgtEl>
                                              <p:spTgt spid="138"/>
                                            </p:tgtEl>
                                            <p:attrNameLst>
                                              <p:attrName>ppt_x</p:attrName>
                                            </p:attrNameLst>
                                          </p:cBhvr>
                                          <p:tavLst>
                                            <p:tav tm="0">
                                              <p:val>
                                                <p:strVal val="#ppt_x"/>
                                              </p:val>
                                            </p:tav>
                                            <p:tav tm="100000">
                                              <p:val>
                                                <p:strVal val="#ppt_x"/>
                                              </p:val>
                                            </p:tav>
                                          </p:tavLst>
                                        </p:anim>
                                        <p:anim calcmode="lin" valueType="num" p14:bounceEnd="54000">
                                          <p:cBhvr additive="base">
                                            <p:cTn id="8" dur="10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8" fill="hold" nodeType="afterEffect" p14:presetBounceEnd="54000">
                                      <p:stCondLst>
                                        <p:cond delay="0"/>
                                      </p:stCondLst>
                                      <p:childTnLst>
                                        <p:set>
                                          <p:cBhvr>
                                            <p:cTn id="11" dur="1" fill="hold">
                                              <p:stCondLst>
                                                <p:cond delay="0"/>
                                              </p:stCondLst>
                                            </p:cTn>
                                            <p:tgtEl>
                                              <p:spTgt spid="163"/>
                                            </p:tgtEl>
                                            <p:attrNameLst>
                                              <p:attrName>style.visibility</p:attrName>
                                            </p:attrNameLst>
                                          </p:cBhvr>
                                          <p:to>
                                            <p:strVal val="visible"/>
                                          </p:to>
                                        </p:set>
                                        <p:anim calcmode="lin" valueType="num" p14:bounceEnd="54000">
                                          <p:cBhvr additive="base">
                                            <p:cTn id="12" dur="500" fill="hold"/>
                                            <p:tgtEl>
                                              <p:spTgt spid="163"/>
                                            </p:tgtEl>
                                            <p:attrNameLst>
                                              <p:attrName>ppt_x</p:attrName>
                                            </p:attrNameLst>
                                          </p:cBhvr>
                                          <p:tavLst>
                                            <p:tav tm="0">
                                              <p:val>
                                                <p:strVal val="0-#ppt_w/2"/>
                                              </p:val>
                                            </p:tav>
                                            <p:tav tm="100000">
                                              <p:val>
                                                <p:strVal val="#ppt_x"/>
                                              </p:val>
                                            </p:tav>
                                          </p:tavLst>
                                        </p:anim>
                                        <p:anim calcmode="lin" valueType="num" p14:bounceEnd="54000">
                                          <p:cBhvr additive="base">
                                            <p:cTn id="13" dur="500" fill="hold"/>
                                            <p:tgtEl>
                                              <p:spTgt spid="163"/>
                                            </p:tgtEl>
                                            <p:attrNameLst>
                                              <p:attrName>ppt_y</p:attrName>
                                            </p:attrNameLst>
                                          </p:cBhvr>
                                          <p:tavLst>
                                            <p:tav tm="0">
                                              <p:val>
                                                <p:strVal val="#ppt_y"/>
                                              </p:val>
                                            </p:tav>
                                            <p:tav tm="100000">
                                              <p:val>
                                                <p:strVal val="#ppt_y"/>
                                              </p:val>
                                            </p:tav>
                                          </p:tavLst>
                                        </p:anim>
                                      </p:childTnLst>
                                    </p:cTn>
                                  </p:par>
                                </p:childTnLst>
                              </p:cTn>
                            </p:par>
                            <p:par>
                              <p:cTn id="14" fill="hold">
                                <p:stCondLst>
                                  <p:cond delay="1500"/>
                                </p:stCondLst>
                                <p:childTnLst>
                                  <p:par>
                                    <p:cTn id="15" presetID="2" presetClass="entr" presetSubtype="4" fill="hold" nodeType="afterEffect" p14:presetBounceEnd="54000">
                                      <p:stCondLst>
                                        <p:cond delay="0"/>
                                      </p:stCondLst>
                                      <p:childTnLst>
                                        <p:set>
                                          <p:cBhvr>
                                            <p:cTn id="16" dur="1" fill="hold">
                                              <p:stCondLst>
                                                <p:cond delay="0"/>
                                              </p:stCondLst>
                                            </p:cTn>
                                            <p:tgtEl>
                                              <p:spTgt spid="144"/>
                                            </p:tgtEl>
                                            <p:attrNameLst>
                                              <p:attrName>style.visibility</p:attrName>
                                            </p:attrNameLst>
                                          </p:cBhvr>
                                          <p:to>
                                            <p:strVal val="visible"/>
                                          </p:to>
                                        </p:set>
                                        <p:anim calcmode="lin" valueType="num" p14:bounceEnd="54000">
                                          <p:cBhvr additive="base">
                                            <p:cTn id="17" dur="500" fill="hold"/>
                                            <p:tgtEl>
                                              <p:spTgt spid="144"/>
                                            </p:tgtEl>
                                            <p:attrNameLst>
                                              <p:attrName>ppt_x</p:attrName>
                                            </p:attrNameLst>
                                          </p:cBhvr>
                                          <p:tavLst>
                                            <p:tav tm="0">
                                              <p:val>
                                                <p:strVal val="#ppt_x"/>
                                              </p:val>
                                            </p:tav>
                                            <p:tav tm="100000">
                                              <p:val>
                                                <p:strVal val="#ppt_x"/>
                                              </p:val>
                                            </p:tav>
                                          </p:tavLst>
                                        </p:anim>
                                        <p:anim calcmode="lin" valueType="num" p14:bounceEnd="54000">
                                          <p:cBhvr additive="base">
                                            <p:cTn id="18" dur="500" fill="hold"/>
                                            <p:tgtEl>
                                              <p:spTgt spid="144"/>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8" fill="hold" nodeType="afterEffect" p14:presetBounceEnd="54000">
                                      <p:stCondLst>
                                        <p:cond delay="0"/>
                                      </p:stCondLst>
                                      <p:childTnLst>
                                        <p:set>
                                          <p:cBhvr>
                                            <p:cTn id="21" dur="1" fill="hold">
                                              <p:stCondLst>
                                                <p:cond delay="0"/>
                                              </p:stCondLst>
                                            </p:cTn>
                                            <p:tgtEl>
                                              <p:spTgt spid="164"/>
                                            </p:tgtEl>
                                            <p:attrNameLst>
                                              <p:attrName>style.visibility</p:attrName>
                                            </p:attrNameLst>
                                          </p:cBhvr>
                                          <p:to>
                                            <p:strVal val="visible"/>
                                          </p:to>
                                        </p:set>
                                        <p:anim calcmode="lin" valueType="num" p14:bounceEnd="54000">
                                          <p:cBhvr additive="base">
                                            <p:cTn id="22" dur="500" fill="hold"/>
                                            <p:tgtEl>
                                              <p:spTgt spid="164"/>
                                            </p:tgtEl>
                                            <p:attrNameLst>
                                              <p:attrName>ppt_x</p:attrName>
                                            </p:attrNameLst>
                                          </p:cBhvr>
                                          <p:tavLst>
                                            <p:tav tm="0">
                                              <p:val>
                                                <p:strVal val="0-#ppt_w/2"/>
                                              </p:val>
                                            </p:tav>
                                            <p:tav tm="100000">
                                              <p:val>
                                                <p:strVal val="#ppt_x"/>
                                              </p:val>
                                            </p:tav>
                                          </p:tavLst>
                                        </p:anim>
                                        <p:anim calcmode="lin" valueType="num" p14:bounceEnd="54000">
                                          <p:cBhvr additive="base">
                                            <p:cTn id="23" dur="500" fill="hold"/>
                                            <p:tgtEl>
                                              <p:spTgt spid="164"/>
                                            </p:tgtEl>
                                            <p:attrNameLst>
                                              <p:attrName>ppt_y</p:attrName>
                                            </p:attrNameLst>
                                          </p:cBhvr>
                                          <p:tavLst>
                                            <p:tav tm="0">
                                              <p:val>
                                                <p:strVal val="#ppt_y"/>
                                              </p:val>
                                            </p:tav>
                                            <p:tav tm="100000">
                                              <p:val>
                                                <p:strVal val="#ppt_y"/>
                                              </p:val>
                                            </p:tav>
                                          </p:tavLst>
                                        </p:anim>
                                      </p:childTnLst>
                                    </p:cTn>
                                  </p:par>
                                </p:childTnLst>
                              </p:cTn>
                            </p:par>
                            <p:par>
                              <p:cTn id="24" fill="hold">
                                <p:stCondLst>
                                  <p:cond delay="2500"/>
                                </p:stCondLst>
                                <p:childTnLst>
                                  <p:par>
                                    <p:cTn id="25" presetID="2" presetClass="entr" presetSubtype="4" fill="hold" nodeType="afterEffect" p14:presetBounceEnd="54000">
                                      <p:stCondLst>
                                        <p:cond delay="0"/>
                                      </p:stCondLst>
                                      <p:childTnLst>
                                        <p:set>
                                          <p:cBhvr>
                                            <p:cTn id="26" dur="1" fill="hold">
                                              <p:stCondLst>
                                                <p:cond delay="0"/>
                                              </p:stCondLst>
                                            </p:cTn>
                                            <p:tgtEl>
                                              <p:spTgt spid="149"/>
                                            </p:tgtEl>
                                            <p:attrNameLst>
                                              <p:attrName>style.visibility</p:attrName>
                                            </p:attrNameLst>
                                          </p:cBhvr>
                                          <p:to>
                                            <p:strVal val="visible"/>
                                          </p:to>
                                        </p:set>
                                        <p:anim calcmode="lin" valueType="num" p14:bounceEnd="54000">
                                          <p:cBhvr additive="base">
                                            <p:cTn id="27" dur="500" fill="hold"/>
                                            <p:tgtEl>
                                              <p:spTgt spid="149"/>
                                            </p:tgtEl>
                                            <p:attrNameLst>
                                              <p:attrName>ppt_x</p:attrName>
                                            </p:attrNameLst>
                                          </p:cBhvr>
                                          <p:tavLst>
                                            <p:tav tm="0">
                                              <p:val>
                                                <p:strVal val="#ppt_x"/>
                                              </p:val>
                                            </p:tav>
                                            <p:tav tm="100000">
                                              <p:val>
                                                <p:strVal val="#ppt_x"/>
                                              </p:val>
                                            </p:tav>
                                          </p:tavLst>
                                        </p:anim>
                                        <p:anim calcmode="lin" valueType="num" p14:bounceEnd="54000">
                                          <p:cBhvr additive="base">
                                            <p:cTn id="28" dur="500" fill="hold"/>
                                            <p:tgtEl>
                                              <p:spTgt spid="149"/>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2" presetClass="entr" presetSubtype="8" fill="hold" nodeType="afterEffect" p14:presetBounceEnd="54000">
                                      <p:stCondLst>
                                        <p:cond delay="0"/>
                                      </p:stCondLst>
                                      <p:childTnLst>
                                        <p:set>
                                          <p:cBhvr>
                                            <p:cTn id="31" dur="1" fill="hold">
                                              <p:stCondLst>
                                                <p:cond delay="0"/>
                                              </p:stCondLst>
                                            </p:cTn>
                                            <p:tgtEl>
                                              <p:spTgt spid="165"/>
                                            </p:tgtEl>
                                            <p:attrNameLst>
                                              <p:attrName>style.visibility</p:attrName>
                                            </p:attrNameLst>
                                          </p:cBhvr>
                                          <p:to>
                                            <p:strVal val="visible"/>
                                          </p:to>
                                        </p:set>
                                        <p:anim calcmode="lin" valueType="num" p14:bounceEnd="54000">
                                          <p:cBhvr additive="base">
                                            <p:cTn id="32" dur="500" fill="hold"/>
                                            <p:tgtEl>
                                              <p:spTgt spid="165"/>
                                            </p:tgtEl>
                                            <p:attrNameLst>
                                              <p:attrName>ppt_x</p:attrName>
                                            </p:attrNameLst>
                                          </p:cBhvr>
                                          <p:tavLst>
                                            <p:tav tm="0">
                                              <p:val>
                                                <p:strVal val="0-#ppt_w/2"/>
                                              </p:val>
                                            </p:tav>
                                            <p:tav tm="100000">
                                              <p:val>
                                                <p:strVal val="#ppt_x"/>
                                              </p:val>
                                            </p:tav>
                                          </p:tavLst>
                                        </p:anim>
                                        <p:anim calcmode="lin" valueType="num" p14:bounceEnd="54000">
                                          <p:cBhvr additive="base">
                                            <p:cTn id="33" dur="500" fill="hold"/>
                                            <p:tgtEl>
                                              <p:spTgt spid="165"/>
                                            </p:tgtEl>
                                            <p:attrNameLst>
                                              <p:attrName>ppt_y</p:attrName>
                                            </p:attrNameLst>
                                          </p:cBhvr>
                                          <p:tavLst>
                                            <p:tav tm="0">
                                              <p:val>
                                                <p:strVal val="#ppt_y"/>
                                              </p:val>
                                            </p:tav>
                                            <p:tav tm="100000">
                                              <p:val>
                                                <p:strVal val="#ppt_y"/>
                                              </p:val>
                                            </p:tav>
                                          </p:tavLst>
                                        </p:anim>
                                      </p:childTnLst>
                                    </p:cTn>
                                  </p:par>
                                </p:childTnLst>
                              </p:cTn>
                            </p:par>
                            <p:par>
                              <p:cTn id="34" fill="hold">
                                <p:stCondLst>
                                  <p:cond delay="3500"/>
                                </p:stCondLst>
                                <p:childTnLst>
                                  <p:par>
                                    <p:cTn id="35" presetID="2" presetClass="entr" presetSubtype="4" fill="hold" nodeType="afterEffect" p14:presetBounceEnd="54000">
                                      <p:stCondLst>
                                        <p:cond delay="0"/>
                                      </p:stCondLst>
                                      <p:childTnLst>
                                        <p:set>
                                          <p:cBhvr>
                                            <p:cTn id="36" dur="1" fill="hold">
                                              <p:stCondLst>
                                                <p:cond delay="0"/>
                                              </p:stCondLst>
                                            </p:cTn>
                                            <p:tgtEl>
                                              <p:spTgt spid="150"/>
                                            </p:tgtEl>
                                            <p:attrNameLst>
                                              <p:attrName>style.visibility</p:attrName>
                                            </p:attrNameLst>
                                          </p:cBhvr>
                                          <p:to>
                                            <p:strVal val="visible"/>
                                          </p:to>
                                        </p:set>
                                        <p:anim calcmode="lin" valueType="num" p14:bounceEnd="54000">
                                          <p:cBhvr additive="base">
                                            <p:cTn id="37" dur="500" fill="hold"/>
                                            <p:tgtEl>
                                              <p:spTgt spid="150"/>
                                            </p:tgtEl>
                                            <p:attrNameLst>
                                              <p:attrName>ppt_x</p:attrName>
                                            </p:attrNameLst>
                                          </p:cBhvr>
                                          <p:tavLst>
                                            <p:tav tm="0">
                                              <p:val>
                                                <p:strVal val="#ppt_x"/>
                                              </p:val>
                                            </p:tav>
                                            <p:tav tm="100000">
                                              <p:val>
                                                <p:strVal val="#ppt_x"/>
                                              </p:val>
                                            </p:tav>
                                          </p:tavLst>
                                        </p:anim>
                                        <p:anim calcmode="lin" valueType="num" p14:bounceEnd="54000">
                                          <p:cBhvr additive="base">
                                            <p:cTn id="38" dur="500" fill="hold"/>
                                            <p:tgtEl>
                                              <p:spTgt spid="150"/>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2" presetClass="entr" presetSubtype="8" fill="hold" nodeType="afterEffect" p14:presetBounceEnd="54000">
                                      <p:stCondLst>
                                        <p:cond delay="0"/>
                                      </p:stCondLst>
                                      <p:childTnLst>
                                        <p:set>
                                          <p:cBhvr>
                                            <p:cTn id="41" dur="1" fill="hold">
                                              <p:stCondLst>
                                                <p:cond delay="0"/>
                                              </p:stCondLst>
                                            </p:cTn>
                                            <p:tgtEl>
                                              <p:spTgt spid="166"/>
                                            </p:tgtEl>
                                            <p:attrNameLst>
                                              <p:attrName>style.visibility</p:attrName>
                                            </p:attrNameLst>
                                          </p:cBhvr>
                                          <p:to>
                                            <p:strVal val="visible"/>
                                          </p:to>
                                        </p:set>
                                        <p:anim calcmode="lin" valueType="num" p14:bounceEnd="54000">
                                          <p:cBhvr additive="base">
                                            <p:cTn id="42" dur="500" fill="hold"/>
                                            <p:tgtEl>
                                              <p:spTgt spid="166"/>
                                            </p:tgtEl>
                                            <p:attrNameLst>
                                              <p:attrName>ppt_x</p:attrName>
                                            </p:attrNameLst>
                                          </p:cBhvr>
                                          <p:tavLst>
                                            <p:tav tm="0">
                                              <p:val>
                                                <p:strVal val="0-#ppt_w/2"/>
                                              </p:val>
                                            </p:tav>
                                            <p:tav tm="100000">
                                              <p:val>
                                                <p:strVal val="#ppt_x"/>
                                              </p:val>
                                            </p:tav>
                                          </p:tavLst>
                                        </p:anim>
                                        <p:anim calcmode="lin" valueType="num" p14:bounceEnd="54000">
                                          <p:cBhvr additive="base">
                                            <p:cTn id="43" dur="500" fill="hold"/>
                                            <p:tgtEl>
                                              <p:spTgt spid="166"/>
                                            </p:tgtEl>
                                            <p:attrNameLst>
                                              <p:attrName>ppt_y</p:attrName>
                                            </p:attrNameLst>
                                          </p:cBhvr>
                                          <p:tavLst>
                                            <p:tav tm="0">
                                              <p:val>
                                                <p:strVal val="#ppt_y"/>
                                              </p:val>
                                            </p:tav>
                                            <p:tav tm="100000">
                                              <p:val>
                                                <p:strVal val="#ppt_y"/>
                                              </p:val>
                                            </p:tav>
                                          </p:tavLst>
                                        </p:anim>
                                      </p:childTnLst>
                                    </p:cTn>
                                  </p:par>
                                </p:childTnLst>
                              </p:cTn>
                            </p:par>
                            <p:par>
                              <p:cTn id="44" fill="hold">
                                <p:stCondLst>
                                  <p:cond delay="4500"/>
                                </p:stCondLst>
                                <p:childTnLst>
                                  <p:par>
                                    <p:cTn id="45" presetID="22" presetClass="entr" presetSubtype="8" fill="hold" nodeType="after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wipe(left)">
                                          <p:cBhvr>
                                            <p:cTn id="47"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138"/>
                                            </p:tgtEl>
                                            <p:attrNameLst>
                                              <p:attrName>style.visibility</p:attrName>
                                            </p:attrNameLst>
                                          </p:cBhvr>
                                          <p:to>
                                            <p:strVal val="visible"/>
                                          </p:to>
                                        </p:set>
                                        <p:anim calcmode="lin" valueType="num">
                                          <p:cBhvr additive="base">
                                            <p:cTn id="7" dur="1000" fill="hold"/>
                                            <p:tgtEl>
                                              <p:spTgt spid="138"/>
                                            </p:tgtEl>
                                            <p:attrNameLst>
                                              <p:attrName>ppt_x</p:attrName>
                                            </p:attrNameLst>
                                          </p:cBhvr>
                                          <p:tavLst>
                                            <p:tav tm="0">
                                              <p:val>
                                                <p:strVal val="#ppt_x"/>
                                              </p:val>
                                            </p:tav>
                                            <p:tav tm="100000">
                                              <p:val>
                                                <p:strVal val="#ppt_x"/>
                                              </p:val>
                                            </p:tav>
                                          </p:tavLst>
                                        </p:anim>
                                        <p:anim calcmode="lin" valueType="num">
                                          <p:cBhvr additive="base">
                                            <p:cTn id="8" dur="1000" fill="hold"/>
                                            <p:tgtEl>
                                              <p:spTgt spid="138"/>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8" fill="hold" nodeType="afterEffect">
                                      <p:stCondLst>
                                        <p:cond delay="0"/>
                                      </p:stCondLst>
                                      <p:childTnLst>
                                        <p:set>
                                          <p:cBhvr>
                                            <p:cTn id="11" dur="1" fill="hold">
                                              <p:stCondLst>
                                                <p:cond delay="0"/>
                                              </p:stCondLst>
                                            </p:cTn>
                                            <p:tgtEl>
                                              <p:spTgt spid="163"/>
                                            </p:tgtEl>
                                            <p:attrNameLst>
                                              <p:attrName>style.visibility</p:attrName>
                                            </p:attrNameLst>
                                          </p:cBhvr>
                                          <p:to>
                                            <p:strVal val="visible"/>
                                          </p:to>
                                        </p:set>
                                        <p:anim calcmode="lin" valueType="num">
                                          <p:cBhvr additive="base">
                                            <p:cTn id="12" dur="500" fill="hold"/>
                                            <p:tgtEl>
                                              <p:spTgt spid="163"/>
                                            </p:tgtEl>
                                            <p:attrNameLst>
                                              <p:attrName>ppt_x</p:attrName>
                                            </p:attrNameLst>
                                          </p:cBhvr>
                                          <p:tavLst>
                                            <p:tav tm="0">
                                              <p:val>
                                                <p:strVal val="0-#ppt_w/2"/>
                                              </p:val>
                                            </p:tav>
                                            <p:tav tm="100000">
                                              <p:val>
                                                <p:strVal val="#ppt_x"/>
                                              </p:val>
                                            </p:tav>
                                          </p:tavLst>
                                        </p:anim>
                                        <p:anim calcmode="lin" valueType="num">
                                          <p:cBhvr additive="base">
                                            <p:cTn id="13" dur="500" fill="hold"/>
                                            <p:tgtEl>
                                              <p:spTgt spid="163"/>
                                            </p:tgtEl>
                                            <p:attrNameLst>
                                              <p:attrName>ppt_y</p:attrName>
                                            </p:attrNameLst>
                                          </p:cBhvr>
                                          <p:tavLst>
                                            <p:tav tm="0">
                                              <p:val>
                                                <p:strVal val="#ppt_y"/>
                                              </p:val>
                                            </p:tav>
                                            <p:tav tm="100000">
                                              <p:val>
                                                <p:strVal val="#ppt_y"/>
                                              </p:val>
                                            </p:tav>
                                          </p:tavLst>
                                        </p:anim>
                                      </p:childTnLst>
                                    </p:cTn>
                                  </p:par>
                                </p:childTnLst>
                              </p:cTn>
                            </p:par>
                            <p:par>
                              <p:cTn id="14" fill="hold">
                                <p:stCondLst>
                                  <p:cond delay="1500"/>
                                </p:stCondLst>
                                <p:childTnLst>
                                  <p:par>
                                    <p:cTn id="15" presetID="2" presetClass="entr" presetSubtype="4" fill="hold" nodeType="afterEffect">
                                      <p:stCondLst>
                                        <p:cond delay="0"/>
                                      </p:stCondLst>
                                      <p:childTnLst>
                                        <p:set>
                                          <p:cBhvr>
                                            <p:cTn id="16" dur="1" fill="hold">
                                              <p:stCondLst>
                                                <p:cond delay="0"/>
                                              </p:stCondLst>
                                            </p:cTn>
                                            <p:tgtEl>
                                              <p:spTgt spid="144"/>
                                            </p:tgtEl>
                                            <p:attrNameLst>
                                              <p:attrName>style.visibility</p:attrName>
                                            </p:attrNameLst>
                                          </p:cBhvr>
                                          <p:to>
                                            <p:strVal val="visible"/>
                                          </p:to>
                                        </p:set>
                                        <p:anim calcmode="lin" valueType="num">
                                          <p:cBhvr additive="base">
                                            <p:cTn id="17" dur="500" fill="hold"/>
                                            <p:tgtEl>
                                              <p:spTgt spid="144"/>
                                            </p:tgtEl>
                                            <p:attrNameLst>
                                              <p:attrName>ppt_x</p:attrName>
                                            </p:attrNameLst>
                                          </p:cBhvr>
                                          <p:tavLst>
                                            <p:tav tm="0">
                                              <p:val>
                                                <p:strVal val="#ppt_x"/>
                                              </p:val>
                                            </p:tav>
                                            <p:tav tm="100000">
                                              <p:val>
                                                <p:strVal val="#ppt_x"/>
                                              </p:val>
                                            </p:tav>
                                          </p:tavLst>
                                        </p:anim>
                                        <p:anim calcmode="lin" valueType="num">
                                          <p:cBhvr additive="base">
                                            <p:cTn id="18" dur="500" fill="hold"/>
                                            <p:tgtEl>
                                              <p:spTgt spid="144"/>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 presetClass="entr" presetSubtype="8" fill="hold" nodeType="afterEffect">
                                      <p:stCondLst>
                                        <p:cond delay="0"/>
                                      </p:stCondLst>
                                      <p:childTnLst>
                                        <p:set>
                                          <p:cBhvr>
                                            <p:cTn id="21" dur="1" fill="hold">
                                              <p:stCondLst>
                                                <p:cond delay="0"/>
                                              </p:stCondLst>
                                            </p:cTn>
                                            <p:tgtEl>
                                              <p:spTgt spid="164"/>
                                            </p:tgtEl>
                                            <p:attrNameLst>
                                              <p:attrName>style.visibility</p:attrName>
                                            </p:attrNameLst>
                                          </p:cBhvr>
                                          <p:to>
                                            <p:strVal val="visible"/>
                                          </p:to>
                                        </p:set>
                                        <p:anim calcmode="lin" valueType="num">
                                          <p:cBhvr additive="base">
                                            <p:cTn id="22" dur="500" fill="hold"/>
                                            <p:tgtEl>
                                              <p:spTgt spid="164"/>
                                            </p:tgtEl>
                                            <p:attrNameLst>
                                              <p:attrName>ppt_x</p:attrName>
                                            </p:attrNameLst>
                                          </p:cBhvr>
                                          <p:tavLst>
                                            <p:tav tm="0">
                                              <p:val>
                                                <p:strVal val="0-#ppt_w/2"/>
                                              </p:val>
                                            </p:tav>
                                            <p:tav tm="100000">
                                              <p:val>
                                                <p:strVal val="#ppt_x"/>
                                              </p:val>
                                            </p:tav>
                                          </p:tavLst>
                                        </p:anim>
                                        <p:anim calcmode="lin" valueType="num">
                                          <p:cBhvr additive="base">
                                            <p:cTn id="23" dur="500" fill="hold"/>
                                            <p:tgtEl>
                                              <p:spTgt spid="164"/>
                                            </p:tgtEl>
                                            <p:attrNameLst>
                                              <p:attrName>ppt_y</p:attrName>
                                            </p:attrNameLst>
                                          </p:cBhvr>
                                          <p:tavLst>
                                            <p:tav tm="0">
                                              <p:val>
                                                <p:strVal val="#ppt_y"/>
                                              </p:val>
                                            </p:tav>
                                            <p:tav tm="100000">
                                              <p:val>
                                                <p:strVal val="#ppt_y"/>
                                              </p:val>
                                            </p:tav>
                                          </p:tavLst>
                                        </p:anim>
                                      </p:childTnLst>
                                    </p:cTn>
                                  </p:par>
                                </p:childTnLst>
                              </p:cTn>
                            </p:par>
                            <p:par>
                              <p:cTn id="24" fill="hold">
                                <p:stCondLst>
                                  <p:cond delay="2500"/>
                                </p:stCondLst>
                                <p:childTnLst>
                                  <p:par>
                                    <p:cTn id="25" presetID="2" presetClass="entr" presetSubtype="4" fill="hold" nodeType="afterEffect">
                                      <p:stCondLst>
                                        <p:cond delay="0"/>
                                      </p:stCondLst>
                                      <p:childTnLst>
                                        <p:set>
                                          <p:cBhvr>
                                            <p:cTn id="26" dur="1" fill="hold">
                                              <p:stCondLst>
                                                <p:cond delay="0"/>
                                              </p:stCondLst>
                                            </p:cTn>
                                            <p:tgtEl>
                                              <p:spTgt spid="149"/>
                                            </p:tgtEl>
                                            <p:attrNameLst>
                                              <p:attrName>style.visibility</p:attrName>
                                            </p:attrNameLst>
                                          </p:cBhvr>
                                          <p:to>
                                            <p:strVal val="visible"/>
                                          </p:to>
                                        </p:set>
                                        <p:anim calcmode="lin" valueType="num">
                                          <p:cBhvr additive="base">
                                            <p:cTn id="27" dur="500" fill="hold"/>
                                            <p:tgtEl>
                                              <p:spTgt spid="149"/>
                                            </p:tgtEl>
                                            <p:attrNameLst>
                                              <p:attrName>ppt_x</p:attrName>
                                            </p:attrNameLst>
                                          </p:cBhvr>
                                          <p:tavLst>
                                            <p:tav tm="0">
                                              <p:val>
                                                <p:strVal val="#ppt_x"/>
                                              </p:val>
                                            </p:tav>
                                            <p:tav tm="100000">
                                              <p:val>
                                                <p:strVal val="#ppt_x"/>
                                              </p:val>
                                            </p:tav>
                                          </p:tavLst>
                                        </p:anim>
                                        <p:anim calcmode="lin" valueType="num">
                                          <p:cBhvr additive="base">
                                            <p:cTn id="28" dur="500" fill="hold"/>
                                            <p:tgtEl>
                                              <p:spTgt spid="149"/>
                                            </p:tgtEl>
                                            <p:attrNameLst>
                                              <p:attrName>ppt_y</p:attrName>
                                            </p:attrNameLst>
                                          </p:cBhvr>
                                          <p:tavLst>
                                            <p:tav tm="0">
                                              <p:val>
                                                <p:strVal val="1+#ppt_h/2"/>
                                              </p:val>
                                            </p:tav>
                                            <p:tav tm="100000">
                                              <p:val>
                                                <p:strVal val="#ppt_y"/>
                                              </p:val>
                                            </p:tav>
                                          </p:tavLst>
                                        </p:anim>
                                      </p:childTnLst>
                                    </p:cTn>
                                  </p:par>
                                </p:childTnLst>
                              </p:cTn>
                            </p:par>
                            <p:par>
                              <p:cTn id="29" fill="hold">
                                <p:stCondLst>
                                  <p:cond delay="3000"/>
                                </p:stCondLst>
                                <p:childTnLst>
                                  <p:par>
                                    <p:cTn id="30" presetID="2" presetClass="entr" presetSubtype="8" fill="hold" nodeType="afterEffect">
                                      <p:stCondLst>
                                        <p:cond delay="0"/>
                                      </p:stCondLst>
                                      <p:childTnLst>
                                        <p:set>
                                          <p:cBhvr>
                                            <p:cTn id="31" dur="1" fill="hold">
                                              <p:stCondLst>
                                                <p:cond delay="0"/>
                                              </p:stCondLst>
                                            </p:cTn>
                                            <p:tgtEl>
                                              <p:spTgt spid="165"/>
                                            </p:tgtEl>
                                            <p:attrNameLst>
                                              <p:attrName>style.visibility</p:attrName>
                                            </p:attrNameLst>
                                          </p:cBhvr>
                                          <p:to>
                                            <p:strVal val="visible"/>
                                          </p:to>
                                        </p:set>
                                        <p:anim calcmode="lin" valueType="num">
                                          <p:cBhvr additive="base">
                                            <p:cTn id="32" dur="500" fill="hold"/>
                                            <p:tgtEl>
                                              <p:spTgt spid="165"/>
                                            </p:tgtEl>
                                            <p:attrNameLst>
                                              <p:attrName>ppt_x</p:attrName>
                                            </p:attrNameLst>
                                          </p:cBhvr>
                                          <p:tavLst>
                                            <p:tav tm="0">
                                              <p:val>
                                                <p:strVal val="0-#ppt_w/2"/>
                                              </p:val>
                                            </p:tav>
                                            <p:tav tm="100000">
                                              <p:val>
                                                <p:strVal val="#ppt_x"/>
                                              </p:val>
                                            </p:tav>
                                          </p:tavLst>
                                        </p:anim>
                                        <p:anim calcmode="lin" valueType="num">
                                          <p:cBhvr additive="base">
                                            <p:cTn id="33" dur="500" fill="hold"/>
                                            <p:tgtEl>
                                              <p:spTgt spid="165"/>
                                            </p:tgtEl>
                                            <p:attrNameLst>
                                              <p:attrName>ppt_y</p:attrName>
                                            </p:attrNameLst>
                                          </p:cBhvr>
                                          <p:tavLst>
                                            <p:tav tm="0">
                                              <p:val>
                                                <p:strVal val="#ppt_y"/>
                                              </p:val>
                                            </p:tav>
                                            <p:tav tm="100000">
                                              <p:val>
                                                <p:strVal val="#ppt_y"/>
                                              </p:val>
                                            </p:tav>
                                          </p:tavLst>
                                        </p:anim>
                                      </p:childTnLst>
                                    </p:cTn>
                                  </p:par>
                                </p:childTnLst>
                              </p:cTn>
                            </p:par>
                            <p:par>
                              <p:cTn id="34" fill="hold">
                                <p:stCondLst>
                                  <p:cond delay="3500"/>
                                </p:stCondLst>
                                <p:childTnLst>
                                  <p:par>
                                    <p:cTn id="35" presetID="2" presetClass="entr" presetSubtype="4" fill="hold" nodeType="afterEffect">
                                      <p:stCondLst>
                                        <p:cond delay="0"/>
                                      </p:stCondLst>
                                      <p:childTnLst>
                                        <p:set>
                                          <p:cBhvr>
                                            <p:cTn id="36" dur="1" fill="hold">
                                              <p:stCondLst>
                                                <p:cond delay="0"/>
                                              </p:stCondLst>
                                            </p:cTn>
                                            <p:tgtEl>
                                              <p:spTgt spid="150"/>
                                            </p:tgtEl>
                                            <p:attrNameLst>
                                              <p:attrName>style.visibility</p:attrName>
                                            </p:attrNameLst>
                                          </p:cBhvr>
                                          <p:to>
                                            <p:strVal val="visible"/>
                                          </p:to>
                                        </p:set>
                                        <p:anim calcmode="lin" valueType="num">
                                          <p:cBhvr additive="base">
                                            <p:cTn id="37" dur="500" fill="hold"/>
                                            <p:tgtEl>
                                              <p:spTgt spid="150"/>
                                            </p:tgtEl>
                                            <p:attrNameLst>
                                              <p:attrName>ppt_x</p:attrName>
                                            </p:attrNameLst>
                                          </p:cBhvr>
                                          <p:tavLst>
                                            <p:tav tm="0">
                                              <p:val>
                                                <p:strVal val="#ppt_x"/>
                                              </p:val>
                                            </p:tav>
                                            <p:tav tm="100000">
                                              <p:val>
                                                <p:strVal val="#ppt_x"/>
                                              </p:val>
                                            </p:tav>
                                          </p:tavLst>
                                        </p:anim>
                                        <p:anim calcmode="lin" valueType="num">
                                          <p:cBhvr additive="base">
                                            <p:cTn id="38" dur="500" fill="hold"/>
                                            <p:tgtEl>
                                              <p:spTgt spid="150"/>
                                            </p:tgtEl>
                                            <p:attrNameLst>
                                              <p:attrName>ppt_y</p:attrName>
                                            </p:attrNameLst>
                                          </p:cBhvr>
                                          <p:tavLst>
                                            <p:tav tm="0">
                                              <p:val>
                                                <p:strVal val="1+#ppt_h/2"/>
                                              </p:val>
                                            </p:tav>
                                            <p:tav tm="100000">
                                              <p:val>
                                                <p:strVal val="#ppt_y"/>
                                              </p:val>
                                            </p:tav>
                                          </p:tavLst>
                                        </p:anim>
                                      </p:childTnLst>
                                    </p:cTn>
                                  </p:par>
                                </p:childTnLst>
                              </p:cTn>
                            </p:par>
                            <p:par>
                              <p:cTn id="39" fill="hold">
                                <p:stCondLst>
                                  <p:cond delay="4000"/>
                                </p:stCondLst>
                                <p:childTnLst>
                                  <p:par>
                                    <p:cTn id="40" presetID="2" presetClass="entr" presetSubtype="8" fill="hold" nodeType="afterEffect">
                                      <p:stCondLst>
                                        <p:cond delay="0"/>
                                      </p:stCondLst>
                                      <p:childTnLst>
                                        <p:set>
                                          <p:cBhvr>
                                            <p:cTn id="41" dur="1" fill="hold">
                                              <p:stCondLst>
                                                <p:cond delay="0"/>
                                              </p:stCondLst>
                                            </p:cTn>
                                            <p:tgtEl>
                                              <p:spTgt spid="166"/>
                                            </p:tgtEl>
                                            <p:attrNameLst>
                                              <p:attrName>style.visibility</p:attrName>
                                            </p:attrNameLst>
                                          </p:cBhvr>
                                          <p:to>
                                            <p:strVal val="visible"/>
                                          </p:to>
                                        </p:set>
                                        <p:anim calcmode="lin" valueType="num">
                                          <p:cBhvr additive="base">
                                            <p:cTn id="42" dur="500" fill="hold"/>
                                            <p:tgtEl>
                                              <p:spTgt spid="166"/>
                                            </p:tgtEl>
                                            <p:attrNameLst>
                                              <p:attrName>ppt_x</p:attrName>
                                            </p:attrNameLst>
                                          </p:cBhvr>
                                          <p:tavLst>
                                            <p:tav tm="0">
                                              <p:val>
                                                <p:strVal val="0-#ppt_w/2"/>
                                              </p:val>
                                            </p:tav>
                                            <p:tav tm="100000">
                                              <p:val>
                                                <p:strVal val="#ppt_x"/>
                                              </p:val>
                                            </p:tav>
                                          </p:tavLst>
                                        </p:anim>
                                        <p:anim calcmode="lin" valueType="num">
                                          <p:cBhvr additive="base">
                                            <p:cTn id="43" dur="500" fill="hold"/>
                                            <p:tgtEl>
                                              <p:spTgt spid="166"/>
                                            </p:tgtEl>
                                            <p:attrNameLst>
                                              <p:attrName>ppt_y</p:attrName>
                                            </p:attrNameLst>
                                          </p:cBhvr>
                                          <p:tavLst>
                                            <p:tav tm="0">
                                              <p:val>
                                                <p:strVal val="#ppt_y"/>
                                              </p:val>
                                            </p:tav>
                                            <p:tav tm="100000">
                                              <p:val>
                                                <p:strVal val="#ppt_y"/>
                                              </p:val>
                                            </p:tav>
                                          </p:tavLst>
                                        </p:anim>
                                      </p:childTnLst>
                                    </p:cTn>
                                  </p:par>
                                </p:childTnLst>
                              </p:cTn>
                            </p:par>
                            <p:par>
                              <p:cTn id="44" fill="hold">
                                <p:stCondLst>
                                  <p:cond delay="4500"/>
                                </p:stCondLst>
                                <p:childTnLst>
                                  <p:par>
                                    <p:cTn id="45" presetID="22" presetClass="entr" presetSubtype="8" fill="hold" nodeType="afterEffect">
                                      <p:stCondLst>
                                        <p:cond delay="0"/>
                                      </p:stCondLst>
                                      <p:childTnLst>
                                        <p:set>
                                          <p:cBhvr>
                                            <p:cTn id="46" dur="1" fill="hold">
                                              <p:stCondLst>
                                                <p:cond delay="0"/>
                                              </p:stCondLst>
                                            </p:cTn>
                                            <p:tgtEl>
                                              <p:spTgt spid="110"/>
                                            </p:tgtEl>
                                            <p:attrNameLst>
                                              <p:attrName>style.visibility</p:attrName>
                                            </p:attrNameLst>
                                          </p:cBhvr>
                                          <p:to>
                                            <p:strVal val="visible"/>
                                          </p:to>
                                        </p:set>
                                        <p:animEffect transition="in" filter="wipe(left)">
                                          <p:cBhvr>
                                            <p:cTn id="47"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176" name="Picture 175"/>
          <p:cNvPicPr>
            <a:picLocks noChangeAspect="1"/>
          </p:cNvPicPr>
          <p:nvPr/>
        </p:nvPicPr>
        <p:blipFill>
          <a:blip r:embed="rId3"/>
          <a:stretch>
            <a:fillRect/>
          </a:stretch>
        </p:blipFill>
        <p:spPr>
          <a:xfrm>
            <a:off x="456946" y="4686146"/>
            <a:ext cx="362998" cy="447752"/>
          </a:xfrm>
          <a:prstGeom prst="rect">
            <a:avLst/>
          </a:prstGeom>
        </p:spPr>
      </p:pic>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30" name="Picture 129"/>
          <p:cNvPicPr>
            <a:picLocks noChangeAspect="1"/>
          </p:cNvPicPr>
          <p:nvPr/>
        </p:nvPicPr>
        <p:blipFill>
          <a:blip r:embed="rId4"/>
          <a:stretch>
            <a:fillRect/>
          </a:stretch>
        </p:blipFill>
        <p:spPr>
          <a:xfrm>
            <a:off x="586718" y="3735118"/>
            <a:ext cx="144571" cy="144571"/>
          </a:xfrm>
          <a:prstGeom prst="rect">
            <a:avLst/>
          </a:prstGeom>
        </p:spPr>
      </p:pic>
      <p:sp>
        <p:nvSpPr>
          <p:cNvPr id="167" name="TextBox 166"/>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7F6000"/>
                </a:solidFill>
                <a:latin typeface="Century Gothic" panose="020B0502020202020204" pitchFamily="34" charset="0"/>
              </a:rPr>
              <a:t>Adults 18+ </a:t>
            </a:r>
            <a:r>
              <a:rPr lang="en-US" sz="1400" b="1" u="sng" dirty="0">
                <a:solidFill>
                  <a:srgbClr val="7F6000"/>
                </a:solidFill>
                <a:latin typeface="Century Gothic" panose="020B0502020202020204" pitchFamily="34" charset="0"/>
              </a:rPr>
              <a:t>2016</a:t>
            </a:r>
            <a:r>
              <a:rPr lang="en-US" sz="1400" dirty="0">
                <a:solidFill>
                  <a:srgbClr val="7F6000"/>
                </a:solidFill>
                <a:latin typeface="Century Gothic" panose="020B0502020202020204" pitchFamily="34" charset="0"/>
              </a:rPr>
              <a:t> Weekly </a:t>
            </a:r>
          </a:p>
          <a:p>
            <a:pPr algn="ctr"/>
            <a:r>
              <a:rPr lang="en-US" sz="1400" dirty="0">
                <a:solidFill>
                  <a:srgbClr val="7F6000"/>
                </a:solidFill>
                <a:latin typeface="Century Gothic" panose="020B0502020202020204" pitchFamily="34" charset="0"/>
              </a:rPr>
              <a:t>Reach/Minutes</a:t>
            </a:r>
          </a:p>
          <a:p>
            <a:pPr algn="ctr"/>
            <a:r>
              <a:rPr lang="en-US" sz="1400" b="1" dirty="0">
                <a:solidFill>
                  <a:srgbClr val="7F6000"/>
                </a:solidFill>
                <a:latin typeface="Century Gothic" panose="020B0502020202020204" pitchFamily="34" charset="0"/>
              </a:rPr>
              <a:t>MAGAZINE</a:t>
            </a:r>
          </a:p>
        </p:txBody>
      </p:sp>
      <p:sp>
        <p:nvSpPr>
          <p:cNvPr id="168" name="TextBox 167"/>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50%      14</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56%      26</a:t>
              </a:r>
            </a:p>
            <a:p>
              <a:pPr algn="r">
                <a:lnSpc>
                  <a:spcPts val="1900"/>
                </a:lnSpc>
              </a:pPr>
              <a:r>
                <a:rPr lang="en-US" sz="1400" dirty="0">
                  <a:solidFill>
                    <a:srgbClr val="7F6000"/>
                  </a:solidFill>
                  <a:latin typeface="Century Gothic" panose="020B0502020202020204" pitchFamily="34" charset="0"/>
                </a:rPr>
                <a:t>56%      19</a:t>
              </a:r>
            </a:p>
            <a:p>
              <a:pPr algn="r">
                <a:lnSpc>
                  <a:spcPts val="1900"/>
                </a:lnSpc>
              </a:pPr>
              <a:r>
                <a:rPr lang="en-US" sz="1400" dirty="0">
                  <a:solidFill>
                    <a:srgbClr val="7F6000"/>
                  </a:solidFill>
                  <a:latin typeface="Century Gothic" panose="020B0502020202020204" pitchFamily="34" charset="0"/>
                </a:rPr>
                <a:t>47%      22</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7F6000"/>
                  </a:solidFill>
                  <a:latin typeface="Century Gothic" panose="020B0502020202020204" pitchFamily="34" charset="0"/>
                </a:rPr>
                <a:t>W 18+</a:t>
              </a:r>
            </a:p>
            <a:p>
              <a:pPr algn="r">
                <a:lnSpc>
                  <a:spcPts val="1900"/>
                </a:lnSpc>
              </a:pPr>
              <a:r>
                <a:rPr lang="en-US" sz="1400" dirty="0">
                  <a:solidFill>
                    <a:srgbClr val="7F6000"/>
                  </a:solidFill>
                  <a:latin typeface="Century Gothic" panose="020B0502020202020204" pitchFamily="34" charset="0"/>
                </a:rPr>
                <a:t>$75m+HI</a:t>
              </a:r>
            </a:p>
            <a:p>
              <a:pPr algn="r">
                <a:lnSpc>
                  <a:spcPts val="1900"/>
                </a:lnSpc>
              </a:pPr>
              <a:r>
                <a:rPr lang="en-US" sz="1400" dirty="0">
                  <a:solidFill>
                    <a:srgbClr val="7F6000"/>
                  </a:solidFill>
                  <a:latin typeface="Century Gothic" panose="020B0502020202020204" pitchFamily="34" charset="0"/>
                </a:rPr>
                <a:t>FR18+</a:t>
              </a:r>
            </a:p>
          </p:txBody>
        </p:sp>
      </p:grpSp>
      <p:pic>
        <p:nvPicPr>
          <p:cNvPr id="126" name="Picture 125"/>
          <p:cNvPicPr>
            <a:picLocks noChangeAspect="1"/>
          </p:cNvPicPr>
          <p:nvPr/>
        </p:nvPicPr>
        <p:blipFill>
          <a:blip r:embed="rId5"/>
          <a:stretch>
            <a:fillRect/>
          </a:stretch>
        </p:blipFill>
        <p:spPr>
          <a:xfrm>
            <a:off x="8085822" y="4498254"/>
            <a:ext cx="381464" cy="389412"/>
          </a:xfrm>
          <a:prstGeom prst="rect">
            <a:avLst/>
          </a:prstGeom>
        </p:spPr>
      </p:pic>
      <p:pic>
        <p:nvPicPr>
          <p:cNvPr id="131" name="Picture 130"/>
          <p:cNvPicPr>
            <a:picLocks noChangeAspect="1"/>
          </p:cNvPicPr>
          <p:nvPr/>
        </p:nvPicPr>
        <p:blipFill>
          <a:blip r:embed="rId6"/>
          <a:stretch>
            <a:fillRect/>
          </a:stretch>
        </p:blipFill>
        <p:spPr>
          <a:xfrm>
            <a:off x="8082643" y="4744976"/>
            <a:ext cx="387822" cy="389410"/>
          </a:xfrm>
          <a:prstGeom prst="rect">
            <a:avLst/>
          </a:prstGeom>
        </p:spPr>
      </p:pic>
      <p:pic>
        <p:nvPicPr>
          <p:cNvPr id="132" name="Picture 131"/>
          <p:cNvPicPr>
            <a:picLocks noChangeAspect="1"/>
          </p:cNvPicPr>
          <p:nvPr/>
        </p:nvPicPr>
        <p:blipFill>
          <a:blip r:embed="rId3"/>
          <a:stretch>
            <a:fillRect/>
          </a:stretch>
        </p:blipFill>
        <p:spPr>
          <a:xfrm>
            <a:off x="8096153" y="4964946"/>
            <a:ext cx="360802" cy="445044"/>
          </a:xfrm>
          <a:prstGeom prst="rect">
            <a:avLst/>
          </a:prstGeom>
        </p:spPr>
      </p:pic>
      <p:pic>
        <p:nvPicPr>
          <p:cNvPr id="173" name="Picture 172"/>
          <p:cNvPicPr>
            <a:picLocks noChangeAspect="1"/>
          </p:cNvPicPr>
          <p:nvPr/>
        </p:nvPicPr>
        <p:blipFill>
          <a:blip r:embed="rId7"/>
          <a:stretch>
            <a:fillRect/>
          </a:stretch>
        </p:blipFill>
        <p:spPr>
          <a:xfrm>
            <a:off x="8100922" y="5214186"/>
            <a:ext cx="351264" cy="445044"/>
          </a:xfrm>
          <a:prstGeom prst="rect">
            <a:avLst/>
          </a:prstGeom>
        </p:spPr>
      </p:pic>
      <p:pic>
        <p:nvPicPr>
          <p:cNvPr id="174" name="Picture 173"/>
          <p:cNvPicPr>
            <a:picLocks noChangeAspect="1"/>
          </p:cNvPicPr>
          <p:nvPr/>
        </p:nvPicPr>
        <p:blipFill>
          <a:blip r:embed="rId5"/>
          <a:stretch>
            <a:fillRect/>
          </a:stretch>
        </p:blipFill>
        <p:spPr>
          <a:xfrm>
            <a:off x="457243" y="5334808"/>
            <a:ext cx="383786" cy="391782"/>
          </a:xfrm>
          <a:prstGeom prst="rect">
            <a:avLst/>
          </a:prstGeom>
        </p:spPr>
      </p:pic>
      <p:pic>
        <p:nvPicPr>
          <p:cNvPr id="177" name="Picture 176"/>
          <p:cNvPicPr>
            <a:picLocks noChangeAspect="1"/>
          </p:cNvPicPr>
          <p:nvPr/>
        </p:nvPicPr>
        <p:blipFill>
          <a:blip r:embed="rId7"/>
          <a:stretch>
            <a:fillRect/>
          </a:stretch>
        </p:blipFill>
        <p:spPr>
          <a:xfrm>
            <a:off x="471903" y="5649126"/>
            <a:ext cx="353402" cy="447752"/>
          </a:xfrm>
          <a:prstGeom prst="rect">
            <a:avLst/>
          </a:prstGeom>
        </p:spPr>
      </p:pic>
      <p:grpSp>
        <p:nvGrpSpPr>
          <p:cNvPr id="5" name="Group 4"/>
          <p:cNvGrpSpPr/>
          <p:nvPr/>
        </p:nvGrpSpPr>
        <p:grpSpPr>
          <a:xfrm>
            <a:off x="511389" y="3686928"/>
            <a:ext cx="333996" cy="3220332"/>
            <a:chOff x="511389" y="3686928"/>
            <a:chExt cx="333996" cy="3220332"/>
          </a:xfrm>
        </p:grpSpPr>
        <p:pic>
          <p:nvPicPr>
            <p:cNvPr id="159" name="Picture 158"/>
            <p:cNvPicPr>
              <a:picLocks noChangeAspect="1"/>
            </p:cNvPicPr>
            <p:nvPr/>
          </p:nvPicPr>
          <p:blipFill>
            <a:blip r:embed="rId8"/>
            <a:stretch>
              <a:fillRect/>
            </a:stretch>
          </p:blipFill>
          <p:spPr>
            <a:xfrm>
              <a:off x="515661" y="5035877"/>
              <a:ext cx="329724" cy="388374"/>
            </a:xfrm>
            <a:prstGeom prst="rect">
              <a:avLst/>
            </a:prstGeom>
          </p:spPr>
        </p:pic>
        <p:pic>
          <p:nvPicPr>
            <p:cNvPr id="160" name="Picture 159"/>
            <p:cNvPicPr>
              <a:picLocks noChangeAspect="1"/>
            </p:cNvPicPr>
            <p:nvPr/>
          </p:nvPicPr>
          <p:blipFill>
            <a:blip r:embed="rId9"/>
            <a:stretch>
              <a:fillRect/>
            </a:stretch>
          </p:blipFill>
          <p:spPr>
            <a:xfrm>
              <a:off x="511389" y="6675818"/>
              <a:ext cx="231442" cy="231442"/>
            </a:xfrm>
            <a:prstGeom prst="rect">
              <a:avLst/>
            </a:prstGeom>
          </p:spPr>
        </p:pic>
        <p:pic>
          <p:nvPicPr>
            <p:cNvPr id="161" name="Picture 160"/>
            <p:cNvPicPr>
              <a:picLocks noChangeAspect="1"/>
            </p:cNvPicPr>
            <p:nvPr/>
          </p:nvPicPr>
          <p:blipFill>
            <a:blip r:embed="rId10"/>
            <a:stretch>
              <a:fillRect/>
            </a:stretch>
          </p:blipFill>
          <p:spPr>
            <a:xfrm>
              <a:off x="521568" y="6359977"/>
              <a:ext cx="231442" cy="231442"/>
            </a:xfrm>
            <a:prstGeom prst="rect">
              <a:avLst/>
            </a:prstGeom>
          </p:spPr>
        </p:pic>
        <p:pic>
          <p:nvPicPr>
            <p:cNvPr id="162" name="Picture 161"/>
            <p:cNvPicPr>
              <a:picLocks noChangeAspect="1"/>
            </p:cNvPicPr>
            <p:nvPr/>
          </p:nvPicPr>
          <p:blipFill>
            <a:blip r:embed="rId11"/>
            <a:stretch>
              <a:fillRect/>
            </a:stretch>
          </p:blipFill>
          <p:spPr>
            <a:xfrm>
              <a:off x="520796" y="5134996"/>
              <a:ext cx="233026" cy="231442"/>
            </a:xfrm>
            <a:prstGeom prst="rect">
              <a:avLst/>
            </a:prstGeom>
          </p:spPr>
        </p:pic>
        <p:pic>
          <p:nvPicPr>
            <p:cNvPr id="163" name="Picture 162"/>
            <p:cNvPicPr>
              <a:picLocks noChangeAspect="1"/>
            </p:cNvPicPr>
            <p:nvPr/>
          </p:nvPicPr>
          <p:blipFill>
            <a:blip r:embed="rId4"/>
            <a:stretch>
              <a:fillRect/>
            </a:stretch>
          </p:blipFill>
          <p:spPr>
            <a:xfrm>
              <a:off x="538528" y="3686928"/>
              <a:ext cx="240952" cy="240952"/>
            </a:xfrm>
            <a:prstGeom prst="rect">
              <a:avLst/>
            </a:prstGeom>
          </p:spPr>
        </p:pic>
      </p:grpSp>
      <p:grpSp>
        <p:nvGrpSpPr>
          <p:cNvPr id="2" name="Group 1"/>
          <p:cNvGrpSpPr/>
          <p:nvPr/>
        </p:nvGrpSpPr>
        <p:grpSpPr>
          <a:xfrm>
            <a:off x="600106" y="4094600"/>
            <a:ext cx="555871" cy="1646830"/>
            <a:chOff x="600106" y="4094600"/>
            <a:chExt cx="555871" cy="1646830"/>
          </a:xfrm>
        </p:grpSpPr>
        <p:pic>
          <p:nvPicPr>
            <p:cNvPr id="148" name="Picture 147"/>
            <p:cNvPicPr>
              <a:picLocks noChangeAspect="1"/>
            </p:cNvPicPr>
            <p:nvPr/>
          </p:nvPicPr>
          <p:blipFill>
            <a:blip r:embed="rId12"/>
            <a:stretch>
              <a:fillRect/>
            </a:stretch>
          </p:blipFill>
          <p:spPr>
            <a:xfrm>
              <a:off x="665610" y="4289353"/>
              <a:ext cx="353902" cy="361274"/>
            </a:xfrm>
            <a:prstGeom prst="rect">
              <a:avLst/>
            </a:prstGeom>
          </p:spPr>
        </p:pic>
        <p:pic>
          <p:nvPicPr>
            <p:cNvPr id="149" name="Picture 148"/>
            <p:cNvPicPr>
              <a:picLocks noChangeAspect="1"/>
            </p:cNvPicPr>
            <p:nvPr/>
          </p:nvPicPr>
          <p:blipFill>
            <a:blip r:embed="rId13"/>
            <a:stretch>
              <a:fillRect/>
            </a:stretch>
          </p:blipFill>
          <p:spPr>
            <a:xfrm>
              <a:off x="600106" y="4266648"/>
              <a:ext cx="325884" cy="412884"/>
            </a:xfrm>
            <a:prstGeom prst="rect">
              <a:avLst/>
            </a:prstGeom>
          </p:spPr>
        </p:pic>
        <p:grpSp>
          <p:nvGrpSpPr>
            <p:cNvPr id="150" name="Group 149"/>
            <p:cNvGrpSpPr/>
            <p:nvPr/>
          </p:nvGrpSpPr>
          <p:grpSpPr>
            <a:xfrm>
              <a:off x="622692" y="4094600"/>
              <a:ext cx="533285" cy="1646830"/>
              <a:chOff x="622692" y="4094600"/>
              <a:chExt cx="533285" cy="1646830"/>
            </a:xfrm>
          </p:grpSpPr>
          <p:pic>
            <p:nvPicPr>
              <p:cNvPr id="151" name="Picture 150"/>
              <p:cNvPicPr>
                <a:picLocks noChangeAspect="1"/>
              </p:cNvPicPr>
              <p:nvPr/>
            </p:nvPicPr>
            <p:blipFill>
              <a:blip r:embed="rId14"/>
              <a:stretch>
                <a:fillRect/>
              </a:stretch>
            </p:blipFill>
            <p:spPr>
              <a:xfrm>
                <a:off x="634232" y="5511904"/>
                <a:ext cx="229526" cy="229526"/>
              </a:xfrm>
              <a:prstGeom prst="rect">
                <a:avLst/>
              </a:prstGeom>
            </p:spPr>
          </p:pic>
          <p:pic>
            <p:nvPicPr>
              <p:cNvPr id="152" name="Picture 151"/>
              <p:cNvPicPr>
                <a:picLocks noChangeAspect="1"/>
              </p:cNvPicPr>
              <p:nvPr/>
            </p:nvPicPr>
            <p:blipFill>
              <a:blip r:embed="rId15"/>
              <a:stretch>
                <a:fillRect/>
              </a:stretch>
            </p:blipFill>
            <p:spPr>
              <a:xfrm>
                <a:off x="917083" y="4094600"/>
                <a:ext cx="238894" cy="238894"/>
              </a:xfrm>
              <a:prstGeom prst="rect">
                <a:avLst/>
              </a:prstGeom>
            </p:spPr>
          </p:pic>
          <p:pic>
            <p:nvPicPr>
              <p:cNvPr id="153" name="Picture 152"/>
              <p:cNvPicPr>
                <a:picLocks noChangeAspect="1"/>
              </p:cNvPicPr>
              <p:nvPr/>
            </p:nvPicPr>
            <p:blipFill>
              <a:blip r:embed="rId16"/>
              <a:stretch>
                <a:fillRect/>
              </a:stretch>
            </p:blipFill>
            <p:spPr>
              <a:xfrm>
                <a:off x="622692" y="4975158"/>
                <a:ext cx="224578" cy="226116"/>
              </a:xfrm>
              <a:prstGeom prst="rect">
                <a:avLst/>
              </a:prstGeom>
            </p:spPr>
          </p:pic>
          <p:pic>
            <p:nvPicPr>
              <p:cNvPr id="164" name="Picture 163"/>
              <p:cNvPicPr>
                <a:picLocks noChangeAspect="1"/>
              </p:cNvPicPr>
              <p:nvPr/>
            </p:nvPicPr>
            <p:blipFill>
              <a:blip r:embed="rId17"/>
              <a:stretch>
                <a:fillRect/>
              </a:stretch>
            </p:blipFill>
            <p:spPr>
              <a:xfrm>
                <a:off x="702960" y="4728367"/>
                <a:ext cx="302918" cy="356804"/>
              </a:xfrm>
              <a:prstGeom prst="rect">
                <a:avLst/>
              </a:prstGeom>
            </p:spPr>
          </p:pic>
          <p:pic>
            <p:nvPicPr>
              <p:cNvPr id="165" name="Picture 164"/>
              <p:cNvPicPr>
                <a:picLocks noChangeAspect="1"/>
              </p:cNvPicPr>
              <p:nvPr/>
            </p:nvPicPr>
            <p:blipFill>
              <a:blip r:embed="rId18"/>
              <a:stretch>
                <a:fillRect/>
              </a:stretch>
            </p:blipFill>
            <p:spPr>
              <a:xfrm>
                <a:off x="698149" y="4967603"/>
                <a:ext cx="227964" cy="229526"/>
              </a:xfrm>
              <a:prstGeom prst="rect">
                <a:avLst/>
              </a:prstGeom>
            </p:spPr>
          </p:pic>
        </p:grpSp>
        <p:pic>
          <p:nvPicPr>
            <p:cNvPr id="166" name="Picture 165"/>
            <p:cNvPicPr>
              <a:picLocks noChangeAspect="1"/>
            </p:cNvPicPr>
            <p:nvPr/>
          </p:nvPicPr>
          <p:blipFill>
            <a:blip r:embed="rId19"/>
            <a:stretch>
              <a:fillRect/>
            </a:stretch>
          </p:blipFill>
          <p:spPr>
            <a:xfrm>
              <a:off x="615755" y="5049098"/>
              <a:ext cx="359800" cy="361272"/>
            </a:xfrm>
            <a:prstGeom prst="rect">
              <a:avLst/>
            </a:prstGeom>
          </p:spPr>
        </p:pic>
        <p:pic>
          <p:nvPicPr>
            <p:cNvPr id="178" name="Picture 177"/>
            <p:cNvPicPr>
              <a:picLocks noChangeAspect="1"/>
            </p:cNvPicPr>
            <p:nvPr/>
          </p:nvPicPr>
          <p:blipFill>
            <a:blip r:embed="rId20"/>
            <a:stretch>
              <a:fillRect/>
            </a:stretch>
          </p:blipFill>
          <p:spPr>
            <a:xfrm>
              <a:off x="655528" y="4583269"/>
              <a:ext cx="334732" cy="412886"/>
            </a:xfrm>
            <a:prstGeom prst="rect">
              <a:avLst/>
            </a:prstGeom>
          </p:spPr>
        </p:pic>
      </p:grpSp>
      <p:pic>
        <p:nvPicPr>
          <p:cNvPr id="175" name="Picture 174"/>
          <p:cNvPicPr>
            <a:picLocks noChangeAspect="1"/>
          </p:cNvPicPr>
          <p:nvPr/>
        </p:nvPicPr>
        <p:blipFill>
          <a:blip r:embed="rId6"/>
          <a:stretch>
            <a:fillRect/>
          </a:stretch>
        </p:blipFill>
        <p:spPr>
          <a:xfrm>
            <a:off x="514473" y="4710184"/>
            <a:ext cx="390182" cy="391782"/>
          </a:xfrm>
          <a:prstGeom prst="rect">
            <a:avLst/>
          </a:prstGeom>
        </p:spPr>
      </p:pic>
      <p:grpSp>
        <p:nvGrpSpPr>
          <p:cNvPr id="122" name="Group 121"/>
          <p:cNvGrpSpPr/>
          <p:nvPr/>
        </p:nvGrpSpPr>
        <p:grpSpPr>
          <a:xfrm>
            <a:off x="838906" y="4725166"/>
            <a:ext cx="3979842" cy="338554"/>
            <a:chOff x="6484103" y="-830536"/>
            <a:chExt cx="3979842" cy="338554"/>
          </a:xfrm>
        </p:grpSpPr>
        <p:sp>
          <p:nvSpPr>
            <p:cNvPr id="123" name="TextBox 122"/>
            <p:cNvSpPr txBox="1"/>
            <p:nvPr/>
          </p:nvSpPr>
          <p:spPr>
            <a:xfrm>
              <a:off x="6782389" y="-830536"/>
              <a:ext cx="3681556" cy="338554"/>
            </a:xfrm>
            <a:prstGeom prst="rect">
              <a:avLst/>
            </a:prstGeom>
            <a:solidFill>
              <a:schemeClr val="bg1"/>
            </a:solidFill>
          </p:spPr>
          <p:txBody>
            <a:bodyPr wrap="square" rtlCol="0">
              <a:spAutoFit/>
            </a:bodyPr>
            <a:lstStyle/>
            <a:p>
              <a:r>
                <a:rPr lang="en-US" sz="1600" dirty="0">
                  <a:solidFill>
                    <a:srgbClr val="7F6000"/>
                  </a:solidFill>
                  <a:latin typeface="Century Gothic" panose="020B0502020202020204" pitchFamily="34" charset="0"/>
                  <a:cs typeface="Courier New" pitchFamily="49" charset="0"/>
                </a:rPr>
                <a:t>Women heavier readers than Men.</a:t>
              </a:r>
            </a:p>
          </p:txBody>
        </p:sp>
        <p:cxnSp>
          <p:nvCxnSpPr>
            <p:cNvPr id="124" name="Straight Connector 123"/>
            <p:cNvCxnSpPr>
              <a:stCxn id="123" idx="1"/>
            </p:cNvCxnSpPr>
            <p:nvPr/>
          </p:nvCxnSpPr>
          <p:spPr>
            <a:xfrm flipH="1" flipV="1">
              <a:off x="6484103" y="-661799"/>
              <a:ext cx="298286" cy="540"/>
            </a:xfrm>
            <a:prstGeom prst="line">
              <a:avLst/>
            </a:prstGeom>
            <a:ln w="3175">
              <a:solidFill>
                <a:srgbClr val="7F6000"/>
              </a:solidFill>
            </a:ln>
          </p:spPr>
          <p:style>
            <a:lnRef idx="1">
              <a:schemeClr val="accent1"/>
            </a:lnRef>
            <a:fillRef idx="0">
              <a:schemeClr val="accent1"/>
            </a:fillRef>
            <a:effectRef idx="0">
              <a:schemeClr val="accent1"/>
            </a:effectRef>
            <a:fontRef idx="minor">
              <a:schemeClr val="tx1"/>
            </a:fontRef>
          </p:style>
        </p:cxnSp>
      </p:grpSp>
      <p:pic>
        <p:nvPicPr>
          <p:cNvPr id="116" name="Picture 115"/>
          <p:cNvPicPr>
            <a:picLocks noChangeAspect="1"/>
          </p:cNvPicPr>
          <p:nvPr/>
        </p:nvPicPr>
        <p:blipFill>
          <a:blip r:embed="rId21"/>
          <a:stretch>
            <a:fillRect/>
          </a:stretch>
        </p:blipFill>
        <p:spPr>
          <a:xfrm>
            <a:off x="4303876" y="1014971"/>
            <a:ext cx="332424" cy="421170"/>
          </a:xfrm>
          <a:prstGeom prst="rect">
            <a:avLst/>
          </a:prstGeom>
        </p:spPr>
      </p:pic>
      <p:pic>
        <p:nvPicPr>
          <p:cNvPr id="125" name="Picture 124"/>
          <p:cNvPicPr>
            <a:picLocks noChangeAspect="1"/>
          </p:cNvPicPr>
          <p:nvPr/>
        </p:nvPicPr>
        <p:blipFill>
          <a:blip r:embed="rId22"/>
          <a:stretch>
            <a:fillRect/>
          </a:stretch>
        </p:blipFill>
        <p:spPr>
          <a:xfrm>
            <a:off x="6930547" y="209775"/>
            <a:ext cx="316920" cy="373296"/>
          </a:xfrm>
          <a:prstGeom prst="rect">
            <a:avLst/>
          </a:prstGeom>
        </p:spPr>
      </p:pic>
      <p:pic>
        <p:nvPicPr>
          <p:cNvPr id="127" name="Picture 126"/>
          <p:cNvPicPr>
            <a:picLocks noChangeAspect="1"/>
          </p:cNvPicPr>
          <p:nvPr/>
        </p:nvPicPr>
        <p:blipFill>
          <a:blip r:embed="rId23"/>
          <a:stretch>
            <a:fillRect/>
          </a:stretch>
        </p:blipFill>
        <p:spPr>
          <a:xfrm>
            <a:off x="7722284" y="82085"/>
            <a:ext cx="334418" cy="423696"/>
          </a:xfrm>
          <a:prstGeom prst="rect">
            <a:avLst/>
          </a:prstGeom>
        </p:spPr>
      </p:pic>
      <p:pic>
        <p:nvPicPr>
          <p:cNvPr id="128" name="Picture 127"/>
          <p:cNvPicPr>
            <a:picLocks noChangeAspect="1"/>
          </p:cNvPicPr>
          <p:nvPr/>
        </p:nvPicPr>
        <p:blipFill>
          <a:blip r:embed="rId24"/>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34151588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par>
                              <p:cTn id="8" fill="hold">
                                <p:stCondLst>
                                  <p:cond delay="500"/>
                                </p:stCondLst>
                                <p:childTnLst>
                                  <p:par>
                                    <p:cTn id="9" presetID="2" presetClass="entr" presetSubtype="4" fill="hold" nodeType="afterEffect" p14:presetBounceEnd="52000">
                                      <p:stCondLst>
                                        <p:cond delay="0"/>
                                      </p:stCondLst>
                                      <p:childTnLst>
                                        <p:set>
                                          <p:cBhvr>
                                            <p:cTn id="10" dur="1" fill="hold">
                                              <p:stCondLst>
                                                <p:cond delay="0"/>
                                              </p:stCondLst>
                                            </p:cTn>
                                            <p:tgtEl>
                                              <p:spTgt spid="126"/>
                                            </p:tgtEl>
                                            <p:attrNameLst>
                                              <p:attrName>style.visibility</p:attrName>
                                            </p:attrNameLst>
                                          </p:cBhvr>
                                          <p:to>
                                            <p:strVal val="visible"/>
                                          </p:to>
                                        </p:set>
                                        <p:anim calcmode="lin" valueType="num" p14:bounceEnd="52000">
                                          <p:cBhvr additive="base">
                                            <p:cTn id="11" dur="500" fill="hold"/>
                                            <p:tgtEl>
                                              <p:spTgt spid="126"/>
                                            </p:tgtEl>
                                            <p:attrNameLst>
                                              <p:attrName>ppt_x</p:attrName>
                                            </p:attrNameLst>
                                          </p:cBhvr>
                                          <p:tavLst>
                                            <p:tav tm="0">
                                              <p:val>
                                                <p:strVal val="#ppt_x"/>
                                              </p:val>
                                            </p:tav>
                                            <p:tav tm="100000">
                                              <p:val>
                                                <p:strVal val="#ppt_x"/>
                                              </p:val>
                                            </p:tav>
                                          </p:tavLst>
                                        </p:anim>
                                        <p:anim calcmode="lin" valueType="num" p14:bounceEnd="52000">
                                          <p:cBhvr additive="base">
                                            <p:cTn id="12" dur="500" fill="hold"/>
                                            <p:tgtEl>
                                              <p:spTgt spid="126"/>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14:presetBounceEnd="50000">
                                      <p:stCondLst>
                                        <p:cond delay="0"/>
                                      </p:stCondLst>
                                      <p:childTnLst>
                                        <p:set>
                                          <p:cBhvr>
                                            <p:cTn id="15" dur="1" fill="hold">
                                              <p:stCondLst>
                                                <p:cond delay="0"/>
                                              </p:stCondLst>
                                            </p:cTn>
                                            <p:tgtEl>
                                              <p:spTgt spid="174"/>
                                            </p:tgtEl>
                                            <p:attrNameLst>
                                              <p:attrName>style.visibility</p:attrName>
                                            </p:attrNameLst>
                                          </p:cBhvr>
                                          <p:to>
                                            <p:strVal val="visible"/>
                                          </p:to>
                                        </p:set>
                                        <p:anim calcmode="lin" valueType="num" p14:bounceEnd="50000">
                                          <p:cBhvr additive="base">
                                            <p:cTn id="16" dur="500" fill="hold"/>
                                            <p:tgtEl>
                                              <p:spTgt spid="174"/>
                                            </p:tgtEl>
                                            <p:attrNameLst>
                                              <p:attrName>ppt_x</p:attrName>
                                            </p:attrNameLst>
                                          </p:cBhvr>
                                          <p:tavLst>
                                            <p:tav tm="0">
                                              <p:val>
                                                <p:strVal val="0-#ppt_w/2"/>
                                              </p:val>
                                            </p:tav>
                                            <p:tav tm="100000">
                                              <p:val>
                                                <p:strVal val="#ppt_x"/>
                                              </p:val>
                                            </p:tav>
                                          </p:tavLst>
                                        </p:anim>
                                        <p:anim calcmode="lin" valueType="num" p14:bounceEnd="50000">
                                          <p:cBhvr additive="base">
                                            <p:cTn id="17" dur="500" fill="hold"/>
                                            <p:tgtEl>
                                              <p:spTgt spid="174"/>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4" fill="hold" nodeType="afterEffect" p14:presetBounceEnd="52000">
                                      <p:stCondLst>
                                        <p:cond delay="0"/>
                                      </p:stCondLst>
                                      <p:childTnLst>
                                        <p:set>
                                          <p:cBhvr>
                                            <p:cTn id="20" dur="1" fill="hold">
                                              <p:stCondLst>
                                                <p:cond delay="0"/>
                                              </p:stCondLst>
                                            </p:cTn>
                                            <p:tgtEl>
                                              <p:spTgt spid="131"/>
                                            </p:tgtEl>
                                            <p:attrNameLst>
                                              <p:attrName>style.visibility</p:attrName>
                                            </p:attrNameLst>
                                          </p:cBhvr>
                                          <p:to>
                                            <p:strVal val="visible"/>
                                          </p:to>
                                        </p:set>
                                        <p:anim calcmode="lin" valueType="num" p14:bounceEnd="52000">
                                          <p:cBhvr additive="base">
                                            <p:cTn id="21" dur="500" fill="hold"/>
                                            <p:tgtEl>
                                              <p:spTgt spid="131"/>
                                            </p:tgtEl>
                                            <p:attrNameLst>
                                              <p:attrName>ppt_x</p:attrName>
                                            </p:attrNameLst>
                                          </p:cBhvr>
                                          <p:tavLst>
                                            <p:tav tm="0">
                                              <p:val>
                                                <p:strVal val="#ppt_x"/>
                                              </p:val>
                                            </p:tav>
                                            <p:tav tm="100000">
                                              <p:val>
                                                <p:strVal val="#ppt_x"/>
                                              </p:val>
                                            </p:tav>
                                          </p:tavLst>
                                        </p:anim>
                                        <p:anim calcmode="lin" valueType="num" p14:bounceEnd="52000">
                                          <p:cBhvr additive="base">
                                            <p:cTn id="22" dur="500" fill="hold"/>
                                            <p:tgtEl>
                                              <p:spTgt spid="131"/>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8" fill="hold" nodeType="afterEffect" p14:presetBounceEnd="50000">
                                      <p:stCondLst>
                                        <p:cond delay="0"/>
                                      </p:stCondLst>
                                      <p:childTnLst>
                                        <p:set>
                                          <p:cBhvr>
                                            <p:cTn id="25" dur="1" fill="hold">
                                              <p:stCondLst>
                                                <p:cond delay="0"/>
                                              </p:stCondLst>
                                            </p:cTn>
                                            <p:tgtEl>
                                              <p:spTgt spid="175"/>
                                            </p:tgtEl>
                                            <p:attrNameLst>
                                              <p:attrName>style.visibility</p:attrName>
                                            </p:attrNameLst>
                                          </p:cBhvr>
                                          <p:to>
                                            <p:strVal val="visible"/>
                                          </p:to>
                                        </p:set>
                                        <p:anim calcmode="lin" valueType="num" p14:bounceEnd="50000">
                                          <p:cBhvr additive="base">
                                            <p:cTn id="26" dur="500" fill="hold"/>
                                            <p:tgtEl>
                                              <p:spTgt spid="175"/>
                                            </p:tgtEl>
                                            <p:attrNameLst>
                                              <p:attrName>ppt_x</p:attrName>
                                            </p:attrNameLst>
                                          </p:cBhvr>
                                          <p:tavLst>
                                            <p:tav tm="0">
                                              <p:val>
                                                <p:strVal val="0-#ppt_w/2"/>
                                              </p:val>
                                            </p:tav>
                                            <p:tav tm="100000">
                                              <p:val>
                                                <p:strVal val="#ppt_x"/>
                                              </p:val>
                                            </p:tav>
                                          </p:tavLst>
                                        </p:anim>
                                        <p:anim calcmode="lin" valueType="num" p14:bounceEnd="50000">
                                          <p:cBhvr additive="base">
                                            <p:cTn id="27" dur="500" fill="hold"/>
                                            <p:tgtEl>
                                              <p:spTgt spid="175"/>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4" fill="hold" nodeType="afterEffect" p14:presetBounceEnd="52000">
                                      <p:stCondLst>
                                        <p:cond delay="0"/>
                                      </p:stCondLst>
                                      <p:childTnLst>
                                        <p:set>
                                          <p:cBhvr>
                                            <p:cTn id="30" dur="1" fill="hold">
                                              <p:stCondLst>
                                                <p:cond delay="0"/>
                                              </p:stCondLst>
                                            </p:cTn>
                                            <p:tgtEl>
                                              <p:spTgt spid="132"/>
                                            </p:tgtEl>
                                            <p:attrNameLst>
                                              <p:attrName>style.visibility</p:attrName>
                                            </p:attrNameLst>
                                          </p:cBhvr>
                                          <p:to>
                                            <p:strVal val="visible"/>
                                          </p:to>
                                        </p:set>
                                        <p:anim calcmode="lin" valueType="num" p14:bounceEnd="52000">
                                          <p:cBhvr additive="base">
                                            <p:cTn id="31" dur="500" fill="hold"/>
                                            <p:tgtEl>
                                              <p:spTgt spid="132"/>
                                            </p:tgtEl>
                                            <p:attrNameLst>
                                              <p:attrName>ppt_x</p:attrName>
                                            </p:attrNameLst>
                                          </p:cBhvr>
                                          <p:tavLst>
                                            <p:tav tm="0">
                                              <p:val>
                                                <p:strVal val="#ppt_x"/>
                                              </p:val>
                                            </p:tav>
                                            <p:tav tm="100000">
                                              <p:val>
                                                <p:strVal val="#ppt_x"/>
                                              </p:val>
                                            </p:tav>
                                          </p:tavLst>
                                        </p:anim>
                                        <p:anim calcmode="lin" valueType="num" p14:bounceEnd="52000">
                                          <p:cBhvr additive="base">
                                            <p:cTn id="32" dur="500" fill="hold"/>
                                            <p:tgtEl>
                                              <p:spTgt spid="132"/>
                                            </p:tgtEl>
                                            <p:attrNameLst>
                                              <p:attrName>ppt_y</p:attrName>
                                            </p:attrNameLst>
                                          </p:cBhvr>
                                          <p:tavLst>
                                            <p:tav tm="0">
                                              <p:val>
                                                <p:strVal val="1+#ppt_h/2"/>
                                              </p:val>
                                            </p:tav>
                                            <p:tav tm="100000">
                                              <p:val>
                                                <p:strVal val="#ppt_y"/>
                                              </p:val>
                                            </p:tav>
                                          </p:tavLst>
                                        </p:anim>
                                      </p:childTnLst>
                                    </p:cTn>
                                  </p:par>
                                </p:childTnLst>
                              </p:cTn>
                            </p:par>
                            <p:par>
                              <p:cTn id="33" fill="hold">
                                <p:stCondLst>
                                  <p:cond delay="3000"/>
                                </p:stCondLst>
                                <p:childTnLst>
                                  <p:par>
                                    <p:cTn id="34" presetID="2" presetClass="entr" presetSubtype="8" fill="hold" nodeType="afterEffect" p14:presetBounceEnd="50000">
                                      <p:stCondLst>
                                        <p:cond delay="0"/>
                                      </p:stCondLst>
                                      <p:childTnLst>
                                        <p:set>
                                          <p:cBhvr>
                                            <p:cTn id="35" dur="1" fill="hold">
                                              <p:stCondLst>
                                                <p:cond delay="0"/>
                                              </p:stCondLst>
                                            </p:cTn>
                                            <p:tgtEl>
                                              <p:spTgt spid="176"/>
                                            </p:tgtEl>
                                            <p:attrNameLst>
                                              <p:attrName>style.visibility</p:attrName>
                                            </p:attrNameLst>
                                          </p:cBhvr>
                                          <p:to>
                                            <p:strVal val="visible"/>
                                          </p:to>
                                        </p:set>
                                        <p:anim calcmode="lin" valueType="num" p14:bounceEnd="50000">
                                          <p:cBhvr additive="base">
                                            <p:cTn id="36" dur="500" fill="hold"/>
                                            <p:tgtEl>
                                              <p:spTgt spid="176"/>
                                            </p:tgtEl>
                                            <p:attrNameLst>
                                              <p:attrName>ppt_x</p:attrName>
                                            </p:attrNameLst>
                                          </p:cBhvr>
                                          <p:tavLst>
                                            <p:tav tm="0">
                                              <p:val>
                                                <p:strVal val="0-#ppt_w/2"/>
                                              </p:val>
                                            </p:tav>
                                            <p:tav tm="100000">
                                              <p:val>
                                                <p:strVal val="#ppt_x"/>
                                              </p:val>
                                            </p:tav>
                                          </p:tavLst>
                                        </p:anim>
                                        <p:anim calcmode="lin" valueType="num" p14:bounceEnd="50000">
                                          <p:cBhvr additive="base">
                                            <p:cTn id="37" dur="500" fill="hold"/>
                                            <p:tgtEl>
                                              <p:spTgt spid="176"/>
                                            </p:tgtEl>
                                            <p:attrNameLst>
                                              <p:attrName>ppt_y</p:attrName>
                                            </p:attrNameLst>
                                          </p:cBhvr>
                                          <p:tavLst>
                                            <p:tav tm="0">
                                              <p:val>
                                                <p:strVal val="#ppt_y"/>
                                              </p:val>
                                            </p:tav>
                                            <p:tav tm="100000">
                                              <p:val>
                                                <p:strVal val="#ppt_y"/>
                                              </p:val>
                                            </p:tav>
                                          </p:tavLst>
                                        </p:anim>
                                      </p:childTnLst>
                                    </p:cTn>
                                  </p:par>
                                </p:childTnLst>
                              </p:cTn>
                            </p:par>
                            <p:par>
                              <p:cTn id="38" fill="hold">
                                <p:stCondLst>
                                  <p:cond delay="3500"/>
                                </p:stCondLst>
                                <p:childTnLst>
                                  <p:par>
                                    <p:cTn id="39" presetID="2" presetClass="entr" presetSubtype="4" fill="hold" nodeType="afterEffect" p14:presetBounceEnd="52000">
                                      <p:stCondLst>
                                        <p:cond delay="0"/>
                                      </p:stCondLst>
                                      <p:childTnLst>
                                        <p:set>
                                          <p:cBhvr>
                                            <p:cTn id="40" dur="1" fill="hold">
                                              <p:stCondLst>
                                                <p:cond delay="0"/>
                                              </p:stCondLst>
                                            </p:cTn>
                                            <p:tgtEl>
                                              <p:spTgt spid="173"/>
                                            </p:tgtEl>
                                            <p:attrNameLst>
                                              <p:attrName>style.visibility</p:attrName>
                                            </p:attrNameLst>
                                          </p:cBhvr>
                                          <p:to>
                                            <p:strVal val="visible"/>
                                          </p:to>
                                        </p:set>
                                        <p:anim calcmode="lin" valueType="num" p14:bounceEnd="52000">
                                          <p:cBhvr additive="base">
                                            <p:cTn id="41" dur="500" fill="hold"/>
                                            <p:tgtEl>
                                              <p:spTgt spid="173"/>
                                            </p:tgtEl>
                                            <p:attrNameLst>
                                              <p:attrName>ppt_x</p:attrName>
                                            </p:attrNameLst>
                                          </p:cBhvr>
                                          <p:tavLst>
                                            <p:tav tm="0">
                                              <p:val>
                                                <p:strVal val="#ppt_x"/>
                                              </p:val>
                                            </p:tav>
                                            <p:tav tm="100000">
                                              <p:val>
                                                <p:strVal val="#ppt_x"/>
                                              </p:val>
                                            </p:tav>
                                          </p:tavLst>
                                        </p:anim>
                                        <p:anim calcmode="lin" valueType="num" p14:bounceEnd="52000">
                                          <p:cBhvr additive="base">
                                            <p:cTn id="42" dur="500" fill="hold"/>
                                            <p:tgtEl>
                                              <p:spTgt spid="173"/>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8" fill="hold" nodeType="afterEffect" p14:presetBounceEnd="50000">
                                      <p:stCondLst>
                                        <p:cond delay="0"/>
                                      </p:stCondLst>
                                      <p:childTnLst>
                                        <p:set>
                                          <p:cBhvr>
                                            <p:cTn id="45" dur="1" fill="hold">
                                              <p:stCondLst>
                                                <p:cond delay="0"/>
                                              </p:stCondLst>
                                            </p:cTn>
                                            <p:tgtEl>
                                              <p:spTgt spid="177"/>
                                            </p:tgtEl>
                                            <p:attrNameLst>
                                              <p:attrName>style.visibility</p:attrName>
                                            </p:attrNameLst>
                                          </p:cBhvr>
                                          <p:to>
                                            <p:strVal val="visible"/>
                                          </p:to>
                                        </p:set>
                                        <p:anim calcmode="lin" valueType="num" p14:bounceEnd="50000">
                                          <p:cBhvr additive="base">
                                            <p:cTn id="46" dur="500" fill="hold"/>
                                            <p:tgtEl>
                                              <p:spTgt spid="177"/>
                                            </p:tgtEl>
                                            <p:attrNameLst>
                                              <p:attrName>ppt_x</p:attrName>
                                            </p:attrNameLst>
                                          </p:cBhvr>
                                          <p:tavLst>
                                            <p:tav tm="0">
                                              <p:val>
                                                <p:strVal val="0-#ppt_w/2"/>
                                              </p:val>
                                            </p:tav>
                                            <p:tav tm="100000">
                                              <p:val>
                                                <p:strVal val="#ppt_x"/>
                                              </p:val>
                                            </p:tav>
                                          </p:tavLst>
                                        </p:anim>
                                        <p:anim calcmode="lin" valueType="num" p14:bounceEnd="50000">
                                          <p:cBhvr additive="base">
                                            <p:cTn id="47" dur="500" fill="hold"/>
                                            <p:tgtEl>
                                              <p:spTgt spid="177"/>
                                            </p:tgtEl>
                                            <p:attrNameLst>
                                              <p:attrName>ppt_y</p:attrName>
                                            </p:attrNameLst>
                                          </p:cBhvr>
                                          <p:tavLst>
                                            <p:tav tm="0">
                                              <p:val>
                                                <p:strVal val="#ppt_y"/>
                                              </p:val>
                                            </p:tav>
                                            <p:tav tm="100000">
                                              <p:val>
                                                <p:strVal val="#ppt_y"/>
                                              </p:val>
                                            </p:tav>
                                          </p:tavLst>
                                        </p:anim>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122"/>
                                            </p:tgtEl>
                                            <p:attrNameLst>
                                              <p:attrName>style.visibility</p:attrName>
                                            </p:attrNameLst>
                                          </p:cBhvr>
                                          <p:to>
                                            <p:strVal val="visible"/>
                                          </p:to>
                                        </p:set>
                                        <p:animEffect transition="in" filter="wipe(left)">
                                          <p:cBhvr>
                                            <p:cTn id="51" dur="10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500"/>
                                            <p:tgtEl>
                                              <p:spTgt spid="2"/>
                                            </p:tgtEl>
                                          </p:cBhvr>
                                        </p:animEffect>
                                        <p:set>
                                          <p:cBhvr>
                                            <p:cTn id="7" dur="1" fill="hold">
                                              <p:stCondLst>
                                                <p:cond delay="499"/>
                                              </p:stCondLst>
                                            </p:cTn>
                                            <p:tgtEl>
                                              <p:spTgt spid="2"/>
                                            </p:tgtEl>
                                            <p:attrNameLst>
                                              <p:attrName>style.visibility</p:attrName>
                                            </p:attrNameLst>
                                          </p:cBhvr>
                                          <p:to>
                                            <p:strVal val="hidden"/>
                                          </p:to>
                                        </p:se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126"/>
                                            </p:tgtEl>
                                            <p:attrNameLst>
                                              <p:attrName>style.visibility</p:attrName>
                                            </p:attrNameLst>
                                          </p:cBhvr>
                                          <p:to>
                                            <p:strVal val="visible"/>
                                          </p:to>
                                        </p:set>
                                        <p:anim calcmode="lin" valueType="num">
                                          <p:cBhvr additive="base">
                                            <p:cTn id="11" dur="500" fill="hold"/>
                                            <p:tgtEl>
                                              <p:spTgt spid="126"/>
                                            </p:tgtEl>
                                            <p:attrNameLst>
                                              <p:attrName>ppt_x</p:attrName>
                                            </p:attrNameLst>
                                          </p:cBhvr>
                                          <p:tavLst>
                                            <p:tav tm="0">
                                              <p:val>
                                                <p:strVal val="#ppt_x"/>
                                              </p:val>
                                            </p:tav>
                                            <p:tav tm="100000">
                                              <p:val>
                                                <p:strVal val="#ppt_x"/>
                                              </p:val>
                                            </p:tav>
                                          </p:tavLst>
                                        </p:anim>
                                        <p:anim calcmode="lin" valueType="num">
                                          <p:cBhvr additive="base">
                                            <p:cTn id="12" dur="500" fill="hold"/>
                                            <p:tgtEl>
                                              <p:spTgt spid="126"/>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8" fill="hold" nodeType="afterEffect">
                                      <p:stCondLst>
                                        <p:cond delay="0"/>
                                      </p:stCondLst>
                                      <p:childTnLst>
                                        <p:set>
                                          <p:cBhvr>
                                            <p:cTn id="15" dur="1" fill="hold">
                                              <p:stCondLst>
                                                <p:cond delay="0"/>
                                              </p:stCondLst>
                                            </p:cTn>
                                            <p:tgtEl>
                                              <p:spTgt spid="174"/>
                                            </p:tgtEl>
                                            <p:attrNameLst>
                                              <p:attrName>style.visibility</p:attrName>
                                            </p:attrNameLst>
                                          </p:cBhvr>
                                          <p:to>
                                            <p:strVal val="visible"/>
                                          </p:to>
                                        </p:set>
                                        <p:anim calcmode="lin" valueType="num">
                                          <p:cBhvr additive="base">
                                            <p:cTn id="16" dur="500" fill="hold"/>
                                            <p:tgtEl>
                                              <p:spTgt spid="174"/>
                                            </p:tgtEl>
                                            <p:attrNameLst>
                                              <p:attrName>ppt_x</p:attrName>
                                            </p:attrNameLst>
                                          </p:cBhvr>
                                          <p:tavLst>
                                            <p:tav tm="0">
                                              <p:val>
                                                <p:strVal val="0-#ppt_w/2"/>
                                              </p:val>
                                            </p:tav>
                                            <p:tav tm="100000">
                                              <p:val>
                                                <p:strVal val="#ppt_x"/>
                                              </p:val>
                                            </p:tav>
                                          </p:tavLst>
                                        </p:anim>
                                        <p:anim calcmode="lin" valueType="num">
                                          <p:cBhvr additive="base">
                                            <p:cTn id="17" dur="500" fill="hold"/>
                                            <p:tgtEl>
                                              <p:spTgt spid="174"/>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4" fill="hold" nodeType="afterEffect">
                                      <p:stCondLst>
                                        <p:cond delay="0"/>
                                      </p:stCondLst>
                                      <p:childTnLst>
                                        <p:set>
                                          <p:cBhvr>
                                            <p:cTn id="20" dur="1" fill="hold">
                                              <p:stCondLst>
                                                <p:cond delay="0"/>
                                              </p:stCondLst>
                                            </p:cTn>
                                            <p:tgtEl>
                                              <p:spTgt spid="131"/>
                                            </p:tgtEl>
                                            <p:attrNameLst>
                                              <p:attrName>style.visibility</p:attrName>
                                            </p:attrNameLst>
                                          </p:cBhvr>
                                          <p:to>
                                            <p:strVal val="visible"/>
                                          </p:to>
                                        </p:set>
                                        <p:anim calcmode="lin" valueType="num">
                                          <p:cBhvr additive="base">
                                            <p:cTn id="21" dur="500" fill="hold"/>
                                            <p:tgtEl>
                                              <p:spTgt spid="131"/>
                                            </p:tgtEl>
                                            <p:attrNameLst>
                                              <p:attrName>ppt_x</p:attrName>
                                            </p:attrNameLst>
                                          </p:cBhvr>
                                          <p:tavLst>
                                            <p:tav tm="0">
                                              <p:val>
                                                <p:strVal val="#ppt_x"/>
                                              </p:val>
                                            </p:tav>
                                            <p:tav tm="100000">
                                              <p:val>
                                                <p:strVal val="#ppt_x"/>
                                              </p:val>
                                            </p:tav>
                                          </p:tavLst>
                                        </p:anim>
                                        <p:anim calcmode="lin" valueType="num">
                                          <p:cBhvr additive="base">
                                            <p:cTn id="22" dur="500" fill="hold"/>
                                            <p:tgtEl>
                                              <p:spTgt spid="131"/>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8" fill="hold" nodeType="afterEffect">
                                      <p:stCondLst>
                                        <p:cond delay="0"/>
                                      </p:stCondLst>
                                      <p:childTnLst>
                                        <p:set>
                                          <p:cBhvr>
                                            <p:cTn id="25" dur="1" fill="hold">
                                              <p:stCondLst>
                                                <p:cond delay="0"/>
                                              </p:stCondLst>
                                            </p:cTn>
                                            <p:tgtEl>
                                              <p:spTgt spid="175"/>
                                            </p:tgtEl>
                                            <p:attrNameLst>
                                              <p:attrName>style.visibility</p:attrName>
                                            </p:attrNameLst>
                                          </p:cBhvr>
                                          <p:to>
                                            <p:strVal val="visible"/>
                                          </p:to>
                                        </p:set>
                                        <p:anim calcmode="lin" valueType="num">
                                          <p:cBhvr additive="base">
                                            <p:cTn id="26" dur="500" fill="hold"/>
                                            <p:tgtEl>
                                              <p:spTgt spid="175"/>
                                            </p:tgtEl>
                                            <p:attrNameLst>
                                              <p:attrName>ppt_x</p:attrName>
                                            </p:attrNameLst>
                                          </p:cBhvr>
                                          <p:tavLst>
                                            <p:tav tm="0">
                                              <p:val>
                                                <p:strVal val="0-#ppt_w/2"/>
                                              </p:val>
                                            </p:tav>
                                            <p:tav tm="100000">
                                              <p:val>
                                                <p:strVal val="#ppt_x"/>
                                              </p:val>
                                            </p:tav>
                                          </p:tavLst>
                                        </p:anim>
                                        <p:anim calcmode="lin" valueType="num">
                                          <p:cBhvr additive="base">
                                            <p:cTn id="27" dur="500" fill="hold"/>
                                            <p:tgtEl>
                                              <p:spTgt spid="175"/>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4" fill="hold" nodeType="afterEffect">
                                      <p:stCondLst>
                                        <p:cond delay="0"/>
                                      </p:stCondLst>
                                      <p:childTnLst>
                                        <p:set>
                                          <p:cBhvr>
                                            <p:cTn id="30" dur="1" fill="hold">
                                              <p:stCondLst>
                                                <p:cond delay="0"/>
                                              </p:stCondLst>
                                            </p:cTn>
                                            <p:tgtEl>
                                              <p:spTgt spid="132"/>
                                            </p:tgtEl>
                                            <p:attrNameLst>
                                              <p:attrName>style.visibility</p:attrName>
                                            </p:attrNameLst>
                                          </p:cBhvr>
                                          <p:to>
                                            <p:strVal val="visible"/>
                                          </p:to>
                                        </p:set>
                                        <p:anim calcmode="lin" valueType="num">
                                          <p:cBhvr additive="base">
                                            <p:cTn id="31" dur="500" fill="hold"/>
                                            <p:tgtEl>
                                              <p:spTgt spid="132"/>
                                            </p:tgtEl>
                                            <p:attrNameLst>
                                              <p:attrName>ppt_x</p:attrName>
                                            </p:attrNameLst>
                                          </p:cBhvr>
                                          <p:tavLst>
                                            <p:tav tm="0">
                                              <p:val>
                                                <p:strVal val="#ppt_x"/>
                                              </p:val>
                                            </p:tav>
                                            <p:tav tm="100000">
                                              <p:val>
                                                <p:strVal val="#ppt_x"/>
                                              </p:val>
                                            </p:tav>
                                          </p:tavLst>
                                        </p:anim>
                                        <p:anim calcmode="lin" valueType="num">
                                          <p:cBhvr additive="base">
                                            <p:cTn id="32" dur="500" fill="hold"/>
                                            <p:tgtEl>
                                              <p:spTgt spid="132"/>
                                            </p:tgtEl>
                                            <p:attrNameLst>
                                              <p:attrName>ppt_y</p:attrName>
                                            </p:attrNameLst>
                                          </p:cBhvr>
                                          <p:tavLst>
                                            <p:tav tm="0">
                                              <p:val>
                                                <p:strVal val="1+#ppt_h/2"/>
                                              </p:val>
                                            </p:tav>
                                            <p:tav tm="100000">
                                              <p:val>
                                                <p:strVal val="#ppt_y"/>
                                              </p:val>
                                            </p:tav>
                                          </p:tavLst>
                                        </p:anim>
                                      </p:childTnLst>
                                    </p:cTn>
                                  </p:par>
                                </p:childTnLst>
                              </p:cTn>
                            </p:par>
                            <p:par>
                              <p:cTn id="33" fill="hold">
                                <p:stCondLst>
                                  <p:cond delay="3000"/>
                                </p:stCondLst>
                                <p:childTnLst>
                                  <p:par>
                                    <p:cTn id="34" presetID="2" presetClass="entr" presetSubtype="8" fill="hold" nodeType="afterEffect">
                                      <p:stCondLst>
                                        <p:cond delay="0"/>
                                      </p:stCondLst>
                                      <p:childTnLst>
                                        <p:set>
                                          <p:cBhvr>
                                            <p:cTn id="35" dur="1" fill="hold">
                                              <p:stCondLst>
                                                <p:cond delay="0"/>
                                              </p:stCondLst>
                                            </p:cTn>
                                            <p:tgtEl>
                                              <p:spTgt spid="176"/>
                                            </p:tgtEl>
                                            <p:attrNameLst>
                                              <p:attrName>style.visibility</p:attrName>
                                            </p:attrNameLst>
                                          </p:cBhvr>
                                          <p:to>
                                            <p:strVal val="visible"/>
                                          </p:to>
                                        </p:set>
                                        <p:anim calcmode="lin" valueType="num">
                                          <p:cBhvr additive="base">
                                            <p:cTn id="36" dur="500" fill="hold"/>
                                            <p:tgtEl>
                                              <p:spTgt spid="176"/>
                                            </p:tgtEl>
                                            <p:attrNameLst>
                                              <p:attrName>ppt_x</p:attrName>
                                            </p:attrNameLst>
                                          </p:cBhvr>
                                          <p:tavLst>
                                            <p:tav tm="0">
                                              <p:val>
                                                <p:strVal val="0-#ppt_w/2"/>
                                              </p:val>
                                            </p:tav>
                                            <p:tav tm="100000">
                                              <p:val>
                                                <p:strVal val="#ppt_x"/>
                                              </p:val>
                                            </p:tav>
                                          </p:tavLst>
                                        </p:anim>
                                        <p:anim calcmode="lin" valueType="num">
                                          <p:cBhvr additive="base">
                                            <p:cTn id="37" dur="500" fill="hold"/>
                                            <p:tgtEl>
                                              <p:spTgt spid="176"/>
                                            </p:tgtEl>
                                            <p:attrNameLst>
                                              <p:attrName>ppt_y</p:attrName>
                                            </p:attrNameLst>
                                          </p:cBhvr>
                                          <p:tavLst>
                                            <p:tav tm="0">
                                              <p:val>
                                                <p:strVal val="#ppt_y"/>
                                              </p:val>
                                            </p:tav>
                                            <p:tav tm="100000">
                                              <p:val>
                                                <p:strVal val="#ppt_y"/>
                                              </p:val>
                                            </p:tav>
                                          </p:tavLst>
                                        </p:anim>
                                      </p:childTnLst>
                                    </p:cTn>
                                  </p:par>
                                </p:childTnLst>
                              </p:cTn>
                            </p:par>
                            <p:par>
                              <p:cTn id="38" fill="hold">
                                <p:stCondLst>
                                  <p:cond delay="3500"/>
                                </p:stCondLst>
                                <p:childTnLst>
                                  <p:par>
                                    <p:cTn id="39" presetID="2" presetClass="entr" presetSubtype="4" fill="hold" nodeType="afterEffect">
                                      <p:stCondLst>
                                        <p:cond delay="0"/>
                                      </p:stCondLst>
                                      <p:childTnLst>
                                        <p:set>
                                          <p:cBhvr>
                                            <p:cTn id="40" dur="1" fill="hold">
                                              <p:stCondLst>
                                                <p:cond delay="0"/>
                                              </p:stCondLst>
                                            </p:cTn>
                                            <p:tgtEl>
                                              <p:spTgt spid="173"/>
                                            </p:tgtEl>
                                            <p:attrNameLst>
                                              <p:attrName>style.visibility</p:attrName>
                                            </p:attrNameLst>
                                          </p:cBhvr>
                                          <p:to>
                                            <p:strVal val="visible"/>
                                          </p:to>
                                        </p:set>
                                        <p:anim calcmode="lin" valueType="num">
                                          <p:cBhvr additive="base">
                                            <p:cTn id="41" dur="500" fill="hold"/>
                                            <p:tgtEl>
                                              <p:spTgt spid="173"/>
                                            </p:tgtEl>
                                            <p:attrNameLst>
                                              <p:attrName>ppt_x</p:attrName>
                                            </p:attrNameLst>
                                          </p:cBhvr>
                                          <p:tavLst>
                                            <p:tav tm="0">
                                              <p:val>
                                                <p:strVal val="#ppt_x"/>
                                              </p:val>
                                            </p:tav>
                                            <p:tav tm="100000">
                                              <p:val>
                                                <p:strVal val="#ppt_x"/>
                                              </p:val>
                                            </p:tav>
                                          </p:tavLst>
                                        </p:anim>
                                        <p:anim calcmode="lin" valueType="num">
                                          <p:cBhvr additive="base">
                                            <p:cTn id="42" dur="500" fill="hold"/>
                                            <p:tgtEl>
                                              <p:spTgt spid="173"/>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8" fill="hold" nodeType="afterEffect">
                                      <p:stCondLst>
                                        <p:cond delay="0"/>
                                      </p:stCondLst>
                                      <p:childTnLst>
                                        <p:set>
                                          <p:cBhvr>
                                            <p:cTn id="45" dur="1" fill="hold">
                                              <p:stCondLst>
                                                <p:cond delay="0"/>
                                              </p:stCondLst>
                                            </p:cTn>
                                            <p:tgtEl>
                                              <p:spTgt spid="177"/>
                                            </p:tgtEl>
                                            <p:attrNameLst>
                                              <p:attrName>style.visibility</p:attrName>
                                            </p:attrNameLst>
                                          </p:cBhvr>
                                          <p:to>
                                            <p:strVal val="visible"/>
                                          </p:to>
                                        </p:set>
                                        <p:anim calcmode="lin" valueType="num">
                                          <p:cBhvr additive="base">
                                            <p:cTn id="46" dur="500" fill="hold"/>
                                            <p:tgtEl>
                                              <p:spTgt spid="177"/>
                                            </p:tgtEl>
                                            <p:attrNameLst>
                                              <p:attrName>ppt_x</p:attrName>
                                            </p:attrNameLst>
                                          </p:cBhvr>
                                          <p:tavLst>
                                            <p:tav tm="0">
                                              <p:val>
                                                <p:strVal val="0-#ppt_w/2"/>
                                              </p:val>
                                            </p:tav>
                                            <p:tav tm="100000">
                                              <p:val>
                                                <p:strVal val="#ppt_x"/>
                                              </p:val>
                                            </p:tav>
                                          </p:tavLst>
                                        </p:anim>
                                        <p:anim calcmode="lin" valueType="num">
                                          <p:cBhvr additive="base">
                                            <p:cTn id="47" dur="500" fill="hold"/>
                                            <p:tgtEl>
                                              <p:spTgt spid="177"/>
                                            </p:tgtEl>
                                            <p:attrNameLst>
                                              <p:attrName>ppt_y</p:attrName>
                                            </p:attrNameLst>
                                          </p:cBhvr>
                                          <p:tavLst>
                                            <p:tav tm="0">
                                              <p:val>
                                                <p:strVal val="#ppt_y"/>
                                              </p:val>
                                            </p:tav>
                                            <p:tav tm="100000">
                                              <p:val>
                                                <p:strVal val="#ppt_y"/>
                                              </p:val>
                                            </p:tav>
                                          </p:tavLst>
                                        </p:anim>
                                      </p:childTnLst>
                                    </p:cTn>
                                  </p:par>
                                </p:childTnLst>
                              </p:cTn>
                            </p:par>
                            <p:par>
                              <p:cTn id="48" fill="hold">
                                <p:stCondLst>
                                  <p:cond delay="4500"/>
                                </p:stCondLst>
                                <p:childTnLst>
                                  <p:par>
                                    <p:cTn id="49" presetID="22" presetClass="entr" presetSubtype="8" fill="hold" nodeType="afterEffect">
                                      <p:stCondLst>
                                        <p:cond delay="0"/>
                                      </p:stCondLst>
                                      <p:childTnLst>
                                        <p:set>
                                          <p:cBhvr>
                                            <p:cTn id="50" dur="1" fill="hold">
                                              <p:stCondLst>
                                                <p:cond delay="0"/>
                                              </p:stCondLst>
                                            </p:cTn>
                                            <p:tgtEl>
                                              <p:spTgt spid="122"/>
                                            </p:tgtEl>
                                            <p:attrNameLst>
                                              <p:attrName>style.visibility</p:attrName>
                                            </p:attrNameLst>
                                          </p:cBhvr>
                                          <p:to>
                                            <p:strVal val="visible"/>
                                          </p:to>
                                        </p:set>
                                        <p:animEffect transition="in" filter="wipe(left)">
                                          <p:cBhvr>
                                            <p:cTn id="51" dur="10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5" name="TextBox 134"/>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sp>
        <p:nvSpPr>
          <p:cNvPr id="98" name="Rectangle 97"/>
          <p:cNvSpPr/>
          <p:nvPr/>
        </p:nvSpPr>
        <p:spPr>
          <a:xfrm>
            <a:off x="6428485" y="3664597"/>
            <a:ext cx="3399918" cy="234766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TextBox 166"/>
          <p:cNvSpPr txBox="1"/>
          <p:nvPr/>
        </p:nvSpPr>
        <p:spPr>
          <a:xfrm>
            <a:off x="6869810" y="3879166"/>
            <a:ext cx="2517268" cy="738664"/>
          </a:xfrm>
          <a:prstGeom prst="rect">
            <a:avLst/>
          </a:prstGeom>
          <a:noFill/>
          <a:ln w="3175">
            <a:noFill/>
          </a:ln>
        </p:spPr>
        <p:txBody>
          <a:bodyPr wrap="square" rtlCol="0">
            <a:spAutoFit/>
          </a:bodyPr>
          <a:lstStyle/>
          <a:p>
            <a:pPr algn="ctr"/>
            <a:r>
              <a:rPr lang="en-US" sz="1400" dirty="0">
                <a:solidFill>
                  <a:srgbClr val="548235"/>
                </a:solidFill>
                <a:latin typeface="Century Gothic" panose="020B0502020202020204" pitchFamily="34" charset="0"/>
              </a:rPr>
              <a:t>Adults 18+ </a:t>
            </a:r>
            <a:r>
              <a:rPr lang="en-US" sz="1400" b="1" u="sng" dirty="0">
                <a:solidFill>
                  <a:srgbClr val="548235"/>
                </a:solidFill>
                <a:latin typeface="Century Gothic" panose="020B0502020202020204" pitchFamily="34" charset="0"/>
              </a:rPr>
              <a:t>2016</a:t>
            </a:r>
            <a:r>
              <a:rPr lang="en-US" sz="1400" dirty="0">
                <a:solidFill>
                  <a:srgbClr val="548235"/>
                </a:solidFill>
                <a:latin typeface="Century Gothic" panose="020B0502020202020204" pitchFamily="34" charset="0"/>
              </a:rPr>
              <a:t> Weekly </a:t>
            </a:r>
          </a:p>
          <a:p>
            <a:pPr algn="ctr"/>
            <a:r>
              <a:rPr lang="en-US" sz="1400" dirty="0">
                <a:solidFill>
                  <a:srgbClr val="548235"/>
                </a:solidFill>
                <a:latin typeface="Century Gothic" panose="020B0502020202020204" pitchFamily="34" charset="0"/>
              </a:rPr>
              <a:t>Reach/Minutes</a:t>
            </a:r>
          </a:p>
          <a:p>
            <a:pPr algn="ctr"/>
            <a:r>
              <a:rPr lang="en-US" sz="1400" b="1" dirty="0">
                <a:solidFill>
                  <a:srgbClr val="548235"/>
                </a:solidFill>
                <a:latin typeface="Century Gothic" panose="020B0502020202020204" pitchFamily="34" charset="0"/>
              </a:rPr>
              <a:t>INTERNET</a:t>
            </a:r>
          </a:p>
        </p:txBody>
      </p:sp>
      <p:sp>
        <p:nvSpPr>
          <p:cNvPr id="168" name="TextBox 167"/>
          <p:cNvSpPr txBox="1"/>
          <p:nvPr/>
        </p:nvSpPr>
        <p:spPr>
          <a:xfrm>
            <a:off x="8241084" y="4546392"/>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87%  1,184</a:t>
            </a:r>
          </a:p>
        </p:txBody>
      </p:sp>
      <p:sp>
        <p:nvSpPr>
          <p:cNvPr id="169" name="TextBox 168"/>
          <p:cNvSpPr txBox="1"/>
          <p:nvPr/>
        </p:nvSpPr>
        <p:spPr>
          <a:xfrm>
            <a:off x="6654555" y="4546392"/>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M 18+</a:t>
            </a:r>
          </a:p>
        </p:txBody>
      </p:sp>
      <p:grpSp>
        <p:nvGrpSpPr>
          <p:cNvPr id="170" name="Group 169"/>
          <p:cNvGrpSpPr/>
          <p:nvPr/>
        </p:nvGrpSpPr>
        <p:grpSpPr>
          <a:xfrm>
            <a:off x="6652629" y="4773377"/>
            <a:ext cx="2788875" cy="823302"/>
            <a:chOff x="6652629" y="4773377"/>
            <a:chExt cx="2788875" cy="823302"/>
          </a:xfrm>
        </p:grpSpPr>
        <p:sp>
          <p:nvSpPr>
            <p:cNvPr id="171" name="TextBox 170"/>
            <p:cNvSpPr txBox="1"/>
            <p:nvPr/>
          </p:nvSpPr>
          <p:spPr>
            <a:xfrm>
              <a:off x="8181549" y="4773377"/>
              <a:ext cx="1259955" cy="823302"/>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82%  1,123</a:t>
              </a:r>
            </a:p>
            <a:p>
              <a:pPr algn="r">
                <a:lnSpc>
                  <a:spcPts val="1900"/>
                </a:lnSpc>
              </a:pPr>
              <a:r>
                <a:rPr lang="en-US" sz="1400" dirty="0">
                  <a:solidFill>
                    <a:srgbClr val="548235"/>
                  </a:solidFill>
                  <a:latin typeface="Century Gothic" panose="020B0502020202020204" pitchFamily="34" charset="0"/>
                </a:rPr>
                <a:t>84%  1,169</a:t>
              </a:r>
            </a:p>
            <a:p>
              <a:pPr algn="r">
                <a:lnSpc>
                  <a:spcPts val="1900"/>
                </a:lnSpc>
              </a:pPr>
              <a:r>
                <a:rPr lang="en-US" sz="1400" dirty="0">
                  <a:solidFill>
                    <a:srgbClr val="548235"/>
                  </a:solidFill>
                  <a:latin typeface="Century Gothic" panose="020B0502020202020204" pitchFamily="34" charset="0"/>
                </a:rPr>
                <a:t>92%  1,114</a:t>
              </a:r>
            </a:p>
          </p:txBody>
        </p:sp>
        <p:sp>
          <p:nvSpPr>
            <p:cNvPr id="172" name="TextBox 171"/>
            <p:cNvSpPr txBox="1"/>
            <p:nvPr/>
          </p:nvSpPr>
          <p:spPr>
            <a:xfrm>
              <a:off x="6652629" y="4773377"/>
              <a:ext cx="1259453" cy="823302"/>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W 18+</a:t>
              </a:r>
            </a:p>
            <a:p>
              <a:pPr algn="r">
                <a:lnSpc>
                  <a:spcPts val="1900"/>
                </a:lnSpc>
              </a:pPr>
              <a:r>
                <a:rPr lang="en-US" sz="1400" dirty="0">
                  <a:solidFill>
                    <a:srgbClr val="548235"/>
                  </a:solidFill>
                  <a:latin typeface="Century Gothic" panose="020B0502020202020204" pitchFamily="34" charset="0"/>
                </a:rPr>
                <a:t>$75m+HI</a:t>
              </a:r>
            </a:p>
            <a:p>
              <a:pPr algn="r">
                <a:lnSpc>
                  <a:spcPts val="1900"/>
                </a:lnSpc>
              </a:pPr>
              <a:r>
                <a:rPr lang="en-US" sz="1400" dirty="0">
                  <a:solidFill>
                    <a:srgbClr val="548235"/>
                  </a:solidFill>
                  <a:latin typeface="Century Gothic" panose="020B0502020202020204" pitchFamily="34" charset="0"/>
                </a:rPr>
                <a:t>FR18+</a:t>
              </a:r>
            </a:p>
          </p:txBody>
        </p:sp>
      </p:grpSp>
      <p:pic>
        <p:nvPicPr>
          <p:cNvPr id="138" name="Picture 137"/>
          <p:cNvPicPr>
            <a:picLocks noChangeAspect="1"/>
          </p:cNvPicPr>
          <p:nvPr/>
        </p:nvPicPr>
        <p:blipFill>
          <a:blip r:embed="rId3"/>
          <a:stretch>
            <a:fillRect/>
          </a:stretch>
        </p:blipFill>
        <p:spPr>
          <a:xfrm>
            <a:off x="8010393" y="4505704"/>
            <a:ext cx="380258" cy="388184"/>
          </a:xfrm>
          <a:prstGeom prst="rect">
            <a:avLst/>
          </a:prstGeom>
        </p:spPr>
      </p:pic>
      <p:pic>
        <p:nvPicPr>
          <p:cNvPr id="144" name="Picture 143"/>
          <p:cNvPicPr>
            <a:picLocks noChangeAspect="1"/>
          </p:cNvPicPr>
          <p:nvPr/>
        </p:nvPicPr>
        <p:blipFill>
          <a:blip r:embed="rId4"/>
          <a:stretch>
            <a:fillRect/>
          </a:stretch>
        </p:blipFill>
        <p:spPr>
          <a:xfrm>
            <a:off x="8007223" y="4746472"/>
            <a:ext cx="386598" cy="388184"/>
          </a:xfrm>
          <a:prstGeom prst="rect">
            <a:avLst/>
          </a:prstGeom>
        </p:spPr>
      </p:pic>
      <p:pic>
        <p:nvPicPr>
          <p:cNvPr id="149" name="Picture 148"/>
          <p:cNvPicPr>
            <a:picLocks noChangeAspect="1"/>
          </p:cNvPicPr>
          <p:nvPr/>
        </p:nvPicPr>
        <p:blipFill>
          <a:blip r:embed="rId5"/>
          <a:stretch>
            <a:fillRect/>
          </a:stretch>
        </p:blipFill>
        <p:spPr>
          <a:xfrm>
            <a:off x="8020691" y="4962087"/>
            <a:ext cx="359662" cy="443638"/>
          </a:xfrm>
          <a:prstGeom prst="rect">
            <a:avLst/>
          </a:prstGeom>
        </p:spPr>
      </p:pic>
      <p:pic>
        <p:nvPicPr>
          <p:cNvPr id="150" name="Picture 149"/>
          <p:cNvPicPr>
            <a:picLocks noChangeAspect="1"/>
          </p:cNvPicPr>
          <p:nvPr/>
        </p:nvPicPr>
        <p:blipFill>
          <a:blip r:embed="rId6"/>
          <a:stretch>
            <a:fillRect/>
          </a:stretch>
        </p:blipFill>
        <p:spPr>
          <a:xfrm>
            <a:off x="8025444" y="5205949"/>
            <a:ext cx="350156" cy="443638"/>
          </a:xfrm>
          <a:prstGeom prst="rect">
            <a:avLst/>
          </a:prstGeom>
        </p:spPr>
      </p:pic>
      <p:pic>
        <p:nvPicPr>
          <p:cNvPr id="178" name="Picture 177"/>
          <p:cNvPicPr>
            <a:picLocks noChangeAspect="1"/>
          </p:cNvPicPr>
          <p:nvPr/>
        </p:nvPicPr>
        <p:blipFill>
          <a:blip r:embed="rId3"/>
          <a:stretch>
            <a:fillRect/>
          </a:stretch>
        </p:blipFill>
        <p:spPr>
          <a:xfrm>
            <a:off x="4867703" y="1409852"/>
            <a:ext cx="372238" cy="379994"/>
          </a:xfrm>
          <a:prstGeom prst="rect">
            <a:avLst/>
          </a:prstGeom>
        </p:spPr>
      </p:pic>
      <p:pic>
        <p:nvPicPr>
          <p:cNvPr id="179" name="Picture 178"/>
          <p:cNvPicPr>
            <a:picLocks noChangeAspect="1"/>
          </p:cNvPicPr>
          <p:nvPr/>
        </p:nvPicPr>
        <p:blipFill>
          <a:blip r:embed="rId4"/>
          <a:stretch>
            <a:fillRect/>
          </a:stretch>
        </p:blipFill>
        <p:spPr>
          <a:xfrm>
            <a:off x="4669715" y="1921572"/>
            <a:ext cx="378444" cy="379996"/>
          </a:xfrm>
          <a:prstGeom prst="rect">
            <a:avLst/>
          </a:prstGeom>
        </p:spPr>
      </p:pic>
      <p:pic>
        <p:nvPicPr>
          <p:cNvPr id="181" name="Picture 180"/>
          <p:cNvPicPr>
            <a:picLocks noChangeAspect="1"/>
          </p:cNvPicPr>
          <p:nvPr/>
        </p:nvPicPr>
        <p:blipFill>
          <a:blip r:embed="rId6"/>
          <a:stretch>
            <a:fillRect/>
          </a:stretch>
        </p:blipFill>
        <p:spPr>
          <a:xfrm>
            <a:off x="4713877" y="843579"/>
            <a:ext cx="342772" cy="434280"/>
          </a:xfrm>
          <a:prstGeom prst="rect">
            <a:avLst/>
          </a:prstGeom>
        </p:spPr>
      </p:pic>
      <p:grpSp>
        <p:nvGrpSpPr>
          <p:cNvPr id="3" name="Group 2"/>
          <p:cNvGrpSpPr/>
          <p:nvPr/>
        </p:nvGrpSpPr>
        <p:grpSpPr>
          <a:xfrm>
            <a:off x="456946" y="3686928"/>
            <a:ext cx="447709" cy="3220332"/>
            <a:chOff x="456946" y="3686928"/>
            <a:chExt cx="447709" cy="3220332"/>
          </a:xfrm>
        </p:grpSpPr>
        <p:pic>
          <p:nvPicPr>
            <p:cNvPr id="111" name="Picture 110"/>
            <p:cNvPicPr>
              <a:picLocks noChangeAspect="1"/>
            </p:cNvPicPr>
            <p:nvPr/>
          </p:nvPicPr>
          <p:blipFill>
            <a:blip r:embed="rId7"/>
            <a:stretch>
              <a:fillRect/>
            </a:stretch>
          </p:blipFill>
          <p:spPr>
            <a:xfrm>
              <a:off x="514473" y="4710184"/>
              <a:ext cx="390182" cy="391782"/>
            </a:xfrm>
            <a:prstGeom prst="rect">
              <a:avLst/>
            </a:prstGeom>
          </p:spPr>
        </p:pic>
        <p:pic>
          <p:nvPicPr>
            <p:cNvPr id="112" name="Picture 111"/>
            <p:cNvPicPr>
              <a:picLocks noChangeAspect="1"/>
            </p:cNvPicPr>
            <p:nvPr/>
          </p:nvPicPr>
          <p:blipFill>
            <a:blip r:embed="rId8"/>
            <a:stretch>
              <a:fillRect/>
            </a:stretch>
          </p:blipFill>
          <p:spPr>
            <a:xfrm>
              <a:off x="456946" y="4686146"/>
              <a:ext cx="362998" cy="447752"/>
            </a:xfrm>
            <a:prstGeom prst="rect">
              <a:avLst/>
            </a:prstGeom>
          </p:spPr>
        </p:pic>
        <p:pic>
          <p:nvPicPr>
            <p:cNvPr id="114" name="Picture 113"/>
            <p:cNvPicPr>
              <a:picLocks noChangeAspect="1"/>
            </p:cNvPicPr>
            <p:nvPr/>
          </p:nvPicPr>
          <p:blipFill>
            <a:blip r:embed="rId9"/>
            <a:stretch>
              <a:fillRect/>
            </a:stretch>
          </p:blipFill>
          <p:spPr>
            <a:xfrm>
              <a:off x="586718" y="3735118"/>
              <a:ext cx="144571" cy="144571"/>
            </a:xfrm>
            <a:prstGeom prst="rect">
              <a:avLst/>
            </a:prstGeom>
          </p:spPr>
        </p:pic>
        <p:pic>
          <p:nvPicPr>
            <p:cNvPr id="115" name="Picture 114"/>
            <p:cNvPicPr>
              <a:picLocks noChangeAspect="1"/>
            </p:cNvPicPr>
            <p:nvPr/>
          </p:nvPicPr>
          <p:blipFill>
            <a:blip r:embed="rId10"/>
            <a:stretch>
              <a:fillRect/>
            </a:stretch>
          </p:blipFill>
          <p:spPr>
            <a:xfrm>
              <a:off x="457243" y="5334808"/>
              <a:ext cx="383786" cy="391782"/>
            </a:xfrm>
            <a:prstGeom prst="rect">
              <a:avLst/>
            </a:prstGeom>
          </p:spPr>
        </p:pic>
        <p:pic>
          <p:nvPicPr>
            <p:cNvPr id="116" name="Picture 115"/>
            <p:cNvPicPr>
              <a:picLocks noChangeAspect="1"/>
            </p:cNvPicPr>
            <p:nvPr/>
          </p:nvPicPr>
          <p:blipFill>
            <a:blip r:embed="rId11"/>
            <a:stretch>
              <a:fillRect/>
            </a:stretch>
          </p:blipFill>
          <p:spPr>
            <a:xfrm>
              <a:off x="471903" y="5649126"/>
              <a:ext cx="353402" cy="447752"/>
            </a:xfrm>
            <a:prstGeom prst="rect">
              <a:avLst/>
            </a:prstGeom>
          </p:spPr>
        </p:pic>
        <p:grpSp>
          <p:nvGrpSpPr>
            <p:cNvPr id="122" name="Group 121"/>
            <p:cNvGrpSpPr/>
            <p:nvPr/>
          </p:nvGrpSpPr>
          <p:grpSpPr>
            <a:xfrm>
              <a:off x="511389" y="3686928"/>
              <a:ext cx="333996" cy="3220332"/>
              <a:chOff x="511389" y="3686928"/>
              <a:chExt cx="333996" cy="3220332"/>
            </a:xfrm>
          </p:grpSpPr>
          <p:pic>
            <p:nvPicPr>
              <p:cNvPr id="123" name="Picture 122"/>
              <p:cNvPicPr>
                <a:picLocks noChangeAspect="1"/>
              </p:cNvPicPr>
              <p:nvPr/>
            </p:nvPicPr>
            <p:blipFill>
              <a:blip r:embed="rId12"/>
              <a:stretch>
                <a:fillRect/>
              </a:stretch>
            </p:blipFill>
            <p:spPr>
              <a:xfrm>
                <a:off x="515661" y="5035877"/>
                <a:ext cx="329724" cy="388374"/>
              </a:xfrm>
              <a:prstGeom prst="rect">
                <a:avLst/>
              </a:prstGeom>
            </p:spPr>
          </p:pic>
          <p:pic>
            <p:nvPicPr>
              <p:cNvPr id="124" name="Picture 123"/>
              <p:cNvPicPr>
                <a:picLocks noChangeAspect="1"/>
              </p:cNvPicPr>
              <p:nvPr/>
            </p:nvPicPr>
            <p:blipFill>
              <a:blip r:embed="rId13"/>
              <a:stretch>
                <a:fillRect/>
              </a:stretch>
            </p:blipFill>
            <p:spPr>
              <a:xfrm>
                <a:off x="511389" y="6675818"/>
                <a:ext cx="231442" cy="231442"/>
              </a:xfrm>
              <a:prstGeom prst="rect">
                <a:avLst/>
              </a:prstGeom>
            </p:spPr>
          </p:pic>
          <p:pic>
            <p:nvPicPr>
              <p:cNvPr id="125" name="Picture 124"/>
              <p:cNvPicPr>
                <a:picLocks noChangeAspect="1"/>
              </p:cNvPicPr>
              <p:nvPr/>
            </p:nvPicPr>
            <p:blipFill>
              <a:blip r:embed="rId14"/>
              <a:stretch>
                <a:fillRect/>
              </a:stretch>
            </p:blipFill>
            <p:spPr>
              <a:xfrm>
                <a:off x="521568" y="6359977"/>
                <a:ext cx="231442" cy="231442"/>
              </a:xfrm>
              <a:prstGeom prst="rect">
                <a:avLst/>
              </a:prstGeom>
            </p:spPr>
          </p:pic>
          <p:pic>
            <p:nvPicPr>
              <p:cNvPr id="126" name="Picture 125"/>
              <p:cNvPicPr>
                <a:picLocks noChangeAspect="1"/>
              </p:cNvPicPr>
              <p:nvPr/>
            </p:nvPicPr>
            <p:blipFill>
              <a:blip r:embed="rId15"/>
              <a:stretch>
                <a:fillRect/>
              </a:stretch>
            </p:blipFill>
            <p:spPr>
              <a:xfrm>
                <a:off x="520796" y="5134996"/>
                <a:ext cx="233026" cy="231442"/>
              </a:xfrm>
              <a:prstGeom prst="rect">
                <a:avLst/>
              </a:prstGeom>
            </p:spPr>
          </p:pic>
          <p:pic>
            <p:nvPicPr>
              <p:cNvPr id="130" name="Picture 129"/>
              <p:cNvPicPr>
                <a:picLocks noChangeAspect="1"/>
              </p:cNvPicPr>
              <p:nvPr/>
            </p:nvPicPr>
            <p:blipFill>
              <a:blip r:embed="rId9"/>
              <a:stretch>
                <a:fillRect/>
              </a:stretch>
            </p:blipFill>
            <p:spPr>
              <a:xfrm>
                <a:off x="538528" y="3686928"/>
                <a:ext cx="240952" cy="240952"/>
              </a:xfrm>
              <a:prstGeom prst="rect">
                <a:avLst/>
              </a:prstGeom>
            </p:spPr>
          </p:pic>
        </p:grpSp>
      </p:grpSp>
      <p:pic>
        <p:nvPicPr>
          <p:cNvPr id="131" name="Picture 130"/>
          <p:cNvPicPr>
            <a:picLocks noChangeAspect="1"/>
          </p:cNvPicPr>
          <p:nvPr/>
        </p:nvPicPr>
        <p:blipFill>
          <a:blip r:embed="rId16"/>
          <a:stretch>
            <a:fillRect/>
          </a:stretch>
        </p:blipFill>
        <p:spPr>
          <a:xfrm>
            <a:off x="2899661" y="4010244"/>
            <a:ext cx="258816" cy="260520"/>
          </a:xfrm>
          <a:prstGeom prst="rect">
            <a:avLst/>
          </a:prstGeom>
        </p:spPr>
      </p:pic>
      <p:pic>
        <p:nvPicPr>
          <p:cNvPr id="139" name="Picture 138"/>
          <p:cNvPicPr>
            <a:picLocks noChangeAspect="1"/>
          </p:cNvPicPr>
          <p:nvPr/>
        </p:nvPicPr>
        <p:blipFill>
          <a:blip r:embed="rId17"/>
          <a:stretch>
            <a:fillRect/>
          </a:stretch>
        </p:blipFill>
        <p:spPr>
          <a:xfrm>
            <a:off x="5758780" y="809196"/>
            <a:ext cx="248602" cy="248602"/>
          </a:xfrm>
          <a:prstGeom prst="rect">
            <a:avLst/>
          </a:prstGeom>
        </p:spPr>
      </p:pic>
      <p:pic>
        <p:nvPicPr>
          <p:cNvPr id="140" name="Picture 139"/>
          <p:cNvPicPr>
            <a:picLocks noChangeAspect="1"/>
          </p:cNvPicPr>
          <p:nvPr/>
        </p:nvPicPr>
        <p:blipFill>
          <a:blip r:embed="rId18"/>
          <a:stretch>
            <a:fillRect/>
          </a:stretch>
        </p:blipFill>
        <p:spPr>
          <a:xfrm>
            <a:off x="5990570" y="372798"/>
            <a:ext cx="250306" cy="248602"/>
          </a:xfrm>
          <a:prstGeom prst="rect">
            <a:avLst/>
          </a:prstGeom>
        </p:spPr>
      </p:pic>
      <p:pic>
        <p:nvPicPr>
          <p:cNvPr id="141" name="Picture 140"/>
          <p:cNvPicPr>
            <a:picLocks noChangeAspect="1"/>
          </p:cNvPicPr>
          <p:nvPr/>
        </p:nvPicPr>
        <p:blipFill>
          <a:blip r:embed="rId19"/>
          <a:stretch>
            <a:fillRect/>
          </a:stretch>
        </p:blipFill>
        <p:spPr>
          <a:xfrm>
            <a:off x="6228347" y="55201"/>
            <a:ext cx="257022" cy="255276"/>
          </a:xfrm>
          <a:prstGeom prst="rect">
            <a:avLst/>
          </a:prstGeom>
        </p:spPr>
      </p:pic>
      <p:pic>
        <p:nvPicPr>
          <p:cNvPr id="132" name="Picture 131"/>
          <p:cNvPicPr>
            <a:picLocks noChangeAspect="1"/>
          </p:cNvPicPr>
          <p:nvPr/>
        </p:nvPicPr>
        <p:blipFill>
          <a:blip r:embed="rId20"/>
          <a:stretch>
            <a:fillRect/>
          </a:stretch>
        </p:blipFill>
        <p:spPr>
          <a:xfrm>
            <a:off x="4779522" y="1673062"/>
            <a:ext cx="354170" cy="417172"/>
          </a:xfrm>
          <a:prstGeom prst="rect">
            <a:avLst/>
          </a:prstGeom>
        </p:spPr>
      </p:pic>
      <p:pic>
        <p:nvPicPr>
          <p:cNvPr id="180" name="Picture 179"/>
          <p:cNvPicPr>
            <a:picLocks noChangeAspect="1"/>
          </p:cNvPicPr>
          <p:nvPr/>
        </p:nvPicPr>
        <p:blipFill>
          <a:blip r:embed="rId5"/>
          <a:stretch>
            <a:fillRect/>
          </a:stretch>
        </p:blipFill>
        <p:spPr>
          <a:xfrm>
            <a:off x="4915257" y="1665144"/>
            <a:ext cx="352076" cy="434280"/>
          </a:xfrm>
          <a:prstGeom prst="rect">
            <a:avLst/>
          </a:prstGeom>
        </p:spPr>
      </p:pic>
      <p:grpSp>
        <p:nvGrpSpPr>
          <p:cNvPr id="110" name="Group 109"/>
          <p:cNvGrpSpPr/>
          <p:nvPr/>
        </p:nvGrpSpPr>
        <p:grpSpPr>
          <a:xfrm>
            <a:off x="4881262" y="1039995"/>
            <a:ext cx="4493067" cy="1350259"/>
            <a:chOff x="6253476" y="563826"/>
            <a:chExt cx="4493067" cy="1350259"/>
          </a:xfrm>
        </p:grpSpPr>
        <p:sp>
          <p:nvSpPr>
            <p:cNvPr id="127" name="TextBox 126"/>
            <p:cNvSpPr txBox="1"/>
            <p:nvPr/>
          </p:nvSpPr>
          <p:spPr>
            <a:xfrm>
              <a:off x="7015642" y="1329310"/>
              <a:ext cx="3730901" cy="584775"/>
            </a:xfrm>
            <a:prstGeom prst="rect">
              <a:avLst/>
            </a:prstGeom>
            <a:solidFill>
              <a:schemeClr val="bg1"/>
            </a:solidFill>
          </p:spPr>
          <p:txBody>
            <a:bodyPr wrap="square" rtlCol="0">
              <a:spAutoFit/>
            </a:bodyPr>
            <a:lstStyle/>
            <a:p>
              <a:r>
                <a:rPr lang="en-US" sz="1600" dirty="0">
                  <a:solidFill>
                    <a:srgbClr val="548235"/>
                  </a:solidFill>
                  <a:latin typeface="Century Gothic" panose="020B0502020202020204" pitchFamily="34" charset="0"/>
                  <a:cs typeface="Courier New" pitchFamily="49" charset="0"/>
                </a:rPr>
                <a:t>French adults heavier Internet users than all adults in Canada.</a:t>
              </a:r>
            </a:p>
          </p:txBody>
        </p:sp>
        <p:cxnSp>
          <p:nvCxnSpPr>
            <p:cNvPr id="128" name="Straight Connector 127"/>
            <p:cNvCxnSpPr>
              <a:stCxn id="127" idx="1"/>
            </p:cNvCxnSpPr>
            <p:nvPr/>
          </p:nvCxnSpPr>
          <p:spPr>
            <a:xfrm flipH="1" flipV="1">
              <a:off x="6253476" y="563826"/>
              <a:ext cx="762166" cy="1057872"/>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cxnSp>
          <p:nvCxnSpPr>
            <p:cNvPr id="129" name="Straight Connector 128"/>
            <p:cNvCxnSpPr>
              <a:stCxn id="127" idx="1"/>
            </p:cNvCxnSpPr>
            <p:nvPr/>
          </p:nvCxnSpPr>
          <p:spPr>
            <a:xfrm flipH="1" flipV="1">
              <a:off x="6287471" y="1406115"/>
              <a:ext cx="728171" cy="215583"/>
            </a:xfrm>
            <a:prstGeom prst="line">
              <a:avLst/>
            </a:prstGeom>
            <a:ln w="3175">
              <a:solidFill>
                <a:srgbClr val="548235"/>
              </a:solidFill>
            </a:ln>
          </p:spPr>
          <p:style>
            <a:lnRef idx="1">
              <a:schemeClr val="accent1"/>
            </a:lnRef>
            <a:fillRef idx="0">
              <a:schemeClr val="accent1"/>
            </a:fillRef>
            <a:effectRef idx="0">
              <a:schemeClr val="accent1"/>
            </a:effectRef>
            <a:fontRef idx="minor">
              <a:schemeClr val="tx1"/>
            </a:fontRef>
          </p:style>
        </p:cxnSp>
      </p:grpSp>
      <p:pic>
        <p:nvPicPr>
          <p:cNvPr id="143" name="Picture 142"/>
          <p:cNvPicPr>
            <a:picLocks noChangeAspect="1"/>
          </p:cNvPicPr>
          <p:nvPr/>
        </p:nvPicPr>
        <p:blipFill>
          <a:blip r:embed="rId21"/>
          <a:stretch>
            <a:fillRect/>
          </a:stretch>
        </p:blipFill>
        <p:spPr>
          <a:xfrm>
            <a:off x="4303876" y="1014971"/>
            <a:ext cx="332424" cy="421170"/>
          </a:xfrm>
          <a:prstGeom prst="rect">
            <a:avLst/>
          </a:prstGeom>
        </p:spPr>
      </p:pic>
      <p:pic>
        <p:nvPicPr>
          <p:cNvPr id="145" name="Picture 144"/>
          <p:cNvPicPr>
            <a:picLocks noChangeAspect="1"/>
          </p:cNvPicPr>
          <p:nvPr/>
        </p:nvPicPr>
        <p:blipFill>
          <a:blip r:embed="rId22"/>
          <a:stretch>
            <a:fillRect/>
          </a:stretch>
        </p:blipFill>
        <p:spPr>
          <a:xfrm>
            <a:off x="6930547" y="209775"/>
            <a:ext cx="316920" cy="373296"/>
          </a:xfrm>
          <a:prstGeom prst="rect">
            <a:avLst/>
          </a:prstGeom>
        </p:spPr>
      </p:pic>
      <p:pic>
        <p:nvPicPr>
          <p:cNvPr id="146" name="Picture 145"/>
          <p:cNvPicPr>
            <a:picLocks noChangeAspect="1"/>
          </p:cNvPicPr>
          <p:nvPr/>
        </p:nvPicPr>
        <p:blipFill>
          <a:blip r:embed="rId23"/>
          <a:stretch>
            <a:fillRect/>
          </a:stretch>
        </p:blipFill>
        <p:spPr>
          <a:xfrm>
            <a:off x="7722284" y="82085"/>
            <a:ext cx="334418" cy="423696"/>
          </a:xfrm>
          <a:prstGeom prst="rect">
            <a:avLst/>
          </a:prstGeom>
        </p:spPr>
      </p:pic>
      <p:pic>
        <p:nvPicPr>
          <p:cNvPr id="147" name="Picture 146"/>
          <p:cNvPicPr>
            <a:picLocks noChangeAspect="1"/>
          </p:cNvPicPr>
          <p:nvPr/>
        </p:nvPicPr>
        <p:blipFill>
          <a:blip r:embed="rId24"/>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18982504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mc:Choice xmlns:p14="http://schemas.microsoft.com/office/powerpoint/2010/main"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3"/>
                                            </p:tgtEl>
                                          </p:cBhvr>
                                        </p:animEffect>
                                        <p:set>
                                          <p:cBhvr>
                                            <p:cTn id="7" dur="1" fill="hold">
                                              <p:stCondLst>
                                                <p:cond delay="9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14:presetBounceEnd="54000">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14:bounceEnd="54000">
                                          <p:cBhvr additive="base">
                                            <p:cTn id="11" dur="500" fill="hold"/>
                                            <p:tgtEl>
                                              <p:spTgt spid="138"/>
                                            </p:tgtEl>
                                            <p:attrNameLst>
                                              <p:attrName>ppt_x</p:attrName>
                                            </p:attrNameLst>
                                          </p:cBhvr>
                                          <p:tavLst>
                                            <p:tav tm="0">
                                              <p:val>
                                                <p:strVal val="#ppt_x"/>
                                              </p:val>
                                            </p:tav>
                                            <p:tav tm="100000">
                                              <p:val>
                                                <p:strVal val="#ppt_x"/>
                                              </p:val>
                                            </p:tav>
                                          </p:tavLst>
                                        </p:anim>
                                        <p:anim calcmode="lin" valueType="num" p14:bounceEnd="54000">
                                          <p:cBhvr additive="base">
                                            <p:cTn id="12" dur="5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14:presetBounceEnd="54000">
                                      <p:stCondLst>
                                        <p:cond delay="0"/>
                                      </p:stCondLst>
                                      <p:childTnLst>
                                        <p:set>
                                          <p:cBhvr>
                                            <p:cTn id="15" dur="1" fill="hold">
                                              <p:stCondLst>
                                                <p:cond delay="0"/>
                                              </p:stCondLst>
                                            </p:cTn>
                                            <p:tgtEl>
                                              <p:spTgt spid="178"/>
                                            </p:tgtEl>
                                            <p:attrNameLst>
                                              <p:attrName>style.visibility</p:attrName>
                                            </p:attrNameLst>
                                          </p:cBhvr>
                                          <p:to>
                                            <p:strVal val="visible"/>
                                          </p:to>
                                        </p:set>
                                        <p:anim calcmode="lin" valueType="num" p14:bounceEnd="54000">
                                          <p:cBhvr additive="base">
                                            <p:cTn id="16" dur="500" fill="hold"/>
                                            <p:tgtEl>
                                              <p:spTgt spid="178"/>
                                            </p:tgtEl>
                                            <p:attrNameLst>
                                              <p:attrName>ppt_x</p:attrName>
                                            </p:attrNameLst>
                                          </p:cBhvr>
                                          <p:tavLst>
                                            <p:tav tm="0">
                                              <p:val>
                                                <p:strVal val="0-#ppt_w/2"/>
                                              </p:val>
                                            </p:tav>
                                            <p:tav tm="100000">
                                              <p:val>
                                                <p:strVal val="#ppt_x"/>
                                              </p:val>
                                            </p:tav>
                                          </p:tavLst>
                                        </p:anim>
                                        <p:anim calcmode="lin" valueType="num" p14:bounceEnd="54000">
                                          <p:cBhvr additive="base">
                                            <p:cTn id="17" dur="500" fill="hold"/>
                                            <p:tgtEl>
                                              <p:spTgt spid="178"/>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 presetClass="entr" presetSubtype="4" fill="hold" nodeType="afterEffect" p14:presetBounceEnd="54000">
                                      <p:stCondLst>
                                        <p:cond delay="0"/>
                                      </p:stCondLst>
                                      <p:childTnLst>
                                        <p:set>
                                          <p:cBhvr>
                                            <p:cTn id="20" dur="1" fill="hold">
                                              <p:stCondLst>
                                                <p:cond delay="0"/>
                                              </p:stCondLst>
                                            </p:cTn>
                                            <p:tgtEl>
                                              <p:spTgt spid="144"/>
                                            </p:tgtEl>
                                            <p:attrNameLst>
                                              <p:attrName>style.visibility</p:attrName>
                                            </p:attrNameLst>
                                          </p:cBhvr>
                                          <p:to>
                                            <p:strVal val="visible"/>
                                          </p:to>
                                        </p:set>
                                        <p:anim calcmode="lin" valueType="num" p14:bounceEnd="54000">
                                          <p:cBhvr additive="base">
                                            <p:cTn id="21" dur="500" fill="hold"/>
                                            <p:tgtEl>
                                              <p:spTgt spid="144"/>
                                            </p:tgtEl>
                                            <p:attrNameLst>
                                              <p:attrName>ppt_x</p:attrName>
                                            </p:attrNameLst>
                                          </p:cBhvr>
                                          <p:tavLst>
                                            <p:tav tm="0">
                                              <p:val>
                                                <p:strVal val="#ppt_x"/>
                                              </p:val>
                                            </p:tav>
                                            <p:tav tm="100000">
                                              <p:val>
                                                <p:strVal val="#ppt_x"/>
                                              </p:val>
                                            </p:tav>
                                          </p:tavLst>
                                        </p:anim>
                                        <p:anim calcmode="lin" valueType="num" p14:bounceEnd="54000">
                                          <p:cBhvr additive="base">
                                            <p:cTn id="22" dur="500" fill="hold"/>
                                            <p:tgtEl>
                                              <p:spTgt spid="144"/>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2" presetClass="entr" presetSubtype="8" fill="hold" nodeType="afterEffect" p14:presetBounceEnd="54000">
                                      <p:stCondLst>
                                        <p:cond delay="0"/>
                                      </p:stCondLst>
                                      <p:childTnLst>
                                        <p:set>
                                          <p:cBhvr>
                                            <p:cTn id="25" dur="1" fill="hold">
                                              <p:stCondLst>
                                                <p:cond delay="0"/>
                                              </p:stCondLst>
                                            </p:cTn>
                                            <p:tgtEl>
                                              <p:spTgt spid="179"/>
                                            </p:tgtEl>
                                            <p:attrNameLst>
                                              <p:attrName>style.visibility</p:attrName>
                                            </p:attrNameLst>
                                          </p:cBhvr>
                                          <p:to>
                                            <p:strVal val="visible"/>
                                          </p:to>
                                        </p:set>
                                        <p:anim calcmode="lin" valueType="num" p14:bounceEnd="54000">
                                          <p:cBhvr additive="base">
                                            <p:cTn id="26" dur="500" fill="hold"/>
                                            <p:tgtEl>
                                              <p:spTgt spid="179"/>
                                            </p:tgtEl>
                                            <p:attrNameLst>
                                              <p:attrName>ppt_x</p:attrName>
                                            </p:attrNameLst>
                                          </p:cBhvr>
                                          <p:tavLst>
                                            <p:tav tm="0">
                                              <p:val>
                                                <p:strVal val="0-#ppt_w/2"/>
                                              </p:val>
                                            </p:tav>
                                            <p:tav tm="100000">
                                              <p:val>
                                                <p:strVal val="#ppt_x"/>
                                              </p:val>
                                            </p:tav>
                                          </p:tavLst>
                                        </p:anim>
                                        <p:anim calcmode="lin" valueType="num" p14:bounceEnd="54000">
                                          <p:cBhvr additive="base">
                                            <p:cTn id="27" dur="500" fill="hold"/>
                                            <p:tgtEl>
                                              <p:spTgt spid="179"/>
                                            </p:tgtEl>
                                            <p:attrNameLst>
                                              <p:attrName>ppt_y</p:attrName>
                                            </p:attrNameLst>
                                          </p:cBhvr>
                                          <p:tavLst>
                                            <p:tav tm="0">
                                              <p:val>
                                                <p:strVal val="#ppt_y"/>
                                              </p:val>
                                            </p:tav>
                                            <p:tav tm="100000">
                                              <p:val>
                                                <p:strVal val="#ppt_y"/>
                                              </p:val>
                                            </p:tav>
                                          </p:tavLst>
                                        </p:anim>
                                      </p:childTnLst>
                                    </p:cTn>
                                  </p:par>
                                </p:childTnLst>
                              </p:cTn>
                            </p:par>
                            <p:par>
                              <p:cTn id="28" fill="hold">
                                <p:stCondLst>
                                  <p:cond delay="3000"/>
                                </p:stCondLst>
                                <p:childTnLst>
                                  <p:par>
                                    <p:cTn id="29" presetID="2" presetClass="entr" presetSubtype="4" fill="hold" nodeType="afterEffect" p14:presetBounceEnd="54000">
                                      <p:stCondLst>
                                        <p:cond delay="0"/>
                                      </p:stCondLst>
                                      <p:childTnLst>
                                        <p:set>
                                          <p:cBhvr>
                                            <p:cTn id="30" dur="1" fill="hold">
                                              <p:stCondLst>
                                                <p:cond delay="0"/>
                                              </p:stCondLst>
                                            </p:cTn>
                                            <p:tgtEl>
                                              <p:spTgt spid="149"/>
                                            </p:tgtEl>
                                            <p:attrNameLst>
                                              <p:attrName>style.visibility</p:attrName>
                                            </p:attrNameLst>
                                          </p:cBhvr>
                                          <p:to>
                                            <p:strVal val="visible"/>
                                          </p:to>
                                        </p:set>
                                        <p:anim calcmode="lin" valueType="num" p14:bounceEnd="54000">
                                          <p:cBhvr additive="base">
                                            <p:cTn id="31" dur="500" fill="hold"/>
                                            <p:tgtEl>
                                              <p:spTgt spid="149"/>
                                            </p:tgtEl>
                                            <p:attrNameLst>
                                              <p:attrName>ppt_x</p:attrName>
                                            </p:attrNameLst>
                                          </p:cBhvr>
                                          <p:tavLst>
                                            <p:tav tm="0">
                                              <p:val>
                                                <p:strVal val="#ppt_x"/>
                                              </p:val>
                                            </p:tav>
                                            <p:tav tm="100000">
                                              <p:val>
                                                <p:strVal val="#ppt_x"/>
                                              </p:val>
                                            </p:tav>
                                          </p:tavLst>
                                        </p:anim>
                                        <p:anim calcmode="lin" valueType="num" p14:bounceEnd="54000">
                                          <p:cBhvr additive="base">
                                            <p:cTn id="32" dur="500" fill="hold"/>
                                            <p:tgtEl>
                                              <p:spTgt spid="149"/>
                                            </p:tgtEl>
                                            <p:attrNameLst>
                                              <p:attrName>ppt_y</p:attrName>
                                            </p:attrNameLst>
                                          </p:cBhvr>
                                          <p:tavLst>
                                            <p:tav tm="0">
                                              <p:val>
                                                <p:strVal val="1+#ppt_h/2"/>
                                              </p:val>
                                            </p:tav>
                                            <p:tav tm="100000">
                                              <p:val>
                                                <p:strVal val="#ppt_y"/>
                                              </p:val>
                                            </p:tav>
                                          </p:tavLst>
                                        </p:anim>
                                      </p:childTnLst>
                                    </p:cTn>
                                  </p:par>
                                </p:childTnLst>
                              </p:cTn>
                            </p:par>
                            <p:par>
                              <p:cTn id="33" fill="hold">
                                <p:stCondLst>
                                  <p:cond delay="3500"/>
                                </p:stCondLst>
                                <p:childTnLst>
                                  <p:par>
                                    <p:cTn id="34" presetID="2" presetClass="entr" presetSubtype="8" fill="hold" nodeType="afterEffect" p14:presetBounceEnd="54000">
                                      <p:stCondLst>
                                        <p:cond delay="0"/>
                                      </p:stCondLst>
                                      <p:childTnLst>
                                        <p:set>
                                          <p:cBhvr>
                                            <p:cTn id="35" dur="1" fill="hold">
                                              <p:stCondLst>
                                                <p:cond delay="0"/>
                                              </p:stCondLst>
                                            </p:cTn>
                                            <p:tgtEl>
                                              <p:spTgt spid="180"/>
                                            </p:tgtEl>
                                            <p:attrNameLst>
                                              <p:attrName>style.visibility</p:attrName>
                                            </p:attrNameLst>
                                          </p:cBhvr>
                                          <p:to>
                                            <p:strVal val="visible"/>
                                          </p:to>
                                        </p:set>
                                        <p:anim calcmode="lin" valueType="num" p14:bounceEnd="54000">
                                          <p:cBhvr additive="base">
                                            <p:cTn id="36" dur="500" fill="hold"/>
                                            <p:tgtEl>
                                              <p:spTgt spid="180"/>
                                            </p:tgtEl>
                                            <p:attrNameLst>
                                              <p:attrName>ppt_x</p:attrName>
                                            </p:attrNameLst>
                                          </p:cBhvr>
                                          <p:tavLst>
                                            <p:tav tm="0">
                                              <p:val>
                                                <p:strVal val="0-#ppt_w/2"/>
                                              </p:val>
                                            </p:tav>
                                            <p:tav tm="100000">
                                              <p:val>
                                                <p:strVal val="#ppt_x"/>
                                              </p:val>
                                            </p:tav>
                                          </p:tavLst>
                                        </p:anim>
                                        <p:anim calcmode="lin" valueType="num" p14:bounceEnd="54000">
                                          <p:cBhvr additive="base">
                                            <p:cTn id="37" dur="500" fill="hold"/>
                                            <p:tgtEl>
                                              <p:spTgt spid="180"/>
                                            </p:tgtEl>
                                            <p:attrNameLst>
                                              <p:attrName>ppt_y</p:attrName>
                                            </p:attrNameLst>
                                          </p:cBhvr>
                                          <p:tavLst>
                                            <p:tav tm="0">
                                              <p:val>
                                                <p:strVal val="#ppt_y"/>
                                              </p:val>
                                            </p:tav>
                                            <p:tav tm="100000">
                                              <p:val>
                                                <p:strVal val="#ppt_y"/>
                                              </p:val>
                                            </p:tav>
                                          </p:tavLst>
                                        </p:anim>
                                      </p:childTnLst>
                                    </p:cTn>
                                  </p:par>
                                </p:childTnLst>
                              </p:cTn>
                            </p:par>
                            <p:par>
                              <p:cTn id="38" fill="hold">
                                <p:stCondLst>
                                  <p:cond delay="4000"/>
                                </p:stCondLst>
                                <p:childTnLst>
                                  <p:par>
                                    <p:cTn id="39" presetID="2" presetClass="entr" presetSubtype="4" fill="hold" nodeType="afterEffect" p14:presetBounceEnd="54000">
                                      <p:stCondLst>
                                        <p:cond delay="0"/>
                                      </p:stCondLst>
                                      <p:childTnLst>
                                        <p:set>
                                          <p:cBhvr>
                                            <p:cTn id="40" dur="1" fill="hold">
                                              <p:stCondLst>
                                                <p:cond delay="0"/>
                                              </p:stCondLst>
                                            </p:cTn>
                                            <p:tgtEl>
                                              <p:spTgt spid="150"/>
                                            </p:tgtEl>
                                            <p:attrNameLst>
                                              <p:attrName>style.visibility</p:attrName>
                                            </p:attrNameLst>
                                          </p:cBhvr>
                                          <p:to>
                                            <p:strVal val="visible"/>
                                          </p:to>
                                        </p:set>
                                        <p:anim calcmode="lin" valueType="num" p14:bounceEnd="54000">
                                          <p:cBhvr additive="base">
                                            <p:cTn id="41" dur="500" fill="hold"/>
                                            <p:tgtEl>
                                              <p:spTgt spid="150"/>
                                            </p:tgtEl>
                                            <p:attrNameLst>
                                              <p:attrName>ppt_x</p:attrName>
                                            </p:attrNameLst>
                                          </p:cBhvr>
                                          <p:tavLst>
                                            <p:tav tm="0">
                                              <p:val>
                                                <p:strVal val="#ppt_x"/>
                                              </p:val>
                                            </p:tav>
                                            <p:tav tm="100000">
                                              <p:val>
                                                <p:strVal val="#ppt_x"/>
                                              </p:val>
                                            </p:tav>
                                          </p:tavLst>
                                        </p:anim>
                                        <p:anim calcmode="lin" valueType="num" p14:bounceEnd="54000">
                                          <p:cBhvr additive="base">
                                            <p:cTn id="42" dur="500" fill="hold"/>
                                            <p:tgtEl>
                                              <p:spTgt spid="150"/>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 presetClass="entr" presetSubtype="8" fill="hold" nodeType="afterEffect" p14:presetBounceEnd="54000">
                                      <p:stCondLst>
                                        <p:cond delay="0"/>
                                      </p:stCondLst>
                                      <p:childTnLst>
                                        <p:set>
                                          <p:cBhvr>
                                            <p:cTn id="45" dur="1" fill="hold">
                                              <p:stCondLst>
                                                <p:cond delay="0"/>
                                              </p:stCondLst>
                                            </p:cTn>
                                            <p:tgtEl>
                                              <p:spTgt spid="181"/>
                                            </p:tgtEl>
                                            <p:attrNameLst>
                                              <p:attrName>style.visibility</p:attrName>
                                            </p:attrNameLst>
                                          </p:cBhvr>
                                          <p:to>
                                            <p:strVal val="visible"/>
                                          </p:to>
                                        </p:set>
                                        <p:anim calcmode="lin" valueType="num" p14:bounceEnd="54000">
                                          <p:cBhvr additive="base">
                                            <p:cTn id="46" dur="500" fill="hold"/>
                                            <p:tgtEl>
                                              <p:spTgt spid="181"/>
                                            </p:tgtEl>
                                            <p:attrNameLst>
                                              <p:attrName>ppt_x</p:attrName>
                                            </p:attrNameLst>
                                          </p:cBhvr>
                                          <p:tavLst>
                                            <p:tav tm="0">
                                              <p:val>
                                                <p:strVal val="0-#ppt_w/2"/>
                                              </p:val>
                                            </p:tav>
                                            <p:tav tm="100000">
                                              <p:val>
                                                <p:strVal val="#ppt_x"/>
                                              </p:val>
                                            </p:tav>
                                          </p:tavLst>
                                        </p:anim>
                                        <p:anim calcmode="lin" valueType="num" p14:bounceEnd="54000">
                                          <p:cBhvr additive="base">
                                            <p:cTn id="47" dur="500" fill="hold"/>
                                            <p:tgtEl>
                                              <p:spTgt spid="181"/>
                                            </p:tgtEl>
                                            <p:attrNameLst>
                                              <p:attrName>ppt_y</p:attrName>
                                            </p:attrNameLst>
                                          </p:cBhvr>
                                          <p:tavLst>
                                            <p:tav tm="0">
                                              <p:val>
                                                <p:strVal val="#ppt_y"/>
                                              </p:val>
                                            </p:tav>
                                            <p:tav tm="100000">
                                              <p:val>
                                                <p:strVal val="#ppt_y"/>
                                              </p:val>
                                            </p:tav>
                                          </p:tavLst>
                                        </p:anim>
                                      </p:childTnLst>
                                    </p:cTn>
                                  </p:par>
                                </p:childTnLst>
                              </p:cTn>
                            </p:par>
                            <p:par>
                              <p:cTn id="48" fill="hold">
                                <p:stCondLst>
                                  <p:cond delay="5000"/>
                                </p:stCondLst>
                                <p:childTnLst>
                                  <p:par>
                                    <p:cTn id="49" presetID="22" presetClass="entr" presetSubtype="8" fill="hold" nodeType="after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wipe(left)">
                                          <p:cBhvr>
                                            <p:cTn id="51"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Choice>
    <mc:Fallback>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afterEffect">
                                      <p:stCondLst>
                                        <p:cond delay="0"/>
                                      </p:stCondLst>
                                      <p:childTnLst>
                                        <p:animEffect transition="out" filter="fade">
                                          <p:cBhvr>
                                            <p:cTn id="6" dur="1000"/>
                                            <p:tgtEl>
                                              <p:spTgt spid="3"/>
                                            </p:tgtEl>
                                          </p:cBhvr>
                                        </p:animEffect>
                                        <p:set>
                                          <p:cBhvr>
                                            <p:cTn id="7" dur="1" fill="hold">
                                              <p:stCondLst>
                                                <p:cond delay="999"/>
                                              </p:stCondLst>
                                            </p:cTn>
                                            <p:tgtEl>
                                              <p:spTgt spid="3"/>
                                            </p:tgtEl>
                                            <p:attrNameLst>
                                              <p:attrName>style.visibility</p:attrName>
                                            </p:attrNameLst>
                                          </p:cBhvr>
                                          <p:to>
                                            <p:strVal val="hidden"/>
                                          </p:to>
                                        </p:set>
                                      </p:childTnLst>
                                    </p:cTn>
                                  </p:par>
                                </p:childTnLst>
                              </p:cTn>
                            </p:par>
                            <p:par>
                              <p:cTn id="8" fill="hold">
                                <p:stCondLst>
                                  <p:cond delay="1000"/>
                                </p:stCondLst>
                                <p:childTnLst>
                                  <p:par>
                                    <p:cTn id="9" presetID="2" presetClass="entr" presetSubtype="4" fill="hold" nodeType="afterEffect">
                                      <p:stCondLst>
                                        <p:cond delay="0"/>
                                      </p:stCondLst>
                                      <p:childTnLst>
                                        <p:set>
                                          <p:cBhvr>
                                            <p:cTn id="10" dur="1" fill="hold">
                                              <p:stCondLst>
                                                <p:cond delay="0"/>
                                              </p:stCondLst>
                                            </p:cTn>
                                            <p:tgtEl>
                                              <p:spTgt spid="138"/>
                                            </p:tgtEl>
                                            <p:attrNameLst>
                                              <p:attrName>style.visibility</p:attrName>
                                            </p:attrNameLst>
                                          </p:cBhvr>
                                          <p:to>
                                            <p:strVal val="visible"/>
                                          </p:to>
                                        </p:set>
                                        <p:anim calcmode="lin" valueType="num">
                                          <p:cBhvr additive="base">
                                            <p:cTn id="11" dur="500" fill="hold"/>
                                            <p:tgtEl>
                                              <p:spTgt spid="138"/>
                                            </p:tgtEl>
                                            <p:attrNameLst>
                                              <p:attrName>ppt_x</p:attrName>
                                            </p:attrNameLst>
                                          </p:cBhvr>
                                          <p:tavLst>
                                            <p:tav tm="0">
                                              <p:val>
                                                <p:strVal val="#ppt_x"/>
                                              </p:val>
                                            </p:tav>
                                            <p:tav tm="100000">
                                              <p:val>
                                                <p:strVal val="#ppt_x"/>
                                              </p:val>
                                            </p:tav>
                                          </p:tavLst>
                                        </p:anim>
                                        <p:anim calcmode="lin" valueType="num">
                                          <p:cBhvr additive="base">
                                            <p:cTn id="12" dur="500" fill="hold"/>
                                            <p:tgtEl>
                                              <p:spTgt spid="138"/>
                                            </p:tgtEl>
                                            <p:attrNameLst>
                                              <p:attrName>ppt_y</p:attrName>
                                            </p:attrNameLst>
                                          </p:cBhvr>
                                          <p:tavLst>
                                            <p:tav tm="0">
                                              <p:val>
                                                <p:strVal val="1+#ppt_h/2"/>
                                              </p:val>
                                            </p:tav>
                                            <p:tav tm="100000">
                                              <p:val>
                                                <p:strVal val="#ppt_y"/>
                                              </p:val>
                                            </p:tav>
                                          </p:tavLst>
                                        </p:anim>
                                      </p:childTnLst>
                                    </p:cTn>
                                  </p:par>
                                </p:childTnLst>
                              </p:cTn>
                            </p:par>
                            <p:par>
                              <p:cTn id="13" fill="hold">
                                <p:stCondLst>
                                  <p:cond delay="1500"/>
                                </p:stCondLst>
                                <p:childTnLst>
                                  <p:par>
                                    <p:cTn id="14" presetID="2" presetClass="entr" presetSubtype="8" fill="hold" nodeType="afterEffect">
                                      <p:stCondLst>
                                        <p:cond delay="0"/>
                                      </p:stCondLst>
                                      <p:childTnLst>
                                        <p:set>
                                          <p:cBhvr>
                                            <p:cTn id="15" dur="1" fill="hold">
                                              <p:stCondLst>
                                                <p:cond delay="0"/>
                                              </p:stCondLst>
                                            </p:cTn>
                                            <p:tgtEl>
                                              <p:spTgt spid="178"/>
                                            </p:tgtEl>
                                            <p:attrNameLst>
                                              <p:attrName>style.visibility</p:attrName>
                                            </p:attrNameLst>
                                          </p:cBhvr>
                                          <p:to>
                                            <p:strVal val="visible"/>
                                          </p:to>
                                        </p:set>
                                        <p:anim calcmode="lin" valueType="num">
                                          <p:cBhvr additive="base">
                                            <p:cTn id="16" dur="500" fill="hold"/>
                                            <p:tgtEl>
                                              <p:spTgt spid="178"/>
                                            </p:tgtEl>
                                            <p:attrNameLst>
                                              <p:attrName>ppt_x</p:attrName>
                                            </p:attrNameLst>
                                          </p:cBhvr>
                                          <p:tavLst>
                                            <p:tav tm="0">
                                              <p:val>
                                                <p:strVal val="0-#ppt_w/2"/>
                                              </p:val>
                                            </p:tav>
                                            <p:tav tm="100000">
                                              <p:val>
                                                <p:strVal val="#ppt_x"/>
                                              </p:val>
                                            </p:tav>
                                          </p:tavLst>
                                        </p:anim>
                                        <p:anim calcmode="lin" valueType="num">
                                          <p:cBhvr additive="base">
                                            <p:cTn id="17" dur="500" fill="hold"/>
                                            <p:tgtEl>
                                              <p:spTgt spid="178"/>
                                            </p:tgtEl>
                                            <p:attrNameLst>
                                              <p:attrName>ppt_y</p:attrName>
                                            </p:attrNameLst>
                                          </p:cBhvr>
                                          <p:tavLst>
                                            <p:tav tm="0">
                                              <p:val>
                                                <p:strVal val="#ppt_y"/>
                                              </p:val>
                                            </p:tav>
                                            <p:tav tm="100000">
                                              <p:val>
                                                <p:strVal val="#ppt_y"/>
                                              </p:val>
                                            </p:tav>
                                          </p:tavLst>
                                        </p:anim>
                                      </p:childTnLst>
                                    </p:cTn>
                                  </p:par>
                                </p:childTnLst>
                              </p:cTn>
                            </p:par>
                            <p:par>
                              <p:cTn id="18" fill="hold">
                                <p:stCondLst>
                                  <p:cond delay="2000"/>
                                </p:stCondLst>
                                <p:childTnLst>
                                  <p:par>
                                    <p:cTn id="19" presetID="2" presetClass="entr" presetSubtype="4" fill="hold" nodeType="afterEffect">
                                      <p:stCondLst>
                                        <p:cond delay="0"/>
                                      </p:stCondLst>
                                      <p:childTnLst>
                                        <p:set>
                                          <p:cBhvr>
                                            <p:cTn id="20" dur="1" fill="hold">
                                              <p:stCondLst>
                                                <p:cond delay="0"/>
                                              </p:stCondLst>
                                            </p:cTn>
                                            <p:tgtEl>
                                              <p:spTgt spid="144"/>
                                            </p:tgtEl>
                                            <p:attrNameLst>
                                              <p:attrName>style.visibility</p:attrName>
                                            </p:attrNameLst>
                                          </p:cBhvr>
                                          <p:to>
                                            <p:strVal val="visible"/>
                                          </p:to>
                                        </p:set>
                                        <p:anim calcmode="lin" valueType="num">
                                          <p:cBhvr additive="base">
                                            <p:cTn id="21" dur="500" fill="hold"/>
                                            <p:tgtEl>
                                              <p:spTgt spid="144"/>
                                            </p:tgtEl>
                                            <p:attrNameLst>
                                              <p:attrName>ppt_x</p:attrName>
                                            </p:attrNameLst>
                                          </p:cBhvr>
                                          <p:tavLst>
                                            <p:tav tm="0">
                                              <p:val>
                                                <p:strVal val="#ppt_x"/>
                                              </p:val>
                                            </p:tav>
                                            <p:tav tm="100000">
                                              <p:val>
                                                <p:strVal val="#ppt_x"/>
                                              </p:val>
                                            </p:tav>
                                          </p:tavLst>
                                        </p:anim>
                                        <p:anim calcmode="lin" valueType="num">
                                          <p:cBhvr additive="base">
                                            <p:cTn id="22" dur="500" fill="hold"/>
                                            <p:tgtEl>
                                              <p:spTgt spid="144"/>
                                            </p:tgtEl>
                                            <p:attrNameLst>
                                              <p:attrName>ppt_y</p:attrName>
                                            </p:attrNameLst>
                                          </p:cBhvr>
                                          <p:tavLst>
                                            <p:tav tm="0">
                                              <p:val>
                                                <p:strVal val="1+#ppt_h/2"/>
                                              </p:val>
                                            </p:tav>
                                            <p:tav tm="100000">
                                              <p:val>
                                                <p:strVal val="#ppt_y"/>
                                              </p:val>
                                            </p:tav>
                                          </p:tavLst>
                                        </p:anim>
                                      </p:childTnLst>
                                    </p:cTn>
                                  </p:par>
                                </p:childTnLst>
                              </p:cTn>
                            </p:par>
                            <p:par>
                              <p:cTn id="23" fill="hold">
                                <p:stCondLst>
                                  <p:cond delay="2500"/>
                                </p:stCondLst>
                                <p:childTnLst>
                                  <p:par>
                                    <p:cTn id="24" presetID="2" presetClass="entr" presetSubtype="8" fill="hold" nodeType="afterEffect">
                                      <p:stCondLst>
                                        <p:cond delay="0"/>
                                      </p:stCondLst>
                                      <p:childTnLst>
                                        <p:set>
                                          <p:cBhvr>
                                            <p:cTn id="25" dur="1" fill="hold">
                                              <p:stCondLst>
                                                <p:cond delay="0"/>
                                              </p:stCondLst>
                                            </p:cTn>
                                            <p:tgtEl>
                                              <p:spTgt spid="179"/>
                                            </p:tgtEl>
                                            <p:attrNameLst>
                                              <p:attrName>style.visibility</p:attrName>
                                            </p:attrNameLst>
                                          </p:cBhvr>
                                          <p:to>
                                            <p:strVal val="visible"/>
                                          </p:to>
                                        </p:set>
                                        <p:anim calcmode="lin" valueType="num">
                                          <p:cBhvr additive="base">
                                            <p:cTn id="26" dur="500" fill="hold"/>
                                            <p:tgtEl>
                                              <p:spTgt spid="179"/>
                                            </p:tgtEl>
                                            <p:attrNameLst>
                                              <p:attrName>ppt_x</p:attrName>
                                            </p:attrNameLst>
                                          </p:cBhvr>
                                          <p:tavLst>
                                            <p:tav tm="0">
                                              <p:val>
                                                <p:strVal val="0-#ppt_w/2"/>
                                              </p:val>
                                            </p:tav>
                                            <p:tav tm="100000">
                                              <p:val>
                                                <p:strVal val="#ppt_x"/>
                                              </p:val>
                                            </p:tav>
                                          </p:tavLst>
                                        </p:anim>
                                        <p:anim calcmode="lin" valueType="num">
                                          <p:cBhvr additive="base">
                                            <p:cTn id="27" dur="500" fill="hold"/>
                                            <p:tgtEl>
                                              <p:spTgt spid="179"/>
                                            </p:tgtEl>
                                            <p:attrNameLst>
                                              <p:attrName>ppt_y</p:attrName>
                                            </p:attrNameLst>
                                          </p:cBhvr>
                                          <p:tavLst>
                                            <p:tav tm="0">
                                              <p:val>
                                                <p:strVal val="#ppt_y"/>
                                              </p:val>
                                            </p:tav>
                                            <p:tav tm="100000">
                                              <p:val>
                                                <p:strVal val="#ppt_y"/>
                                              </p:val>
                                            </p:tav>
                                          </p:tavLst>
                                        </p:anim>
                                      </p:childTnLst>
                                    </p:cTn>
                                  </p:par>
                                </p:childTnLst>
                              </p:cTn>
                            </p:par>
                            <p:par>
                              <p:cTn id="28" fill="hold">
                                <p:stCondLst>
                                  <p:cond delay="3000"/>
                                </p:stCondLst>
                                <p:childTnLst>
                                  <p:par>
                                    <p:cTn id="29" presetID="2" presetClass="entr" presetSubtype="4" fill="hold" nodeType="afterEffect">
                                      <p:stCondLst>
                                        <p:cond delay="0"/>
                                      </p:stCondLst>
                                      <p:childTnLst>
                                        <p:set>
                                          <p:cBhvr>
                                            <p:cTn id="30" dur="1" fill="hold">
                                              <p:stCondLst>
                                                <p:cond delay="0"/>
                                              </p:stCondLst>
                                            </p:cTn>
                                            <p:tgtEl>
                                              <p:spTgt spid="149"/>
                                            </p:tgtEl>
                                            <p:attrNameLst>
                                              <p:attrName>style.visibility</p:attrName>
                                            </p:attrNameLst>
                                          </p:cBhvr>
                                          <p:to>
                                            <p:strVal val="visible"/>
                                          </p:to>
                                        </p:set>
                                        <p:anim calcmode="lin" valueType="num">
                                          <p:cBhvr additive="base">
                                            <p:cTn id="31" dur="500" fill="hold"/>
                                            <p:tgtEl>
                                              <p:spTgt spid="149"/>
                                            </p:tgtEl>
                                            <p:attrNameLst>
                                              <p:attrName>ppt_x</p:attrName>
                                            </p:attrNameLst>
                                          </p:cBhvr>
                                          <p:tavLst>
                                            <p:tav tm="0">
                                              <p:val>
                                                <p:strVal val="#ppt_x"/>
                                              </p:val>
                                            </p:tav>
                                            <p:tav tm="100000">
                                              <p:val>
                                                <p:strVal val="#ppt_x"/>
                                              </p:val>
                                            </p:tav>
                                          </p:tavLst>
                                        </p:anim>
                                        <p:anim calcmode="lin" valueType="num">
                                          <p:cBhvr additive="base">
                                            <p:cTn id="32" dur="500" fill="hold"/>
                                            <p:tgtEl>
                                              <p:spTgt spid="149"/>
                                            </p:tgtEl>
                                            <p:attrNameLst>
                                              <p:attrName>ppt_y</p:attrName>
                                            </p:attrNameLst>
                                          </p:cBhvr>
                                          <p:tavLst>
                                            <p:tav tm="0">
                                              <p:val>
                                                <p:strVal val="1+#ppt_h/2"/>
                                              </p:val>
                                            </p:tav>
                                            <p:tav tm="100000">
                                              <p:val>
                                                <p:strVal val="#ppt_y"/>
                                              </p:val>
                                            </p:tav>
                                          </p:tavLst>
                                        </p:anim>
                                      </p:childTnLst>
                                    </p:cTn>
                                  </p:par>
                                </p:childTnLst>
                              </p:cTn>
                            </p:par>
                            <p:par>
                              <p:cTn id="33" fill="hold">
                                <p:stCondLst>
                                  <p:cond delay="3500"/>
                                </p:stCondLst>
                                <p:childTnLst>
                                  <p:par>
                                    <p:cTn id="34" presetID="2" presetClass="entr" presetSubtype="8" fill="hold" nodeType="afterEffect">
                                      <p:stCondLst>
                                        <p:cond delay="0"/>
                                      </p:stCondLst>
                                      <p:childTnLst>
                                        <p:set>
                                          <p:cBhvr>
                                            <p:cTn id="35" dur="1" fill="hold">
                                              <p:stCondLst>
                                                <p:cond delay="0"/>
                                              </p:stCondLst>
                                            </p:cTn>
                                            <p:tgtEl>
                                              <p:spTgt spid="180"/>
                                            </p:tgtEl>
                                            <p:attrNameLst>
                                              <p:attrName>style.visibility</p:attrName>
                                            </p:attrNameLst>
                                          </p:cBhvr>
                                          <p:to>
                                            <p:strVal val="visible"/>
                                          </p:to>
                                        </p:set>
                                        <p:anim calcmode="lin" valueType="num">
                                          <p:cBhvr additive="base">
                                            <p:cTn id="36" dur="500" fill="hold"/>
                                            <p:tgtEl>
                                              <p:spTgt spid="180"/>
                                            </p:tgtEl>
                                            <p:attrNameLst>
                                              <p:attrName>ppt_x</p:attrName>
                                            </p:attrNameLst>
                                          </p:cBhvr>
                                          <p:tavLst>
                                            <p:tav tm="0">
                                              <p:val>
                                                <p:strVal val="0-#ppt_w/2"/>
                                              </p:val>
                                            </p:tav>
                                            <p:tav tm="100000">
                                              <p:val>
                                                <p:strVal val="#ppt_x"/>
                                              </p:val>
                                            </p:tav>
                                          </p:tavLst>
                                        </p:anim>
                                        <p:anim calcmode="lin" valueType="num">
                                          <p:cBhvr additive="base">
                                            <p:cTn id="37" dur="500" fill="hold"/>
                                            <p:tgtEl>
                                              <p:spTgt spid="180"/>
                                            </p:tgtEl>
                                            <p:attrNameLst>
                                              <p:attrName>ppt_y</p:attrName>
                                            </p:attrNameLst>
                                          </p:cBhvr>
                                          <p:tavLst>
                                            <p:tav tm="0">
                                              <p:val>
                                                <p:strVal val="#ppt_y"/>
                                              </p:val>
                                            </p:tav>
                                            <p:tav tm="100000">
                                              <p:val>
                                                <p:strVal val="#ppt_y"/>
                                              </p:val>
                                            </p:tav>
                                          </p:tavLst>
                                        </p:anim>
                                      </p:childTnLst>
                                    </p:cTn>
                                  </p:par>
                                </p:childTnLst>
                              </p:cTn>
                            </p:par>
                            <p:par>
                              <p:cTn id="38" fill="hold">
                                <p:stCondLst>
                                  <p:cond delay="4000"/>
                                </p:stCondLst>
                                <p:childTnLst>
                                  <p:par>
                                    <p:cTn id="39" presetID="2" presetClass="entr" presetSubtype="4" fill="hold" nodeType="afterEffect">
                                      <p:stCondLst>
                                        <p:cond delay="0"/>
                                      </p:stCondLst>
                                      <p:childTnLst>
                                        <p:set>
                                          <p:cBhvr>
                                            <p:cTn id="40" dur="1" fill="hold">
                                              <p:stCondLst>
                                                <p:cond delay="0"/>
                                              </p:stCondLst>
                                            </p:cTn>
                                            <p:tgtEl>
                                              <p:spTgt spid="150"/>
                                            </p:tgtEl>
                                            <p:attrNameLst>
                                              <p:attrName>style.visibility</p:attrName>
                                            </p:attrNameLst>
                                          </p:cBhvr>
                                          <p:to>
                                            <p:strVal val="visible"/>
                                          </p:to>
                                        </p:set>
                                        <p:anim calcmode="lin" valueType="num">
                                          <p:cBhvr additive="base">
                                            <p:cTn id="41" dur="500" fill="hold"/>
                                            <p:tgtEl>
                                              <p:spTgt spid="150"/>
                                            </p:tgtEl>
                                            <p:attrNameLst>
                                              <p:attrName>ppt_x</p:attrName>
                                            </p:attrNameLst>
                                          </p:cBhvr>
                                          <p:tavLst>
                                            <p:tav tm="0">
                                              <p:val>
                                                <p:strVal val="#ppt_x"/>
                                              </p:val>
                                            </p:tav>
                                            <p:tav tm="100000">
                                              <p:val>
                                                <p:strVal val="#ppt_x"/>
                                              </p:val>
                                            </p:tav>
                                          </p:tavLst>
                                        </p:anim>
                                        <p:anim calcmode="lin" valueType="num">
                                          <p:cBhvr additive="base">
                                            <p:cTn id="42" dur="500" fill="hold"/>
                                            <p:tgtEl>
                                              <p:spTgt spid="150"/>
                                            </p:tgtEl>
                                            <p:attrNameLst>
                                              <p:attrName>ppt_y</p:attrName>
                                            </p:attrNameLst>
                                          </p:cBhvr>
                                          <p:tavLst>
                                            <p:tav tm="0">
                                              <p:val>
                                                <p:strVal val="1+#ppt_h/2"/>
                                              </p:val>
                                            </p:tav>
                                            <p:tav tm="100000">
                                              <p:val>
                                                <p:strVal val="#ppt_y"/>
                                              </p:val>
                                            </p:tav>
                                          </p:tavLst>
                                        </p:anim>
                                      </p:childTnLst>
                                    </p:cTn>
                                  </p:par>
                                </p:childTnLst>
                              </p:cTn>
                            </p:par>
                            <p:par>
                              <p:cTn id="43" fill="hold">
                                <p:stCondLst>
                                  <p:cond delay="4500"/>
                                </p:stCondLst>
                                <p:childTnLst>
                                  <p:par>
                                    <p:cTn id="44" presetID="2" presetClass="entr" presetSubtype="8" fill="hold" nodeType="afterEffect">
                                      <p:stCondLst>
                                        <p:cond delay="0"/>
                                      </p:stCondLst>
                                      <p:childTnLst>
                                        <p:set>
                                          <p:cBhvr>
                                            <p:cTn id="45" dur="1" fill="hold">
                                              <p:stCondLst>
                                                <p:cond delay="0"/>
                                              </p:stCondLst>
                                            </p:cTn>
                                            <p:tgtEl>
                                              <p:spTgt spid="181"/>
                                            </p:tgtEl>
                                            <p:attrNameLst>
                                              <p:attrName>style.visibility</p:attrName>
                                            </p:attrNameLst>
                                          </p:cBhvr>
                                          <p:to>
                                            <p:strVal val="visible"/>
                                          </p:to>
                                        </p:set>
                                        <p:anim calcmode="lin" valueType="num">
                                          <p:cBhvr additive="base">
                                            <p:cTn id="46" dur="500" fill="hold"/>
                                            <p:tgtEl>
                                              <p:spTgt spid="181"/>
                                            </p:tgtEl>
                                            <p:attrNameLst>
                                              <p:attrName>ppt_x</p:attrName>
                                            </p:attrNameLst>
                                          </p:cBhvr>
                                          <p:tavLst>
                                            <p:tav tm="0">
                                              <p:val>
                                                <p:strVal val="0-#ppt_w/2"/>
                                              </p:val>
                                            </p:tav>
                                            <p:tav tm="100000">
                                              <p:val>
                                                <p:strVal val="#ppt_x"/>
                                              </p:val>
                                            </p:tav>
                                          </p:tavLst>
                                        </p:anim>
                                        <p:anim calcmode="lin" valueType="num">
                                          <p:cBhvr additive="base">
                                            <p:cTn id="47" dur="500" fill="hold"/>
                                            <p:tgtEl>
                                              <p:spTgt spid="181"/>
                                            </p:tgtEl>
                                            <p:attrNameLst>
                                              <p:attrName>ppt_y</p:attrName>
                                            </p:attrNameLst>
                                          </p:cBhvr>
                                          <p:tavLst>
                                            <p:tav tm="0">
                                              <p:val>
                                                <p:strVal val="#ppt_y"/>
                                              </p:val>
                                            </p:tav>
                                            <p:tav tm="100000">
                                              <p:val>
                                                <p:strVal val="#ppt_y"/>
                                              </p:val>
                                            </p:tav>
                                          </p:tavLst>
                                        </p:anim>
                                      </p:childTnLst>
                                    </p:cTn>
                                  </p:par>
                                </p:childTnLst>
                              </p:cTn>
                            </p:par>
                            <p:par>
                              <p:cTn id="48" fill="hold">
                                <p:stCondLst>
                                  <p:cond delay="5000"/>
                                </p:stCondLst>
                                <p:childTnLst>
                                  <p:par>
                                    <p:cTn id="49" presetID="22" presetClass="entr" presetSubtype="8" fill="hold" nodeType="afterEffect">
                                      <p:stCondLst>
                                        <p:cond delay="0"/>
                                      </p:stCondLst>
                                      <p:childTnLst>
                                        <p:set>
                                          <p:cBhvr>
                                            <p:cTn id="50" dur="1" fill="hold">
                                              <p:stCondLst>
                                                <p:cond delay="0"/>
                                              </p:stCondLst>
                                            </p:cTn>
                                            <p:tgtEl>
                                              <p:spTgt spid="110"/>
                                            </p:tgtEl>
                                            <p:attrNameLst>
                                              <p:attrName>style.visibility</p:attrName>
                                            </p:attrNameLst>
                                          </p:cBhvr>
                                          <p:to>
                                            <p:strVal val="visible"/>
                                          </p:to>
                                        </p:set>
                                        <p:animEffect transition="in" filter="wipe(left)">
                                          <p:cBhvr>
                                            <p:cTn id="51" dur="1000"/>
                                            <p:tgtEl>
                                              <p:spTgt spid="1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pic>
        <p:nvPicPr>
          <p:cNvPr id="157" name="Picture 156"/>
          <p:cNvPicPr>
            <a:picLocks noChangeAspect="1"/>
          </p:cNvPicPr>
          <p:nvPr/>
        </p:nvPicPr>
        <p:blipFill>
          <a:blip r:embed="rId3"/>
          <a:stretch>
            <a:fillRect/>
          </a:stretch>
        </p:blipFill>
        <p:spPr>
          <a:xfrm>
            <a:off x="514473" y="4710184"/>
            <a:ext cx="390182" cy="391782"/>
          </a:xfrm>
          <a:prstGeom prst="rect">
            <a:avLst/>
          </a:prstGeom>
        </p:spPr>
      </p:pic>
      <p:pic>
        <p:nvPicPr>
          <p:cNvPr id="158" name="Picture 157"/>
          <p:cNvPicPr>
            <a:picLocks noChangeAspect="1"/>
          </p:cNvPicPr>
          <p:nvPr/>
        </p:nvPicPr>
        <p:blipFill>
          <a:blip r:embed="rId4"/>
          <a:stretch>
            <a:fillRect/>
          </a:stretch>
        </p:blipFill>
        <p:spPr>
          <a:xfrm>
            <a:off x="456946" y="4686146"/>
            <a:ext cx="362998" cy="447752"/>
          </a:xfrm>
          <a:prstGeom prst="rect">
            <a:avLst/>
          </a:prstGeom>
        </p:spPr>
      </p:pic>
      <p:pic>
        <p:nvPicPr>
          <p:cNvPr id="159" name="Picture 158"/>
          <p:cNvPicPr>
            <a:picLocks noChangeAspect="1"/>
          </p:cNvPicPr>
          <p:nvPr/>
        </p:nvPicPr>
        <p:blipFill>
          <a:blip r:embed="rId5"/>
          <a:stretch>
            <a:fillRect/>
          </a:stretch>
        </p:blipFill>
        <p:spPr>
          <a:xfrm>
            <a:off x="586718" y="3735118"/>
            <a:ext cx="144571" cy="144571"/>
          </a:xfrm>
          <a:prstGeom prst="rect">
            <a:avLst/>
          </a:prstGeom>
        </p:spPr>
      </p:pic>
      <p:pic>
        <p:nvPicPr>
          <p:cNvPr id="163" name="Picture 162"/>
          <p:cNvPicPr>
            <a:picLocks noChangeAspect="1"/>
          </p:cNvPicPr>
          <p:nvPr/>
        </p:nvPicPr>
        <p:blipFill>
          <a:blip r:embed="rId6"/>
          <a:stretch>
            <a:fillRect/>
          </a:stretch>
        </p:blipFill>
        <p:spPr>
          <a:xfrm>
            <a:off x="457243" y="5334808"/>
            <a:ext cx="383786" cy="391782"/>
          </a:xfrm>
          <a:prstGeom prst="rect">
            <a:avLst/>
          </a:prstGeom>
        </p:spPr>
      </p:pic>
      <p:pic>
        <p:nvPicPr>
          <p:cNvPr id="164" name="Picture 163"/>
          <p:cNvPicPr>
            <a:picLocks noChangeAspect="1"/>
          </p:cNvPicPr>
          <p:nvPr/>
        </p:nvPicPr>
        <p:blipFill>
          <a:blip r:embed="rId7"/>
          <a:stretch>
            <a:fillRect/>
          </a:stretch>
        </p:blipFill>
        <p:spPr>
          <a:xfrm>
            <a:off x="471903" y="5649126"/>
            <a:ext cx="353402" cy="447752"/>
          </a:xfrm>
          <a:prstGeom prst="rect">
            <a:avLst/>
          </a:prstGeom>
        </p:spPr>
      </p:pic>
      <p:grpSp>
        <p:nvGrpSpPr>
          <p:cNvPr id="165" name="Group 164"/>
          <p:cNvGrpSpPr/>
          <p:nvPr/>
        </p:nvGrpSpPr>
        <p:grpSpPr>
          <a:xfrm>
            <a:off x="511389" y="3686928"/>
            <a:ext cx="333996" cy="3220332"/>
            <a:chOff x="511389" y="3686928"/>
            <a:chExt cx="333996" cy="3220332"/>
          </a:xfrm>
        </p:grpSpPr>
        <p:pic>
          <p:nvPicPr>
            <p:cNvPr id="166" name="Picture 165"/>
            <p:cNvPicPr>
              <a:picLocks noChangeAspect="1"/>
            </p:cNvPicPr>
            <p:nvPr/>
          </p:nvPicPr>
          <p:blipFill>
            <a:blip r:embed="rId8"/>
            <a:stretch>
              <a:fillRect/>
            </a:stretch>
          </p:blipFill>
          <p:spPr>
            <a:xfrm>
              <a:off x="515661" y="5035877"/>
              <a:ext cx="329724" cy="388374"/>
            </a:xfrm>
            <a:prstGeom prst="rect">
              <a:avLst/>
            </a:prstGeom>
          </p:spPr>
        </p:pic>
        <p:pic>
          <p:nvPicPr>
            <p:cNvPr id="167" name="Picture 166"/>
            <p:cNvPicPr>
              <a:picLocks noChangeAspect="1"/>
            </p:cNvPicPr>
            <p:nvPr/>
          </p:nvPicPr>
          <p:blipFill>
            <a:blip r:embed="rId9"/>
            <a:stretch>
              <a:fillRect/>
            </a:stretch>
          </p:blipFill>
          <p:spPr>
            <a:xfrm>
              <a:off x="511389" y="6675818"/>
              <a:ext cx="231442" cy="231442"/>
            </a:xfrm>
            <a:prstGeom prst="rect">
              <a:avLst/>
            </a:prstGeom>
          </p:spPr>
        </p:pic>
        <p:pic>
          <p:nvPicPr>
            <p:cNvPr id="168" name="Picture 167"/>
            <p:cNvPicPr>
              <a:picLocks noChangeAspect="1"/>
            </p:cNvPicPr>
            <p:nvPr/>
          </p:nvPicPr>
          <p:blipFill>
            <a:blip r:embed="rId10"/>
            <a:stretch>
              <a:fillRect/>
            </a:stretch>
          </p:blipFill>
          <p:spPr>
            <a:xfrm>
              <a:off x="521568" y="6359977"/>
              <a:ext cx="231442" cy="231442"/>
            </a:xfrm>
            <a:prstGeom prst="rect">
              <a:avLst/>
            </a:prstGeom>
          </p:spPr>
        </p:pic>
        <p:pic>
          <p:nvPicPr>
            <p:cNvPr id="169" name="Picture 168"/>
            <p:cNvPicPr>
              <a:picLocks noChangeAspect="1"/>
            </p:cNvPicPr>
            <p:nvPr/>
          </p:nvPicPr>
          <p:blipFill>
            <a:blip r:embed="rId11"/>
            <a:stretch>
              <a:fillRect/>
            </a:stretch>
          </p:blipFill>
          <p:spPr>
            <a:xfrm>
              <a:off x="520796" y="5134996"/>
              <a:ext cx="233026" cy="231442"/>
            </a:xfrm>
            <a:prstGeom prst="rect">
              <a:avLst/>
            </a:prstGeom>
          </p:spPr>
        </p:pic>
        <p:pic>
          <p:nvPicPr>
            <p:cNvPr id="170" name="Picture 169"/>
            <p:cNvPicPr>
              <a:picLocks noChangeAspect="1"/>
            </p:cNvPicPr>
            <p:nvPr/>
          </p:nvPicPr>
          <p:blipFill>
            <a:blip r:embed="rId5"/>
            <a:stretch>
              <a:fillRect/>
            </a:stretch>
          </p:blipFill>
          <p:spPr>
            <a:xfrm>
              <a:off x="538528" y="3686928"/>
              <a:ext cx="240952" cy="240952"/>
            </a:xfrm>
            <a:prstGeom prst="rect">
              <a:avLst/>
            </a:prstGeom>
          </p:spPr>
        </p:pic>
      </p:grpSp>
      <p:pic>
        <p:nvPicPr>
          <p:cNvPr id="171" name="Picture 170"/>
          <p:cNvPicPr>
            <a:picLocks noChangeAspect="1"/>
          </p:cNvPicPr>
          <p:nvPr/>
        </p:nvPicPr>
        <p:blipFill>
          <a:blip r:embed="rId12"/>
          <a:stretch>
            <a:fillRect/>
          </a:stretch>
        </p:blipFill>
        <p:spPr>
          <a:xfrm>
            <a:off x="4867703" y="1409852"/>
            <a:ext cx="372238" cy="379994"/>
          </a:xfrm>
          <a:prstGeom prst="rect">
            <a:avLst/>
          </a:prstGeom>
        </p:spPr>
      </p:pic>
      <p:pic>
        <p:nvPicPr>
          <p:cNvPr id="172" name="Picture 171"/>
          <p:cNvPicPr>
            <a:picLocks noChangeAspect="1"/>
          </p:cNvPicPr>
          <p:nvPr/>
        </p:nvPicPr>
        <p:blipFill>
          <a:blip r:embed="rId13"/>
          <a:stretch>
            <a:fillRect/>
          </a:stretch>
        </p:blipFill>
        <p:spPr>
          <a:xfrm>
            <a:off x="4669715" y="1921572"/>
            <a:ext cx="378444" cy="379996"/>
          </a:xfrm>
          <a:prstGeom prst="rect">
            <a:avLst/>
          </a:prstGeom>
        </p:spPr>
      </p:pic>
      <p:pic>
        <p:nvPicPr>
          <p:cNvPr id="173" name="Picture 172"/>
          <p:cNvPicPr>
            <a:picLocks noChangeAspect="1"/>
          </p:cNvPicPr>
          <p:nvPr/>
        </p:nvPicPr>
        <p:blipFill>
          <a:blip r:embed="rId14"/>
          <a:stretch>
            <a:fillRect/>
          </a:stretch>
        </p:blipFill>
        <p:spPr>
          <a:xfrm>
            <a:off x="4713877" y="843579"/>
            <a:ext cx="342772" cy="434280"/>
          </a:xfrm>
          <a:prstGeom prst="rect">
            <a:avLst/>
          </a:prstGeom>
        </p:spPr>
      </p:pic>
      <p:pic>
        <p:nvPicPr>
          <p:cNvPr id="186" name="Picture 185"/>
          <p:cNvPicPr>
            <a:picLocks noChangeAspect="1"/>
          </p:cNvPicPr>
          <p:nvPr/>
        </p:nvPicPr>
        <p:blipFill>
          <a:blip r:embed="rId15"/>
          <a:stretch>
            <a:fillRect/>
          </a:stretch>
        </p:blipFill>
        <p:spPr>
          <a:xfrm>
            <a:off x="2899661" y="4010244"/>
            <a:ext cx="258816" cy="260520"/>
          </a:xfrm>
          <a:prstGeom prst="rect">
            <a:avLst/>
          </a:prstGeom>
        </p:spPr>
      </p:pic>
      <p:pic>
        <p:nvPicPr>
          <p:cNvPr id="187" name="Picture 186"/>
          <p:cNvPicPr>
            <a:picLocks noChangeAspect="1"/>
          </p:cNvPicPr>
          <p:nvPr/>
        </p:nvPicPr>
        <p:blipFill>
          <a:blip r:embed="rId16"/>
          <a:stretch>
            <a:fillRect/>
          </a:stretch>
        </p:blipFill>
        <p:spPr>
          <a:xfrm>
            <a:off x="5758780" y="809196"/>
            <a:ext cx="248602" cy="248602"/>
          </a:xfrm>
          <a:prstGeom prst="rect">
            <a:avLst/>
          </a:prstGeom>
        </p:spPr>
      </p:pic>
      <p:pic>
        <p:nvPicPr>
          <p:cNvPr id="188" name="Picture 187"/>
          <p:cNvPicPr>
            <a:picLocks noChangeAspect="1"/>
          </p:cNvPicPr>
          <p:nvPr/>
        </p:nvPicPr>
        <p:blipFill>
          <a:blip r:embed="rId17"/>
          <a:stretch>
            <a:fillRect/>
          </a:stretch>
        </p:blipFill>
        <p:spPr>
          <a:xfrm>
            <a:off x="5990570" y="372798"/>
            <a:ext cx="250306" cy="248602"/>
          </a:xfrm>
          <a:prstGeom prst="rect">
            <a:avLst/>
          </a:prstGeom>
        </p:spPr>
      </p:pic>
      <p:pic>
        <p:nvPicPr>
          <p:cNvPr id="189" name="Picture 188"/>
          <p:cNvPicPr>
            <a:picLocks noChangeAspect="1"/>
          </p:cNvPicPr>
          <p:nvPr/>
        </p:nvPicPr>
        <p:blipFill>
          <a:blip r:embed="rId18"/>
          <a:stretch>
            <a:fillRect/>
          </a:stretch>
        </p:blipFill>
        <p:spPr>
          <a:xfrm>
            <a:off x="6228347" y="55201"/>
            <a:ext cx="257022" cy="255276"/>
          </a:xfrm>
          <a:prstGeom prst="rect">
            <a:avLst/>
          </a:prstGeom>
        </p:spPr>
      </p:pic>
      <p:pic>
        <p:nvPicPr>
          <p:cNvPr id="190" name="Picture 189"/>
          <p:cNvPicPr>
            <a:picLocks noChangeAspect="1"/>
          </p:cNvPicPr>
          <p:nvPr/>
        </p:nvPicPr>
        <p:blipFill>
          <a:blip r:embed="rId19"/>
          <a:stretch>
            <a:fillRect/>
          </a:stretch>
        </p:blipFill>
        <p:spPr>
          <a:xfrm>
            <a:off x="4779522" y="1673062"/>
            <a:ext cx="354170" cy="417172"/>
          </a:xfrm>
          <a:prstGeom prst="rect">
            <a:avLst/>
          </a:prstGeom>
        </p:spPr>
      </p:pic>
      <p:pic>
        <p:nvPicPr>
          <p:cNvPr id="191" name="Picture 190"/>
          <p:cNvPicPr>
            <a:picLocks noChangeAspect="1"/>
          </p:cNvPicPr>
          <p:nvPr/>
        </p:nvPicPr>
        <p:blipFill>
          <a:blip r:embed="rId20"/>
          <a:stretch>
            <a:fillRect/>
          </a:stretch>
        </p:blipFill>
        <p:spPr>
          <a:xfrm>
            <a:off x="4915257" y="1665144"/>
            <a:ext cx="352076" cy="434280"/>
          </a:xfrm>
          <a:prstGeom prst="rect">
            <a:avLst/>
          </a:prstGeom>
        </p:spPr>
      </p:pic>
      <p:pic>
        <p:nvPicPr>
          <p:cNvPr id="207" name="Picture 206"/>
          <p:cNvPicPr>
            <a:picLocks noChangeAspect="1"/>
          </p:cNvPicPr>
          <p:nvPr/>
        </p:nvPicPr>
        <p:blipFill>
          <a:blip r:embed="rId21"/>
          <a:stretch>
            <a:fillRect/>
          </a:stretch>
        </p:blipFill>
        <p:spPr>
          <a:xfrm>
            <a:off x="4303876" y="1014971"/>
            <a:ext cx="332424" cy="421170"/>
          </a:xfrm>
          <a:prstGeom prst="rect">
            <a:avLst/>
          </a:prstGeom>
        </p:spPr>
      </p:pic>
      <p:pic>
        <p:nvPicPr>
          <p:cNvPr id="209" name="Picture 208"/>
          <p:cNvPicPr>
            <a:picLocks noChangeAspect="1"/>
          </p:cNvPicPr>
          <p:nvPr/>
        </p:nvPicPr>
        <p:blipFill>
          <a:blip r:embed="rId22"/>
          <a:stretch>
            <a:fillRect/>
          </a:stretch>
        </p:blipFill>
        <p:spPr>
          <a:xfrm>
            <a:off x="4027905" y="1172931"/>
            <a:ext cx="313852" cy="369686"/>
          </a:xfrm>
          <a:prstGeom prst="rect">
            <a:avLst/>
          </a:prstGeom>
        </p:spPr>
      </p:pic>
      <p:pic>
        <p:nvPicPr>
          <p:cNvPr id="215" name="Picture 214"/>
          <p:cNvPicPr>
            <a:picLocks noChangeAspect="1"/>
          </p:cNvPicPr>
          <p:nvPr/>
        </p:nvPicPr>
        <p:blipFill>
          <a:blip r:embed="rId23"/>
          <a:stretch>
            <a:fillRect/>
          </a:stretch>
        </p:blipFill>
        <p:spPr>
          <a:xfrm>
            <a:off x="7722284" y="82085"/>
            <a:ext cx="334418" cy="423696"/>
          </a:xfrm>
          <a:prstGeom prst="rect">
            <a:avLst/>
          </a:prstGeom>
        </p:spPr>
      </p:pic>
      <p:pic>
        <p:nvPicPr>
          <p:cNvPr id="219" name="Picture 218"/>
          <p:cNvPicPr>
            <a:picLocks noChangeAspect="1"/>
          </p:cNvPicPr>
          <p:nvPr/>
        </p:nvPicPr>
        <p:blipFill>
          <a:blip r:embed="rId24"/>
          <a:stretch>
            <a:fillRect/>
          </a:stretch>
        </p:blipFill>
        <p:spPr>
          <a:xfrm>
            <a:off x="6930547" y="209775"/>
            <a:ext cx="316920" cy="373296"/>
          </a:xfrm>
          <a:prstGeom prst="rect">
            <a:avLst/>
          </a:prstGeom>
        </p:spPr>
      </p:pic>
      <p:sp>
        <p:nvSpPr>
          <p:cNvPr id="138" name="TextBox 137"/>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9" name="Freeform 8"/>
          <p:cNvSpPr/>
          <p:nvPr/>
        </p:nvSpPr>
        <p:spPr>
          <a:xfrm>
            <a:off x="713892" y="182044"/>
            <a:ext cx="9316799" cy="6412720"/>
          </a:xfrm>
          <a:custGeom>
            <a:avLst/>
            <a:gdLst>
              <a:gd name="connsiteX0" fmla="*/ 0 w 9518073"/>
              <a:gd name="connsiteY0" fmla="*/ 6414655 h 6414655"/>
              <a:gd name="connsiteX1" fmla="*/ 471055 w 9518073"/>
              <a:gd name="connsiteY1" fmla="*/ 4267200 h 6414655"/>
              <a:gd name="connsiteX2" fmla="*/ 1316182 w 9518073"/>
              <a:gd name="connsiteY2" fmla="*/ 2660073 h 6414655"/>
              <a:gd name="connsiteX3" fmla="*/ 2521527 w 9518073"/>
              <a:gd name="connsiteY3" fmla="*/ 1524000 h 6414655"/>
              <a:gd name="connsiteX4" fmla="*/ 4405746 w 9518073"/>
              <a:gd name="connsiteY4" fmla="*/ 581891 h 6414655"/>
              <a:gd name="connsiteX5" fmla="*/ 6400800 w 9518073"/>
              <a:gd name="connsiteY5" fmla="*/ 193964 h 6414655"/>
              <a:gd name="connsiteX6" fmla="*/ 7924800 w 9518073"/>
              <a:gd name="connsiteY6" fmla="*/ 55418 h 6414655"/>
              <a:gd name="connsiteX7" fmla="*/ 9518073 w 9518073"/>
              <a:gd name="connsiteY7" fmla="*/ 0 h 64146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518073" h="6414655">
                <a:moveTo>
                  <a:pt x="0" y="6414655"/>
                </a:moveTo>
                <a:cubicBezTo>
                  <a:pt x="125845" y="5653809"/>
                  <a:pt x="251691" y="4892964"/>
                  <a:pt x="471055" y="4267200"/>
                </a:cubicBezTo>
                <a:cubicBezTo>
                  <a:pt x="690419" y="3641436"/>
                  <a:pt x="974437" y="3117273"/>
                  <a:pt x="1316182" y="2660073"/>
                </a:cubicBezTo>
                <a:cubicBezTo>
                  <a:pt x="1657927" y="2202873"/>
                  <a:pt x="2006600" y="1870364"/>
                  <a:pt x="2521527" y="1524000"/>
                </a:cubicBezTo>
                <a:cubicBezTo>
                  <a:pt x="3036454" y="1177636"/>
                  <a:pt x="3759201" y="803564"/>
                  <a:pt x="4405746" y="581891"/>
                </a:cubicBezTo>
                <a:cubicBezTo>
                  <a:pt x="5052292" y="360218"/>
                  <a:pt x="5814291" y="281710"/>
                  <a:pt x="6400800" y="193964"/>
                </a:cubicBezTo>
                <a:cubicBezTo>
                  <a:pt x="6987309" y="106218"/>
                  <a:pt x="7405254" y="87745"/>
                  <a:pt x="7924800" y="55418"/>
                </a:cubicBezTo>
                <a:cubicBezTo>
                  <a:pt x="8444346" y="23091"/>
                  <a:pt x="8981209" y="11545"/>
                  <a:pt x="9518073" y="0"/>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 name="Group 127"/>
          <p:cNvGrpSpPr/>
          <p:nvPr/>
        </p:nvGrpSpPr>
        <p:grpSpPr>
          <a:xfrm>
            <a:off x="600106" y="4094600"/>
            <a:ext cx="555871" cy="1646830"/>
            <a:chOff x="600106" y="4094600"/>
            <a:chExt cx="555871" cy="1646830"/>
          </a:xfrm>
        </p:grpSpPr>
        <p:pic>
          <p:nvPicPr>
            <p:cNvPr id="129" name="Picture 128"/>
            <p:cNvPicPr>
              <a:picLocks noChangeAspect="1"/>
            </p:cNvPicPr>
            <p:nvPr/>
          </p:nvPicPr>
          <p:blipFill>
            <a:blip r:embed="rId25"/>
            <a:stretch>
              <a:fillRect/>
            </a:stretch>
          </p:blipFill>
          <p:spPr>
            <a:xfrm>
              <a:off x="665610" y="4289353"/>
              <a:ext cx="353902" cy="361274"/>
            </a:xfrm>
            <a:prstGeom prst="rect">
              <a:avLst/>
            </a:prstGeom>
          </p:spPr>
        </p:pic>
        <p:pic>
          <p:nvPicPr>
            <p:cNvPr id="130" name="Picture 129"/>
            <p:cNvPicPr>
              <a:picLocks noChangeAspect="1"/>
            </p:cNvPicPr>
            <p:nvPr/>
          </p:nvPicPr>
          <p:blipFill>
            <a:blip r:embed="rId26"/>
            <a:stretch>
              <a:fillRect/>
            </a:stretch>
          </p:blipFill>
          <p:spPr>
            <a:xfrm>
              <a:off x="600106" y="4266648"/>
              <a:ext cx="325884" cy="412884"/>
            </a:xfrm>
            <a:prstGeom prst="rect">
              <a:avLst/>
            </a:prstGeom>
          </p:spPr>
        </p:pic>
        <p:grpSp>
          <p:nvGrpSpPr>
            <p:cNvPr id="131" name="Group 130"/>
            <p:cNvGrpSpPr/>
            <p:nvPr/>
          </p:nvGrpSpPr>
          <p:grpSpPr>
            <a:xfrm>
              <a:off x="622692" y="4094600"/>
              <a:ext cx="533285" cy="1646830"/>
              <a:chOff x="622692" y="4094600"/>
              <a:chExt cx="533285" cy="1646830"/>
            </a:xfrm>
          </p:grpSpPr>
          <p:pic>
            <p:nvPicPr>
              <p:cNvPr id="139" name="Picture 138"/>
              <p:cNvPicPr>
                <a:picLocks noChangeAspect="1"/>
              </p:cNvPicPr>
              <p:nvPr/>
            </p:nvPicPr>
            <p:blipFill>
              <a:blip r:embed="rId27"/>
              <a:stretch>
                <a:fillRect/>
              </a:stretch>
            </p:blipFill>
            <p:spPr>
              <a:xfrm>
                <a:off x="634232" y="5511904"/>
                <a:ext cx="229526" cy="229526"/>
              </a:xfrm>
              <a:prstGeom prst="rect">
                <a:avLst/>
              </a:prstGeom>
            </p:spPr>
          </p:pic>
          <p:pic>
            <p:nvPicPr>
              <p:cNvPr id="140" name="Picture 139"/>
              <p:cNvPicPr>
                <a:picLocks noChangeAspect="1"/>
              </p:cNvPicPr>
              <p:nvPr/>
            </p:nvPicPr>
            <p:blipFill>
              <a:blip r:embed="rId28"/>
              <a:stretch>
                <a:fillRect/>
              </a:stretch>
            </p:blipFill>
            <p:spPr>
              <a:xfrm>
                <a:off x="917083" y="4094600"/>
                <a:ext cx="238894" cy="238894"/>
              </a:xfrm>
              <a:prstGeom prst="rect">
                <a:avLst/>
              </a:prstGeom>
            </p:spPr>
          </p:pic>
          <p:pic>
            <p:nvPicPr>
              <p:cNvPr id="141" name="Picture 140"/>
              <p:cNvPicPr>
                <a:picLocks noChangeAspect="1"/>
              </p:cNvPicPr>
              <p:nvPr/>
            </p:nvPicPr>
            <p:blipFill>
              <a:blip r:embed="rId29"/>
              <a:stretch>
                <a:fillRect/>
              </a:stretch>
            </p:blipFill>
            <p:spPr>
              <a:xfrm>
                <a:off x="622692" y="4975158"/>
                <a:ext cx="224578" cy="226116"/>
              </a:xfrm>
              <a:prstGeom prst="rect">
                <a:avLst/>
              </a:prstGeom>
            </p:spPr>
          </p:pic>
          <p:pic>
            <p:nvPicPr>
              <p:cNvPr id="142" name="Picture 141"/>
              <p:cNvPicPr>
                <a:picLocks noChangeAspect="1"/>
              </p:cNvPicPr>
              <p:nvPr/>
            </p:nvPicPr>
            <p:blipFill>
              <a:blip r:embed="rId30"/>
              <a:stretch>
                <a:fillRect/>
              </a:stretch>
            </p:blipFill>
            <p:spPr>
              <a:xfrm>
                <a:off x="702960" y="4728367"/>
                <a:ext cx="302918" cy="356804"/>
              </a:xfrm>
              <a:prstGeom prst="rect">
                <a:avLst/>
              </a:prstGeom>
            </p:spPr>
          </p:pic>
          <p:pic>
            <p:nvPicPr>
              <p:cNvPr id="143" name="Picture 142"/>
              <p:cNvPicPr>
                <a:picLocks noChangeAspect="1"/>
              </p:cNvPicPr>
              <p:nvPr/>
            </p:nvPicPr>
            <p:blipFill>
              <a:blip r:embed="rId31"/>
              <a:stretch>
                <a:fillRect/>
              </a:stretch>
            </p:blipFill>
            <p:spPr>
              <a:xfrm>
                <a:off x="698149" y="4967603"/>
                <a:ext cx="227964" cy="229526"/>
              </a:xfrm>
              <a:prstGeom prst="rect">
                <a:avLst/>
              </a:prstGeom>
            </p:spPr>
          </p:pic>
        </p:grpSp>
        <p:pic>
          <p:nvPicPr>
            <p:cNvPr id="132" name="Picture 131"/>
            <p:cNvPicPr>
              <a:picLocks noChangeAspect="1"/>
            </p:cNvPicPr>
            <p:nvPr/>
          </p:nvPicPr>
          <p:blipFill>
            <a:blip r:embed="rId32"/>
            <a:stretch>
              <a:fillRect/>
            </a:stretch>
          </p:blipFill>
          <p:spPr>
            <a:xfrm>
              <a:off x="615755" y="5049098"/>
              <a:ext cx="359800" cy="361272"/>
            </a:xfrm>
            <a:prstGeom prst="rect">
              <a:avLst/>
            </a:prstGeom>
          </p:spPr>
        </p:pic>
        <p:pic>
          <p:nvPicPr>
            <p:cNvPr id="135" name="Picture 134"/>
            <p:cNvPicPr>
              <a:picLocks noChangeAspect="1"/>
            </p:cNvPicPr>
            <p:nvPr/>
          </p:nvPicPr>
          <p:blipFill>
            <a:blip r:embed="rId33"/>
            <a:stretch>
              <a:fillRect/>
            </a:stretch>
          </p:blipFill>
          <p:spPr>
            <a:xfrm>
              <a:off x="655528" y="4583269"/>
              <a:ext cx="334732" cy="412886"/>
            </a:xfrm>
            <a:prstGeom prst="rect">
              <a:avLst/>
            </a:prstGeom>
          </p:spPr>
        </p:pic>
      </p:grpSp>
    </p:spTree>
    <p:extLst>
      <p:ext uri="{BB962C8B-B14F-4D97-AF65-F5344CB8AC3E}">
        <p14:creationId xmlns:p14="http://schemas.microsoft.com/office/powerpoint/2010/main" val="2774772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left)">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TextBox 109"/>
          <p:cNvSpPr txBox="1"/>
          <p:nvPr/>
        </p:nvSpPr>
        <p:spPr>
          <a:xfrm>
            <a:off x="1133895" y="2120864"/>
            <a:ext cx="3732112" cy="584775"/>
          </a:xfrm>
          <a:prstGeom prst="rect">
            <a:avLst/>
          </a:prstGeom>
          <a:noFill/>
        </p:spPr>
        <p:txBody>
          <a:bodyPr wrap="none" rtlCol="0">
            <a:spAutoFit/>
          </a:bodyPr>
          <a:lstStyle/>
          <a:p>
            <a:pPr algn="ctr"/>
            <a:r>
              <a:rPr lang="en-US" sz="3200" b="1" dirty="0">
                <a:solidFill>
                  <a:srgbClr val="7030A0"/>
                </a:solidFill>
                <a:latin typeface="Century Gothic" panose="020B0502020202020204" pitchFamily="34" charset="0"/>
                <a:cs typeface="Arial" panose="020B0604020202020204" pitchFamily="34" charset="0"/>
              </a:rPr>
              <a:t>REACH/TIME GRID</a:t>
            </a:r>
          </a:p>
        </p:txBody>
      </p:sp>
      <p:sp>
        <p:nvSpPr>
          <p:cNvPr id="114" name="TextBox 113"/>
          <p:cNvSpPr txBox="1"/>
          <p:nvPr/>
        </p:nvSpPr>
        <p:spPr>
          <a:xfrm>
            <a:off x="2719338" y="2843470"/>
            <a:ext cx="9443611" cy="1077218"/>
          </a:xfrm>
          <a:prstGeom prst="rect">
            <a:avLst/>
          </a:prstGeom>
          <a:noFill/>
        </p:spPr>
        <p:txBody>
          <a:bodyPr wrap="none" rtlCol="0">
            <a:spAutoFit/>
          </a:bodyPr>
          <a:lstStyle/>
          <a:p>
            <a:r>
              <a:rPr lang="en-US" sz="3200" dirty="0">
                <a:solidFill>
                  <a:srgbClr val="7030A0"/>
                </a:solidFill>
                <a:latin typeface="Century Gothic" panose="020B0502020202020204" pitchFamily="34" charset="0"/>
                <a:cs typeface="Arial" panose="020B0604020202020204" pitchFamily="34" charset="0"/>
              </a:rPr>
              <a:t>The great Canadian media curve.</a:t>
            </a:r>
          </a:p>
          <a:p>
            <a:r>
              <a:rPr lang="en-US" sz="3200" dirty="0">
                <a:solidFill>
                  <a:srgbClr val="7030A0"/>
                </a:solidFill>
                <a:latin typeface="Century Gothic" panose="020B0502020202020204" pitchFamily="34" charset="0"/>
                <a:cs typeface="Arial" panose="020B0604020202020204" pitchFamily="34" charset="0"/>
              </a:rPr>
              <a:t>Media have universal reach/time relationships.</a:t>
            </a:r>
          </a:p>
        </p:txBody>
      </p:sp>
    </p:spTree>
    <p:extLst>
      <p:ext uri="{BB962C8B-B14F-4D97-AF65-F5344CB8AC3E}">
        <p14:creationId xmlns:p14="http://schemas.microsoft.com/office/powerpoint/2010/main" val="28099644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14"/>
                                        </p:tgtEl>
                                        <p:attrNameLst>
                                          <p:attrName>style.visibility</p:attrName>
                                        </p:attrNameLst>
                                      </p:cBhvr>
                                      <p:to>
                                        <p:strVal val="visible"/>
                                      </p:to>
                                    </p:set>
                                    <p:animEffect transition="in" filter="fade">
                                      <p:cBhvr>
                                        <p:cTn id="11" dur="10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P spid="114" grpId="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TextBox 13"/>
          <p:cNvSpPr txBox="1"/>
          <p:nvPr/>
        </p:nvSpPr>
        <p:spPr>
          <a:xfrm>
            <a:off x="4437496" y="644402"/>
            <a:ext cx="3307316" cy="1138773"/>
          </a:xfrm>
          <a:prstGeom prst="rect">
            <a:avLst/>
          </a:prstGeom>
          <a:noFill/>
        </p:spPr>
        <p:txBody>
          <a:bodyPr wrap="none" rtlCol="0">
            <a:spAutoFit/>
          </a:bodyPr>
          <a:lstStyle/>
          <a:p>
            <a:pPr algn="ctr"/>
            <a:r>
              <a:rPr lang="en-US" sz="4400" b="1" dirty="0">
                <a:solidFill>
                  <a:srgbClr val="D6A300"/>
                </a:solidFill>
                <a:latin typeface="Century Gothic" panose="020B0502020202020204" pitchFamily="34" charset="0"/>
              </a:rPr>
              <a:t>UNEARTHED</a:t>
            </a:r>
          </a:p>
          <a:p>
            <a:pPr algn="ctr"/>
            <a:r>
              <a:rPr lang="en-US" sz="2400" b="1" dirty="0">
                <a:solidFill>
                  <a:srgbClr val="D6A300"/>
                </a:solidFill>
                <a:latin typeface="Century Gothic" panose="020B0502020202020204" pitchFamily="34" charset="0"/>
              </a:rPr>
              <a:t>INTERNET TIME</a:t>
            </a:r>
            <a:endParaRPr lang="en-US" sz="2000" b="1" dirty="0">
              <a:solidFill>
                <a:srgbClr val="D6A300"/>
              </a:solidFill>
              <a:latin typeface="Century Gothic" panose="020B0502020202020204" pitchFamily="34" charset="0"/>
            </a:endParaRPr>
          </a:p>
        </p:txBody>
      </p:sp>
      <p:pic>
        <p:nvPicPr>
          <p:cNvPr id="5" name="Picture 4"/>
          <p:cNvPicPr>
            <a:picLocks noChangeAspect="1"/>
          </p:cNvPicPr>
          <p:nvPr/>
        </p:nvPicPr>
        <p:blipFill rotWithShape="1">
          <a:blip r:embed="rId3"/>
          <a:srcRect l="27550" t="7502" r="17845" b="11187"/>
          <a:stretch/>
        </p:blipFill>
        <p:spPr>
          <a:xfrm>
            <a:off x="4497383" y="1981747"/>
            <a:ext cx="3180299" cy="3151389"/>
          </a:xfrm>
          <a:prstGeom prst="ellipse">
            <a:avLst/>
          </a:prstGeom>
          <a:ln w="3175">
            <a:solidFill>
              <a:srgbClr val="D6A300"/>
            </a:solidFill>
          </a:ln>
        </p:spPr>
      </p:pic>
      <p:sp>
        <p:nvSpPr>
          <p:cNvPr id="6" name="Rectangle 5"/>
          <p:cNvSpPr/>
          <p:nvPr/>
        </p:nvSpPr>
        <p:spPr>
          <a:xfrm>
            <a:off x="1974778" y="5499068"/>
            <a:ext cx="8285328" cy="923330"/>
          </a:xfrm>
          <a:prstGeom prst="rect">
            <a:avLst/>
          </a:prstGeom>
        </p:spPr>
        <p:txBody>
          <a:bodyPr wrap="square">
            <a:spAutoFit/>
          </a:bodyPr>
          <a:lstStyle/>
          <a:p>
            <a:pPr algn="ctr"/>
            <a:r>
              <a:rPr lang="en-US" b="1" dirty="0">
                <a:solidFill>
                  <a:srgbClr val="BC8F00"/>
                </a:solidFill>
                <a:latin typeface="Century Gothic" panose="020B0502020202020204" pitchFamily="34" charset="0"/>
              </a:rPr>
              <a:t>John Franklin</a:t>
            </a:r>
          </a:p>
          <a:p>
            <a:pPr algn="ctr"/>
            <a:r>
              <a:rPr lang="en-US" dirty="0">
                <a:solidFill>
                  <a:srgbClr val="BC8F00"/>
                </a:solidFill>
                <a:latin typeface="Century Gothic" panose="020B0502020202020204" pitchFamily="34" charset="0"/>
              </a:rPr>
              <a:t>Recently unearthed HMS Erebus and Terror – ships lost in 1845 </a:t>
            </a:r>
          </a:p>
          <a:p>
            <a:pPr algn="ctr"/>
            <a:r>
              <a:rPr lang="en-US" dirty="0">
                <a:solidFill>
                  <a:srgbClr val="BC8F00"/>
                </a:solidFill>
                <a:latin typeface="Century Gothic" panose="020B0502020202020204" pitchFamily="34" charset="0"/>
              </a:rPr>
              <a:t>during the ill fated exploration of the NW Passage. </a:t>
            </a:r>
            <a:endParaRPr lang="en-US" dirty="0">
              <a:solidFill>
                <a:srgbClr val="BC8F00"/>
              </a:solidFill>
            </a:endParaRPr>
          </a:p>
        </p:txBody>
      </p:sp>
    </p:spTree>
    <p:extLst>
      <p:ext uri="{BB962C8B-B14F-4D97-AF65-F5344CB8AC3E}">
        <p14:creationId xmlns:p14="http://schemas.microsoft.com/office/powerpoint/2010/main" val="1884590372"/>
      </p:ext>
    </p:extLst>
  </p:cSld>
  <p:clrMapOvr>
    <a:masterClrMapping/>
  </p:clrMapOvr>
  <p:transition spd="slow">
    <p:push/>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8" name="Group 27"/>
          <p:cNvGrpSpPr/>
          <p:nvPr/>
        </p:nvGrpSpPr>
        <p:grpSpPr>
          <a:xfrm>
            <a:off x="3348186" y="4900120"/>
            <a:ext cx="1547663" cy="632013"/>
            <a:chOff x="3348186" y="4910268"/>
            <a:chExt cx="1547663" cy="632013"/>
          </a:xfrm>
        </p:grpSpPr>
        <p:sp>
          <p:nvSpPr>
            <p:cNvPr id="85" name="Rectangle 7"/>
            <p:cNvSpPr txBox="1">
              <a:spLocks noChangeArrowheads="1"/>
            </p:cNvSpPr>
            <p:nvPr/>
          </p:nvSpPr>
          <p:spPr bwMode="auto">
            <a:xfrm>
              <a:off x="349193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151" name="Rectangle 150"/>
            <p:cNvSpPr/>
            <p:nvPr/>
          </p:nvSpPr>
          <p:spPr bwMode="auto">
            <a:xfrm rot="16200000">
              <a:off x="4045818" y="4692249"/>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29" name="Group 28"/>
          <p:cNvGrpSpPr/>
          <p:nvPr/>
        </p:nvGrpSpPr>
        <p:grpSpPr>
          <a:xfrm>
            <a:off x="4953664" y="4900121"/>
            <a:ext cx="1275689" cy="632012"/>
            <a:chOff x="4859684" y="4910269"/>
            <a:chExt cx="1275689" cy="632012"/>
          </a:xfrm>
        </p:grpSpPr>
        <p:sp>
          <p:nvSpPr>
            <p:cNvPr id="50" name="Rectangle 7"/>
            <p:cNvSpPr txBox="1">
              <a:spLocks noChangeArrowheads="1"/>
            </p:cNvSpPr>
            <p:nvPr/>
          </p:nvSpPr>
          <p:spPr bwMode="auto">
            <a:xfrm>
              <a:off x="490719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152" name="Rectangle 151"/>
            <p:cNvSpPr/>
            <p:nvPr/>
          </p:nvSpPr>
          <p:spPr bwMode="auto">
            <a:xfrm rot="16200000">
              <a:off x="5421329" y="4828236"/>
              <a:ext cx="152400" cy="1275689"/>
            </a:xfrm>
            <a:prstGeom prst="rect">
              <a:avLst/>
            </a:prstGeom>
            <a:solidFill>
              <a:srgbClr val="FF0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14" name="Rectangle 7"/>
          <p:cNvSpPr txBox="1">
            <a:spLocks noChangeArrowheads="1"/>
          </p:cNvSpPr>
          <p:nvPr/>
        </p:nvSpPr>
        <p:spPr bwMode="auto">
          <a:xfrm>
            <a:off x="10616623"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217" name="Rectangle 7"/>
          <p:cNvSpPr txBox="1">
            <a:spLocks noChangeArrowheads="1"/>
          </p:cNvSpPr>
          <p:nvPr/>
        </p:nvSpPr>
        <p:spPr bwMode="auto">
          <a:xfrm>
            <a:off x="11337793"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227" name="Rectangle 262"/>
          <p:cNvSpPr>
            <a:spLocks noChangeArrowheads="1"/>
          </p:cNvSpPr>
          <p:nvPr/>
        </p:nvSpPr>
        <p:spPr bwMode="auto">
          <a:xfrm>
            <a:off x="4437236" y="533383"/>
            <a:ext cx="4277273" cy="830997"/>
          </a:xfrm>
          <a:prstGeom prst="rect">
            <a:avLst/>
          </a:prstGeom>
          <a:noFill/>
          <a:ln w="9525">
            <a:noFill/>
            <a:miter lim="800000"/>
            <a:headEnd/>
            <a:tailEnd/>
          </a:ln>
        </p:spPr>
        <p:txBody>
          <a:bodyPr wrap="square">
            <a:spAutoFit/>
          </a:bodyPr>
          <a:lstStyle/>
          <a:p>
            <a:pPr algn="ctr">
              <a:defRPr/>
            </a:pPr>
            <a:r>
              <a:rPr lang="en-US" sz="2800" b="1" dirty="0">
                <a:solidFill>
                  <a:srgbClr val="D6A300"/>
                </a:solidFill>
                <a:latin typeface="Century Gothic" panose="020B0502020202020204" pitchFamily="34" charset="0"/>
              </a:rPr>
              <a:t>TIME by DEVICE</a:t>
            </a:r>
          </a:p>
          <a:p>
            <a:pPr algn="ctr">
              <a:defRPr/>
            </a:pPr>
            <a:r>
              <a:rPr lang="en-US" sz="2000" dirty="0">
                <a:solidFill>
                  <a:srgbClr val="D6A300"/>
                </a:solidFill>
                <a:latin typeface="Century Gothic" panose="020B0502020202020204" pitchFamily="34" charset="0"/>
              </a:rPr>
              <a:t>18+ Weekly Minutes </a:t>
            </a:r>
            <a:r>
              <a:rPr lang="en-US" sz="1600" dirty="0">
                <a:solidFill>
                  <a:srgbClr val="D6A300"/>
                </a:solidFill>
                <a:latin typeface="Century Gothic" panose="020B0502020202020204" pitchFamily="34" charset="0"/>
              </a:rPr>
              <a:t>per capita </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1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2" name="Group 21"/>
          <p:cNvGrpSpPr/>
          <p:nvPr/>
        </p:nvGrpSpPr>
        <p:grpSpPr>
          <a:xfrm>
            <a:off x="-146587" y="6240613"/>
            <a:ext cx="3084336" cy="338554"/>
            <a:chOff x="2460270" y="5827079"/>
            <a:chExt cx="3084336" cy="338554"/>
          </a:xfrm>
        </p:grpSpPr>
        <p:sp>
          <p:nvSpPr>
            <p:cNvPr id="23" name="Rectangle 2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24" name="TextBox 23"/>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Tree>
    <p:extLst>
      <p:ext uri="{BB962C8B-B14F-4D97-AF65-F5344CB8AC3E}">
        <p14:creationId xmlns:p14="http://schemas.microsoft.com/office/powerpoint/2010/main" val="812968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227"/>
                                        </p:tgtEl>
                                      </p:cBhvr>
                                    </p:animEffect>
                                    <p:set>
                                      <p:cBhvr>
                                        <p:cTn id="7" dur="1" fill="hold">
                                          <p:stCondLst>
                                            <p:cond delay="499"/>
                                          </p:stCondLst>
                                        </p:cTn>
                                        <p:tgtEl>
                                          <p:spTgt spid="227"/>
                                        </p:tgtEl>
                                        <p:attrNameLst>
                                          <p:attrName>style.visibility</p:attrName>
                                        </p:attrNameLst>
                                      </p:cBhvr>
                                      <p:to>
                                        <p:strVal val="hidden"/>
                                      </p:to>
                                    </p:se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28"/>
                                        </p:tgtEl>
                                        <p:attrNameLst>
                                          <p:attrName>style.visibility</p:attrName>
                                        </p:attrNameLst>
                                      </p:cBhvr>
                                      <p:to>
                                        <p:strVal val="visible"/>
                                      </p:to>
                                    </p:set>
                                    <p:animEffect transition="in" filter="wipe(left)">
                                      <p:cBhvr>
                                        <p:cTn id="11" dur="500"/>
                                        <p:tgtEl>
                                          <p:spTgt spid="28"/>
                                        </p:tgtEl>
                                      </p:cBhvr>
                                    </p:animEffect>
                                  </p:childTnLst>
                                </p:cTn>
                              </p:par>
                            </p:childTnLst>
                          </p:cTn>
                        </p:par>
                        <p:par>
                          <p:cTn id="12" fill="hold">
                            <p:stCondLst>
                              <p:cond delay="1500"/>
                            </p:stCondLst>
                            <p:childTnLst>
                              <p:par>
                                <p:cTn id="13" presetID="10" presetClass="entr" presetSubtype="0" fill="hold" nodeType="afterEffect">
                                  <p:stCondLst>
                                    <p:cond delay="0"/>
                                  </p:stCondLst>
                                  <p:childTnLst>
                                    <p:set>
                                      <p:cBhvr>
                                        <p:cTn id="14" dur="1" fill="hold">
                                          <p:stCondLst>
                                            <p:cond delay="0"/>
                                          </p:stCondLst>
                                        </p:cTn>
                                        <p:tgtEl>
                                          <p:spTgt spid="22"/>
                                        </p:tgtEl>
                                        <p:attrNameLst>
                                          <p:attrName>style.visibility</p:attrName>
                                        </p:attrNameLst>
                                      </p:cBhvr>
                                      <p:to>
                                        <p:strVal val="visible"/>
                                      </p:to>
                                    </p:set>
                                    <p:animEffect transition="in" filter="fade">
                                      <p:cBhvr>
                                        <p:cTn id="15" dur="500"/>
                                        <p:tgtEl>
                                          <p:spTgt spid="22"/>
                                        </p:tgtEl>
                                      </p:cBhvr>
                                    </p:animEffect>
                                  </p:childTnLst>
                                </p:cTn>
                              </p:par>
                            </p:childTnLst>
                          </p:cTn>
                        </p:par>
                      </p:childTnLst>
                    </p:cTn>
                  </p:par>
                  <p:par>
                    <p:cTn id="16" fill="hold">
                      <p:stCondLst>
                        <p:cond delay="indefinite"/>
                      </p:stCondLst>
                      <p:childTnLst>
                        <p:par>
                          <p:cTn id="17" fill="hold">
                            <p:stCondLst>
                              <p:cond delay="0"/>
                            </p:stCondLst>
                            <p:childTnLst>
                              <p:par>
                                <p:cTn id="18" presetID="22" presetClass="entr" presetSubtype="8" fill="hold" nodeType="clickEffect">
                                  <p:stCondLst>
                                    <p:cond delay="0"/>
                                  </p:stCondLst>
                                  <p:childTnLst>
                                    <p:set>
                                      <p:cBhvr>
                                        <p:cTn id="19" dur="1" fill="hold">
                                          <p:stCondLst>
                                            <p:cond delay="0"/>
                                          </p:stCondLst>
                                        </p:cTn>
                                        <p:tgtEl>
                                          <p:spTgt spid="29"/>
                                        </p:tgtEl>
                                        <p:attrNameLst>
                                          <p:attrName>style.visibility</p:attrName>
                                        </p:attrNameLst>
                                      </p:cBhvr>
                                      <p:to>
                                        <p:strVal val="visible"/>
                                      </p:to>
                                    </p:set>
                                    <p:animEffect transition="in" filter="wipe(left)">
                                      <p:cBhvr>
                                        <p:cTn id="20" dur="500"/>
                                        <p:tgtEl>
                                          <p:spTgt spid="29"/>
                                        </p:tgtEl>
                                      </p:cBhvr>
                                    </p:animEffect>
                                  </p:childTnLst>
                                </p:cTn>
                              </p:par>
                            </p:childTnLst>
                          </p:cTn>
                        </p:par>
                        <p:par>
                          <p:cTn id="21" fill="hold">
                            <p:stCondLst>
                              <p:cond delay="500"/>
                            </p:stCondLst>
                            <p:childTnLst>
                              <p:par>
                                <p:cTn id="22" presetID="22" presetClass="entr" presetSubtype="8" fill="hold" grpId="0" nodeType="afterEffect">
                                  <p:stCondLst>
                                    <p:cond delay="0"/>
                                  </p:stCondLst>
                                  <p:childTnLst>
                                    <p:set>
                                      <p:cBhvr>
                                        <p:cTn id="23" dur="1" fill="hold">
                                          <p:stCondLst>
                                            <p:cond delay="0"/>
                                          </p:stCondLst>
                                        </p:cTn>
                                        <p:tgtEl>
                                          <p:spTgt spid="214"/>
                                        </p:tgtEl>
                                        <p:attrNameLst>
                                          <p:attrName>style.visibility</p:attrName>
                                        </p:attrNameLst>
                                      </p:cBhvr>
                                      <p:to>
                                        <p:strVal val="visible"/>
                                      </p:to>
                                    </p:set>
                                    <p:animEffect transition="in" filter="wipe(left)">
                                      <p:cBhvr>
                                        <p:cTn id="24" dur="500"/>
                                        <p:tgtEl>
                                          <p:spTgt spid="214"/>
                                        </p:tgtEl>
                                      </p:cBhvr>
                                    </p:animEffect>
                                  </p:childTnLst>
                                </p:cTn>
                              </p:par>
                            </p:childTnLst>
                          </p:cTn>
                        </p:par>
                        <p:par>
                          <p:cTn id="25" fill="hold">
                            <p:stCondLst>
                              <p:cond delay="1000"/>
                            </p:stCondLst>
                            <p:childTnLst>
                              <p:par>
                                <p:cTn id="26" presetID="22" presetClass="entr" presetSubtype="8" fill="hold" grpId="0" nodeType="afterEffect">
                                  <p:stCondLst>
                                    <p:cond delay="0"/>
                                  </p:stCondLst>
                                  <p:childTnLst>
                                    <p:set>
                                      <p:cBhvr>
                                        <p:cTn id="27" dur="1" fill="hold">
                                          <p:stCondLst>
                                            <p:cond delay="0"/>
                                          </p:stCondLst>
                                        </p:cTn>
                                        <p:tgtEl>
                                          <p:spTgt spid="217"/>
                                        </p:tgtEl>
                                        <p:attrNameLst>
                                          <p:attrName>style.visibility</p:attrName>
                                        </p:attrNameLst>
                                      </p:cBhvr>
                                      <p:to>
                                        <p:strVal val="visible"/>
                                      </p:to>
                                    </p:set>
                                    <p:animEffect transition="in" filter="wipe(left)">
                                      <p:cBhvr>
                                        <p:cTn id="28" dur="500"/>
                                        <p:tgtEl>
                                          <p:spTgt spid="2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4" grpId="0"/>
      <p:bldP spid="217" grpId="0"/>
      <p:bldP spid="227"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74670" y="4179144"/>
            <a:ext cx="4312332" cy="649487"/>
            <a:chOff x="3374670" y="4179144"/>
            <a:chExt cx="4312332" cy="649487"/>
          </a:xfrm>
        </p:grpSpPr>
        <p:sp>
          <p:nvSpPr>
            <p:cNvPr id="117"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154" name="Rectangle 153"/>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16"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endParaRPr lang="en-US" sz="1800" b="1" dirty="0">
              <a:solidFill>
                <a:srgbClr val="FF0000"/>
              </a:solidFill>
              <a:latin typeface="Century Gothic" panose="020B0502020202020204" pitchFamily="34" charset="0"/>
              <a:cs typeface="Arial" pitchFamily="34" charset="0"/>
            </a:endParaRPr>
          </a:p>
        </p:txBody>
      </p:sp>
      <p:sp>
        <p:nvSpPr>
          <p:cNvPr id="218"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1,153</a:t>
            </a:r>
            <a:endParaRPr lang="en-US" sz="1800" b="1" dirty="0">
              <a:solidFill>
                <a:srgbClr val="0070C0"/>
              </a:solidFill>
              <a:latin typeface="Century Gothic" panose="020B0502020202020204" pitchFamily="34" charset="0"/>
              <a:cs typeface="Arial" pitchFamily="34" charset="0"/>
            </a:endParaRP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16" name="Group 15"/>
          <p:cNvGrpSpPr/>
          <p:nvPr/>
        </p:nvGrpSpPr>
        <p:grpSpPr>
          <a:xfrm>
            <a:off x="5531130" y="2634750"/>
            <a:ext cx="2331943" cy="1544394"/>
            <a:chOff x="5531130" y="2634750"/>
            <a:chExt cx="2331943" cy="1544394"/>
          </a:xfrm>
        </p:grpSpPr>
        <p:grpSp>
          <p:nvGrpSpPr>
            <p:cNvPr id="8" name="Group 7"/>
            <p:cNvGrpSpPr/>
            <p:nvPr/>
          </p:nvGrpSpPr>
          <p:grpSpPr>
            <a:xfrm>
              <a:off x="5693217" y="2634750"/>
              <a:ext cx="2169856" cy="671253"/>
              <a:chOff x="5194224" y="1580578"/>
              <a:chExt cx="2169856" cy="671253"/>
            </a:xfrm>
          </p:grpSpPr>
          <p:sp>
            <p:nvSpPr>
              <p:cNvPr id="90" name="Rectangle 89"/>
              <p:cNvSpPr/>
              <p:nvPr/>
            </p:nvSpPr>
            <p:spPr bwMode="auto">
              <a:xfrm>
                <a:off x="5256540" y="1580578"/>
                <a:ext cx="2072878"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nvGrpSpPr>
              <p:cNvPr id="7" name="Group 6"/>
              <p:cNvGrpSpPr/>
              <p:nvPr/>
            </p:nvGrpSpPr>
            <p:grpSpPr>
              <a:xfrm>
                <a:off x="5194224" y="1621218"/>
                <a:ext cx="2169856" cy="584775"/>
                <a:chOff x="4009419" y="2699388"/>
                <a:chExt cx="2169856" cy="584775"/>
              </a:xfrm>
            </p:grpSpPr>
            <p:sp>
              <p:nvSpPr>
                <p:cNvPr id="91" name="TextBox 90"/>
                <p:cNvSpPr txBox="1"/>
                <p:nvPr/>
              </p:nvSpPr>
              <p:spPr>
                <a:xfrm>
                  <a:off x="5404398" y="2699388"/>
                  <a:ext cx="774877" cy="584775"/>
                </a:xfrm>
                <a:prstGeom prst="rect">
                  <a:avLst/>
                </a:prstGeom>
                <a:noFill/>
              </p:spPr>
              <p:txBody>
                <a:bodyPr wrap="square" rtlCol="0">
                  <a:spAutoFit/>
                </a:bodyPr>
                <a:lstStyle/>
                <a:p>
                  <a:r>
                    <a:rPr lang="en-US" sz="1600" kern="500" spc="-50" dirty="0">
                      <a:solidFill>
                        <a:srgbClr val="CE3702"/>
                      </a:solidFill>
                      <a:latin typeface="Century Gothic" panose="020B0502020202020204" pitchFamily="34" charset="0"/>
                      <a:cs typeface="Vijaya" pitchFamily="34" charset="0"/>
                    </a:rPr>
                    <a:t>476</a:t>
                  </a:r>
                </a:p>
                <a:p>
                  <a:r>
                    <a:rPr lang="en-US" sz="1600" kern="500" spc="-50" dirty="0">
                      <a:solidFill>
                        <a:srgbClr val="CE3702"/>
                      </a:solidFill>
                      <a:latin typeface="Century Gothic" panose="020B0502020202020204" pitchFamily="34" charset="0"/>
                      <a:cs typeface="Vijaya" pitchFamily="34" charset="0"/>
                    </a:rPr>
                    <a:t>223</a:t>
                  </a:r>
                  <a:endParaRPr lang="en-US" sz="1200" kern="500" spc="-50" dirty="0">
                    <a:solidFill>
                      <a:srgbClr val="CE3702"/>
                    </a:solidFill>
                    <a:latin typeface="Century Gothic" panose="020B0502020202020204" pitchFamily="34" charset="0"/>
                    <a:cs typeface="Vijaya" pitchFamily="34" charset="0"/>
                  </a:endParaRPr>
                </a:p>
              </p:txBody>
            </p:sp>
            <p:sp>
              <p:nvSpPr>
                <p:cNvPr id="169" name="TextBox 168"/>
                <p:cNvSpPr txBox="1"/>
                <p:nvPr/>
              </p:nvSpPr>
              <p:spPr>
                <a:xfrm>
                  <a:off x="4009419" y="2699388"/>
                  <a:ext cx="1463662" cy="584775"/>
                </a:xfrm>
                <a:prstGeom prst="rect">
                  <a:avLst/>
                </a:prstGeom>
                <a:noFill/>
              </p:spPr>
              <p:txBody>
                <a:bodyPr wrap="square" rtlCol="0">
                  <a:spAutoFit/>
                </a:bodyPr>
                <a:lstStyle/>
                <a:p>
                  <a:pPr algn="r"/>
                  <a:r>
                    <a:rPr lang="en-US" sz="1600" kern="500" spc="-50" dirty="0">
                      <a:solidFill>
                        <a:srgbClr val="CE3702"/>
                      </a:solidFill>
                      <a:latin typeface="Century Gothic" panose="020B0502020202020204" pitchFamily="34" charset="0"/>
                      <a:cs typeface="Vijaya" pitchFamily="34" charset="0"/>
                    </a:rPr>
                    <a:t>Smart Phone </a:t>
                  </a:r>
                </a:p>
                <a:p>
                  <a:pPr algn="r"/>
                  <a:r>
                    <a:rPr lang="en-US" sz="1600" kern="500" spc="-50" dirty="0">
                      <a:solidFill>
                        <a:srgbClr val="CE3702"/>
                      </a:solidFill>
                      <a:latin typeface="Century Gothic" panose="020B0502020202020204" pitchFamily="34" charset="0"/>
                      <a:cs typeface="Vijaya" pitchFamily="34" charset="0"/>
                    </a:rPr>
                    <a:t>Tablet</a:t>
                  </a:r>
                  <a:endParaRPr lang="en-US" sz="1200" kern="500" spc="-50" dirty="0">
                    <a:solidFill>
                      <a:srgbClr val="CE3702"/>
                    </a:solidFill>
                    <a:latin typeface="Century Gothic" panose="020B0502020202020204" pitchFamily="34" charset="0"/>
                    <a:cs typeface="Vijaya" pitchFamily="34" charset="0"/>
                  </a:endParaRPr>
                </a:p>
              </p:txBody>
            </p:sp>
          </p:grpSp>
        </p:grpSp>
        <p:cxnSp>
          <p:nvCxnSpPr>
            <p:cNvPr id="12" name="Straight Connector 11"/>
            <p:cNvCxnSpPr>
              <a:stCxn id="90" idx="1"/>
              <a:endCxn id="117" idx="0"/>
            </p:cNvCxnSpPr>
            <p:nvPr/>
          </p:nvCxnSpPr>
          <p:spPr>
            <a:xfrm flipH="1">
              <a:off x="5531130" y="2970377"/>
              <a:ext cx="224403" cy="1208767"/>
            </a:xfrm>
            <a:prstGeom prst="line">
              <a:avLst/>
            </a:prstGeom>
            <a:ln w="12700">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3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0" name="Group 39"/>
          <p:cNvGrpSpPr/>
          <p:nvPr/>
        </p:nvGrpSpPr>
        <p:grpSpPr>
          <a:xfrm>
            <a:off x="3348186" y="4900120"/>
            <a:ext cx="1547663" cy="632013"/>
            <a:chOff x="3348186" y="4910268"/>
            <a:chExt cx="1547663" cy="632013"/>
          </a:xfrm>
        </p:grpSpPr>
        <p:sp>
          <p:nvSpPr>
            <p:cNvPr id="41" name="Rectangle 7"/>
            <p:cNvSpPr txBox="1">
              <a:spLocks noChangeArrowheads="1"/>
            </p:cNvSpPr>
            <p:nvPr/>
          </p:nvSpPr>
          <p:spPr bwMode="auto">
            <a:xfrm>
              <a:off x="349193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42" name="Rectangle 41"/>
            <p:cNvSpPr/>
            <p:nvPr/>
          </p:nvSpPr>
          <p:spPr bwMode="auto">
            <a:xfrm rot="16200000">
              <a:off x="4045818" y="4692249"/>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43" name="Group 42"/>
          <p:cNvGrpSpPr/>
          <p:nvPr/>
        </p:nvGrpSpPr>
        <p:grpSpPr>
          <a:xfrm>
            <a:off x="4953664" y="4900121"/>
            <a:ext cx="1275689" cy="632012"/>
            <a:chOff x="4859684" y="4910269"/>
            <a:chExt cx="1275689" cy="632012"/>
          </a:xfrm>
        </p:grpSpPr>
        <p:sp>
          <p:nvSpPr>
            <p:cNvPr id="44" name="Rectangle 7"/>
            <p:cNvSpPr txBox="1">
              <a:spLocks noChangeArrowheads="1"/>
            </p:cNvSpPr>
            <p:nvPr/>
          </p:nvSpPr>
          <p:spPr bwMode="auto">
            <a:xfrm>
              <a:off x="490719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45" name="Rectangle 44"/>
            <p:cNvSpPr/>
            <p:nvPr/>
          </p:nvSpPr>
          <p:spPr bwMode="auto">
            <a:xfrm rot="16200000">
              <a:off x="5421329" y="4828236"/>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4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4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grpSp>
        <p:nvGrpSpPr>
          <p:cNvPr id="33" name="Group 32"/>
          <p:cNvGrpSpPr/>
          <p:nvPr/>
        </p:nvGrpSpPr>
        <p:grpSpPr>
          <a:xfrm>
            <a:off x="-146587" y="6240613"/>
            <a:ext cx="3084336" cy="338554"/>
            <a:chOff x="2460270" y="5827079"/>
            <a:chExt cx="3084336" cy="338554"/>
          </a:xfrm>
        </p:grpSpPr>
        <p:sp>
          <p:nvSpPr>
            <p:cNvPr id="34" name="Rectangle 33"/>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5" name="TextBox 34"/>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D51F12"/>
                  </a:solidFill>
                  <a:latin typeface="Century Gothic" panose="020B0502020202020204" pitchFamily="34" charset="0"/>
                  <a:cs typeface="Vijaya" pitchFamily="34" charset="0"/>
                </a:rPr>
                <a:t>Found comScore</a:t>
              </a:r>
            </a:p>
          </p:txBody>
        </p:sp>
      </p:grpSp>
    </p:spTree>
    <p:extLst>
      <p:ext uri="{BB962C8B-B14F-4D97-AF65-F5344CB8AC3E}">
        <p14:creationId xmlns:p14="http://schemas.microsoft.com/office/powerpoint/2010/main" val="40647919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50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1000"/>
                            </p:stCondLst>
                            <p:childTnLst>
                              <p:par>
                                <p:cTn id="9" presetID="22" presetClass="entr" presetSubtype="4" fill="hold" nodeType="afterEffect">
                                  <p:stCondLst>
                                    <p:cond delay="500"/>
                                  </p:stCondLst>
                                  <p:childTnLst>
                                    <p:set>
                                      <p:cBhvr>
                                        <p:cTn id="10" dur="1" fill="hold">
                                          <p:stCondLst>
                                            <p:cond delay="0"/>
                                          </p:stCondLst>
                                        </p:cTn>
                                        <p:tgtEl>
                                          <p:spTgt spid="16"/>
                                        </p:tgtEl>
                                        <p:attrNameLst>
                                          <p:attrName>style.visibility</p:attrName>
                                        </p:attrNameLst>
                                      </p:cBhvr>
                                      <p:to>
                                        <p:strVal val="visible"/>
                                      </p:to>
                                    </p:set>
                                    <p:animEffect transition="in" filter="wipe(down)">
                                      <p:cBhvr>
                                        <p:cTn id="11" dur="500"/>
                                        <p:tgtEl>
                                          <p:spTgt spid="1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1" fill="hold" nodeType="clickEffect">
                                  <p:stCondLst>
                                    <p:cond delay="0"/>
                                  </p:stCondLst>
                                  <p:childTnLst>
                                    <p:animEffect transition="out" filter="wipe(up)">
                                      <p:cBhvr>
                                        <p:cTn id="15" dur="500"/>
                                        <p:tgtEl>
                                          <p:spTgt spid="16"/>
                                        </p:tgtEl>
                                      </p:cBhvr>
                                    </p:animEffect>
                                    <p:set>
                                      <p:cBhvr>
                                        <p:cTn id="16" dur="1" fill="hold">
                                          <p:stCondLst>
                                            <p:cond delay="499"/>
                                          </p:stCondLst>
                                        </p:cTn>
                                        <p:tgtEl>
                                          <p:spTgt spid="16"/>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16"/>
                                        </p:tgtEl>
                                        <p:attrNameLst>
                                          <p:attrName>style.visibility</p:attrName>
                                        </p:attrNameLst>
                                      </p:cBhvr>
                                      <p:to>
                                        <p:strVal val="visible"/>
                                      </p:to>
                                    </p:set>
                                    <p:animEffect transition="in" filter="wipe(left)">
                                      <p:cBhvr>
                                        <p:cTn id="20" dur="500"/>
                                        <p:tgtEl>
                                          <p:spTgt spid="216"/>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18"/>
                                        </p:tgtEl>
                                        <p:attrNameLst>
                                          <p:attrName>style.visibility</p:attrName>
                                        </p:attrNameLst>
                                      </p:cBhvr>
                                      <p:to>
                                        <p:strVal val="visible"/>
                                      </p:to>
                                    </p:set>
                                    <p:animEffect transition="in" filter="wipe(left)">
                                      <p:cBhvr>
                                        <p:cTn id="24" dur="500"/>
                                        <p:tgtEl>
                                          <p:spTgt spid="2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6" grpId="0"/>
      <p:bldP spid="218" grpId="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grpSp>
        <p:nvGrpSpPr>
          <p:cNvPr id="4" name="Group 3"/>
          <p:cNvGrpSpPr/>
          <p:nvPr/>
        </p:nvGrpSpPr>
        <p:grpSpPr>
          <a:xfrm>
            <a:off x="7748187" y="4179144"/>
            <a:ext cx="2089316" cy="649487"/>
            <a:chOff x="7029730" y="4179144"/>
            <a:chExt cx="2089316" cy="649487"/>
          </a:xfrm>
        </p:grpSpPr>
        <p:sp>
          <p:nvSpPr>
            <p:cNvPr id="144" name="Rectangle 143"/>
            <p:cNvSpPr/>
            <p:nvPr/>
          </p:nvSpPr>
          <p:spPr bwMode="auto">
            <a:xfrm rot="16200000">
              <a:off x="7998188"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68" name="Rectangle 7"/>
            <p:cNvSpPr txBox="1">
              <a:spLocks noChangeArrowheads="1"/>
            </p:cNvSpPr>
            <p:nvPr/>
          </p:nvSpPr>
          <p:spPr bwMode="auto">
            <a:xfrm>
              <a:off x="7398331"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gr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19" name="Group 18"/>
          <p:cNvGrpSpPr/>
          <p:nvPr/>
        </p:nvGrpSpPr>
        <p:grpSpPr>
          <a:xfrm>
            <a:off x="8788319" y="2626219"/>
            <a:ext cx="2728787" cy="1552925"/>
            <a:chOff x="8788319" y="2626219"/>
            <a:chExt cx="2728787" cy="1552925"/>
          </a:xfrm>
        </p:grpSpPr>
        <p:grpSp>
          <p:nvGrpSpPr>
            <p:cNvPr id="9" name="Group 8"/>
            <p:cNvGrpSpPr/>
            <p:nvPr/>
          </p:nvGrpSpPr>
          <p:grpSpPr>
            <a:xfrm>
              <a:off x="9459850" y="2626219"/>
              <a:ext cx="2057256" cy="671253"/>
              <a:chOff x="7691282" y="2792430"/>
              <a:chExt cx="2057256" cy="671253"/>
            </a:xfrm>
          </p:grpSpPr>
          <p:sp>
            <p:nvSpPr>
              <p:cNvPr id="171" name="Rectangle 170"/>
              <p:cNvSpPr/>
              <p:nvPr/>
            </p:nvSpPr>
            <p:spPr bwMode="auto">
              <a:xfrm>
                <a:off x="7691282" y="2792430"/>
                <a:ext cx="1903199"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73" name="TextBox 172"/>
              <p:cNvSpPr txBox="1"/>
              <p:nvPr/>
            </p:nvSpPr>
            <p:spPr>
              <a:xfrm>
                <a:off x="9081036" y="2833070"/>
                <a:ext cx="667502" cy="584775"/>
              </a:xfrm>
              <a:prstGeom prst="rect">
                <a:avLst/>
              </a:prstGeom>
              <a:noFill/>
            </p:spPr>
            <p:txBody>
              <a:bodyPr wrap="square" rtlCol="0">
                <a:spAutoFit/>
              </a:bodyPr>
              <a:lstStyle/>
              <a:p>
                <a:r>
                  <a:rPr lang="en-US" sz="1600" kern="500" spc="-50" dirty="0">
                    <a:solidFill>
                      <a:srgbClr val="BC6200"/>
                    </a:solidFill>
                    <a:latin typeface="Century Gothic" panose="020B0502020202020204" pitchFamily="34" charset="0"/>
                    <a:cs typeface="Vijaya" pitchFamily="34" charset="0"/>
                  </a:rPr>
                  <a:t>198</a:t>
                </a:r>
              </a:p>
              <a:p>
                <a:r>
                  <a:rPr lang="en-US" sz="1600" kern="500" spc="-50" dirty="0">
                    <a:solidFill>
                      <a:srgbClr val="BC6200"/>
                    </a:solidFill>
                    <a:latin typeface="Century Gothic" panose="020B0502020202020204" pitchFamily="34" charset="0"/>
                    <a:cs typeface="Vijaya" pitchFamily="34" charset="0"/>
                  </a:rPr>
                  <a:t>139</a:t>
                </a:r>
                <a:endParaRPr lang="en-US" sz="1200" kern="500" spc="-50" dirty="0">
                  <a:solidFill>
                    <a:srgbClr val="BC6200"/>
                  </a:solidFill>
                  <a:latin typeface="Century Gothic" panose="020B0502020202020204" pitchFamily="34" charset="0"/>
                  <a:cs typeface="Vijaya" pitchFamily="34" charset="0"/>
                </a:endParaRPr>
              </a:p>
            </p:txBody>
          </p:sp>
          <p:sp>
            <p:nvSpPr>
              <p:cNvPr id="174" name="TextBox 173"/>
              <p:cNvSpPr txBox="1"/>
              <p:nvPr/>
            </p:nvSpPr>
            <p:spPr>
              <a:xfrm>
                <a:off x="7691282" y="2833070"/>
                <a:ext cx="1458438" cy="584775"/>
              </a:xfrm>
              <a:prstGeom prst="rect">
                <a:avLst/>
              </a:prstGeom>
              <a:noFill/>
            </p:spPr>
            <p:txBody>
              <a:bodyPr wrap="square" rtlCol="0">
                <a:spAutoFit/>
              </a:bodyPr>
              <a:lstStyle/>
              <a:p>
                <a:pPr algn="r"/>
                <a:r>
                  <a:rPr lang="en-US" sz="1600" kern="500" spc="-50" dirty="0">
                    <a:solidFill>
                      <a:srgbClr val="BC6200"/>
                    </a:solidFill>
                    <a:latin typeface="Century Gothic" panose="020B0502020202020204" pitchFamily="34" charset="0"/>
                    <a:cs typeface="Vijaya" pitchFamily="34" charset="0"/>
                  </a:rPr>
                  <a:t>Smart Phone</a:t>
                </a:r>
                <a:endParaRPr lang="en-US" sz="1400" kern="500" spc="-50" dirty="0">
                  <a:solidFill>
                    <a:srgbClr val="BC6200"/>
                  </a:solidFill>
                  <a:latin typeface="Century Gothic" panose="020B0502020202020204" pitchFamily="34" charset="0"/>
                  <a:cs typeface="Vijaya" pitchFamily="34" charset="0"/>
                </a:endParaRPr>
              </a:p>
              <a:p>
                <a:pPr algn="r"/>
                <a:r>
                  <a:rPr lang="en-US" sz="1600" kern="500" spc="-50" dirty="0">
                    <a:solidFill>
                      <a:srgbClr val="BC6200"/>
                    </a:solidFill>
                    <a:latin typeface="Century Gothic" panose="020B0502020202020204" pitchFamily="34" charset="0"/>
                    <a:cs typeface="Vijaya" pitchFamily="34" charset="0"/>
                  </a:rPr>
                  <a:t>Tablet</a:t>
                </a:r>
                <a:endParaRPr lang="en-US" sz="1200" kern="500" spc="-50" dirty="0">
                  <a:solidFill>
                    <a:srgbClr val="BC6200"/>
                  </a:solidFill>
                  <a:latin typeface="Century Gothic" panose="020B0502020202020204" pitchFamily="34" charset="0"/>
                  <a:cs typeface="Vijaya" pitchFamily="34" charset="0"/>
                </a:endParaRPr>
              </a:p>
            </p:txBody>
          </p:sp>
        </p:grpSp>
        <p:cxnSp>
          <p:nvCxnSpPr>
            <p:cNvPr id="108" name="Straight Connector 107"/>
            <p:cNvCxnSpPr>
              <a:stCxn id="174" idx="1"/>
              <a:endCxn id="168" idx="0"/>
            </p:cNvCxnSpPr>
            <p:nvPr/>
          </p:nvCxnSpPr>
          <p:spPr>
            <a:xfrm flipH="1">
              <a:off x="8788319" y="2959247"/>
              <a:ext cx="671531" cy="1219897"/>
            </a:xfrm>
            <a:prstGeom prst="line">
              <a:avLst/>
            </a:prstGeom>
            <a:ln w="12700">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39"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40" name="Group 39"/>
          <p:cNvGrpSpPr/>
          <p:nvPr/>
        </p:nvGrpSpPr>
        <p:grpSpPr>
          <a:xfrm>
            <a:off x="3348186" y="4900120"/>
            <a:ext cx="1547663" cy="632013"/>
            <a:chOff x="3348186" y="4910268"/>
            <a:chExt cx="1547663" cy="632013"/>
          </a:xfrm>
        </p:grpSpPr>
        <p:sp>
          <p:nvSpPr>
            <p:cNvPr id="41" name="Rectangle 7"/>
            <p:cNvSpPr txBox="1">
              <a:spLocks noChangeArrowheads="1"/>
            </p:cNvSpPr>
            <p:nvPr/>
          </p:nvSpPr>
          <p:spPr bwMode="auto">
            <a:xfrm>
              <a:off x="3491931" y="4910268"/>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42" name="Rectangle 41"/>
            <p:cNvSpPr/>
            <p:nvPr/>
          </p:nvSpPr>
          <p:spPr bwMode="auto">
            <a:xfrm rot="16200000">
              <a:off x="4045818" y="4692249"/>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43" name="Group 42"/>
          <p:cNvGrpSpPr/>
          <p:nvPr/>
        </p:nvGrpSpPr>
        <p:grpSpPr>
          <a:xfrm>
            <a:off x="4953664" y="4900121"/>
            <a:ext cx="1275689" cy="632012"/>
            <a:chOff x="4859684" y="4910269"/>
            <a:chExt cx="1275689" cy="632012"/>
          </a:xfrm>
        </p:grpSpPr>
        <p:sp>
          <p:nvSpPr>
            <p:cNvPr id="44" name="Rectangle 7"/>
            <p:cNvSpPr txBox="1">
              <a:spLocks noChangeArrowheads="1"/>
            </p:cNvSpPr>
            <p:nvPr/>
          </p:nvSpPr>
          <p:spPr bwMode="auto">
            <a:xfrm>
              <a:off x="4907190" y="4910269"/>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45" name="Rectangle 44"/>
            <p:cNvSpPr/>
            <p:nvPr/>
          </p:nvSpPr>
          <p:spPr bwMode="auto">
            <a:xfrm rot="16200000">
              <a:off x="5421329" y="4828236"/>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grpSp>
        <p:nvGrpSpPr>
          <p:cNvPr id="71" name="Group 70"/>
          <p:cNvGrpSpPr/>
          <p:nvPr/>
        </p:nvGrpSpPr>
        <p:grpSpPr>
          <a:xfrm>
            <a:off x="3374670" y="4179144"/>
            <a:ext cx="4312332" cy="649487"/>
            <a:chOff x="3374670" y="4179144"/>
            <a:chExt cx="4312332" cy="649487"/>
          </a:xfrm>
        </p:grpSpPr>
        <p:sp>
          <p:nvSpPr>
            <p:cNvPr id="72"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73" name="Rectangle 72"/>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grpSp>
      <p:sp>
        <p:nvSpPr>
          <p:cNvPr id="74"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75"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7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7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grpSp>
        <p:nvGrpSpPr>
          <p:cNvPr id="32" name="Group 31"/>
          <p:cNvGrpSpPr/>
          <p:nvPr/>
        </p:nvGrpSpPr>
        <p:grpSpPr>
          <a:xfrm>
            <a:off x="-148698" y="6243233"/>
            <a:ext cx="3084336" cy="338554"/>
            <a:chOff x="2460270" y="5827079"/>
            <a:chExt cx="3084336" cy="338554"/>
          </a:xfrm>
        </p:grpSpPr>
        <p:sp>
          <p:nvSpPr>
            <p:cNvPr id="33" name="Rectangle 32"/>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4" name="TextBox 33"/>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2" name="Group 1"/>
          <p:cNvGrpSpPr/>
          <p:nvPr/>
        </p:nvGrpSpPr>
        <p:grpSpPr>
          <a:xfrm>
            <a:off x="-148698" y="6461673"/>
            <a:ext cx="3084335" cy="338554"/>
            <a:chOff x="1032061" y="6032020"/>
            <a:chExt cx="3084335" cy="338554"/>
          </a:xfrm>
        </p:grpSpPr>
        <p:sp>
          <p:nvSpPr>
            <p:cNvPr id="35" name="Rectangle 34"/>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6" name="TextBox 35"/>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2558952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500"/>
                                        <p:tgtEl>
                                          <p:spTgt spid="4"/>
                                        </p:tgtEl>
                                      </p:cBhvr>
                                    </p:animEffect>
                                  </p:childTnLst>
                                </p:cTn>
                              </p:par>
                            </p:childTnLst>
                          </p:cTn>
                        </p:par>
                        <p:par>
                          <p:cTn id="8" fill="hold">
                            <p:stCondLst>
                              <p:cond delay="500"/>
                            </p:stCondLst>
                            <p:childTnLst>
                              <p:par>
                                <p:cTn id="9" presetID="22" presetClass="entr" presetSubtype="4" fill="hold" nodeType="afterEffect">
                                  <p:stCondLst>
                                    <p:cond delay="500"/>
                                  </p:stCondLst>
                                  <p:childTnLst>
                                    <p:set>
                                      <p:cBhvr>
                                        <p:cTn id="10" dur="1" fill="hold">
                                          <p:stCondLst>
                                            <p:cond delay="0"/>
                                          </p:stCondLst>
                                        </p:cTn>
                                        <p:tgtEl>
                                          <p:spTgt spid="19"/>
                                        </p:tgtEl>
                                        <p:attrNameLst>
                                          <p:attrName>style.visibility</p:attrName>
                                        </p:attrNameLst>
                                      </p:cBhvr>
                                      <p:to>
                                        <p:strVal val="visible"/>
                                      </p:to>
                                    </p:set>
                                    <p:animEffect transition="in" filter="wipe(down)">
                                      <p:cBhvr>
                                        <p:cTn id="11" dur="500"/>
                                        <p:tgtEl>
                                          <p:spTgt spid="1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1" fill="hold" nodeType="clickEffect">
                                  <p:stCondLst>
                                    <p:cond delay="0"/>
                                  </p:stCondLst>
                                  <p:childTnLst>
                                    <p:animEffect transition="out" filter="wipe(up)">
                                      <p:cBhvr>
                                        <p:cTn id="15" dur="500"/>
                                        <p:tgtEl>
                                          <p:spTgt spid="19"/>
                                        </p:tgtEl>
                                      </p:cBhvr>
                                    </p:animEffect>
                                    <p:set>
                                      <p:cBhvr>
                                        <p:cTn id="16" dur="1" fill="hold">
                                          <p:stCondLst>
                                            <p:cond delay="499"/>
                                          </p:stCondLst>
                                        </p:cTn>
                                        <p:tgtEl>
                                          <p:spTgt spid="19"/>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74"/>
                                        </p:tgtEl>
                                        <p:attrNameLst>
                                          <p:attrName>style.visibility</p:attrName>
                                        </p:attrNameLst>
                                      </p:cBhvr>
                                      <p:to>
                                        <p:strVal val="visible"/>
                                      </p:to>
                                    </p:set>
                                    <p:animEffect transition="in" filter="wipe(left)">
                                      <p:cBhvr>
                                        <p:cTn id="20" dur="500"/>
                                        <p:tgtEl>
                                          <p:spTgt spid="74"/>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75"/>
                                        </p:tgtEl>
                                        <p:attrNameLst>
                                          <p:attrName>style.visibility</p:attrName>
                                        </p:attrNameLst>
                                      </p:cBhvr>
                                      <p:to>
                                        <p:strVal val="visible"/>
                                      </p:to>
                                    </p:set>
                                    <p:animEffect transition="in" filter="wipe(left)">
                                      <p:cBhvr>
                                        <p:cTn id="24"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p:bldP spid="7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 name="Group 16"/>
          <p:cNvGrpSpPr/>
          <p:nvPr/>
        </p:nvGrpSpPr>
        <p:grpSpPr>
          <a:xfrm>
            <a:off x="394492" y="2321073"/>
            <a:ext cx="10270866" cy="1205771"/>
            <a:chOff x="394492" y="2237943"/>
            <a:chExt cx="10270866" cy="1205771"/>
          </a:xfrm>
        </p:grpSpPr>
        <p:grpSp>
          <p:nvGrpSpPr>
            <p:cNvPr id="76" name="Group 75"/>
            <p:cNvGrpSpPr/>
            <p:nvPr/>
          </p:nvGrpSpPr>
          <p:grpSpPr>
            <a:xfrm>
              <a:off x="754987" y="2237943"/>
              <a:ext cx="9910371" cy="1205771"/>
              <a:chOff x="-11669486" y="-1545133"/>
              <a:chExt cx="2993572" cy="4438942"/>
            </a:xfrm>
          </p:grpSpPr>
          <p:cxnSp>
            <p:nvCxnSpPr>
              <p:cNvPr id="77" name="Straight Connector 76"/>
              <p:cNvCxnSpPr/>
              <p:nvPr/>
            </p:nvCxnSpPr>
            <p:spPr>
              <a:xfrm>
                <a:off x="-11669486" y="2893809"/>
                <a:ext cx="2993572" cy="0"/>
              </a:xfrm>
              <a:prstGeom prst="line">
                <a:avLst/>
              </a:prstGeom>
              <a:ln w="3175">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11669486" y="198860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11669486" y="109428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11669486" y="21084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11669486" y="-661699"/>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11669486" y="-1545133"/>
                <a:ext cx="2993572" cy="0"/>
              </a:xfrm>
              <a:prstGeom prst="line">
                <a:avLst/>
              </a:prstGeom>
              <a:ln w="3175">
                <a:solidFill>
                  <a:srgbClr val="B7FFD8"/>
                </a:solidFill>
              </a:ln>
            </p:spPr>
            <p:style>
              <a:lnRef idx="1">
                <a:schemeClr val="accent1"/>
              </a:lnRef>
              <a:fillRef idx="0">
                <a:schemeClr val="accent1"/>
              </a:fillRef>
              <a:effectRef idx="0">
                <a:schemeClr val="accent1"/>
              </a:effectRef>
              <a:fontRef idx="minor">
                <a:schemeClr val="tx1"/>
              </a:fontRef>
            </p:style>
          </p:cxnSp>
        </p:grpSp>
        <p:sp>
          <p:nvSpPr>
            <p:cNvPr id="86" name="TextBox 85"/>
            <p:cNvSpPr txBox="1"/>
            <p:nvPr/>
          </p:nvSpPr>
          <p:spPr>
            <a:xfrm>
              <a:off x="403326" y="2836543"/>
              <a:ext cx="415498" cy="215444"/>
            </a:xfrm>
            <a:prstGeom prst="rect">
              <a:avLst/>
            </a:prstGeom>
            <a:noFill/>
            <a:ln w="19050">
              <a:noFill/>
            </a:ln>
          </p:spPr>
          <p:txBody>
            <a:bodyPr wrap="none" rtlCol="0">
              <a:spAutoFit/>
            </a:bodyPr>
            <a:lstStyle/>
            <a:p>
              <a:pPr algn="r"/>
              <a:r>
                <a:rPr lang="en-US" sz="800" dirty="0">
                  <a:solidFill>
                    <a:srgbClr val="00B050"/>
                  </a:solidFill>
                </a:rPr>
                <a:t>1,000</a:t>
              </a:r>
            </a:p>
          </p:txBody>
        </p:sp>
        <p:sp>
          <p:nvSpPr>
            <p:cNvPr id="87" name="TextBox 86"/>
            <p:cNvSpPr txBox="1"/>
            <p:nvPr/>
          </p:nvSpPr>
          <p:spPr>
            <a:xfrm>
              <a:off x="394492" y="2372970"/>
              <a:ext cx="415498" cy="215444"/>
            </a:xfrm>
            <a:prstGeom prst="rect">
              <a:avLst/>
            </a:prstGeom>
            <a:noFill/>
            <a:ln w="19050">
              <a:noFill/>
            </a:ln>
          </p:spPr>
          <p:txBody>
            <a:bodyPr wrap="none" rtlCol="0">
              <a:spAutoFit/>
            </a:bodyPr>
            <a:lstStyle/>
            <a:p>
              <a:pPr algn="r"/>
              <a:r>
                <a:rPr lang="en-US" sz="800" dirty="0">
                  <a:solidFill>
                    <a:srgbClr val="00B050"/>
                  </a:solidFill>
                </a:rPr>
                <a:t>2,000</a:t>
              </a:r>
            </a:p>
          </p:txBody>
        </p:sp>
      </p:grpSp>
      <p:grpSp>
        <p:nvGrpSpPr>
          <p:cNvPr id="15" name="Group 14"/>
          <p:cNvGrpSpPr/>
          <p:nvPr/>
        </p:nvGrpSpPr>
        <p:grpSpPr>
          <a:xfrm>
            <a:off x="690880" y="3786709"/>
            <a:ext cx="9977120" cy="2476165"/>
            <a:chOff x="668713" y="1791854"/>
            <a:chExt cx="1690254" cy="2883408"/>
          </a:xfrm>
        </p:grpSpPr>
        <p:cxnSp>
          <p:nvCxnSpPr>
            <p:cNvPr id="4" name="Straight Connector 3"/>
            <p:cNvCxnSpPr/>
            <p:nvPr/>
          </p:nvCxnSpPr>
          <p:spPr>
            <a:xfrm>
              <a:off x="668713" y="179185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a:off x="668713" y="208446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a:off x="668713" y="237707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a:off x="668713" y="266967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a:off x="668713" y="295619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668713" y="3242702"/>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668713" y="3529214"/>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668713" y="3815726"/>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668713" y="4102238"/>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668713" y="4388750"/>
              <a:ext cx="1690254" cy="0"/>
            </a:xfrm>
            <a:prstGeom prst="line">
              <a:avLst/>
            </a:prstGeom>
            <a:ln w="3175">
              <a:solidFill>
                <a:srgbClr val="AFCEEB"/>
              </a:solidFill>
              <a:prstDash val="sysDot"/>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668713" y="4675262"/>
              <a:ext cx="1690254" cy="0"/>
            </a:xfrm>
            <a:prstGeom prst="line">
              <a:avLst/>
            </a:prstGeom>
            <a:ln w="3175">
              <a:solidFill>
                <a:srgbClr val="002060"/>
              </a:solidFill>
              <a:prstDash val="sysDot"/>
            </a:ln>
          </p:spPr>
          <p:style>
            <a:lnRef idx="1">
              <a:schemeClr val="accent1"/>
            </a:lnRef>
            <a:fillRef idx="0">
              <a:schemeClr val="accent1"/>
            </a:fillRef>
            <a:effectRef idx="0">
              <a:schemeClr val="accent1"/>
            </a:effectRef>
            <a:fontRef idx="minor">
              <a:schemeClr val="tx1"/>
            </a:fontRef>
          </p:style>
        </p:cxnSp>
      </p:grpSp>
      <p:sp>
        <p:nvSpPr>
          <p:cNvPr id="358" name="TextBox 357"/>
          <p:cNvSpPr txBox="1"/>
          <p:nvPr/>
        </p:nvSpPr>
        <p:spPr>
          <a:xfrm>
            <a:off x="342131" y="3691925"/>
            <a:ext cx="415498" cy="215444"/>
          </a:xfrm>
          <a:prstGeom prst="rect">
            <a:avLst/>
          </a:prstGeom>
          <a:noFill/>
        </p:spPr>
        <p:txBody>
          <a:bodyPr wrap="none" rtlCol="0">
            <a:spAutoFit/>
          </a:bodyPr>
          <a:lstStyle/>
          <a:p>
            <a:pPr algn="r"/>
            <a:r>
              <a:rPr lang="en-US" sz="800" dirty="0"/>
              <a:t>5,000</a:t>
            </a:r>
          </a:p>
        </p:txBody>
      </p:sp>
      <p:sp>
        <p:nvSpPr>
          <p:cNvPr id="360" name="TextBox 359"/>
          <p:cNvSpPr txBox="1"/>
          <p:nvPr/>
        </p:nvSpPr>
        <p:spPr>
          <a:xfrm>
            <a:off x="342131" y="4169892"/>
            <a:ext cx="415498" cy="215444"/>
          </a:xfrm>
          <a:prstGeom prst="rect">
            <a:avLst/>
          </a:prstGeom>
          <a:noFill/>
        </p:spPr>
        <p:txBody>
          <a:bodyPr wrap="none" rtlCol="0">
            <a:spAutoFit/>
          </a:bodyPr>
          <a:lstStyle/>
          <a:p>
            <a:pPr algn="r"/>
            <a:r>
              <a:rPr lang="en-US" sz="800" dirty="0"/>
              <a:t>4,000</a:t>
            </a:r>
          </a:p>
        </p:txBody>
      </p:sp>
      <p:sp>
        <p:nvSpPr>
          <p:cNvPr id="361" name="TextBox 360"/>
          <p:cNvSpPr txBox="1"/>
          <p:nvPr/>
        </p:nvSpPr>
        <p:spPr>
          <a:xfrm>
            <a:off x="342131" y="4686268"/>
            <a:ext cx="415498" cy="215444"/>
          </a:xfrm>
          <a:prstGeom prst="rect">
            <a:avLst/>
          </a:prstGeom>
          <a:noFill/>
        </p:spPr>
        <p:txBody>
          <a:bodyPr wrap="none" rtlCol="0">
            <a:spAutoFit/>
          </a:bodyPr>
          <a:lstStyle/>
          <a:p>
            <a:pPr algn="r"/>
            <a:r>
              <a:rPr lang="en-US" sz="800" dirty="0"/>
              <a:t>3,000</a:t>
            </a:r>
          </a:p>
        </p:txBody>
      </p:sp>
      <p:sp>
        <p:nvSpPr>
          <p:cNvPr id="362" name="TextBox 361"/>
          <p:cNvSpPr txBox="1"/>
          <p:nvPr/>
        </p:nvSpPr>
        <p:spPr>
          <a:xfrm>
            <a:off x="342131" y="5176467"/>
            <a:ext cx="415498" cy="215444"/>
          </a:xfrm>
          <a:prstGeom prst="rect">
            <a:avLst/>
          </a:prstGeom>
          <a:noFill/>
        </p:spPr>
        <p:txBody>
          <a:bodyPr wrap="none" rtlCol="0">
            <a:spAutoFit/>
          </a:bodyPr>
          <a:lstStyle/>
          <a:p>
            <a:pPr algn="r"/>
            <a:r>
              <a:rPr lang="en-US" sz="800" dirty="0"/>
              <a:t>2,000</a:t>
            </a:r>
          </a:p>
        </p:txBody>
      </p:sp>
      <p:sp>
        <p:nvSpPr>
          <p:cNvPr id="363" name="TextBox 362"/>
          <p:cNvSpPr txBox="1"/>
          <p:nvPr/>
        </p:nvSpPr>
        <p:spPr>
          <a:xfrm>
            <a:off x="342131" y="5666666"/>
            <a:ext cx="415498" cy="215444"/>
          </a:xfrm>
          <a:prstGeom prst="rect">
            <a:avLst/>
          </a:prstGeom>
          <a:noFill/>
        </p:spPr>
        <p:txBody>
          <a:bodyPr wrap="none" rtlCol="0">
            <a:spAutoFit/>
          </a:bodyPr>
          <a:lstStyle/>
          <a:p>
            <a:pPr algn="r"/>
            <a:r>
              <a:rPr lang="en-US" sz="800" dirty="0"/>
              <a:t>1,000</a:t>
            </a:r>
          </a:p>
        </p:txBody>
      </p:sp>
      <p:cxnSp>
        <p:nvCxnSpPr>
          <p:cNvPr id="218" name="Straight Connector 217"/>
          <p:cNvCxnSpPr/>
          <p:nvPr/>
        </p:nvCxnSpPr>
        <p:spPr>
          <a:xfrm flipV="1">
            <a:off x="866085" y="4485445"/>
            <a:ext cx="0" cy="2080461"/>
          </a:xfrm>
          <a:prstGeom prst="line">
            <a:avLst/>
          </a:prstGeom>
          <a:ln w="12700">
            <a:solidFill>
              <a:schemeClr val="accent1">
                <a:lumMod val="50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16" name="Group 15"/>
          <p:cNvGrpSpPr/>
          <p:nvPr/>
        </p:nvGrpSpPr>
        <p:grpSpPr>
          <a:xfrm>
            <a:off x="925750" y="4245964"/>
            <a:ext cx="179902" cy="2074377"/>
            <a:chOff x="925750" y="4245964"/>
            <a:chExt cx="179902" cy="2074377"/>
          </a:xfrm>
        </p:grpSpPr>
        <p:cxnSp>
          <p:nvCxnSpPr>
            <p:cNvPr id="219" name="Straight Connector 218"/>
            <p:cNvCxnSpPr/>
            <p:nvPr/>
          </p:nvCxnSpPr>
          <p:spPr>
            <a:xfrm flipV="1">
              <a:off x="985868" y="4660403"/>
              <a:ext cx="0" cy="1659938"/>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1105652" y="4245964"/>
              <a:ext cx="0" cy="207437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2" name="Straight Connector 301"/>
            <p:cNvCxnSpPr/>
            <p:nvPr/>
          </p:nvCxnSpPr>
          <p:spPr>
            <a:xfrm flipV="1">
              <a:off x="925750" y="4629865"/>
              <a:ext cx="0" cy="1690476"/>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3" name="Straight Connector 302"/>
            <p:cNvCxnSpPr/>
            <p:nvPr/>
          </p:nvCxnSpPr>
          <p:spPr>
            <a:xfrm flipV="1">
              <a:off x="1045534" y="4708391"/>
              <a:ext cx="0" cy="1611950"/>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1341829" y="3691924"/>
            <a:ext cx="232787" cy="2628417"/>
            <a:chOff x="1341829" y="3691924"/>
            <a:chExt cx="232787" cy="2628417"/>
          </a:xfrm>
        </p:grpSpPr>
        <p:cxnSp>
          <p:nvCxnSpPr>
            <p:cNvPr id="222" name="Straight Connector 221"/>
            <p:cNvCxnSpPr/>
            <p:nvPr/>
          </p:nvCxnSpPr>
          <p:spPr>
            <a:xfrm flipV="1">
              <a:off x="134182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3" name="Straight Connector 222"/>
            <p:cNvCxnSpPr/>
            <p:nvPr/>
          </p:nvCxnSpPr>
          <p:spPr>
            <a:xfrm flipV="1">
              <a:off x="1458223"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224" name="Straight Connector 223"/>
            <p:cNvCxnSpPr/>
            <p:nvPr/>
          </p:nvCxnSpPr>
          <p:spPr>
            <a:xfrm flipV="1">
              <a:off x="1574616" y="3691924"/>
              <a:ext cx="0" cy="2628417"/>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6" name="Straight Connector 305"/>
            <p:cNvCxnSpPr/>
            <p:nvPr/>
          </p:nvCxnSpPr>
          <p:spPr>
            <a:xfrm flipV="1">
              <a:off x="1401495"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307" name="Straight Connector 306"/>
            <p:cNvCxnSpPr/>
            <p:nvPr/>
          </p:nvCxnSpPr>
          <p:spPr>
            <a:xfrm flipV="1">
              <a:off x="1517889" y="3752999"/>
              <a:ext cx="0" cy="256734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357" name="TextBox 356"/>
          <p:cNvSpPr txBox="1"/>
          <p:nvPr/>
        </p:nvSpPr>
        <p:spPr>
          <a:xfrm>
            <a:off x="607814"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8:30p</a:t>
            </a:r>
          </a:p>
        </p:txBody>
      </p:sp>
      <p:sp>
        <p:nvSpPr>
          <p:cNvPr id="424" name="TextBox 423"/>
          <p:cNvSpPr txBox="1"/>
          <p:nvPr/>
        </p:nvSpPr>
        <p:spPr>
          <a:xfrm>
            <a:off x="2378083"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9:00p</a:t>
            </a:r>
          </a:p>
        </p:txBody>
      </p:sp>
      <p:sp>
        <p:nvSpPr>
          <p:cNvPr id="428" name="TextBox 427"/>
          <p:cNvSpPr txBox="1"/>
          <p:nvPr/>
        </p:nvSpPr>
        <p:spPr>
          <a:xfrm>
            <a:off x="4137437" y="6405896"/>
            <a:ext cx="513282"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9:30p</a:t>
            </a:r>
          </a:p>
        </p:txBody>
      </p:sp>
      <p:sp>
        <p:nvSpPr>
          <p:cNvPr id="432" name="TextBox 431"/>
          <p:cNvSpPr txBox="1"/>
          <p:nvPr/>
        </p:nvSpPr>
        <p:spPr>
          <a:xfrm>
            <a:off x="5833641"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10:00p</a:t>
            </a:r>
          </a:p>
        </p:txBody>
      </p:sp>
      <p:sp>
        <p:nvSpPr>
          <p:cNvPr id="436" name="TextBox 435"/>
          <p:cNvSpPr txBox="1"/>
          <p:nvPr/>
        </p:nvSpPr>
        <p:spPr>
          <a:xfrm>
            <a:off x="7631976"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10:30p</a:t>
            </a:r>
          </a:p>
        </p:txBody>
      </p:sp>
      <p:sp>
        <p:nvSpPr>
          <p:cNvPr id="437" name="TextBox 436"/>
          <p:cNvSpPr txBox="1"/>
          <p:nvPr/>
        </p:nvSpPr>
        <p:spPr>
          <a:xfrm>
            <a:off x="9409128"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11:00p</a:t>
            </a:r>
          </a:p>
        </p:txBody>
      </p:sp>
      <p:sp>
        <p:nvSpPr>
          <p:cNvPr id="438" name="TextBox 437"/>
          <p:cNvSpPr txBox="1"/>
          <p:nvPr/>
        </p:nvSpPr>
        <p:spPr>
          <a:xfrm>
            <a:off x="10389693" y="6405896"/>
            <a:ext cx="585417"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11:16p</a:t>
            </a:r>
          </a:p>
        </p:txBody>
      </p:sp>
      <p:sp>
        <p:nvSpPr>
          <p:cNvPr id="439" name="TextBox 438"/>
          <p:cNvSpPr txBox="1"/>
          <p:nvPr/>
        </p:nvSpPr>
        <p:spPr>
          <a:xfrm>
            <a:off x="265424" y="6405896"/>
            <a:ext cx="386644" cy="261610"/>
          </a:xfrm>
          <a:prstGeom prst="rect">
            <a:avLst/>
          </a:prstGeom>
          <a:solidFill>
            <a:schemeClr val="bg1"/>
          </a:solidFill>
        </p:spPr>
        <p:txBody>
          <a:bodyPr wrap="none" rtlCol="0">
            <a:spAutoFit/>
          </a:bodyPr>
          <a:lstStyle/>
          <a:p>
            <a:pPr algn="r"/>
            <a:r>
              <a:rPr lang="en-US" sz="1100" dirty="0">
                <a:solidFill>
                  <a:schemeClr val="accent1">
                    <a:lumMod val="50000"/>
                  </a:schemeClr>
                </a:solidFill>
              </a:rPr>
              <a:t>EST</a:t>
            </a:r>
          </a:p>
        </p:txBody>
      </p:sp>
      <p:grpSp>
        <p:nvGrpSpPr>
          <p:cNvPr id="423" name="Group 422"/>
          <p:cNvGrpSpPr/>
          <p:nvPr/>
        </p:nvGrpSpPr>
        <p:grpSpPr>
          <a:xfrm rot="1622498">
            <a:off x="1004115" y="108273"/>
            <a:ext cx="3539266" cy="3383191"/>
            <a:chOff x="955911" y="96682"/>
            <a:chExt cx="3539266" cy="3383191"/>
          </a:xfrm>
        </p:grpSpPr>
        <p:cxnSp>
          <p:nvCxnSpPr>
            <p:cNvPr id="425" name="Straight Connector 424"/>
            <p:cNvCxnSpPr/>
            <p:nvPr/>
          </p:nvCxnSpPr>
          <p:spPr>
            <a:xfrm rot="19977502" flipH="1">
              <a:off x="1990823" y="2430383"/>
              <a:ext cx="294301" cy="1049490"/>
            </a:xfrm>
            <a:prstGeom prst="line">
              <a:avLst/>
            </a:prstGeom>
            <a:ln w="3175">
              <a:solidFill>
                <a:srgbClr val="C00000"/>
              </a:solidFill>
            </a:ln>
          </p:spPr>
          <p:style>
            <a:lnRef idx="1">
              <a:schemeClr val="accent1"/>
            </a:lnRef>
            <a:fillRef idx="0">
              <a:schemeClr val="accent1"/>
            </a:fillRef>
            <a:effectRef idx="0">
              <a:schemeClr val="accent1"/>
            </a:effectRef>
            <a:fontRef idx="minor">
              <a:schemeClr val="tx1"/>
            </a:fontRef>
          </p:style>
        </p:cxnSp>
        <p:grpSp>
          <p:nvGrpSpPr>
            <p:cNvPr id="426" name="Group 425"/>
            <p:cNvGrpSpPr/>
            <p:nvPr/>
          </p:nvGrpSpPr>
          <p:grpSpPr>
            <a:xfrm rot="20820048">
              <a:off x="955911" y="96682"/>
              <a:ext cx="3539266" cy="2166220"/>
              <a:chOff x="5156598" y="904866"/>
              <a:chExt cx="3539266" cy="2166220"/>
            </a:xfrm>
          </p:grpSpPr>
          <p:grpSp>
            <p:nvGrpSpPr>
              <p:cNvPr id="427" name="Group 426"/>
              <p:cNvGrpSpPr/>
              <p:nvPr/>
            </p:nvGrpSpPr>
            <p:grpSpPr>
              <a:xfrm>
                <a:off x="5323604" y="904866"/>
                <a:ext cx="3251510" cy="2082977"/>
                <a:chOff x="6296626" y="1378368"/>
                <a:chExt cx="2576477" cy="1650539"/>
              </a:xfrm>
            </p:grpSpPr>
            <p:pic>
              <p:nvPicPr>
                <p:cNvPr id="435" name="Picture 434"/>
                <p:cNvPicPr>
                  <a:picLocks noChangeAspect="1"/>
                </p:cNvPicPr>
                <p:nvPr/>
              </p:nvPicPr>
              <p:blipFill rotWithShape="1">
                <a:blip r:embed="rId2"/>
                <a:srcRect t="5399" r="14689" b="7157"/>
                <a:stretch/>
              </p:blipFill>
              <p:spPr>
                <a:xfrm>
                  <a:off x="6296626" y="1378368"/>
                  <a:ext cx="2576477" cy="1650539"/>
                </a:xfrm>
                <a:prstGeom prst="rect">
                  <a:avLst/>
                </a:prstGeom>
                <a:solidFill>
                  <a:srgbClr val="FFFFFF">
                    <a:shade val="85000"/>
                  </a:srgbClr>
                </a:solidFill>
                <a:ln w="190500" cap="rnd">
                  <a:solidFill>
                    <a:srgbClr val="FFFFFF"/>
                  </a:solidFill>
                </a:ln>
                <a:effectLst>
                  <a:outerShdw blurRad="50000" algn="tl" rotWithShape="0">
                    <a:srgbClr val="000000">
                      <a:alpha val="41000"/>
                    </a:srgbClr>
                  </a:outerShdw>
                </a:effectLst>
                <a:scene3d>
                  <a:camera prst="orthographicFront"/>
                  <a:lightRig rig="twoPt" dir="t">
                    <a:rot lat="0" lon="0" rev="7800000"/>
                  </a:lightRig>
                </a:scene3d>
                <a:sp3d contourW="6350">
                  <a:bevelT w="50800" h="16510"/>
                  <a:contourClr>
                    <a:srgbClr val="C0C0C0"/>
                  </a:contourClr>
                </a:sp3d>
              </p:spPr>
            </p:pic>
            <p:sp>
              <p:nvSpPr>
                <p:cNvPr id="440" name="Rectangle 439"/>
                <p:cNvSpPr/>
                <p:nvPr/>
              </p:nvSpPr>
              <p:spPr>
                <a:xfrm>
                  <a:off x="6337483" y="1378368"/>
                  <a:ext cx="2478165" cy="161014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3" name="TextBox 432"/>
              <p:cNvSpPr txBox="1"/>
              <p:nvPr/>
            </p:nvSpPr>
            <p:spPr>
              <a:xfrm>
                <a:off x="5156598" y="2732532"/>
                <a:ext cx="3539266" cy="338554"/>
              </a:xfrm>
              <a:prstGeom prst="rect">
                <a:avLst/>
              </a:prstGeom>
              <a:noFill/>
            </p:spPr>
            <p:txBody>
              <a:bodyPr wrap="square" rtlCol="0">
                <a:spAutoFit/>
              </a:bodyPr>
              <a:lstStyle/>
              <a:p>
                <a:pPr algn="ctr"/>
                <a:r>
                  <a:rPr lang="en-US" sz="1600" i="1" dirty="0">
                    <a:solidFill>
                      <a:srgbClr val="0070C0"/>
                    </a:solidFill>
                  </a:rPr>
                  <a:t>First Set – 2</a:t>
                </a:r>
                <a:r>
                  <a:rPr lang="en-US" sz="1600" i="1" baseline="30000" dirty="0">
                    <a:solidFill>
                      <a:srgbClr val="0070C0"/>
                    </a:solidFill>
                  </a:rPr>
                  <a:t>nd</a:t>
                </a:r>
                <a:r>
                  <a:rPr lang="en-US" sz="1600" i="1" dirty="0">
                    <a:solidFill>
                      <a:srgbClr val="0070C0"/>
                    </a:solidFill>
                  </a:rPr>
                  <a:t> tune – peak audience</a:t>
                </a:r>
              </a:p>
            </p:txBody>
          </p:sp>
          <p:pic>
            <p:nvPicPr>
              <p:cNvPr id="434" name="Picture 433"/>
              <p:cNvPicPr>
                <a:picLocks noChangeAspect="1"/>
              </p:cNvPicPr>
              <p:nvPr/>
            </p:nvPicPr>
            <p:blipFill rotWithShape="1">
              <a:blip r:embed="rId3"/>
              <a:srcRect l="3333" t="6114" r="4571" b="12515"/>
              <a:stretch/>
            </p:blipFill>
            <p:spPr>
              <a:xfrm>
                <a:off x="5497238" y="1064731"/>
                <a:ext cx="2904243" cy="1603791"/>
              </a:xfrm>
              <a:prstGeom prst="rect">
                <a:avLst/>
              </a:prstGeom>
            </p:spPr>
          </p:pic>
        </p:grpSp>
      </p:grpSp>
      <p:grpSp>
        <p:nvGrpSpPr>
          <p:cNvPr id="442" name="Group 441"/>
          <p:cNvGrpSpPr/>
          <p:nvPr/>
        </p:nvGrpSpPr>
        <p:grpSpPr>
          <a:xfrm>
            <a:off x="1165317" y="3786709"/>
            <a:ext cx="119785" cy="2533632"/>
            <a:chOff x="1165317" y="3786709"/>
            <a:chExt cx="119785" cy="2533632"/>
          </a:xfrm>
        </p:grpSpPr>
        <p:cxnSp>
          <p:nvCxnSpPr>
            <p:cNvPr id="443" name="Straight Connector 442"/>
            <p:cNvCxnSpPr/>
            <p:nvPr/>
          </p:nvCxnSpPr>
          <p:spPr>
            <a:xfrm flipV="1">
              <a:off x="1225435" y="3822800"/>
              <a:ext cx="0" cy="2497541"/>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a:xfrm flipV="1">
              <a:off x="1165317" y="3905687"/>
              <a:ext cx="0" cy="2414654"/>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a:xfrm flipV="1">
              <a:off x="1285102" y="3786709"/>
              <a:ext cx="0" cy="2533632"/>
            </a:xfrm>
            <a:prstGeom prst="line">
              <a:avLst/>
            </a:prstGeom>
            <a:ln w="12700">
              <a:solidFill>
                <a:srgbClr val="5B9BD5"/>
              </a:solidFill>
              <a:prstDash val="solid"/>
            </a:ln>
          </p:spPr>
          <p:style>
            <a:lnRef idx="1">
              <a:schemeClr val="accent1"/>
            </a:lnRef>
            <a:fillRef idx="0">
              <a:schemeClr val="accent1"/>
            </a:fillRef>
            <a:effectRef idx="0">
              <a:schemeClr val="accent1"/>
            </a:effectRef>
            <a:fontRef idx="minor">
              <a:schemeClr val="tx1"/>
            </a:fontRef>
          </p:style>
        </p:cxnSp>
      </p:grpSp>
      <p:sp>
        <p:nvSpPr>
          <p:cNvPr id="446" name="Isosceles Triangle 445"/>
          <p:cNvSpPr/>
          <p:nvPr/>
        </p:nvSpPr>
        <p:spPr>
          <a:xfrm>
            <a:off x="1140654" y="6604210"/>
            <a:ext cx="224781" cy="193777"/>
          </a:xfrm>
          <a:prstGeom prst="triangle">
            <a:avLst/>
          </a:prstGeom>
          <a:solidFill>
            <a:srgbClr val="0070C0"/>
          </a:solidFill>
          <a:ln w="190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a:p>
        </p:txBody>
      </p:sp>
      <p:sp>
        <p:nvSpPr>
          <p:cNvPr id="80" name="TextBox 79"/>
          <p:cNvSpPr txBox="1"/>
          <p:nvPr/>
        </p:nvSpPr>
        <p:spPr>
          <a:xfrm>
            <a:off x="-61119" y="3508130"/>
            <a:ext cx="1215397" cy="276999"/>
          </a:xfrm>
          <a:prstGeom prst="rect">
            <a:avLst/>
          </a:prstGeom>
          <a:noFill/>
        </p:spPr>
        <p:txBody>
          <a:bodyPr wrap="none" rtlCol="0">
            <a:spAutoFit/>
          </a:bodyPr>
          <a:lstStyle/>
          <a:p>
            <a:pPr algn="r"/>
            <a:r>
              <a:rPr lang="en-US" sz="1200" b="1" dirty="0">
                <a:solidFill>
                  <a:srgbClr val="0070C0"/>
                </a:solidFill>
              </a:rPr>
              <a:t>CBC TELEVISION</a:t>
            </a:r>
          </a:p>
        </p:txBody>
      </p:sp>
      <p:sp>
        <p:nvSpPr>
          <p:cNvPr id="81" name="TextBox 80"/>
          <p:cNvSpPr txBox="1"/>
          <p:nvPr/>
        </p:nvSpPr>
        <p:spPr>
          <a:xfrm rot="16200000">
            <a:off x="-166336" y="4887621"/>
            <a:ext cx="753732" cy="215444"/>
          </a:xfrm>
          <a:prstGeom prst="rect">
            <a:avLst/>
          </a:prstGeom>
          <a:noFill/>
        </p:spPr>
        <p:txBody>
          <a:bodyPr wrap="none" rtlCol="0">
            <a:spAutoFit/>
          </a:bodyPr>
          <a:lstStyle/>
          <a:p>
            <a:pPr algn="r"/>
            <a:r>
              <a:rPr lang="en-US" sz="800" dirty="0">
                <a:solidFill>
                  <a:srgbClr val="1F4E79"/>
                </a:solidFill>
              </a:rPr>
              <a:t>2+ AMA (000)</a:t>
            </a:r>
          </a:p>
        </p:txBody>
      </p:sp>
      <p:pic>
        <p:nvPicPr>
          <p:cNvPr id="82" name="Picture 81"/>
          <p:cNvPicPr>
            <a:picLocks noChangeAspect="1"/>
          </p:cNvPicPr>
          <p:nvPr/>
        </p:nvPicPr>
        <p:blipFill>
          <a:blip r:embed="rId4"/>
          <a:stretch>
            <a:fillRect/>
          </a:stretch>
        </p:blipFill>
        <p:spPr>
          <a:xfrm>
            <a:off x="19250" y="0"/>
            <a:ext cx="1690410" cy="390930"/>
          </a:xfrm>
          <a:prstGeom prst="rect">
            <a:avLst/>
          </a:prstGeom>
        </p:spPr>
      </p:pic>
      <p:sp>
        <p:nvSpPr>
          <p:cNvPr id="55"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2" name="Freeform 1"/>
          <p:cNvSpPr/>
          <p:nvPr/>
        </p:nvSpPr>
        <p:spPr>
          <a:xfrm>
            <a:off x="1286256" y="3096768"/>
            <a:ext cx="286512" cy="146304"/>
          </a:xfrm>
          <a:custGeom>
            <a:avLst/>
            <a:gdLst>
              <a:gd name="connsiteX0" fmla="*/ 0 w 280416"/>
              <a:gd name="connsiteY0" fmla="*/ 91440 h 91440"/>
              <a:gd name="connsiteX1" fmla="*/ 73152 w 280416"/>
              <a:gd name="connsiteY1" fmla="*/ 0 h 91440"/>
              <a:gd name="connsiteX2" fmla="*/ 280416 w 280416"/>
              <a:gd name="connsiteY2" fmla="*/ 67056 h 91440"/>
              <a:gd name="connsiteX0" fmla="*/ 0 w 286512"/>
              <a:gd name="connsiteY0" fmla="*/ 146304 h 146304"/>
              <a:gd name="connsiteX1" fmla="*/ 79248 w 286512"/>
              <a:gd name="connsiteY1" fmla="*/ 0 h 146304"/>
              <a:gd name="connsiteX2" fmla="*/ 286512 w 286512"/>
              <a:gd name="connsiteY2" fmla="*/ 67056 h 146304"/>
            </a:gdLst>
            <a:ahLst/>
            <a:cxnLst>
              <a:cxn ang="0">
                <a:pos x="connsiteX0" y="connsiteY0"/>
              </a:cxn>
              <a:cxn ang="0">
                <a:pos x="connsiteX1" y="connsiteY1"/>
              </a:cxn>
              <a:cxn ang="0">
                <a:pos x="connsiteX2" y="connsiteY2"/>
              </a:cxn>
            </a:cxnLst>
            <a:rect l="l" t="t" r="r" b="b"/>
            <a:pathLst>
              <a:path w="286512" h="146304">
                <a:moveTo>
                  <a:pt x="0" y="146304"/>
                </a:moveTo>
                <a:lnTo>
                  <a:pt x="79248" y="0"/>
                </a:lnTo>
                <a:lnTo>
                  <a:pt x="286512" y="67056"/>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71"/>
          <p:cNvSpPr/>
          <p:nvPr/>
        </p:nvSpPr>
        <p:spPr>
          <a:xfrm>
            <a:off x="1103098" y="3133151"/>
            <a:ext cx="180340" cy="115934"/>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492363 w 11367883"/>
              <a:gd name="connsiteY11" fmla="*/ 285496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492363 w 11367883"/>
              <a:gd name="connsiteY10" fmla="*/ 285496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04683 w 11367883"/>
              <a:gd name="connsiteY6" fmla="*/ 2905760 h 3830320"/>
              <a:gd name="connsiteX7" fmla="*/ 1065643 w 11367883"/>
              <a:gd name="connsiteY7" fmla="*/ 2733040 h 3830320"/>
              <a:gd name="connsiteX8" fmla="*/ 1177403 w 11367883"/>
              <a:gd name="connsiteY8" fmla="*/ 3088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1065643 w 11367883"/>
              <a:gd name="connsiteY6" fmla="*/ 2733040 h 3830320"/>
              <a:gd name="connsiteX7" fmla="*/ 1177403 w 11367883"/>
              <a:gd name="connsiteY7" fmla="*/ 3088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1065643 w 11367883"/>
              <a:gd name="connsiteY5" fmla="*/ 2733040 h 3830320"/>
              <a:gd name="connsiteX6" fmla="*/ 1177403 w 11367883"/>
              <a:gd name="connsiteY6" fmla="*/ 3088640 h 3830320"/>
              <a:gd name="connsiteX7" fmla="*/ 1715883 w 11367883"/>
              <a:gd name="connsiteY7" fmla="*/ 2580640 h 3830320"/>
              <a:gd name="connsiteX8" fmla="*/ 1776843 w 11367883"/>
              <a:gd name="connsiteY8" fmla="*/ 265176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65643 w 11367883"/>
              <a:gd name="connsiteY4" fmla="*/ 2733040 h 3830320"/>
              <a:gd name="connsiteX5" fmla="*/ 1177403 w 11367883"/>
              <a:gd name="connsiteY5" fmla="*/ 3088640 h 3830320"/>
              <a:gd name="connsiteX6" fmla="*/ 1715883 w 11367883"/>
              <a:gd name="connsiteY6" fmla="*/ 2580640 h 3830320"/>
              <a:gd name="connsiteX7" fmla="*/ 1776843 w 11367883"/>
              <a:gd name="connsiteY7" fmla="*/ 2651760 h 3830320"/>
              <a:gd name="connsiteX8" fmla="*/ 1878443 w 11367883"/>
              <a:gd name="connsiteY8" fmla="*/ 2651760 h 3830320"/>
              <a:gd name="connsiteX9" fmla="*/ 1969883 w 11367883"/>
              <a:gd name="connsiteY9" fmla="*/ 2865120 h 3830320"/>
              <a:gd name="connsiteX10" fmla="*/ 2030843 w 11367883"/>
              <a:gd name="connsiteY10" fmla="*/ 2824480 h 3830320"/>
              <a:gd name="connsiteX11" fmla="*/ 2112123 w 11367883"/>
              <a:gd name="connsiteY11" fmla="*/ 265176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31323 w 11367883"/>
              <a:gd name="connsiteY26" fmla="*/ 306832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1065643 w 11367883"/>
              <a:gd name="connsiteY3" fmla="*/ 2733040 h 3830320"/>
              <a:gd name="connsiteX4" fmla="*/ 1177403 w 11367883"/>
              <a:gd name="connsiteY4" fmla="*/ 3088640 h 3830320"/>
              <a:gd name="connsiteX5" fmla="*/ 1715883 w 11367883"/>
              <a:gd name="connsiteY5" fmla="*/ 2580640 h 3830320"/>
              <a:gd name="connsiteX6" fmla="*/ 1776843 w 11367883"/>
              <a:gd name="connsiteY6" fmla="*/ 2651760 h 3830320"/>
              <a:gd name="connsiteX7" fmla="*/ 1878443 w 11367883"/>
              <a:gd name="connsiteY7" fmla="*/ 2651760 h 3830320"/>
              <a:gd name="connsiteX8" fmla="*/ 1969883 w 11367883"/>
              <a:gd name="connsiteY8" fmla="*/ 2865120 h 3830320"/>
              <a:gd name="connsiteX9" fmla="*/ 2030843 w 11367883"/>
              <a:gd name="connsiteY9" fmla="*/ 2824480 h 3830320"/>
              <a:gd name="connsiteX10" fmla="*/ 2112123 w 11367883"/>
              <a:gd name="connsiteY10" fmla="*/ 2651760 h 3830320"/>
              <a:gd name="connsiteX11" fmla="*/ 2183243 w 11367883"/>
              <a:gd name="connsiteY11" fmla="*/ 2702560 h 3830320"/>
              <a:gd name="connsiteX12" fmla="*/ 2234043 w 11367883"/>
              <a:gd name="connsiteY12" fmla="*/ 264160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31323 w 11367883"/>
              <a:gd name="connsiteY25" fmla="*/ 306832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459083 w 11367883"/>
              <a:gd name="connsiteY38" fmla="*/ 313944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5408 w 11373291"/>
              <a:gd name="connsiteY0" fmla="*/ 2709119 h 3830320"/>
              <a:gd name="connsiteX1" fmla="*/ 86431 w 11373291"/>
              <a:gd name="connsiteY1" fmla="*/ 2963762 h 3830320"/>
              <a:gd name="connsiteX2" fmla="*/ 1071051 w 11373291"/>
              <a:gd name="connsiteY2" fmla="*/ 2733040 h 3830320"/>
              <a:gd name="connsiteX3" fmla="*/ 1182811 w 11373291"/>
              <a:gd name="connsiteY3" fmla="*/ 3088640 h 3830320"/>
              <a:gd name="connsiteX4" fmla="*/ 1721291 w 11373291"/>
              <a:gd name="connsiteY4" fmla="*/ 2580640 h 3830320"/>
              <a:gd name="connsiteX5" fmla="*/ 1782251 w 11373291"/>
              <a:gd name="connsiteY5" fmla="*/ 2651760 h 3830320"/>
              <a:gd name="connsiteX6" fmla="*/ 1883851 w 11373291"/>
              <a:gd name="connsiteY6" fmla="*/ 2651760 h 3830320"/>
              <a:gd name="connsiteX7" fmla="*/ 1975291 w 11373291"/>
              <a:gd name="connsiteY7" fmla="*/ 2865120 h 3830320"/>
              <a:gd name="connsiteX8" fmla="*/ 2036251 w 11373291"/>
              <a:gd name="connsiteY8" fmla="*/ 2824480 h 3830320"/>
              <a:gd name="connsiteX9" fmla="*/ 2117531 w 11373291"/>
              <a:gd name="connsiteY9" fmla="*/ 2651760 h 3830320"/>
              <a:gd name="connsiteX10" fmla="*/ 2188651 w 11373291"/>
              <a:gd name="connsiteY10" fmla="*/ 2702560 h 3830320"/>
              <a:gd name="connsiteX11" fmla="*/ 2239451 w 11373291"/>
              <a:gd name="connsiteY11" fmla="*/ 2641600 h 3830320"/>
              <a:gd name="connsiteX12" fmla="*/ 2320731 w 11373291"/>
              <a:gd name="connsiteY12" fmla="*/ 2733040 h 3830320"/>
              <a:gd name="connsiteX13" fmla="*/ 2402011 w 11373291"/>
              <a:gd name="connsiteY13" fmla="*/ 2672080 h 3830320"/>
              <a:gd name="connsiteX14" fmla="*/ 2432491 w 11373291"/>
              <a:gd name="connsiteY14" fmla="*/ 2773680 h 3830320"/>
              <a:gd name="connsiteX15" fmla="*/ 2503611 w 11373291"/>
              <a:gd name="connsiteY15" fmla="*/ 2702560 h 3830320"/>
              <a:gd name="connsiteX16" fmla="*/ 2584891 w 11373291"/>
              <a:gd name="connsiteY16" fmla="*/ 2814320 h 3830320"/>
              <a:gd name="connsiteX17" fmla="*/ 2676331 w 11373291"/>
              <a:gd name="connsiteY17" fmla="*/ 2641600 h 3830320"/>
              <a:gd name="connsiteX18" fmla="*/ 2788091 w 11373291"/>
              <a:gd name="connsiteY18" fmla="*/ 2651760 h 3830320"/>
              <a:gd name="connsiteX19" fmla="*/ 2910011 w 11373291"/>
              <a:gd name="connsiteY19" fmla="*/ 2834640 h 3830320"/>
              <a:gd name="connsiteX20" fmla="*/ 2970971 w 11373291"/>
              <a:gd name="connsiteY20" fmla="*/ 2722880 h 3830320"/>
              <a:gd name="connsiteX21" fmla="*/ 2970971 w 11373291"/>
              <a:gd name="connsiteY21" fmla="*/ 2722880 h 3830320"/>
              <a:gd name="connsiteX22" fmla="*/ 3153851 w 11373291"/>
              <a:gd name="connsiteY22" fmla="*/ 2804160 h 3830320"/>
              <a:gd name="connsiteX23" fmla="*/ 3245291 w 11373291"/>
              <a:gd name="connsiteY23" fmla="*/ 2956560 h 3830320"/>
              <a:gd name="connsiteX24" fmla="*/ 3336731 w 11373291"/>
              <a:gd name="connsiteY24" fmla="*/ 3068320 h 3830320"/>
              <a:gd name="connsiteX25" fmla="*/ 3367211 w 11373291"/>
              <a:gd name="connsiteY25" fmla="*/ 2875280 h 3830320"/>
              <a:gd name="connsiteX26" fmla="*/ 3438331 w 11373291"/>
              <a:gd name="connsiteY26" fmla="*/ 1544320 h 3830320"/>
              <a:gd name="connsiteX27" fmla="*/ 3570411 w 11373291"/>
              <a:gd name="connsiteY27" fmla="*/ 2377440 h 3830320"/>
              <a:gd name="connsiteX28" fmla="*/ 3641531 w 11373291"/>
              <a:gd name="connsiteY28" fmla="*/ 2489200 h 3830320"/>
              <a:gd name="connsiteX29" fmla="*/ 3722811 w 11373291"/>
              <a:gd name="connsiteY29" fmla="*/ 2600960 h 3830320"/>
              <a:gd name="connsiteX30" fmla="*/ 3783771 w 11373291"/>
              <a:gd name="connsiteY30" fmla="*/ 2753360 h 3830320"/>
              <a:gd name="connsiteX31" fmla="*/ 3875211 w 11373291"/>
              <a:gd name="connsiteY31" fmla="*/ 2997200 h 3830320"/>
              <a:gd name="connsiteX32" fmla="*/ 3915851 w 11373291"/>
              <a:gd name="connsiteY32" fmla="*/ 2773680 h 3830320"/>
              <a:gd name="connsiteX33" fmla="*/ 4047931 w 11373291"/>
              <a:gd name="connsiteY33" fmla="*/ 2672080 h 3830320"/>
              <a:gd name="connsiteX34" fmla="*/ 4108891 w 11373291"/>
              <a:gd name="connsiteY34" fmla="*/ 2804160 h 3830320"/>
              <a:gd name="connsiteX35" fmla="*/ 4159691 w 11373291"/>
              <a:gd name="connsiteY35" fmla="*/ 2702560 h 3830320"/>
              <a:gd name="connsiteX36" fmla="*/ 4301931 w 11373291"/>
              <a:gd name="connsiteY36" fmla="*/ 2560320 h 3830320"/>
              <a:gd name="connsiteX37" fmla="*/ 4464491 w 11373291"/>
              <a:gd name="connsiteY37" fmla="*/ 3139440 h 3830320"/>
              <a:gd name="connsiteX38" fmla="*/ 4545771 w 11373291"/>
              <a:gd name="connsiteY38" fmla="*/ 3048000 h 3830320"/>
              <a:gd name="connsiteX39" fmla="*/ 4576251 w 11373291"/>
              <a:gd name="connsiteY39" fmla="*/ 1737360 h 3830320"/>
              <a:gd name="connsiteX40" fmla="*/ 4637211 w 11373291"/>
              <a:gd name="connsiteY40" fmla="*/ 1330960 h 3830320"/>
              <a:gd name="connsiteX41" fmla="*/ 4759131 w 11373291"/>
              <a:gd name="connsiteY41" fmla="*/ 1910080 h 3830320"/>
              <a:gd name="connsiteX42" fmla="*/ 4931851 w 11373291"/>
              <a:gd name="connsiteY42" fmla="*/ 2255520 h 3830320"/>
              <a:gd name="connsiteX43" fmla="*/ 4992811 w 11373291"/>
              <a:gd name="connsiteY43" fmla="*/ 2570480 h 3830320"/>
              <a:gd name="connsiteX44" fmla="*/ 5063931 w 11373291"/>
              <a:gd name="connsiteY44" fmla="*/ 2458720 h 3830320"/>
              <a:gd name="connsiteX45" fmla="*/ 5063931 w 11373291"/>
              <a:gd name="connsiteY45" fmla="*/ 2458720 h 3830320"/>
              <a:gd name="connsiteX46" fmla="*/ 5236651 w 11373291"/>
              <a:gd name="connsiteY46" fmla="*/ 2286000 h 3830320"/>
              <a:gd name="connsiteX47" fmla="*/ 5358571 w 11373291"/>
              <a:gd name="connsiteY47" fmla="*/ 2448560 h 3830320"/>
              <a:gd name="connsiteX48" fmla="*/ 5399211 w 11373291"/>
              <a:gd name="connsiteY48" fmla="*/ 2204720 h 3830320"/>
              <a:gd name="connsiteX49" fmla="*/ 5490651 w 11373291"/>
              <a:gd name="connsiteY49" fmla="*/ 2357120 h 3830320"/>
              <a:gd name="connsiteX50" fmla="*/ 5602411 w 11373291"/>
              <a:gd name="connsiteY50" fmla="*/ 2661920 h 3830320"/>
              <a:gd name="connsiteX51" fmla="*/ 5683691 w 11373291"/>
              <a:gd name="connsiteY51" fmla="*/ 2519680 h 3830320"/>
              <a:gd name="connsiteX52" fmla="*/ 5744651 w 11373291"/>
              <a:gd name="connsiteY52" fmla="*/ 1920240 h 3830320"/>
              <a:gd name="connsiteX53" fmla="*/ 5764971 w 11373291"/>
              <a:gd name="connsiteY53" fmla="*/ 1605280 h 3830320"/>
              <a:gd name="connsiteX54" fmla="*/ 5825931 w 11373291"/>
              <a:gd name="connsiteY54" fmla="*/ 1463040 h 3830320"/>
              <a:gd name="connsiteX55" fmla="*/ 5886891 w 11373291"/>
              <a:gd name="connsiteY55" fmla="*/ 1706880 h 3830320"/>
              <a:gd name="connsiteX56" fmla="*/ 5886891 w 11373291"/>
              <a:gd name="connsiteY56" fmla="*/ 1706880 h 3830320"/>
              <a:gd name="connsiteX57" fmla="*/ 5998651 w 11373291"/>
              <a:gd name="connsiteY57" fmla="*/ 1625600 h 3830320"/>
              <a:gd name="connsiteX58" fmla="*/ 6069771 w 11373291"/>
              <a:gd name="connsiteY58" fmla="*/ 1615440 h 3830320"/>
              <a:gd name="connsiteX59" fmla="*/ 6110411 w 11373291"/>
              <a:gd name="connsiteY59" fmla="*/ 1859280 h 3830320"/>
              <a:gd name="connsiteX60" fmla="*/ 6212011 w 11373291"/>
              <a:gd name="connsiteY60" fmla="*/ 1910080 h 3830320"/>
              <a:gd name="connsiteX61" fmla="*/ 6262811 w 11373291"/>
              <a:gd name="connsiteY61" fmla="*/ 2082800 h 3830320"/>
              <a:gd name="connsiteX62" fmla="*/ 6354251 w 11373291"/>
              <a:gd name="connsiteY62" fmla="*/ 2082800 h 3830320"/>
              <a:gd name="connsiteX63" fmla="*/ 6425371 w 11373291"/>
              <a:gd name="connsiteY63" fmla="*/ 1971040 h 3830320"/>
              <a:gd name="connsiteX64" fmla="*/ 6506651 w 11373291"/>
              <a:gd name="connsiteY64" fmla="*/ 2042160 h 3830320"/>
              <a:gd name="connsiteX65" fmla="*/ 6547291 w 11373291"/>
              <a:gd name="connsiteY65" fmla="*/ 2001520 h 3830320"/>
              <a:gd name="connsiteX66" fmla="*/ 6669211 w 11373291"/>
              <a:gd name="connsiteY66" fmla="*/ 1219200 h 3830320"/>
              <a:gd name="connsiteX67" fmla="*/ 6750491 w 11373291"/>
              <a:gd name="connsiteY67" fmla="*/ 1148080 h 3830320"/>
              <a:gd name="connsiteX68" fmla="*/ 6811451 w 11373291"/>
              <a:gd name="connsiteY68" fmla="*/ 1259840 h 3830320"/>
              <a:gd name="connsiteX69" fmla="*/ 6841931 w 11373291"/>
              <a:gd name="connsiteY69" fmla="*/ 1767840 h 3830320"/>
              <a:gd name="connsiteX70" fmla="*/ 6892731 w 11373291"/>
              <a:gd name="connsiteY70" fmla="*/ 1899920 h 3830320"/>
              <a:gd name="connsiteX71" fmla="*/ 6974011 w 11373291"/>
              <a:gd name="connsiteY71" fmla="*/ 1981200 h 3830320"/>
              <a:gd name="connsiteX72" fmla="*/ 7034971 w 11373291"/>
              <a:gd name="connsiteY72" fmla="*/ 2468880 h 3830320"/>
              <a:gd name="connsiteX73" fmla="*/ 7126411 w 11373291"/>
              <a:gd name="connsiteY73" fmla="*/ 680720 h 3830320"/>
              <a:gd name="connsiteX74" fmla="*/ 7207691 w 11373291"/>
              <a:gd name="connsiteY74" fmla="*/ 436880 h 3830320"/>
              <a:gd name="connsiteX75" fmla="*/ 7268651 w 11373291"/>
              <a:gd name="connsiteY75" fmla="*/ 335280 h 3830320"/>
              <a:gd name="connsiteX76" fmla="*/ 7278811 w 11373291"/>
              <a:gd name="connsiteY76" fmla="*/ 152400 h 3830320"/>
              <a:gd name="connsiteX77" fmla="*/ 7380411 w 11373291"/>
              <a:gd name="connsiteY77" fmla="*/ 0 h 3830320"/>
              <a:gd name="connsiteX78" fmla="*/ 7441371 w 11373291"/>
              <a:gd name="connsiteY78" fmla="*/ 609600 h 3830320"/>
              <a:gd name="connsiteX79" fmla="*/ 7522651 w 11373291"/>
              <a:gd name="connsiteY79" fmla="*/ 650240 h 3830320"/>
              <a:gd name="connsiteX80" fmla="*/ 7542971 w 11373291"/>
              <a:gd name="connsiteY80" fmla="*/ 1341120 h 3830320"/>
              <a:gd name="connsiteX81" fmla="*/ 7695371 w 11373291"/>
              <a:gd name="connsiteY81" fmla="*/ 1615440 h 3830320"/>
              <a:gd name="connsiteX82" fmla="*/ 7847771 w 11373291"/>
              <a:gd name="connsiteY82" fmla="*/ 2092960 h 3830320"/>
              <a:gd name="connsiteX83" fmla="*/ 7949371 w 11373291"/>
              <a:gd name="connsiteY83" fmla="*/ 2204720 h 3830320"/>
              <a:gd name="connsiteX84" fmla="*/ 8020491 w 11373291"/>
              <a:gd name="connsiteY84" fmla="*/ 2397760 h 3830320"/>
              <a:gd name="connsiteX85" fmla="*/ 8111931 w 11373291"/>
              <a:gd name="connsiteY85" fmla="*/ 2428240 h 3830320"/>
              <a:gd name="connsiteX86" fmla="*/ 8264331 w 11373291"/>
              <a:gd name="connsiteY86" fmla="*/ 2600960 h 3830320"/>
              <a:gd name="connsiteX87" fmla="*/ 8335451 w 11373291"/>
              <a:gd name="connsiteY87" fmla="*/ 2743200 h 3830320"/>
              <a:gd name="connsiteX88" fmla="*/ 8416731 w 11373291"/>
              <a:gd name="connsiteY88" fmla="*/ 2489200 h 3830320"/>
              <a:gd name="connsiteX89" fmla="*/ 8528491 w 11373291"/>
              <a:gd name="connsiteY89" fmla="*/ 2743200 h 3830320"/>
              <a:gd name="connsiteX90" fmla="*/ 8599611 w 11373291"/>
              <a:gd name="connsiteY90" fmla="*/ 2804160 h 3830320"/>
              <a:gd name="connsiteX91" fmla="*/ 8640251 w 11373291"/>
              <a:gd name="connsiteY91" fmla="*/ 2804160 h 3830320"/>
              <a:gd name="connsiteX92" fmla="*/ 8802811 w 11373291"/>
              <a:gd name="connsiteY92" fmla="*/ 2865120 h 3830320"/>
              <a:gd name="connsiteX93" fmla="*/ 8894251 w 11373291"/>
              <a:gd name="connsiteY93" fmla="*/ 2915920 h 3830320"/>
              <a:gd name="connsiteX94" fmla="*/ 9006011 w 11373291"/>
              <a:gd name="connsiteY94" fmla="*/ 2804160 h 3830320"/>
              <a:gd name="connsiteX95" fmla="*/ 9087291 w 11373291"/>
              <a:gd name="connsiteY95" fmla="*/ 2946400 h 3830320"/>
              <a:gd name="connsiteX96" fmla="*/ 9127931 w 11373291"/>
              <a:gd name="connsiteY96" fmla="*/ 3108960 h 3830320"/>
              <a:gd name="connsiteX97" fmla="*/ 9229531 w 11373291"/>
              <a:gd name="connsiteY97" fmla="*/ 3139440 h 3830320"/>
              <a:gd name="connsiteX98" fmla="*/ 9310811 w 11373291"/>
              <a:gd name="connsiteY98" fmla="*/ 3210560 h 3830320"/>
              <a:gd name="connsiteX99" fmla="*/ 9381931 w 11373291"/>
              <a:gd name="connsiteY99" fmla="*/ 3261360 h 3830320"/>
              <a:gd name="connsiteX100" fmla="*/ 9442891 w 11373291"/>
              <a:gd name="connsiteY100" fmla="*/ 3352800 h 3830320"/>
              <a:gd name="connsiteX101" fmla="*/ 9483531 w 11373291"/>
              <a:gd name="connsiteY101" fmla="*/ 3261360 h 3830320"/>
              <a:gd name="connsiteX102" fmla="*/ 9514011 w 11373291"/>
              <a:gd name="connsiteY102" fmla="*/ 3281680 h 3830320"/>
              <a:gd name="connsiteX103" fmla="*/ 9585131 w 11373291"/>
              <a:gd name="connsiteY103" fmla="*/ 3068320 h 3830320"/>
              <a:gd name="connsiteX104" fmla="*/ 9778171 w 11373291"/>
              <a:gd name="connsiteY104" fmla="*/ 3434080 h 3830320"/>
              <a:gd name="connsiteX105" fmla="*/ 9879771 w 11373291"/>
              <a:gd name="connsiteY105" fmla="*/ 3413760 h 3830320"/>
              <a:gd name="connsiteX106" fmla="*/ 9950891 w 11373291"/>
              <a:gd name="connsiteY106" fmla="*/ 3495040 h 3830320"/>
              <a:gd name="connsiteX107" fmla="*/ 10052491 w 11373291"/>
              <a:gd name="connsiteY107" fmla="*/ 3393440 h 3830320"/>
              <a:gd name="connsiteX108" fmla="*/ 10143931 w 11373291"/>
              <a:gd name="connsiteY108" fmla="*/ 3505200 h 3830320"/>
              <a:gd name="connsiteX109" fmla="*/ 10296331 w 11373291"/>
              <a:gd name="connsiteY109" fmla="*/ 3474720 h 3830320"/>
              <a:gd name="connsiteX110" fmla="*/ 10367451 w 11373291"/>
              <a:gd name="connsiteY110" fmla="*/ 3616960 h 3830320"/>
              <a:gd name="connsiteX111" fmla="*/ 10448731 w 11373291"/>
              <a:gd name="connsiteY111" fmla="*/ 3495040 h 3830320"/>
              <a:gd name="connsiteX112" fmla="*/ 10590971 w 11373291"/>
              <a:gd name="connsiteY112" fmla="*/ 3606800 h 3830320"/>
              <a:gd name="connsiteX113" fmla="*/ 10641771 w 11373291"/>
              <a:gd name="connsiteY113" fmla="*/ 3718560 h 3830320"/>
              <a:gd name="connsiteX114" fmla="*/ 10723051 w 11373291"/>
              <a:gd name="connsiteY114" fmla="*/ 3606800 h 3830320"/>
              <a:gd name="connsiteX115" fmla="*/ 10865291 w 11373291"/>
              <a:gd name="connsiteY115" fmla="*/ 3738880 h 3830320"/>
              <a:gd name="connsiteX116" fmla="*/ 10946571 w 11373291"/>
              <a:gd name="connsiteY116" fmla="*/ 3637280 h 3830320"/>
              <a:gd name="connsiteX117" fmla="*/ 11139611 w 11373291"/>
              <a:gd name="connsiteY117" fmla="*/ 3728720 h 3830320"/>
              <a:gd name="connsiteX118" fmla="*/ 11241211 w 11373291"/>
              <a:gd name="connsiteY118" fmla="*/ 3830320 h 3830320"/>
              <a:gd name="connsiteX119" fmla="*/ 11373291 w 11373291"/>
              <a:gd name="connsiteY119" fmla="*/ 3779520 h 3830320"/>
              <a:gd name="connsiteX120" fmla="*/ 11373291 w 11373291"/>
              <a:gd name="connsiteY120" fmla="*/ 3779520 h 3830320"/>
              <a:gd name="connsiteX0" fmla="*/ 0 w 11367883"/>
              <a:gd name="connsiteY0" fmla="*/ 2709119 h 3830320"/>
              <a:gd name="connsiteX1" fmla="*/ 1065643 w 11367883"/>
              <a:gd name="connsiteY1" fmla="*/ 2733040 h 3830320"/>
              <a:gd name="connsiteX2" fmla="*/ 1177403 w 11367883"/>
              <a:gd name="connsiteY2" fmla="*/ 3088640 h 3830320"/>
              <a:gd name="connsiteX3" fmla="*/ 1715883 w 11367883"/>
              <a:gd name="connsiteY3" fmla="*/ 2580640 h 3830320"/>
              <a:gd name="connsiteX4" fmla="*/ 1776843 w 11367883"/>
              <a:gd name="connsiteY4" fmla="*/ 2651760 h 3830320"/>
              <a:gd name="connsiteX5" fmla="*/ 1878443 w 11367883"/>
              <a:gd name="connsiteY5" fmla="*/ 2651760 h 3830320"/>
              <a:gd name="connsiteX6" fmla="*/ 1969883 w 11367883"/>
              <a:gd name="connsiteY6" fmla="*/ 2865120 h 3830320"/>
              <a:gd name="connsiteX7" fmla="*/ 2030843 w 11367883"/>
              <a:gd name="connsiteY7" fmla="*/ 2824480 h 3830320"/>
              <a:gd name="connsiteX8" fmla="*/ 2112123 w 11367883"/>
              <a:gd name="connsiteY8" fmla="*/ 2651760 h 3830320"/>
              <a:gd name="connsiteX9" fmla="*/ 2183243 w 11367883"/>
              <a:gd name="connsiteY9" fmla="*/ 2702560 h 3830320"/>
              <a:gd name="connsiteX10" fmla="*/ 2234043 w 11367883"/>
              <a:gd name="connsiteY10" fmla="*/ 2641600 h 3830320"/>
              <a:gd name="connsiteX11" fmla="*/ 2315323 w 11367883"/>
              <a:gd name="connsiteY11" fmla="*/ 273304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31323 w 11367883"/>
              <a:gd name="connsiteY23" fmla="*/ 306832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459083 w 11367883"/>
              <a:gd name="connsiteY36" fmla="*/ 313944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0302240"/>
              <a:gd name="connsiteY0" fmla="*/ 2733040 h 3830320"/>
              <a:gd name="connsiteX1" fmla="*/ 111760 w 10302240"/>
              <a:gd name="connsiteY1" fmla="*/ 3088640 h 3830320"/>
              <a:gd name="connsiteX2" fmla="*/ 650240 w 10302240"/>
              <a:gd name="connsiteY2" fmla="*/ 2580640 h 3830320"/>
              <a:gd name="connsiteX3" fmla="*/ 711200 w 10302240"/>
              <a:gd name="connsiteY3" fmla="*/ 2651760 h 3830320"/>
              <a:gd name="connsiteX4" fmla="*/ 812800 w 10302240"/>
              <a:gd name="connsiteY4" fmla="*/ 2651760 h 3830320"/>
              <a:gd name="connsiteX5" fmla="*/ 904240 w 10302240"/>
              <a:gd name="connsiteY5" fmla="*/ 2865120 h 3830320"/>
              <a:gd name="connsiteX6" fmla="*/ 965200 w 10302240"/>
              <a:gd name="connsiteY6" fmla="*/ 2824480 h 3830320"/>
              <a:gd name="connsiteX7" fmla="*/ 1046480 w 10302240"/>
              <a:gd name="connsiteY7" fmla="*/ 2651760 h 3830320"/>
              <a:gd name="connsiteX8" fmla="*/ 1117600 w 10302240"/>
              <a:gd name="connsiteY8" fmla="*/ 2702560 h 3830320"/>
              <a:gd name="connsiteX9" fmla="*/ 1168400 w 10302240"/>
              <a:gd name="connsiteY9" fmla="*/ 2641600 h 3830320"/>
              <a:gd name="connsiteX10" fmla="*/ 1249680 w 10302240"/>
              <a:gd name="connsiteY10" fmla="*/ 2733040 h 3830320"/>
              <a:gd name="connsiteX11" fmla="*/ 1330960 w 10302240"/>
              <a:gd name="connsiteY11" fmla="*/ 2672080 h 3830320"/>
              <a:gd name="connsiteX12" fmla="*/ 1361440 w 10302240"/>
              <a:gd name="connsiteY12" fmla="*/ 2773680 h 3830320"/>
              <a:gd name="connsiteX13" fmla="*/ 1432560 w 10302240"/>
              <a:gd name="connsiteY13" fmla="*/ 2702560 h 3830320"/>
              <a:gd name="connsiteX14" fmla="*/ 1513840 w 10302240"/>
              <a:gd name="connsiteY14" fmla="*/ 2814320 h 3830320"/>
              <a:gd name="connsiteX15" fmla="*/ 1605280 w 10302240"/>
              <a:gd name="connsiteY15" fmla="*/ 2641600 h 3830320"/>
              <a:gd name="connsiteX16" fmla="*/ 1717040 w 10302240"/>
              <a:gd name="connsiteY16" fmla="*/ 2651760 h 3830320"/>
              <a:gd name="connsiteX17" fmla="*/ 1838960 w 10302240"/>
              <a:gd name="connsiteY17" fmla="*/ 2834640 h 3830320"/>
              <a:gd name="connsiteX18" fmla="*/ 1899920 w 10302240"/>
              <a:gd name="connsiteY18" fmla="*/ 2722880 h 3830320"/>
              <a:gd name="connsiteX19" fmla="*/ 1899920 w 10302240"/>
              <a:gd name="connsiteY19" fmla="*/ 2722880 h 3830320"/>
              <a:gd name="connsiteX20" fmla="*/ 2082800 w 10302240"/>
              <a:gd name="connsiteY20" fmla="*/ 2804160 h 3830320"/>
              <a:gd name="connsiteX21" fmla="*/ 2174240 w 10302240"/>
              <a:gd name="connsiteY21" fmla="*/ 2956560 h 3830320"/>
              <a:gd name="connsiteX22" fmla="*/ 2265680 w 10302240"/>
              <a:gd name="connsiteY22" fmla="*/ 3068320 h 3830320"/>
              <a:gd name="connsiteX23" fmla="*/ 2296160 w 10302240"/>
              <a:gd name="connsiteY23" fmla="*/ 2875280 h 3830320"/>
              <a:gd name="connsiteX24" fmla="*/ 2367280 w 10302240"/>
              <a:gd name="connsiteY24" fmla="*/ 1544320 h 3830320"/>
              <a:gd name="connsiteX25" fmla="*/ 2499360 w 10302240"/>
              <a:gd name="connsiteY25" fmla="*/ 2377440 h 3830320"/>
              <a:gd name="connsiteX26" fmla="*/ 2570480 w 10302240"/>
              <a:gd name="connsiteY26" fmla="*/ 2489200 h 3830320"/>
              <a:gd name="connsiteX27" fmla="*/ 2651760 w 10302240"/>
              <a:gd name="connsiteY27" fmla="*/ 2600960 h 3830320"/>
              <a:gd name="connsiteX28" fmla="*/ 2712720 w 10302240"/>
              <a:gd name="connsiteY28" fmla="*/ 2753360 h 3830320"/>
              <a:gd name="connsiteX29" fmla="*/ 2804160 w 10302240"/>
              <a:gd name="connsiteY29" fmla="*/ 2997200 h 3830320"/>
              <a:gd name="connsiteX30" fmla="*/ 2844800 w 10302240"/>
              <a:gd name="connsiteY30" fmla="*/ 2773680 h 3830320"/>
              <a:gd name="connsiteX31" fmla="*/ 2976880 w 10302240"/>
              <a:gd name="connsiteY31" fmla="*/ 2672080 h 3830320"/>
              <a:gd name="connsiteX32" fmla="*/ 3037840 w 10302240"/>
              <a:gd name="connsiteY32" fmla="*/ 2804160 h 3830320"/>
              <a:gd name="connsiteX33" fmla="*/ 3088640 w 10302240"/>
              <a:gd name="connsiteY33" fmla="*/ 2702560 h 3830320"/>
              <a:gd name="connsiteX34" fmla="*/ 3230880 w 10302240"/>
              <a:gd name="connsiteY34" fmla="*/ 2560320 h 3830320"/>
              <a:gd name="connsiteX35" fmla="*/ 3393440 w 10302240"/>
              <a:gd name="connsiteY35" fmla="*/ 3139440 h 3830320"/>
              <a:gd name="connsiteX36" fmla="*/ 3474720 w 10302240"/>
              <a:gd name="connsiteY36" fmla="*/ 3048000 h 3830320"/>
              <a:gd name="connsiteX37" fmla="*/ 3505200 w 10302240"/>
              <a:gd name="connsiteY37" fmla="*/ 1737360 h 3830320"/>
              <a:gd name="connsiteX38" fmla="*/ 3566160 w 10302240"/>
              <a:gd name="connsiteY38" fmla="*/ 1330960 h 3830320"/>
              <a:gd name="connsiteX39" fmla="*/ 3688080 w 10302240"/>
              <a:gd name="connsiteY39" fmla="*/ 1910080 h 3830320"/>
              <a:gd name="connsiteX40" fmla="*/ 3860800 w 10302240"/>
              <a:gd name="connsiteY40" fmla="*/ 2255520 h 3830320"/>
              <a:gd name="connsiteX41" fmla="*/ 3921760 w 10302240"/>
              <a:gd name="connsiteY41" fmla="*/ 2570480 h 3830320"/>
              <a:gd name="connsiteX42" fmla="*/ 3992880 w 10302240"/>
              <a:gd name="connsiteY42" fmla="*/ 2458720 h 3830320"/>
              <a:gd name="connsiteX43" fmla="*/ 3992880 w 10302240"/>
              <a:gd name="connsiteY43" fmla="*/ 2458720 h 3830320"/>
              <a:gd name="connsiteX44" fmla="*/ 4165600 w 10302240"/>
              <a:gd name="connsiteY44" fmla="*/ 2286000 h 3830320"/>
              <a:gd name="connsiteX45" fmla="*/ 4287520 w 10302240"/>
              <a:gd name="connsiteY45" fmla="*/ 2448560 h 3830320"/>
              <a:gd name="connsiteX46" fmla="*/ 4328160 w 10302240"/>
              <a:gd name="connsiteY46" fmla="*/ 2204720 h 3830320"/>
              <a:gd name="connsiteX47" fmla="*/ 4419600 w 10302240"/>
              <a:gd name="connsiteY47" fmla="*/ 2357120 h 3830320"/>
              <a:gd name="connsiteX48" fmla="*/ 4531360 w 10302240"/>
              <a:gd name="connsiteY48" fmla="*/ 2661920 h 3830320"/>
              <a:gd name="connsiteX49" fmla="*/ 4612640 w 10302240"/>
              <a:gd name="connsiteY49" fmla="*/ 2519680 h 3830320"/>
              <a:gd name="connsiteX50" fmla="*/ 4673600 w 10302240"/>
              <a:gd name="connsiteY50" fmla="*/ 1920240 h 3830320"/>
              <a:gd name="connsiteX51" fmla="*/ 4693920 w 10302240"/>
              <a:gd name="connsiteY51" fmla="*/ 1605280 h 3830320"/>
              <a:gd name="connsiteX52" fmla="*/ 4754880 w 10302240"/>
              <a:gd name="connsiteY52" fmla="*/ 1463040 h 3830320"/>
              <a:gd name="connsiteX53" fmla="*/ 4815840 w 10302240"/>
              <a:gd name="connsiteY53" fmla="*/ 1706880 h 3830320"/>
              <a:gd name="connsiteX54" fmla="*/ 4815840 w 10302240"/>
              <a:gd name="connsiteY54" fmla="*/ 1706880 h 3830320"/>
              <a:gd name="connsiteX55" fmla="*/ 4927600 w 10302240"/>
              <a:gd name="connsiteY55" fmla="*/ 1625600 h 3830320"/>
              <a:gd name="connsiteX56" fmla="*/ 4998720 w 10302240"/>
              <a:gd name="connsiteY56" fmla="*/ 1615440 h 3830320"/>
              <a:gd name="connsiteX57" fmla="*/ 5039360 w 10302240"/>
              <a:gd name="connsiteY57" fmla="*/ 1859280 h 3830320"/>
              <a:gd name="connsiteX58" fmla="*/ 5140960 w 10302240"/>
              <a:gd name="connsiteY58" fmla="*/ 1910080 h 3830320"/>
              <a:gd name="connsiteX59" fmla="*/ 5191760 w 10302240"/>
              <a:gd name="connsiteY59" fmla="*/ 2082800 h 3830320"/>
              <a:gd name="connsiteX60" fmla="*/ 5283200 w 10302240"/>
              <a:gd name="connsiteY60" fmla="*/ 2082800 h 3830320"/>
              <a:gd name="connsiteX61" fmla="*/ 5354320 w 10302240"/>
              <a:gd name="connsiteY61" fmla="*/ 1971040 h 3830320"/>
              <a:gd name="connsiteX62" fmla="*/ 5435600 w 10302240"/>
              <a:gd name="connsiteY62" fmla="*/ 2042160 h 3830320"/>
              <a:gd name="connsiteX63" fmla="*/ 5476240 w 10302240"/>
              <a:gd name="connsiteY63" fmla="*/ 2001520 h 3830320"/>
              <a:gd name="connsiteX64" fmla="*/ 5598160 w 10302240"/>
              <a:gd name="connsiteY64" fmla="*/ 1219200 h 3830320"/>
              <a:gd name="connsiteX65" fmla="*/ 5679440 w 10302240"/>
              <a:gd name="connsiteY65" fmla="*/ 1148080 h 3830320"/>
              <a:gd name="connsiteX66" fmla="*/ 5740400 w 10302240"/>
              <a:gd name="connsiteY66" fmla="*/ 1259840 h 3830320"/>
              <a:gd name="connsiteX67" fmla="*/ 5770880 w 10302240"/>
              <a:gd name="connsiteY67" fmla="*/ 1767840 h 3830320"/>
              <a:gd name="connsiteX68" fmla="*/ 5821680 w 10302240"/>
              <a:gd name="connsiteY68" fmla="*/ 1899920 h 3830320"/>
              <a:gd name="connsiteX69" fmla="*/ 5902960 w 10302240"/>
              <a:gd name="connsiteY69" fmla="*/ 1981200 h 3830320"/>
              <a:gd name="connsiteX70" fmla="*/ 5963920 w 10302240"/>
              <a:gd name="connsiteY70" fmla="*/ 2468880 h 3830320"/>
              <a:gd name="connsiteX71" fmla="*/ 6055360 w 10302240"/>
              <a:gd name="connsiteY71" fmla="*/ 680720 h 3830320"/>
              <a:gd name="connsiteX72" fmla="*/ 6136640 w 10302240"/>
              <a:gd name="connsiteY72" fmla="*/ 436880 h 3830320"/>
              <a:gd name="connsiteX73" fmla="*/ 6197600 w 10302240"/>
              <a:gd name="connsiteY73" fmla="*/ 335280 h 3830320"/>
              <a:gd name="connsiteX74" fmla="*/ 6207760 w 10302240"/>
              <a:gd name="connsiteY74" fmla="*/ 152400 h 3830320"/>
              <a:gd name="connsiteX75" fmla="*/ 6309360 w 10302240"/>
              <a:gd name="connsiteY75" fmla="*/ 0 h 3830320"/>
              <a:gd name="connsiteX76" fmla="*/ 6370320 w 10302240"/>
              <a:gd name="connsiteY76" fmla="*/ 609600 h 3830320"/>
              <a:gd name="connsiteX77" fmla="*/ 6451600 w 10302240"/>
              <a:gd name="connsiteY77" fmla="*/ 650240 h 3830320"/>
              <a:gd name="connsiteX78" fmla="*/ 6471920 w 10302240"/>
              <a:gd name="connsiteY78" fmla="*/ 1341120 h 3830320"/>
              <a:gd name="connsiteX79" fmla="*/ 6624320 w 10302240"/>
              <a:gd name="connsiteY79" fmla="*/ 1615440 h 3830320"/>
              <a:gd name="connsiteX80" fmla="*/ 6776720 w 10302240"/>
              <a:gd name="connsiteY80" fmla="*/ 2092960 h 3830320"/>
              <a:gd name="connsiteX81" fmla="*/ 6878320 w 10302240"/>
              <a:gd name="connsiteY81" fmla="*/ 2204720 h 3830320"/>
              <a:gd name="connsiteX82" fmla="*/ 6949440 w 10302240"/>
              <a:gd name="connsiteY82" fmla="*/ 2397760 h 3830320"/>
              <a:gd name="connsiteX83" fmla="*/ 7040880 w 10302240"/>
              <a:gd name="connsiteY83" fmla="*/ 2428240 h 3830320"/>
              <a:gd name="connsiteX84" fmla="*/ 7193280 w 10302240"/>
              <a:gd name="connsiteY84" fmla="*/ 2600960 h 3830320"/>
              <a:gd name="connsiteX85" fmla="*/ 7264400 w 10302240"/>
              <a:gd name="connsiteY85" fmla="*/ 2743200 h 3830320"/>
              <a:gd name="connsiteX86" fmla="*/ 7345680 w 10302240"/>
              <a:gd name="connsiteY86" fmla="*/ 2489200 h 3830320"/>
              <a:gd name="connsiteX87" fmla="*/ 7457440 w 10302240"/>
              <a:gd name="connsiteY87" fmla="*/ 2743200 h 3830320"/>
              <a:gd name="connsiteX88" fmla="*/ 7528560 w 10302240"/>
              <a:gd name="connsiteY88" fmla="*/ 2804160 h 3830320"/>
              <a:gd name="connsiteX89" fmla="*/ 7569200 w 10302240"/>
              <a:gd name="connsiteY89" fmla="*/ 2804160 h 3830320"/>
              <a:gd name="connsiteX90" fmla="*/ 7731760 w 10302240"/>
              <a:gd name="connsiteY90" fmla="*/ 2865120 h 3830320"/>
              <a:gd name="connsiteX91" fmla="*/ 7823200 w 10302240"/>
              <a:gd name="connsiteY91" fmla="*/ 2915920 h 3830320"/>
              <a:gd name="connsiteX92" fmla="*/ 7934960 w 10302240"/>
              <a:gd name="connsiteY92" fmla="*/ 2804160 h 3830320"/>
              <a:gd name="connsiteX93" fmla="*/ 8016240 w 10302240"/>
              <a:gd name="connsiteY93" fmla="*/ 2946400 h 3830320"/>
              <a:gd name="connsiteX94" fmla="*/ 8056880 w 10302240"/>
              <a:gd name="connsiteY94" fmla="*/ 3108960 h 3830320"/>
              <a:gd name="connsiteX95" fmla="*/ 8158480 w 10302240"/>
              <a:gd name="connsiteY95" fmla="*/ 3139440 h 3830320"/>
              <a:gd name="connsiteX96" fmla="*/ 8239760 w 10302240"/>
              <a:gd name="connsiteY96" fmla="*/ 3210560 h 3830320"/>
              <a:gd name="connsiteX97" fmla="*/ 8310880 w 10302240"/>
              <a:gd name="connsiteY97" fmla="*/ 3261360 h 3830320"/>
              <a:gd name="connsiteX98" fmla="*/ 8371840 w 10302240"/>
              <a:gd name="connsiteY98" fmla="*/ 3352800 h 3830320"/>
              <a:gd name="connsiteX99" fmla="*/ 8412480 w 10302240"/>
              <a:gd name="connsiteY99" fmla="*/ 3261360 h 3830320"/>
              <a:gd name="connsiteX100" fmla="*/ 8442960 w 10302240"/>
              <a:gd name="connsiteY100" fmla="*/ 3281680 h 3830320"/>
              <a:gd name="connsiteX101" fmla="*/ 8514080 w 10302240"/>
              <a:gd name="connsiteY101" fmla="*/ 3068320 h 3830320"/>
              <a:gd name="connsiteX102" fmla="*/ 8707120 w 10302240"/>
              <a:gd name="connsiteY102" fmla="*/ 3434080 h 3830320"/>
              <a:gd name="connsiteX103" fmla="*/ 8808720 w 10302240"/>
              <a:gd name="connsiteY103" fmla="*/ 3413760 h 3830320"/>
              <a:gd name="connsiteX104" fmla="*/ 8879840 w 10302240"/>
              <a:gd name="connsiteY104" fmla="*/ 3495040 h 3830320"/>
              <a:gd name="connsiteX105" fmla="*/ 8981440 w 10302240"/>
              <a:gd name="connsiteY105" fmla="*/ 3393440 h 3830320"/>
              <a:gd name="connsiteX106" fmla="*/ 9072880 w 10302240"/>
              <a:gd name="connsiteY106" fmla="*/ 3505200 h 3830320"/>
              <a:gd name="connsiteX107" fmla="*/ 9225280 w 10302240"/>
              <a:gd name="connsiteY107" fmla="*/ 3474720 h 3830320"/>
              <a:gd name="connsiteX108" fmla="*/ 9296400 w 10302240"/>
              <a:gd name="connsiteY108" fmla="*/ 3616960 h 3830320"/>
              <a:gd name="connsiteX109" fmla="*/ 9377680 w 10302240"/>
              <a:gd name="connsiteY109" fmla="*/ 3495040 h 3830320"/>
              <a:gd name="connsiteX110" fmla="*/ 9519920 w 10302240"/>
              <a:gd name="connsiteY110" fmla="*/ 3606800 h 3830320"/>
              <a:gd name="connsiteX111" fmla="*/ 9570720 w 10302240"/>
              <a:gd name="connsiteY111" fmla="*/ 3718560 h 3830320"/>
              <a:gd name="connsiteX112" fmla="*/ 9652000 w 10302240"/>
              <a:gd name="connsiteY112" fmla="*/ 3606800 h 3830320"/>
              <a:gd name="connsiteX113" fmla="*/ 9794240 w 10302240"/>
              <a:gd name="connsiteY113" fmla="*/ 3738880 h 3830320"/>
              <a:gd name="connsiteX114" fmla="*/ 9875520 w 10302240"/>
              <a:gd name="connsiteY114" fmla="*/ 3637280 h 3830320"/>
              <a:gd name="connsiteX115" fmla="*/ 10068560 w 10302240"/>
              <a:gd name="connsiteY115" fmla="*/ 3728720 h 3830320"/>
              <a:gd name="connsiteX116" fmla="*/ 10170160 w 10302240"/>
              <a:gd name="connsiteY116" fmla="*/ 3830320 h 3830320"/>
              <a:gd name="connsiteX117" fmla="*/ 10302240 w 10302240"/>
              <a:gd name="connsiteY117" fmla="*/ 3779520 h 3830320"/>
              <a:gd name="connsiteX118" fmla="*/ 10302240 w 10302240"/>
              <a:gd name="connsiteY118" fmla="*/ 3779520 h 3830320"/>
              <a:gd name="connsiteX0" fmla="*/ 0 w 10302240"/>
              <a:gd name="connsiteY0" fmla="*/ 2733040 h 3830320"/>
              <a:gd name="connsiteX1" fmla="*/ 111760 w 10302240"/>
              <a:gd name="connsiteY1" fmla="*/ 3088640 h 3830320"/>
              <a:gd name="connsiteX2" fmla="*/ 711200 w 10302240"/>
              <a:gd name="connsiteY2" fmla="*/ 2651760 h 3830320"/>
              <a:gd name="connsiteX3" fmla="*/ 812800 w 10302240"/>
              <a:gd name="connsiteY3" fmla="*/ 2651760 h 3830320"/>
              <a:gd name="connsiteX4" fmla="*/ 904240 w 10302240"/>
              <a:gd name="connsiteY4" fmla="*/ 2865120 h 3830320"/>
              <a:gd name="connsiteX5" fmla="*/ 965200 w 10302240"/>
              <a:gd name="connsiteY5" fmla="*/ 2824480 h 3830320"/>
              <a:gd name="connsiteX6" fmla="*/ 1046480 w 10302240"/>
              <a:gd name="connsiteY6" fmla="*/ 2651760 h 3830320"/>
              <a:gd name="connsiteX7" fmla="*/ 1117600 w 10302240"/>
              <a:gd name="connsiteY7" fmla="*/ 2702560 h 3830320"/>
              <a:gd name="connsiteX8" fmla="*/ 1168400 w 10302240"/>
              <a:gd name="connsiteY8" fmla="*/ 2641600 h 3830320"/>
              <a:gd name="connsiteX9" fmla="*/ 1249680 w 10302240"/>
              <a:gd name="connsiteY9" fmla="*/ 2733040 h 3830320"/>
              <a:gd name="connsiteX10" fmla="*/ 1330960 w 10302240"/>
              <a:gd name="connsiteY10" fmla="*/ 2672080 h 3830320"/>
              <a:gd name="connsiteX11" fmla="*/ 1361440 w 10302240"/>
              <a:gd name="connsiteY11" fmla="*/ 2773680 h 3830320"/>
              <a:gd name="connsiteX12" fmla="*/ 1432560 w 10302240"/>
              <a:gd name="connsiteY12" fmla="*/ 2702560 h 3830320"/>
              <a:gd name="connsiteX13" fmla="*/ 1513840 w 10302240"/>
              <a:gd name="connsiteY13" fmla="*/ 2814320 h 3830320"/>
              <a:gd name="connsiteX14" fmla="*/ 1605280 w 10302240"/>
              <a:gd name="connsiteY14" fmla="*/ 2641600 h 3830320"/>
              <a:gd name="connsiteX15" fmla="*/ 1717040 w 10302240"/>
              <a:gd name="connsiteY15" fmla="*/ 2651760 h 3830320"/>
              <a:gd name="connsiteX16" fmla="*/ 1838960 w 10302240"/>
              <a:gd name="connsiteY16" fmla="*/ 2834640 h 3830320"/>
              <a:gd name="connsiteX17" fmla="*/ 1899920 w 10302240"/>
              <a:gd name="connsiteY17" fmla="*/ 2722880 h 3830320"/>
              <a:gd name="connsiteX18" fmla="*/ 1899920 w 10302240"/>
              <a:gd name="connsiteY18" fmla="*/ 2722880 h 3830320"/>
              <a:gd name="connsiteX19" fmla="*/ 2082800 w 10302240"/>
              <a:gd name="connsiteY19" fmla="*/ 2804160 h 3830320"/>
              <a:gd name="connsiteX20" fmla="*/ 2174240 w 10302240"/>
              <a:gd name="connsiteY20" fmla="*/ 2956560 h 3830320"/>
              <a:gd name="connsiteX21" fmla="*/ 2265680 w 10302240"/>
              <a:gd name="connsiteY21" fmla="*/ 3068320 h 3830320"/>
              <a:gd name="connsiteX22" fmla="*/ 2296160 w 10302240"/>
              <a:gd name="connsiteY22" fmla="*/ 2875280 h 3830320"/>
              <a:gd name="connsiteX23" fmla="*/ 2367280 w 10302240"/>
              <a:gd name="connsiteY23" fmla="*/ 1544320 h 3830320"/>
              <a:gd name="connsiteX24" fmla="*/ 2499360 w 10302240"/>
              <a:gd name="connsiteY24" fmla="*/ 2377440 h 3830320"/>
              <a:gd name="connsiteX25" fmla="*/ 2570480 w 10302240"/>
              <a:gd name="connsiteY25" fmla="*/ 2489200 h 3830320"/>
              <a:gd name="connsiteX26" fmla="*/ 2651760 w 10302240"/>
              <a:gd name="connsiteY26" fmla="*/ 2600960 h 3830320"/>
              <a:gd name="connsiteX27" fmla="*/ 2712720 w 10302240"/>
              <a:gd name="connsiteY27" fmla="*/ 2753360 h 3830320"/>
              <a:gd name="connsiteX28" fmla="*/ 2804160 w 10302240"/>
              <a:gd name="connsiteY28" fmla="*/ 2997200 h 3830320"/>
              <a:gd name="connsiteX29" fmla="*/ 2844800 w 10302240"/>
              <a:gd name="connsiteY29" fmla="*/ 2773680 h 3830320"/>
              <a:gd name="connsiteX30" fmla="*/ 2976880 w 10302240"/>
              <a:gd name="connsiteY30" fmla="*/ 2672080 h 3830320"/>
              <a:gd name="connsiteX31" fmla="*/ 3037840 w 10302240"/>
              <a:gd name="connsiteY31" fmla="*/ 2804160 h 3830320"/>
              <a:gd name="connsiteX32" fmla="*/ 3088640 w 10302240"/>
              <a:gd name="connsiteY32" fmla="*/ 2702560 h 3830320"/>
              <a:gd name="connsiteX33" fmla="*/ 3230880 w 10302240"/>
              <a:gd name="connsiteY33" fmla="*/ 2560320 h 3830320"/>
              <a:gd name="connsiteX34" fmla="*/ 3393440 w 10302240"/>
              <a:gd name="connsiteY34" fmla="*/ 3139440 h 3830320"/>
              <a:gd name="connsiteX35" fmla="*/ 3474720 w 10302240"/>
              <a:gd name="connsiteY35" fmla="*/ 3048000 h 3830320"/>
              <a:gd name="connsiteX36" fmla="*/ 3505200 w 10302240"/>
              <a:gd name="connsiteY36" fmla="*/ 1737360 h 3830320"/>
              <a:gd name="connsiteX37" fmla="*/ 3566160 w 10302240"/>
              <a:gd name="connsiteY37" fmla="*/ 1330960 h 3830320"/>
              <a:gd name="connsiteX38" fmla="*/ 3688080 w 10302240"/>
              <a:gd name="connsiteY38" fmla="*/ 1910080 h 3830320"/>
              <a:gd name="connsiteX39" fmla="*/ 3860800 w 10302240"/>
              <a:gd name="connsiteY39" fmla="*/ 2255520 h 3830320"/>
              <a:gd name="connsiteX40" fmla="*/ 3921760 w 10302240"/>
              <a:gd name="connsiteY40" fmla="*/ 2570480 h 3830320"/>
              <a:gd name="connsiteX41" fmla="*/ 3992880 w 10302240"/>
              <a:gd name="connsiteY41" fmla="*/ 2458720 h 3830320"/>
              <a:gd name="connsiteX42" fmla="*/ 3992880 w 10302240"/>
              <a:gd name="connsiteY42" fmla="*/ 2458720 h 3830320"/>
              <a:gd name="connsiteX43" fmla="*/ 4165600 w 10302240"/>
              <a:gd name="connsiteY43" fmla="*/ 2286000 h 3830320"/>
              <a:gd name="connsiteX44" fmla="*/ 4287520 w 10302240"/>
              <a:gd name="connsiteY44" fmla="*/ 2448560 h 3830320"/>
              <a:gd name="connsiteX45" fmla="*/ 4328160 w 10302240"/>
              <a:gd name="connsiteY45" fmla="*/ 2204720 h 3830320"/>
              <a:gd name="connsiteX46" fmla="*/ 4419600 w 10302240"/>
              <a:gd name="connsiteY46" fmla="*/ 2357120 h 3830320"/>
              <a:gd name="connsiteX47" fmla="*/ 4531360 w 10302240"/>
              <a:gd name="connsiteY47" fmla="*/ 2661920 h 3830320"/>
              <a:gd name="connsiteX48" fmla="*/ 4612640 w 10302240"/>
              <a:gd name="connsiteY48" fmla="*/ 2519680 h 3830320"/>
              <a:gd name="connsiteX49" fmla="*/ 4673600 w 10302240"/>
              <a:gd name="connsiteY49" fmla="*/ 1920240 h 3830320"/>
              <a:gd name="connsiteX50" fmla="*/ 4693920 w 10302240"/>
              <a:gd name="connsiteY50" fmla="*/ 1605280 h 3830320"/>
              <a:gd name="connsiteX51" fmla="*/ 4754880 w 10302240"/>
              <a:gd name="connsiteY51" fmla="*/ 1463040 h 3830320"/>
              <a:gd name="connsiteX52" fmla="*/ 4815840 w 10302240"/>
              <a:gd name="connsiteY52" fmla="*/ 1706880 h 3830320"/>
              <a:gd name="connsiteX53" fmla="*/ 4815840 w 10302240"/>
              <a:gd name="connsiteY53" fmla="*/ 1706880 h 3830320"/>
              <a:gd name="connsiteX54" fmla="*/ 4927600 w 10302240"/>
              <a:gd name="connsiteY54" fmla="*/ 1625600 h 3830320"/>
              <a:gd name="connsiteX55" fmla="*/ 4998720 w 10302240"/>
              <a:gd name="connsiteY55" fmla="*/ 1615440 h 3830320"/>
              <a:gd name="connsiteX56" fmla="*/ 5039360 w 10302240"/>
              <a:gd name="connsiteY56" fmla="*/ 1859280 h 3830320"/>
              <a:gd name="connsiteX57" fmla="*/ 5140960 w 10302240"/>
              <a:gd name="connsiteY57" fmla="*/ 1910080 h 3830320"/>
              <a:gd name="connsiteX58" fmla="*/ 5191760 w 10302240"/>
              <a:gd name="connsiteY58" fmla="*/ 2082800 h 3830320"/>
              <a:gd name="connsiteX59" fmla="*/ 5283200 w 10302240"/>
              <a:gd name="connsiteY59" fmla="*/ 2082800 h 3830320"/>
              <a:gd name="connsiteX60" fmla="*/ 5354320 w 10302240"/>
              <a:gd name="connsiteY60" fmla="*/ 1971040 h 3830320"/>
              <a:gd name="connsiteX61" fmla="*/ 5435600 w 10302240"/>
              <a:gd name="connsiteY61" fmla="*/ 2042160 h 3830320"/>
              <a:gd name="connsiteX62" fmla="*/ 5476240 w 10302240"/>
              <a:gd name="connsiteY62" fmla="*/ 2001520 h 3830320"/>
              <a:gd name="connsiteX63" fmla="*/ 5598160 w 10302240"/>
              <a:gd name="connsiteY63" fmla="*/ 1219200 h 3830320"/>
              <a:gd name="connsiteX64" fmla="*/ 5679440 w 10302240"/>
              <a:gd name="connsiteY64" fmla="*/ 1148080 h 3830320"/>
              <a:gd name="connsiteX65" fmla="*/ 5740400 w 10302240"/>
              <a:gd name="connsiteY65" fmla="*/ 1259840 h 3830320"/>
              <a:gd name="connsiteX66" fmla="*/ 5770880 w 10302240"/>
              <a:gd name="connsiteY66" fmla="*/ 1767840 h 3830320"/>
              <a:gd name="connsiteX67" fmla="*/ 5821680 w 10302240"/>
              <a:gd name="connsiteY67" fmla="*/ 1899920 h 3830320"/>
              <a:gd name="connsiteX68" fmla="*/ 5902960 w 10302240"/>
              <a:gd name="connsiteY68" fmla="*/ 1981200 h 3830320"/>
              <a:gd name="connsiteX69" fmla="*/ 5963920 w 10302240"/>
              <a:gd name="connsiteY69" fmla="*/ 2468880 h 3830320"/>
              <a:gd name="connsiteX70" fmla="*/ 6055360 w 10302240"/>
              <a:gd name="connsiteY70" fmla="*/ 680720 h 3830320"/>
              <a:gd name="connsiteX71" fmla="*/ 6136640 w 10302240"/>
              <a:gd name="connsiteY71" fmla="*/ 436880 h 3830320"/>
              <a:gd name="connsiteX72" fmla="*/ 6197600 w 10302240"/>
              <a:gd name="connsiteY72" fmla="*/ 335280 h 3830320"/>
              <a:gd name="connsiteX73" fmla="*/ 6207760 w 10302240"/>
              <a:gd name="connsiteY73" fmla="*/ 152400 h 3830320"/>
              <a:gd name="connsiteX74" fmla="*/ 6309360 w 10302240"/>
              <a:gd name="connsiteY74" fmla="*/ 0 h 3830320"/>
              <a:gd name="connsiteX75" fmla="*/ 6370320 w 10302240"/>
              <a:gd name="connsiteY75" fmla="*/ 609600 h 3830320"/>
              <a:gd name="connsiteX76" fmla="*/ 6451600 w 10302240"/>
              <a:gd name="connsiteY76" fmla="*/ 650240 h 3830320"/>
              <a:gd name="connsiteX77" fmla="*/ 6471920 w 10302240"/>
              <a:gd name="connsiteY77" fmla="*/ 1341120 h 3830320"/>
              <a:gd name="connsiteX78" fmla="*/ 6624320 w 10302240"/>
              <a:gd name="connsiteY78" fmla="*/ 1615440 h 3830320"/>
              <a:gd name="connsiteX79" fmla="*/ 6776720 w 10302240"/>
              <a:gd name="connsiteY79" fmla="*/ 2092960 h 3830320"/>
              <a:gd name="connsiteX80" fmla="*/ 6878320 w 10302240"/>
              <a:gd name="connsiteY80" fmla="*/ 2204720 h 3830320"/>
              <a:gd name="connsiteX81" fmla="*/ 6949440 w 10302240"/>
              <a:gd name="connsiteY81" fmla="*/ 2397760 h 3830320"/>
              <a:gd name="connsiteX82" fmla="*/ 7040880 w 10302240"/>
              <a:gd name="connsiteY82" fmla="*/ 2428240 h 3830320"/>
              <a:gd name="connsiteX83" fmla="*/ 7193280 w 10302240"/>
              <a:gd name="connsiteY83" fmla="*/ 2600960 h 3830320"/>
              <a:gd name="connsiteX84" fmla="*/ 7264400 w 10302240"/>
              <a:gd name="connsiteY84" fmla="*/ 2743200 h 3830320"/>
              <a:gd name="connsiteX85" fmla="*/ 7345680 w 10302240"/>
              <a:gd name="connsiteY85" fmla="*/ 2489200 h 3830320"/>
              <a:gd name="connsiteX86" fmla="*/ 7457440 w 10302240"/>
              <a:gd name="connsiteY86" fmla="*/ 2743200 h 3830320"/>
              <a:gd name="connsiteX87" fmla="*/ 7528560 w 10302240"/>
              <a:gd name="connsiteY87" fmla="*/ 2804160 h 3830320"/>
              <a:gd name="connsiteX88" fmla="*/ 7569200 w 10302240"/>
              <a:gd name="connsiteY88" fmla="*/ 2804160 h 3830320"/>
              <a:gd name="connsiteX89" fmla="*/ 7731760 w 10302240"/>
              <a:gd name="connsiteY89" fmla="*/ 2865120 h 3830320"/>
              <a:gd name="connsiteX90" fmla="*/ 7823200 w 10302240"/>
              <a:gd name="connsiteY90" fmla="*/ 2915920 h 3830320"/>
              <a:gd name="connsiteX91" fmla="*/ 7934960 w 10302240"/>
              <a:gd name="connsiteY91" fmla="*/ 2804160 h 3830320"/>
              <a:gd name="connsiteX92" fmla="*/ 8016240 w 10302240"/>
              <a:gd name="connsiteY92" fmla="*/ 2946400 h 3830320"/>
              <a:gd name="connsiteX93" fmla="*/ 8056880 w 10302240"/>
              <a:gd name="connsiteY93" fmla="*/ 3108960 h 3830320"/>
              <a:gd name="connsiteX94" fmla="*/ 8158480 w 10302240"/>
              <a:gd name="connsiteY94" fmla="*/ 3139440 h 3830320"/>
              <a:gd name="connsiteX95" fmla="*/ 8239760 w 10302240"/>
              <a:gd name="connsiteY95" fmla="*/ 3210560 h 3830320"/>
              <a:gd name="connsiteX96" fmla="*/ 8310880 w 10302240"/>
              <a:gd name="connsiteY96" fmla="*/ 3261360 h 3830320"/>
              <a:gd name="connsiteX97" fmla="*/ 8371840 w 10302240"/>
              <a:gd name="connsiteY97" fmla="*/ 3352800 h 3830320"/>
              <a:gd name="connsiteX98" fmla="*/ 8412480 w 10302240"/>
              <a:gd name="connsiteY98" fmla="*/ 3261360 h 3830320"/>
              <a:gd name="connsiteX99" fmla="*/ 8442960 w 10302240"/>
              <a:gd name="connsiteY99" fmla="*/ 3281680 h 3830320"/>
              <a:gd name="connsiteX100" fmla="*/ 8514080 w 10302240"/>
              <a:gd name="connsiteY100" fmla="*/ 3068320 h 3830320"/>
              <a:gd name="connsiteX101" fmla="*/ 8707120 w 10302240"/>
              <a:gd name="connsiteY101" fmla="*/ 3434080 h 3830320"/>
              <a:gd name="connsiteX102" fmla="*/ 8808720 w 10302240"/>
              <a:gd name="connsiteY102" fmla="*/ 3413760 h 3830320"/>
              <a:gd name="connsiteX103" fmla="*/ 8879840 w 10302240"/>
              <a:gd name="connsiteY103" fmla="*/ 3495040 h 3830320"/>
              <a:gd name="connsiteX104" fmla="*/ 8981440 w 10302240"/>
              <a:gd name="connsiteY104" fmla="*/ 3393440 h 3830320"/>
              <a:gd name="connsiteX105" fmla="*/ 9072880 w 10302240"/>
              <a:gd name="connsiteY105" fmla="*/ 3505200 h 3830320"/>
              <a:gd name="connsiteX106" fmla="*/ 9225280 w 10302240"/>
              <a:gd name="connsiteY106" fmla="*/ 3474720 h 3830320"/>
              <a:gd name="connsiteX107" fmla="*/ 9296400 w 10302240"/>
              <a:gd name="connsiteY107" fmla="*/ 3616960 h 3830320"/>
              <a:gd name="connsiteX108" fmla="*/ 9377680 w 10302240"/>
              <a:gd name="connsiteY108" fmla="*/ 3495040 h 3830320"/>
              <a:gd name="connsiteX109" fmla="*/ 9519920 w 10302240"/>
              <a:gd name="connsiteY109" fmla="*/ 3606800 h 3830320"/>
              <a:gd name="connsiteX110" fmla="*/ 9570720 w 10302240"/>
              <a:gd name="connsiteY110" fmla="*/ 3718560 h 3830320"/>
              <a:gd name="connsiteX111" fmla="*/ 9652000 w 10302240"/>
              <a:gd name="connsiteY111" fmla="*/ 3606800 h 3830320"/>
              <a:gd name="connsiteX112" fmla="*/ 9794240 w 10302240"/>
              <a:gd name="connsiteY112" fmla="*/ 3738880 h 3830320"/>
              <a:gd name="connsiteX113" fmla="*/ 9875520 w 10302240"/>
              <a:gd name="connsiteY113" fmla="*/ 3637280 h 3830320"/>
              <a:gd name="connsiteX114" fmla="*/ 10068560 w 10302240"/>
              <a:gd name="connsiteY114" fmla="*/ 3728720 h 3830320"/>
              <a:gd name="connsiteX115" fmla="*/ 10170160 w 10302240"/>
              <a:gd name="connsiteY115" fmla="*/ 3830320 h 3830320"/>
              <a:gd name="connsiteX116" fmla="*/ 10302240 w 10302240"/>
              <a:gd name="connsiteY116" fmla="*/ 3779520 h 3830320"/>
              <a:gd name="connsiteX117" fmla="*/ 10302240 w 10302240"/>
              <a:gd name="connsiteY117" fmla="*/ 3779520 h 3830320"/>
              <a:gd name="connsiteX0" fmla="*/ 0 w 10302240"/>
              <a:gd name="connsiteY0" fmla="*/ 2733040 h 3830320"/>
              <a:gd name="connsiteX1" fmla="*/ 111760 w 10302240"/>
              <a:gd name="connsiteY1" fmla="*/ 3088640 h 3830320"/>
              <a:gd name="connsiteX2" fmla="*/ 812800 w 10302240"/>
              <a:gd name="connsiteY2" fmla="*/ 2651760 h 3830320"/>
              <a:gd name="connsiteX3" fmla="*/ 904240 w 10302240"/>
              <a:gd name="connsiteY3" fmla="*/ 2865120 h 3830320"/>
              <a:gd name="connsiteX4" fmla="*/ 965200 w 10302240"/>
              <a:gd name="connsiteY4" fmla="*/ 2824480 h 3830320"/>
              <a:gd name="connsiteX5" fmla="*/ 1046480 w 10302240"/>
              <a:gd name="connsiteY5" fmla="*/ 2651760 h 3830320"/>
              <a:gd name="connsiteX6" fmla="*/ 1117600 w 10302240"/>
              <a:gd name="connsiteY6" fmla="*/ 2702560 h 3830320"/>
              <a:gd name="connsiteX7" fmla="*/ 1168400 w 10302240"/>
              <a:gd name="connsiteY7" fmla="*/ 2641600 h 3830320"/>
              <a:gd name="connsiteX8" fmla="*/ 1249680 w 10302240"/>
              <a:gd name="connsiteY8" fmla="*/ 2733040 h 3830320"/>
              <a:gd name="connsiteX9" fmla="*/ 1330960 w 10302240"/>
              <a:gd name="connsiteY9" fmla="*/ 2672080 h 3830320"/>
              <a:gd name="connsiteX10" fmla="*/ 1361440 w 10302240"/>
              <a:gd name="connsiteY10" fmla="*/ 2773680 h 3830320"/>
              <a:gd name="connsiteX11" fmla="*/ 1432560 w 10302240"/>
              <a:gd name="connsiteY11" fmla="*/ 2702560 h 3830320"/>
              <a:gd name="connsiteX12" fmla="*/ 1513840 w 10302240"/>
              <a:gd name="connsiteY12" fmla="*/ 2814320 h 3830320"/>
              <a:gd name="connsiteX13" fmla="*/ 1605280 w 10302240"/>
              <a:gd name="connsiteY13" fmla="*/ 2641600 h 3830320"/>
              <a:gd name="connsiteX14" fmla="*/ 1717040 w 10302240"/>
              <a:gd name="connsiteY14" fmla="*/ 2651760 h 3830320"/>
              <a:gd name="connsiteX15" fmla="*/ 1838960 w 10302240"/>
              <a:gd name="connsiteY15" fmla="*/ 2834640 h 3830320"/>
              <a:gd name="connsiteX16" fmla="*/ 1899920 w 10302240"/>
              <a:gd name="connsiteY16" fmla="*/ 2722880 h 3830320"/>
              <a:gd name="connsiteX17" fmla="*/ 1899920 w 10302240"/>
              <a:gd name="connsiteY17" fmla="*/ 2722880 h 3830320"/>
              <a:gd name="connsiteX18" fmla="*/ 2082800 w 10302240"/>
              <a:gd name="connsiteY18" fmla="*/ 2804160 h 3830320"/>
              <a:gd name="connsiteX19" fmla="*/ 2174240 w 10302240"/>
              <a:gd name="connsiteY19" fmla="*/ 2956560 h 3830320"/>
              <a:gd name="connsiteX20" fmla="*/ 2265680 w 10302240"/>
              <a:gd name="connsiteY20" fmla="*/ 3068320 h 3830320"/>
              <a:gd name="connsiteX21" fmla="*/ 2296160 w 10302240"/>
              <a:gd name="connsiteY21" fmla="*/ 2875280 h 3830320"/>
              <a:gd name="connsiteX22" fmla="*/ 2367280 w 10302240"/>
              <a:gd name="connsiteY22" fmla="*/ 1544320 h 3830320"/>
              <a:gd name="connsiteX23" fmla="*/ 2499360 w 10302240"/>
              <a:gd name="connsiteY23" fmla="*/ 2377440 h 3830320"/>
              <a:gd name="connsiteX24" fmla="*/ 2570480 w 10302240"/>
              <a:gd name="connsiteY24" fmla="*/ 2489200 h 3830320"/>
              <a:gd name="connsiteX25" fmla="*/ 2651760 w 10302240"/>
              <a:gd name="connsiteY25" fmla="*/ 2600960 h 3830320"/>
              <a:gd name="connsiteX26" fmla="*/ 2712720 w 10302240"/>
              <a:gd name="connsiteY26" fmla="*/ 2753360 h 3830320"/>
              <a:gd name="connsiteX27" fmla="*/ 2804160 w 10302240"/>
              <a:gd name="connsiteY27" fmla="*/ 2997200 h 3830320"/>
              <a:gd name="connsiteX28" fmla="*/ 2844800 w 10302240"/>
              <a:gd name="connsiteY28" fmla="*/ 2773680 h 3830320"/>
              <a:gd name="connsiteX29" fmla="*/ 2976880 w 10302240"/>
              <a:gd name="connsiteY29" fmla="*/ 2672080 h 3830320"/>
              <a:gd name="connsiteX30" fmla="*/ 3037840 w 10302240"/>
              <a:gd name="connsiteY30" fmla="*/ 2804160 h 3830320"/>
              <a:gd name="connsiteX31" fmla="*/ 3088640 w 10302240"/>
              <a:gd name="connsiteY31" fmla="*/ 2702560 h 3830320"/>
              <a:gd name="connsiteX32" fmla="*/ 3230880 w 10302240"/>
              <a:gd name="connsiteY32" fmla="*/ 2560320 h 3830320"/>
              <a:gd name="connsiteX33" fmla="*/ 3393440 w 10302240"/>
              <a:gd name="connsiteY33" fmla="*/ 3139440 h 3830320"/>
              <a:gd name="connsiteX34" fmla="*/ 3474720 w 10302240"/>
              <a:gd name="connsiteY34" fmla="*/ 3048000 h 3830320"/>
              <a:gd name="connsiteX35" fmla="*/ 3505200 w 10302240"/>
              <a:gd name="connsiteY35" fmla="*/ 1737360 h 3830320"/>
              <a:gd name="connsiteX36" fmla="*/ 3566160 w 10302240"/>
              <a:gd name="connsiteY36" fmla="*/ 1330960 h 3830320"/>
              <a:gd name="connsiteX37" fmla="*/ 3688080 w 10302240"/>
              <a:gd name="connsiteY37" fmla="*/ 1910080 h 3830320"/>
              <a:gd name="connsiteX38" fmla="*/ 3860800 w 10302240"/>
              <a:gd name="connsiteY38" fmla="*/ 2255520 h 3830320"/>
              <a:gd name="connsiteX39" fmla="*/ 3921760 w 10302240"/>
              <a:gd name="connsiteY39" fmla="*/ 2570480 h 3830320"/>
              <a:gd name="connsiteX40" fmla="*/ 3992880 w 10302240"/>
              <a:gd name="connsiteY40" fmla="*/ 2458720 h 3830320"/>
              <a:gd name="connsiteX41" fmla="*/ 3992880 w 10302240"/>
              <a:gd name="connsiteY41" fmla="*/ 2458720 h 3830320"/>
              <a:gd name="connsiteX42" fmla="*/ 4165600 w 10302240"/>
              <a:gd name="connsiteY42" fmla="*/ 2286000 h 3830320"/>
              <a:gd name="connsiteX43" fmla="*/ 4287520 w 10302240"/>
              <a:gd name="connsiteY43" fmla="*/ 2448560 h 3830320"/>
              <a:gd name="connsiteX44" fmla="*/ 4328160 w 10302240"/>
              <a:gd name="connsiteY44" fmla="*/ 2204720 h 3830320"/>
              <a:gd name="connsiteX45" fmla="*/ 4419600 w 10302240"/>
              <a:gd name="connsiteY45" fmla="*/ 2357120 h 3830320"/>
              <a:gd name="connsiteX46" fmla="*/ 4531360 w 10302240"/>
              <a:gd name="connsiteY46" fmla="*/ 2661920 h 3830320"/>
              <a:gd name="connsiteX47" fmla="*/ 4612640 w 10302240"/>
              <a:gd name="connsiteY47" fmla="*/ 2519680 h 3830320"/>
              <a:gd name="connsiteX48" fmla="*/ 4673600 w 10302240"/>
              <a:gd name="connsiteY48" fmla="*/ 1920240 h 3830320"/>
              <a:gd name="connsiteX49" fmla="*/ 4693920 w 10302240"/>
              <a:gd name="connsiteY49" fmla="*/ 1605280 h 3830320"/>
              <a:gd name="connsiteX50" fmla="*/ 4754880 w 10302240"/>
              <a:gd name="connsiteY50" fmla="*/ 1463040 h 3830320"/>
              <a:gd name="connsiteX51" fmla="*/ 4815840 w 10302240"/>
              <a:gd name="connsiteY51" fmla="*/ 1706880 h 3830320"/>
              <a:gd name="connsiteX52" fmla="*/ 4815840 w 10302240"/>
              <a:gd name="connsiteY52" fmla="*/ 1706880 h 3830320"/>
              <a:gd name="connsiteX53" fmla="*/ 4927600 w 10302240"/>
              <a:gd name="connsiteY53" fmla="*/ 1625600 h 3830320"/>
              <a:gd name="connsiteX54" fmla="*/ 4998720 w 10302240"/>
              <a:gd name="connsiteY54" fmla="*/ 1615440 h 3830320"/>
              <a:gd name="connsiteX55" fmla="*/ 5039360 w 10302240"/>
              <a:gd name="connsiteY55" fmla="*/ 1859280 h 3830320"/>
              <a:gd name="connsiteX56" fmla="*/ 5140960 w 10302240"/>
              <a:gd name="connsiteY56" fmla="*/ 1910080 h 3830320"/>
              <a:gd name="connsiteX57" fmla="*/ 5191760 w 10302240"/>
              <a:gd name="connsiteY57" fmla="*/ 2082800 h 3830320"/>
              <a:gd name="connsiteX58" fmla="*/ 5283200 w 10302240"/>
              <a:gd name="connsiteY58" fmla="*/ 2082800 h 3830320"/>
              <a:gd name="connsiteX59" fmla="*/ 5354320 w 10302240"/>
              <a:gd name="connsiteY59" fmla="*/ 1971040 h 3830320"/>
              <a:gd name="connsiteX60" fmla="*/ 5435600 w 10302240"/>
              <a:gd name="connsiteY60" fmla="*/ 2042160 h 3830320"/>
              <a:gd name="connsiteX61" fmla="*/ 5476240 w 10302240"/>
              <a:gd name="connsiteY61" fmla="*/ 2001520 h 3830320"/>
              <a:gd name="connsiteX62" fmla="*/ 5598160 w 10302240"/>
              <a:gd name="connsiteY62" fmla="*/ 1219200 h 3830320"/>
              <a:gd name="connsiteX63" fmla="*/ 5679440 w 10302240"/>
              <a:gd name="connsiteY63" fmla="*/ 1148080 h 3830320"/>
              <a:gd name="connsiteX64" fmla="*/ 5740400 w 10302240"/>
              <a:gd name="connsiteY64" fmla="*/ 1259840 h 3830320"/>
              <a:gd name="connsiteX65" fmla="*/ 5770880 w 10302240"/>
              <a:gd name="connsiteY65" fmla="*/ 1767840 h 3830320"/>
              <a:gd name="connsiteX66" fmla="*/ 5821680 w 10302240"/>
              <a:gd name="connsiteY66" fmla="*/ 1899920 h 3830320"/>
              <a:gd name="connsiteX67" fmla="*/ 5902960 w 10302240"/>
              <a:gd name="connsiteY67" fmla="*/ 1981200 h 3830320"/>
              <a:gd name="connsiteX68" fmla="*/ 5963920 w 10302240"/>
              <a:gd name="connsiteY68" fmla="*/ 2468880 h 3830320"/>
              <a:gd name="connsiteX69" fmla="*/ 6055360 w 10302240"/>
              <a:gd name="connsiteY69" fmla="*/ 680720 h 3830320"/>
              <a:gd name="connsiteX70" fmla="*/ 6136640 w 10302240"/>
              <a:gd name="connsiteY70" fmla="*/ 436880 h 3830320"/>
              <a:gd name="connsiteX71" fmla="*/ 6197600 w 10302240"/>
              <a:gd name="connsiteY71" fmla="*/ 335280 h 3830320"/>
              <a:gd name="connsiteX72" fmla="*/ 6207760 w 10302240"/>
              <a:gd name="connsiteY72" fmla="*/ 152400 h 3830320"/>
              <a:gd name="connsiteX73" fmla="*/ 6309360 w 10302240"/>
              <a:gd name="connsiteY73" fmla="*/ 0 h 3830320"/>
              <a:gd name="connsiteX74" fmla="*/ 6370320 w 10302240"/>
              <a:gd name="connsiteY74" fmla="*/ 609600 h 3830320"/>
              <a:gd name="connsiteX75" fmla="*/ 6451600 w 10302240"/>
              <a:gd name="connsiteY75" fmla="*/ 650240 h 3830320"/>
              <a:gd name="connsiteX76" fmla="*/ 6471920 w 10302240"/>
              <a:gd name="connsiteY76" fmla="*/ 1341120 h 3830320"/>
              <a:gd name="connsiteX77" fmla="*/ 6624320 w 10302240"/>
              <a:gd name="connsiteY77" fmla="*/ 1615440 h 3830320"/>
              <a:gd name="connsiteX78" fmla="*/ 6776720 w 10302240"/>
              <a:gd name="connsiteY78" fmla="*/ 2092960 h 3830320"/>
              <a:gd name="connsiteX79" fmla="*/ 6878320 w 10302240"/>
              <a:gd name="connsiteY79" fmla="*/ 2204720 h 3830320"/>
              <a:gd name="connsiteX80" fmla="*/ 6949440 w 10302240"/>
              <a:gd name="connsiteY80" fmla="*/ 2397760 h 3830320"/>
              <a:gd name="connsiteX81" fmla="*/ 7040880 w 10302240"/>
              <a:gd name="connsiteY81" fmla="*/ 2428240 h 3830320"/>
              <a:gd name="connsiteX82" fmla="*/ 7193280 w 10302240"/>
              <a:gd name="connsiteY82" fmla="*/ 2600960 h 3830320"/>
              <a:gd name="connsiteX83" fmla="*/ 7264400 w 10302240"/>
              <a:gd name="connsiteY83" fmla="*/ 2743200 h 3830320"/>
              <a:gd name="connsiteX84" fmla="*/ 7345680 w 10302240"/>
              <a:gd name="connsiteY84" fmla="*/ 2489200 h 3830320"/>
              <a:gd name="connsiteX85" fmla="*/ 7457440 w 10302240"/>
              <a:gd name="connsiteY85" fmla="*/ 2743200 h 3830320"/>
              <a:gd name="connsiteX86" fmla="*/ 7528560 w 10302240"/>
              <a:gd name="connsiteY86" fmla="*/ 2804160 h 3830320"/>
              <a:gd name="connsiteX87" fmla="*/ 7569200 w 10302240"/>
              <a:gd name="connsiteY87" fmla="*/ 2804160 h 3830320"/>
              <a:gd name="connsiteX88" fmla="*/ 7731760 w 10302240"/>
              <a:gd name="connsiteY88" fmla="*/ 2865120 h 3830320"/>
              <a:gd name="connsiteX89" fmla="*/ 7823200 w 10302240"/>
              <a:gd name="connsiteY89" fmla="*/ 2915920 h 3830320"/>
              <a:gd name="connsiteX90" fmla="*/ 7934960 w 10302240"/>
              <a:gd name="connsiteY90" fmla="*/ 2804160 h 3830320"/>
              <a:gd name="connsiteX91" fmla="*/ 8016240 w 10302240"/>
              <a:gd name="connsiteY91" fmla="*/ 2946400 h 3830320"/>
              <a:gd name="connsiteX92" fmla="*/ 8056880 w 10302240"/>
              <a:gd name="connsiteY92" fmla="*/ 3108960 h 3830320"/>
              <a:gd name="connsiteX93" fmla="*/ 8158480 w 10302240"/>
              <a:gd name="connsiteY93" fmla="*/ 3139440 h 3830320"/>
              <a:gd name="connsiteX94" fmla="*/ 8239760 w 10302240"/>
              <a:gd name="connsiteY94" fmla="*/ 3210560 h 3830320"/>
              <a:gd name="connsiteX95" fmla="*/ 8310880 w 10302240"/>
              <a:gd name="connsiteY95" fmla="*/ 3261360 h 3830320"/>
              <a:gd name="connsiteX96" fmla="*/ 8371840 w 10302240"/>
              <a:gd name="connsiteY96" fmla="*/ 3352800 h 3830320"/>
              <a:gd name="connsiteX97" fmla="*/ 8412480 w 10302240"/>
              <a:gd name="connsiteY97" fmla="*/ 3261360 h 3830320"/>
              <a:gd name="connsiteX98" fmla="*/ 8442960 w 10302240"/>
              <a:gd name="connsiteY98" fmla="*/ 3281680 h 3830320"/>
              <a:gd name="connsiteX99" fmla="*/ 8514080 w 10302240"/>
              <a:gd name="connsiteY99" fmla="*/ 3068320 h 3830320"/>
              <a:gd name="connsiteX100" fmla="*/ 8707120 w 10302240"/>
              <a:gd name="connsiteY100" fmla="*/ 3434080 h 3830320"/>
              <a:gd name="connsiteX101" fmla="*/ 8808720 w 10302240"/>
              <a:gd name="connsiteY101" fmla="*/ 3413760 h 3830320"/>
              <a:gd name="connsiteX102" fmla="*/ 8879840 w 10302240"/>
              <a:gd name="connsiteY102" fmla="*/ 3495040 h 3830320"/>
              <a:gd name="connsiteX103" fmla="*/ 8981440 w 10302240"/>
              <a:gd name="connsiteY103" fmla="*/ 3393440 h 3830320"/>
              <a:gd name="connsiteX104" fmla="*/ 9072880 w 10302240"/>
              <a:gd name="connsiteY104" fmla="*/ 3505200 h 3830320"/>
              <a:gd name="connsiteX105" fmla="*/ 9225280 w 10302240"/>
              <a:gd name="connsiteY105" fmla="*/ 3474720 h 3830320"/>
              <a:gd name="connsiteX106" fmla="*/ 9296400 w 10302240"/>
              <a:gd name="connsiteY106" fmla="*/ 3616960 h 3830320"/>
              <a:gd name="connsiteX107" fmla="*/ 9377680 w 10302240"/>
              <a:gd name="connsiteY107" fmla="*/ 3495040 h 3830320"/>
              <a:gd name="connsiteX108" fmla="*/ 9519920 w 10302240"/>
              <a:gd name="connsiteY108" fmla="*/ 3606800 h 3830320"/>
              <a:gd name="connsiteX109" fmla="*/ 9570720 w 10302240"/>
              <a:gd name="connsiteY109" fmla="*/ 3718560 h 3830320"/>
              <a:gd name="connsiteX110" fmla="*/ 9652000 w 10302240"/>
              <a:gd name="connsiteY110" fmla="*/ 3606800 h 3830320"/>
              <a:gd name="connsiteX111" fmla="*/ 9794240 w 10302240"/>
              <a:gd name="connsiteY111" fmla="*/ 3738880 h 3830320"/>
              <a:gd name="connsiteX112" fmla="*/ 9875520 w 10302240"/>
              <a:gd name="connsiteY112" fmla="*/ 3637280 h 3830320"/>
              <a:gd name="connsiteX113" fmla="*/ 10068560 w 10302240"/>
              <a:gd name="connsiteY113" fmla="*/ 3728720 h 3830320"/>
              <a:gd name="connsiteX114" fmla="*/ 10170160 w 10302240"/>
              <a:gd name="connsiteY114" fmla="*/ 3830320 h 3830320"/>
              <a:gd name="connsiteX115" fmla="*/ 10302240 w 10302240"/>
              <a:gd name="connsiteY115" fmla="*/ 3779520 h 3830320"/>
              <a:gd name="connsiteX116" fmla="*/ 10302240 w 10302240"/>
              <a:gd name="connsiteY116"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965200 w 10302240"/>
              <a:gd name="connsiteY3" fmla="*/ 2824480 h 3830320"/>
              <a:gd name="connsiteX4" fmla="*/ 1046480 w 10302240"/>
              <a:gd name="connsiteY4" fmla="*/ 2651760 h 3830320"/>
              <a:gd name="connsiteX5" fmla="*/ 1117600 w 10302240"/>
              <a:gd name="connsiteY5" fmla="*/ 2702560 h 3830320"/>
              <a:gd name="connsiteX6" fmla="*/ 1168400 w 10302240"/>
              <a:gd name="connsiteY6" fmla="*/ 2641600 h 3830320"/>
              <a:gd name="connsiteX7" fmla="*/ 1249680 w 10302240"/>
              <a:gd name="connsiteY7" fmla="*/ 2733040 h 3830320"/>
              <a:gd name="connsiteX8" fmla="*/ 1330960 w 10302240"/>
              <a:gd name="connsiteY8" fmla="*/ 2672080 h 3830320"/>
              <a:gd name="connsiteX9" fmla="*/ 1361440 w 10302240"/>
              <a:gd name="connsiteY9" fmla="*/ 2773680 h 3830320"/>
              <a:gd name="connsiteX10" fmla="*/ 1432560 w 10302240"/>
              <a:gd name="connsiteY10" fmla="*/ 2702560 h 3830320"/>
              <a:gd name="connsiteX11" fmla="*/ 1513840 w 10302240"/>
              <a:gd name="connsiteY11" fmla="*/ 2814320 h 3830320"/>
              <a:gd name="connsiteX12" fmla="*/ 1605280 w 10302240"/>
              <a:gd name="connsiteY12" fmla="*/ 2641600 h 3830320"/>
              <a:gd name="connsiteX13" fmla="*/ 1717040 w 10302240"/>
              <a:gd name="connsiteY13" fmla="*/ 2651760 h 3830320"/>
              <a:gd name="connsiteX14" fmla="*/ 1838960 w 10302240"/>
              <a:gd name="connsiteY14" fmla="*/ 2834640 h 3830320"/>
              <a:gd name="connsiteX15" fmla="*/ 1899920 w 10302240"/>
              <a:gd name="connsiteY15" fmla="*/ 2722880 h 3830320"/>
              <a:gd name="connsiteX16" fmla="*/ 1899920 w 10302240"/>
              <a:gd name="connsiteY16" fmla="*/ 2722880 h 3830320"/>
              <a:gd name="connsiteX17" fmla="*/ 2082800 w 10302240"/>
              <a:gd name="connsiteY17" fmla="*/ 2804160 h 3830320"/>
              <a:gd name="connsiteX18" fmla="*/ 2174240 w 10302240"/>
              <a:gd name="connsiteY18" fmla="*/ 2956560 h 3830320"/>
              <a:gd name="connsiteX19" fmla="*/ 2265680 w 10302240"/>
              <a:gd name="connsiteY19" fmla="*/ 3068320 h 3830320"/>
              <a:gd name="connsiteX20" fmla="*/ 2296160 w 10302240"/>
              <a:gd name="connsiteY20" fmla="*/ 2875280 h 3830320"/>
              <a:gd name="connsiteX21" fmla="*/ 2367280 w 10302240"/>
              <a:gd name="connsiteY21" fmla="*/ 1544320 h 3830320"/>
              <a:gd name="connsiteX22" fmla="*/ 2499360 w 10302240"/>
              <a:gd name="connsiteY22" fmla="*/ 2377440 h 3830320"/>
              <a:gd name="connsiteX23" fmla="*/ 2570480 w 10302240"/>
              <a:gd name="connsiteY23" fmla="*/ 2489200 h 3830320"/>
              <a:gd name="connsiteX24" fmla="*/ 2651760 w 10302240"/>
              <a:gd name="connsiteY24" fmla="*/ 2600960 h 3830320"/>
              <a:gd name="connsiteX25" fmla="*/ 2712720 w 10302240"/>
              <a:gd name="connsiteY25" fmla="*/ 2753360 h 3830320"/>
              <a:gd name="connsiteX26" fmla="*/ 2804160 w 10302240"/>
              <a:gd name="connsiteY26" fmla="*/ 2997200 h 3830320"/>
              <a:gd name="connsiteX27" fmla="*/ 2844800 w 10302240"/>
              <a:gd name="connsiteY27" fmla="*/ 2773680 h 3830320"/>
              <a:gd name="connsiteX28" fmla="*/ 2976880 w 10302240"/>
              <a:gd name="connsiteY28" fmla="*/ 2672080 h 3830320"/>
              <a:gd name="connsiteX29" fmla="*/ 3037840 w 10302240"/>
              <a:gd name="connsiteY29" fmla="*/ 2804160 h 3830320"/>
              <a:gd name="connsiteX30" fmla="*/ 3088640 w 10302240"/>
              <a:gd name="connsiteY30" fmla="*/ 2702560 h 3830320"/>
              <a:gd name="connsiteX31" fmla="*/ 3230880 w 10302240"/>
              <a:gd name="connsiteY31" fmla="*/ 2560320 h 3830320"/>
              <a:gd name="connsiteX32" fmla="*/ 3393440 w 10302240"/>
              <a:gd name="connsiteY32" fmla="*/ 3139440 h 3830320"/>
              <a:gd name="connsiteX33" fmla="*/ 3474720 w 10302240"/>
              <a:gd name="connsiteY33" fmla="*/ 3048000 h 3830320"/>
              <a:gd name="connsiteX34" fmla="*/ 3505200 w 10302240"/>
              <a:gd name="connsiteY34" fmla="*/ 1737360 h 3830320"/>
              <a:gd name="connsiteX35" fmla="*/ 3566160 w 10302240"/>
              <a:gd name="connsiteY35" fmla="*/ 1330960 h 3830320"/>
              <a:gd name="connsiteX36" fmla="*/ 3688080 w 10302240"/>
              <a:gd name="connsiteY36" fmla="*/ 1910080 h 3830320"/>
              <a:gd name="connsiteX37" fmla="*/ 3860800 w 10302240"/>
              <a:gd name="connsiteY37" fmla="*/ 2255520 h 3830320"/>
              <a:gd name="connsiteX38" fmla="*/ 3921760 w 10302240"/>
              <a:gd name="connsiteY38" fmla="*/ 2570480 h 3830320"/>
              <a:gd name="connsiteX39" fmla="*/ 3992880 w 10302240"/>
              <a:gd name="connsiteY39" fmla="*/ 2458720 h 3830320"/>
              <a:gd name="connsiteX40" fmla="*/ 3992880 w 10302240"/>
              <a:gd name="connsiteY40" fmla="*/ 2458720 h 3830320"/>
              <a:gd name="connsiteX41" fmla="*/ 4165600 w 10302240"/>
              <a:gd name="connsiteY41" fmla="*/ 2286000 h 3830320"/>
              <a:gd name="connsiteX42" fmla="*/ 4287520 w 10302240"/>
              <a:gd name="connsiteY42" fmla="*/ 2448560 h 3830320"/>
              <a:gd name="connsiteX43" fmla="*/ 4328160 w 10302240"/>
              <a:gd name="connsiteY43" fmla="*/ 2204720 h 3830320"/>
              <a:gd name="connsiteX44" fmla="*/ 4419600 w 10302240"/>
              <a:gd name="connsiteY44" fmla="*/ 2357120 h 3830320"/>
              <a:gd name="connsiteX45" fmla="*/ 4531360 w 10302240"/>
              <a:gd name="connsiteY45" fmla="*/ 2661920 h 3830320"/>
              <a:gd name="connsiteX46" fmla="*/ 4612640 w 10302240"/>
              <a:gd name="connsiteY46" fmla="*/ 2519680 h 3830320"/>
              <a:gd name="connsiteX47" fmla="*/ 4673600 w 10302240"/>
              <a:gd name="connsiteY47" fmla="*/ 1920240 h 3830320"/>
              <a:gd name="connsiteX48" fmla="*/ 4693920 w 10302240"/>
              <a:gd name="connsiteY48" fmla="*/ 1605280 h 3830320"/>
              <a:gd name="connsiteX49" fmla="*/ 4754880 w 10302240"/>
              <a:gd name="connsiteY49" fmla="*/ 1463040 h 3830320"/>
              <a:gd name="connsiteX50" fmla="*/ 4815840 w 10302240"/>
              <a:gd name="connsiteY50" fmla="*/ 1706880 h 3830320"/>
              <a:gd name="connsiteX51" fmla="*/ 4815840 w 10302240"/>
              <a:gd name="connsiteY51" fmla="*/ 1706880 h 3830320"/>
              <a:gd name="connsiteX52" fmla="*/ 4927600 w 10302240"/>
              <a:gd name="connsiteY52" fmla="*/ 1625600 h 3830320"/>
              <a:gd name="connsiteX53" fmla="*/ 4998720 w 10302240"/>
              <a:gd name="connsiteY53" fmla="*/ 1615440 h 3830320"/>
              <a:gd name="connsiteX54" fmla="*/ 5039360 w 10302240"/>
              <a:gd name="connsiteY54" fmla="*/ 1859280 h 3830320"/>
              <a:gd name="connsiteX55" fmla="*/ 5140960 w 10302240"/>
              <a:gd name="connsiteY55" fmla="*/ 1910080 h 3830320"/>
              <a:gd name="connsiteX56" fmla="*/ 5191760 w 10302240"/>
              <a:gd name="connsiteY56" fmla="*/ 2082800 h 3830320"/>
              <a:gd name="connsiteX57" fmla="*/ 5283200 w 10302240"/>
              <a:gd name="connsiteY57" fmla="*/ 2082800 h 3830320"/>
              <a:gd name="connsiteX58" fmla="*/ 5354320 w 10302240"/>
              <a:gd name="connsiteY58" fmla="*/ 1971040 h 3830320"/>
              <a:gd name="connsiteX59" fmla="*/ 5435600 w 10302240"/>
              <a:gd name="connsiteY59" fmla="*/ 2042160 h 3830320"/>
              <a:gd name="connsiteX60" fmla="*/ 5476240 w 10302240"/>
              <a:gd name="connsiteY60" fmla="*/ 2001520 h 3830320"/>
              <a:gd name="connsiteX61" fmla="*/ 5598160 w 10302240"/>
              <a:gd name="connsiteY61" fmla="*/ 1219200 h 3830320"/>
              <a:gd name="connsiteX62" fmla="*/ 5679440 w 10302240"/>
              <a:gd name="connsiteY62" fmla="*/ 1148080 h 3830320"/>
              <a:gd name="connsiteX63" fmla="*/ 5740400 w 10302240"/>
              <a:gd name="connsiteY63" fmla="*/ 1259840 h 3830320"/>
              <a:gd name="connsiteX64" fmla="*/ 5770880 w 10302240"/>
              <a:gd name="connsiteY64" fmla="*/ 1767840 h 3830320"/>
              <a:gd name="connsiteX65" fmla="*/ 5821680 w 10302240"/>
              <a:gd name="connsiteY65" fmla="*/ 1899920 h 3830320"/>
              <a:gd name="connsiteX66" fmla="*/ 5902960 w 10302240"/>
              <a:gd name="connsiteY66" fmla="*/ 1981200 h 3830320"/>
              <a:gd name="connsiteX67" fmla="*/ 5963920 w 10302240"/>
              <a:gd name="connsiteY67" fmla="*/ 2468880 h 3830320"/>
              <a:gd name="connsiteX68" fmla="*/ 6055360 w 10302240"/>
              <a:gd name="connsiteY68" fmla="*/ 680720 h 3830320"/>
              <a:gd name="connsiteX69" fmla="*/ 6136640 w 10302240"/>
              <a:gd name="connsiteY69" fmla="*/ 436880 h 3830320"/>
              <a:gd name="connsiteX70" fmla="*/ 6197600 w 10302240"/>
              <a:gd name="connsiteY70" fmla="*/ 335280 h 3830320"/>
              <a:gd name="connsiteX71" fmla="*/ 6207760 w 10302240"/>
              <a:gd name="connsiteY71" fmla="*/ 152400 h 3830320"/>
              <a:gd name="connsiteX72" fmla="*/ 6309360 w 10302240"/>
              <a:gd name="connsiteY72" fmla="*/ 0 h 3830320"/>
              <a:gd name="connsiteX73" fmla="*/ 6370320 w 10302240"/>
              <a:gd name="connsiteY73" fmla="*/ 609600 h 3830320"/>
              <a:gd name="connsiteX74" fmla="*/ 6451600 w 10302240"/>
              <a:gd name="connsiteY74" fmla="*/ 650240 h 3830320"/>
              <a:gd name="connsiteX75" fmla="*/ 6471920 w 10302240"/>
              <a:gd name="connsiteY75" fmla="*/ 1341120 h 3830320"/>
              <a:gd name="connsiteX76" fmla="*/ 6624320 w 10302240"/>
              <a:gd name="connsiteY76" fmla="*/ 1615440 h 3830320"/>
              <a:gd name="connsiteX77" fmla="*/ 6776720 w 10302240"/>
              <a:gd name="connsiteY77" fmla="*/ 2092960 h 3830320"/>
              <a:gd name="connsiteX78" fmla="*/ 6878320 w 10302240"/>
              <a:gd name="connsiteY78" fmla="*/ 2204720 h 3830320"/>
              <a:gd name="connsiteX79" fmla="*/ 6949440 w 10302240"/>
              <a:gd name="connsiteY79" fmla="*/ 2397760 h 3830320"/>
              <a:gd name="connsiteX80" fmla="*/ 7040880 w 10302240"/>
              <a:gd name="connsiteY80" fmla="*/ 2428240 h 3830320"/>
              <a:gd name="connsiteX81" fmla="*/ 7193280 w 10302240"/>
              <a:gd name="connsiteY81" fmla="*/ 2600960 h 3830320"/>
              <a:gd name="connsiteX82" fmla="*/ 7264400 w 10302240"/>
              <a:gd name="connsiteY82" fmla="*/ 2743200 h 3830320"/>
              <a:gd name="connsiteX83" fmla="*/ 7345680 w 10302240"/>
              <a:gd name="connsiteY83" fmla="*/ 2489200 h 3830320"/>
              <a:gd name="connsiteX84" fmla="*/ 7457440 w 10302240"/>
              <a:gd name="connsiteY84" fmla="*/ 2743200 h 3830320"/>
              <a:gd name="connsiteX85" fmla="*/ 7528560 w 10302240"/>
              <a:gd name="connsiteY85" fmla="*/ 2804160 h 3830320"/>
              <a:gd name="connsiteX86" fmla="*/ 7569200 w 10302240"/>
              <a:gd name="connsiteY86" fmla="*/ 2804160 h 3830320"/>
              <a:gd name="connsiteX87" fmla="*/ 7731760 w 10302240"/>
              <a:gd name="connsiteY87" fmla="*/ 2865120 h 3830320"/>
              <a:gd name="connsiteX88" fmla="*/ 7823200 w 10302240"/>
              <a:gd name="connsiteY88" fmla="*/ 2915920 h 3830320"/>
              <a:gd name="connsiteX89" fmla="*/ 7934960 w 10302240"/>
              <a:gd name="connsiteY89" fmla="*/ 2804160 h 3830320"/>
              <a:gd name="connsiteX90" fmla="*/ 8016240 w 10302240"/>
              <a:gd name="connsiteY90" fmla="*/ 2946400 h 3830320"/>
              <a:gd name="connsiteX91" fmla="*/ 8056880 w 10302240"/>
              <a:gd name="connsiteY91" fmla="*/ 3108960 h 3830320"/>
              <a:gd name="connsiteX92" fmla="*/ 8158480 w 10302240"/>
              <a:gd name="connsiteY92" fmla="*/ 3139440 h 3830320"/>
              <a:gd name="connsiteX93" fmla="*/ 8239760 w 10302240"/>
              <a:gd name="connsiteY93" fmla="*/ 3210560 h 3830320"/>
              <a:gd name="connsiteX94" fmla="*/ 8310880 w 10302240"/>
              <a:gd name="connsiteY94" fmla="*/ 3261360 h 3830320"/>
              <a:gd name="connsiteX95" fmla="*/ 8371840 w 10302240"/>
              <a:gd name="connsiteY95" fmla="*/ 3352800 h 3830320"/>
              <a:gd name="connsiteX96" fmla="*/ 8412480 w 10302240"/>
              <a:gd name="connsiteY96" fmla="*/ 3261360 h 3830320"/>
              <a:gd name="connsiteX97" fmla="*/ 8442960 w 10302240"/>
              <a:gd name="connsiteY97" fmla="*/ 3281680 h 3830320"/>
              <a:gd name="connsiteX98" fmla="*/ 8514080 w 10302240"/>
              <a:gd name="connsiteY98" fmla="*/ 3068320 h 3830320"/>
              <a:gd name="connsiteX99" fmla="*/ 8707120 w 10302240"/>
              <a:gd name="connsiteY99" fmla="*/ 3434080 h 3830320"/>
              <a:gd name="connsiteX100" fmla="*/ 8808720 w 10302240"/>
              <a:gd name="connsiteY100" fmla="*/ 3413760 h 3830320"/>
              <a:gd name="connsiteX101" fmla="*/ 8879840 w 10302240"/>
              <a:gd name="connsiteY101" fmla="*/ 3495040 h 3830320"/>
              <a:gd name="connsiteX102" fmla="*/ 8981440 w 10302240"/>
              <a:gd name="connsiteY102" fmla="*/ 3393440 h 3830320"/>
              <a:gd name="connsiteX103" fmla="*/ 9072880 w 10302240"/>
              <a:gd name="connsiteY103" fmla="*/ 3505200 h 3830320"/>
              <a:gd name="connsiteX104" fmla="*/ 9225280 w 10302240"/>
              <a:gd name="connsiteY104" fmla="*/ 3474720 h 3830320"/>
              <a:gd name="connsiteX105" fmla="*/ 9296400 w 10302240"/>
              <a:gd name="connsiteY105" fmla="*/ 3616960 h 3830320"/>
              <a:gd name="connsiteX106" fmla="*/ 9377680 w 10302240"/>
              <a:gd name="connsiteY106" fmla="*/ 3495040 h 3830320"/>
              <a:gd name="connsiteX107" fmla="*/ 9519920 w 10302240"/>
              <a:gd name="connsiteY107" fmla="*/ 3606800 h 3830320"/>
              <a:gd name="connsiteX108" fmla="*/ 9570720 w 10302240"/>
              <a:gd name="connsiteY108" fmla="*/ 3718560 h 3830320"/>
              <a:gd name="connsiteX109" fmla="*/ 9652000 w 10302240"/>
              <a:gd name="connsiteY109" fmla="*/ 3606800 h 3830320"/>
              <a:gd name="connsiteX110" fmla="*/ 9794240 w 10302240"/>
              <a:gd name="connsiteY110" fmla="*/ 3738880 h 3830320"/>
              <a:gd name="connsiteX111" fmla="*/ 9875520 w 10302240"/>
              <a:gd name="connsiteY111" fmla="*/ 3637280 h 3830320"/>
              <a:gd name="connsiteX112" fmla="*/ 10068560 w 10302240"/>
              <a:gd name="connsiteY112" fmla="*/ 3728720 h 3830320"/>
              <a:gd name="connsiteX113" fmla="*/ 10170160 w 10302240"/>
              <a:gd name="connsiteY113" fmla="*/ 3830320 h 3830320"/>
              <a:gd name="connsiteX114" fmla="*/ 10302240 w 10302240"/>
              <a:gd name="connsiteY114" fmla="*/ 3779520 h 3830320"/>
              <a:gd name="connsiteX115" fmla="*/ 10302240 w 10302240"/>
              <a:gd name="connsiteY115" fmla="*/ 3779520 h 3830320"/>
              <a:gd name="connsiteX0" fmla="*/ 0 w 10302240"/>
              <a:gd name="connsiteY0" fmla="*/ 2733040 h 3830320"/>
              <a:gd name="connsiteX1" fmla="*/ 111760 w 10302240"/>
              <a:gd name="connsiteY1" fmla="*/ 3088640 h 3830320"/>
              <a:gd name="connsiteX2" fmla="*/ 904240 w 10302240"/>
              <a:gd name="connsiteY2" fmla="*/ 2865120 h 3830320"/>
              <a:gd name="connsiteX3" fmla="*/ 1046480 w 10302240"/>
              <a:gd name="connsiteY3" fmla="*/ 2651760 h 3830320"/>
              <a:gd name="connsiteX4" fmla="*/ 1117600 w 10302240"/>
              <a:gd name="connsiteY4" fmla="*/ 2702560 h 3830320"/>
              <a:gd name="connsiteX5" fmla="*/ 1168400 w 10302240"/>
              <a:gd name="connsiteY5" fmla="*/ 2641600 h 3830320"/>
              <a:gd name="connsiteX6" fmla="*/ 1249680 w 10302240"/>
              <a:gd name="connsiteY6" fmla="*/ 2733040 h 3830320"/>
              <a:gd name="connsiteX7" fmla="*/ 1330960 w 10302240"/>
              <a:gd name="connsiteY7" fmla="*/ 2672080 h 3830320"/>
              <a:gd name="connsiteX8" fmla="*/ 1361440 w 10302240"/>
              <a:gd name="connsiteY8" fmla="*/ 2773680 h 3830320"/>
              <a:gd name="connsiteX9" fmla="*/ 1432560 w 10302240"/>
              <a:gd name="connsiteY9" fmla="*/ 2702560 h 3830320"/>
              <a:gd name="connsiteX10" fmla="*/ 1513840 w 10302240"/>
              <a:gd name="connsiteY10" fmla="*/ 2814320 h 3830320"/>
              <a:gd name="connsiteX11" fmla="*/ 1605280 w 10302240"/>
              <a:gd name="connsiteY11" fmla="*/ 2641600 h 3830320"/>
              <a:gd name="connsiteX12" fmla="*/ 1717040 w 10302240"/>
              <a:gd name="connsiteY12" fmla="*/ 2651760 h 3830320"/>
              <a:gd name="connsiteX13" fmla="*/ 1838960 w 10302240"/>
              <a:gd name="connsiteY13" fmla="*/ 2834640 h 3830320"/>
              <a:gd name="connsiteX14" fmla="*/ 1899920 w 10302240"/>
              <a:gd name="connsiteY14" fmla="*/ 2722880 h 3830320"/>
              <a:gd name="connsiteX15" fmla="*/ 1899920 w 10302240"/>
              <a:gd name="connsiteY15" fmla="*/ 2722880 h 3830320"/>
              <a:gd name="connsiteX16" fmla="*/ 2082800 w 10302240"/>
              <a:gd name="connsiteY16" fmla="*/ 2804160 h 3830320"/>
              <a:gd name="connsiteX17" fmla="*/ 2174240 w 10302240"/>
              <a:gd name="connsiteY17" fmla="*/ 2956560 h 3830320"/>
              <a:gd name="connsiteX18" fmla="*/ 2265680 w 10302240"/>
              <a:gd name="connsiteY18" fmla="*/ 3068320 h 3830320"/>
              <a:gd name="connsiteX19" fmla="*/ 2296160 w 10302240"/>
              <a:gd name="connsiteY19" fmla="*/ 2875280 h 3830320"/>
              <a:gd name="connsiteX20" fmla="*/ 2367280 w 10302240"/>
              <a:gd name="connsiteY20" fmla="*/ 1544320 h 3830320"/>
              <a:gd name="connsiteX21" fmla="*/ 2499360 w 10302240"/>
              <a:gd name="connsiteY21" fmla="*/ 2377440 h 3830320"/>
              <a:gd name="connsiteX22" fmla="*/ 2570480 w 10302240"/>
              <a:gd name="connsiteY22" fmla="*/ 2489200 h 3830320"/>
              <a:gd name="connsiteX23" fmla="*/ 2651760 w 10302240"/>
              <a:gd name="connsiteY23" fmla="*/ 2600960 h 3830320"/>
              <a:gd name="connsiteX24" fmla="*/ 2712720 w 10302240"/>
              <a:gd name="connsiteY24" fmla="*/ 2753360 h 3830320"/>
              <a:gd name="connsiteX25" fmla="*/ 2804160 w 10302240"/>
              <a:gd name="connsiteY25" fmla="*/ 2997200 h 3830320"/>
              <a:gd name="connsiteX26" fmla="*/ 2844800 w 10302240"/>
              <a:gd name="connsiteY26" fmla="*/ 2773680 h 3830320"/>
              <a:gd name="connsiteX27" fmla="*/ 2976880 w 10302240"/>
              <a:gd name="connsiteY27" fmla="*/ 2672080 h 3830320"/>
              <a:gd name="connsiteX28" fmla="*/ 3037840 w 10302240"/>
              <a:gd name="connsiteY28" fmla="*/ 2804160 h 3830320"/>
              <a:gd name="connsiteX29" fmla="*/ 3088640 w 10302240"/>
              <a:gd name="connsiteY29" fmla="*/ 2702560 h 3830320"/>
              <a:gd name="connsiteX30" fmla="*/ 3230880 w 10302240"/>
              <a:gd name="connsiteY30" fmla="*/ 2560320 h 3830320"/>
              <a:gd name="connsiteX31" fmla="*/ 3393440 w 10302240"/>
              <a:gd name="connsiteY31" fmla="*/ 3139440 h 3830320"/>
              <a:gd name="connsiteX32" fmla="*/ 3474720 w 10302240"/>
              <a:gd name="connsiteY32" fmla="*/ 3048000 h 3830320"/>
              <a:gd name="connsiteX33" fmla="*/ 3505200 w 10302240"/>
              <a:gd name="connsiteY33" fmla="*/ 1737360 h 3830320"/>
              <a:gd name="connsiteX34" fmla="*/ 3566160 w 10302240"/>
              <a:gd name="connsiteY34" fmla="*/ 1330960 h 3830320"/>
              <a:gd name="connsiteX35" fmla="*/ 3688080 w 10302240"/>
              <a:gd name="connsiteY35" fmla="*/ 1910080 h 3830320"/>
              <a:gd name="connsiteX36" fmla="*/ 3860800 w 10302240"/>
              <a:gd name="connsiteY36" fmla="*/ 2255520 h 3830320"/>
              <a:gd name="connsiteX37" fmla="*/ 3921760 w 10302240"/>
              <a:gd name="connsiteY37" fmla="*/ 2570480 h 3830320"/>
              <a:gd name="connsiteX38" fmla="*/ 3992880 w 10302240"/>
              <a:gd name="connsiteY38" fmla="*/ 2458720 h 3830320"/>
              <a:gd name="connsiteX39" fmla="*/ 3992880 w 10302240"/>
              <a:gd name="connsiteY39" fmla="*/ 2458720 h 3830320"/>
              <a:gd name="connsiteX40" fmla="*/ 4165600 w 10302240"/>
              <a:gd name="connsiteY40" fmla="*/ 2286000 h 3830320"/>
              <a:gd name="connsiteX41" fmla="*/ 4287520 w 10302240"/>
              <a:gd name="connsiteY41" fmla="*/ 2448560 h 3830320"/>
              <a:gd name="connsiteX42" fmla="*/ 4328160 w 10302240"/>
              <a:gd name="connsiteY42" fmla="*/ 2204720 h 3830320"/>
              <a:gd name="connsiteX43" fmla="*/ 4419600 w 10302240"/>
              <a:gd name="connsiteY43" fmla="*/ 2357120 h 3830320"/>
              <a:gd name="connsiteX44" fmla="*/ 4531360 w 10302240"/>
              <a:gd name="connsiteY44" fmla="*/ 2661920 h 3830320"/>
              <a:gd name="connsiteX45" fmla="*/ 4612640 w 10302240"/>
              <a:gd name="connsiteY45" fmla="*/ 2519680 h 3830320"/>
              <a:gd name="connsiteX46" fmla="*/ 4673600 w 10302240"/>
              <a:gd name="connsiteY46" fmla="*/ 1920240 h 3830320"/>
              <a:gd name="connsiteX47" fmla="*/ 4693920 w 10302240"/>
              <a:gd name="connsiteY47" fmla="*/ 1605280 h 3830320"/>
              <a:gd name="connsiteX48" fmla="*/ 4754880 w 10302240"/>
              <a:gd name="connsiteY48" fmla="*/ 1463040 h 3830320"/>
              <a:gd name="connsiteX49" fmla="*/ 4815840 w 10302240"/>
              <a:gd name="connsiteY49" fmla="*/ 1706880 h 3830320"/>
              <a:gd name="connsiteX50" fmla="*/ 4815840 w 10302240"/>
              <a:gd name="connsiteY50" fmla="*/ 1706880 h 3830320"/>
              <a:gd name="connsiteX51" fmla="*/ 4927600 w 10302240"/>
              <a:gd name="connsiteY51" fmla="*/ 1625600 h 3830320"/>
              <a:gd name="connsiteX52" fmla="*/ 4998720 w 10302240"/>
              <a:gd name="connsiteY52" fmla="*/ 1615440 h 3830320"/>
              <a:gd name="connsiteX53" fmla="*/ 5039360 w 10302240"/>
              <a:gd name="connsiteY53" fmla="*/ 1859280 h 3830320"/>
              <a:gd name="connsiteX54" fmla="*/ 5140960 w 10302240"/>
              <a:gd name="connsiteY54" fmla="*/ 1910080 h 3830320"/>
              <a:gd name="connsiteX55" fmla="*/ 5191760 w 10302240"/>
              <a:gd name="connsiteY55" fmla="*/ 2082800 h 3830320"/>
              <a:gd name="connsiteX56" fmla="*/ 5283200 w 10302240"/>
              <a:gd name="connsiteY56" fmla="*/ 2082800 h 3830320"/>
              <a:gd name="connsiteX57" fmla="*/ 5354320 w 10302240"/>
              <a:gd name="connsiteY57" fmla="*/ 1971040 h 3830320"/>
              <a:gd name="connsiteX58" fmla="*/ 5435600 w 10302240"/>
              <a:gd name="connsiteY58" fmla="*/ 2042160 h 3830320"/>
              <a:gd name="connsiteX59" fmla="*/ 5476240 w 10302240"/>
              <a:gd name="connsiteY59" fmla="*/ 2001520 h 3830320"/>
              <a:gd name="connsiteX60" fmla="*/ 5598160 w 10302240"/>
              <a:gd name="connsiteY60" fmla="*/ 1219200 h 3830320"/>
              <a:gd name="connsiteX61" fmla="*/ 5679440 w 10302240"/>
              <a:gd name="connsiteY61" fmla="*/ 1148080 h 3830320"/>
              <a:gd name="connsiteX62" fmla="*/ 5740400 w 10302240"/>
              <a:gd name="connsiteY62" fmla="*/ 1259840 h 3830320"/>
              <a:gd name="connsiteX63" fmla="*/ 5770880 w 10302240"/>
              <a:gd name="connsiteY63" fmla="*/ 1767840 h 3830320"/>
              <a:gd name="connsiteX64" fmla="*/ 5821680 w 10302240"/>
              <a:gd name="connsiteY64" fmla="*/ 1899920 h 3830320"/>
              <a:gd name="connsiteX65" fmla="*/ 5902960 w 10302240"/>
              <a:gd name="connsiteY65" fmla="*/ 1981200 h 3830320"/>
              <a:gd name="connsiteX66" fmla="*/ 5963920 w 10302240"/>
              <a:gd name="connsiteY66" fmla="*/ 2468880 h 3830320"/>
              <a:gd name="connsiteX67" fmla="*/ 6055360 w 10302240"/>
              <a:gd name="connsiteY67" fmla="*/ 680720 h 3830320"/>
              <a:gd name="connsiteX68" fmla="*/ 6136640 w 10302240"/>
              <a:gd name="connsiteY68" fmla="*/ 436880 h 3830320"/>
              <a:gd name="connsiteX69" fmla="*/ 6197600 w 10302240"/>
              <a:gd name="connsiteY69" fmla="*/ 335280 h 3830320"/>
              <a:gd name="connsiteX70" fmla="*/ 6207760 w 10302240"/>
              <a:gd name="connsiteY70" fmla="*/ 152400 h 3830320"/>
              <a:gd name="connsiteX71" fmla="*/ 6309360 w 10302240"/>
              <a:gd name="connsiteY71" fmla="*/ 0 h 3830320"/>
              <a:gd name="connsiteX72" fmla="*/ 6370320 w 10302240"/>
              <a:gd name="connsiteY72" fmla="*/ 609600 h 3830320"/>
              <a:gd name="connsiteX73" fmla="*/ 6451600 w 10302240"/>
              <a:gd name="connsiteY73" fmla="*/ 650240 h 3830320"/>
              <a:gd name="connsiteX74" fmla="*/ 6471920 w 10302240"/>
              <a:gd name="connsiteY74" fmla="*/ 1341120 h 3830320"/>
              <a:gd name="connsiteX75" fmla="*/ 6624320 w 10302240"/>
              <a:gd name="connsiteY75" fmla="*/ 1615440 h 3830320"/>
              <a:gd name="connsiteX76" fmla="*/ 6776720 w 10302240"/>
              <a:gd name="connsiteY76" fmla="*/ 2092960 h 3830320"/>
              <a:gd name="connsiteX77" fmla="*/ 6878320 w 10302240"/>
              <a:gd name="connsiteY77" fmla="*/ 2204720 h 3830320"/>
              <a:gd name="connsiteX78" fmla="*/ 6949440 w 10302240"/>
              <a:gd name="connsiteY78" fmla="*/ 2397760 h 3830320"/>
              <a:gd name="connsiteX79" fmla="*/ 7040880 w 10302240"/>
              <a:gd name="connsiteY79" fmla="*/ 2428240 h 3830320"/>
              <a:gd name="connsiteX80" fmla="*/ 7193280 w 10302240"/>
              <a:gd name="connsiteY80" fmla="*/ 2600960 h 3830320"/>
              <a:gd name="connsiteX81" fmla="*/ 7264400 w 10302240"/>
              <a:gd name="connsiteY81" fmla="*/ 2743200 h 3830320"/>
              <a:gd name="connsiteX82" fmla="*/ 7345680 w 10302240"/>
              <a:gd name="connsiteY82" fmla="*/ 2489200 h 3830320"/>
              <a:gd name="connsiteX83" fmla="*/ 7457440 w 10302240"/>
              <a:gd name="connsiteY83" fmla="*/ 2743200 h 3830320"/>
              <a:gd name="connsiteX84" fmla="*/ 7528560 w 10302240"/>
              <a:gd name="connsiteY84" fmla="*/ 2804160 h 3830320"/>
              <a:gd name="connsiteX85" fmla="*/ 7569200 w 10302240"/>
              <a:gd name="connsiteY85" fmla="*/ 2804160 h 3830320"/>
              <a:gd name="connsiteX86" fmla="*/ 7731760 w 10302240"/>
              <a:gd name="connsiteY86" fmla="*/ 2865120 h 3830320"/>
              <a:gd name="connsiteX87" fmla="*/ 7823200 w 10302240"/>
              <a:gd name="connsiteY87" fmla="*/ 2915920 h 3830320"/>
              <a:gd name="connsiteX88" fmla="*/ 7934960 w 10302240"/>
              <a:gd name="connsiteY88" fmla="*/ 2804160 h 3830320"/>
              <a:gd name="connsiteX89" fmla="*/ 8016240 w 10302240"/>
              <a:gd name="connsiteY89" fmla="*/ 2946400 h 3830320"/>
              <a:gd name="connsiteX90" fmla="*/ 8056880 w 10302240"/>
              <a:gd name="connsiteY90" fmla="*/ 3108960 h 3830320"/>
              <a:gd name="connsiteX91" fmla="*/ 8158480 w 10302240"/>
              <a:gd name="connsiteY91" fmla="*/ 3139440 h 3830320"/>
              <a:gd name="connsiteX92" fmla="*/ 8239760 w 10302240"/>
              <a:gd name="connsiteY92" fmla="*/ 3210560 h 3830320"/>
              <a:gd name="connsiteX93" fmla="*/ 8310880 w 10302240"/>
              <a:gd name="connsiteY93" fmla="*/ 3261360 h 3830320"/>
              <a:gd name="connsiteX94" fmla="*/ 8371840 w 10302240"/>
              <a:gd name="connsiteY94" fmla="*/ 3352800 h 3830320"/>
              <a:gd name="connsiteX95" fmla="*/ 8412480 w 10302240"/>
              <a:gd name="connsiteY95" fmla="*/ 3261360 h 3830320"/>
              <a:gd name="connsiteX96" fmla="*/ 8442960 w 10302240"/>
              <a:gd name="connsiteY96" fmla="*/ 3281680 h 3830320"/>
              <a:gd name="connsiteX97" fmla="*/ 8514080 w 10302240"/>
              <a:gd name="connsiteY97" fmla="*/ 3068320 h 3830320"/>
              <a:gd name="connsiteX98" fmla="*/ 8707120 w 10302240"/>
              <a:gd name="connsiteY98" fmla="*/ 3434080 h 3830320"/>
              <a:gd name="connsiteX99" fmla="*/ 8808720 w 10302240"/>
              <a:gd name="connsiteY99" fmla="*/ 3413760 h 3830320"/>
              <a:gd name="connsiteX100" fmla="*/ 8879840 w 10302240"/>
              <a:gd name="connsiteY100" fmla="*/ 3495040 h 3830320"/>
              <a:gd name="connsiteX101" fmla="*/ 8981440 w 10302240"/>
              <a:gd name="connsiteY101" fmla="*/ 3393440 h 3830320"/>
              <a:gd name="connsiteX102" fmla="*/ 9072880 w 10302240"/>
              <a:gd name="connsiteY102" fmla="*/ 3505200 h 3830320"/>
              <a:gd name="connsiteX103" fmla="*/ 9225280 w 10302240"/>
              <a:gd name="connsiteY103" fmla="*/ 3474720 h 3830320"/>
              <a:gd name="connsiteX104" fmla="*/ 9296400 w 10302240"/>
              <a:gd name="connsiteY104" fmla="*/ 3616960 h 3830320"/>
              <a:gd name="connsiteX105" fmla="*/ 9377680 w 10302240"/>
              <a:gd name="connsiteY105" fmla="*/ 3495040 h 3830320"/>
              <a:gd name="connsiteX106" fmla="*/ 9519920 w 10302240"/>
              <a:gd name="connsiteY106" fmla="*/ 3606800 h 3830320"/>
              <a:gd name="connsiteX107" fmla="*/ 9570720 w 10302240"/>
              <a:gd name="connsiteY107" fmla="*/ 3718560 h 3830320"/>
              <a:gd name="connsiteX108" fmla="*/ 9652000 w 10302240"/>
              <a:gd name="connsiteY108" fmla="*/ 3606800 h 3830320"/>
              <a:gd name="connsiteX109" fmla="*/ 9794240 w 10302240"/>
              <a:gd name="connsiteY109" fmla="*/ 3738880 h 3830320"/>
              <a:gd name="connsiteX110" fmla="*/ 9875520 w 10302240"/>
              <a:gd name="connsiteY110" fmla="*/ 3637280 h 3830320"/>
              <a:gd name="connsiteX111" fmla="*/ 10068560 w 10302240"/>
              <a:gd name="connsiteY111" fmla="*/ 3728720 h 3830320"/>
              <a:gd name="connsiteX112" fmla="*/ 10170160 w 10302240"/>
              <a:gd name="connsiteY112" fmla="*/ 3830320 h 3830320"/>
              <a:gd name="connsiteX113" fmla="*/ 10302240 w 10302240"/>
              <a:gd name="connsiteY113" fmla="*/ 3779520 h 3830320"/>
              <a:gd name="connsiteX114" fmla="*/ 10302240 w 10302240"/>
              <a:gd name="connsiteY114" fmla="*/ 3779520 h 3830320"/>
              <a:gd name="connsiteX0" fmla="*/ 0 w 10302240"/>
              <a:gd name="connsiteY0" fmla="*/ 2733040 h 3830320"/>
              <a:gd name="connsiteX1" fmla="*/ 111760 w 10302240"/>
              <a:gd name="connsiteY1" fmla="*/ 3088640 h 3830320"/>
              <a:gd name="connsiteX2" fmla="*/ 1046480 w 10302240"/>
              <a:gd name="connsiteY2" fmla="*/ 2651760 h 3830320"/>
              <a:gd name="connsiteX3" fmla="*/ 1117600 w 10302240"/>
              <a:gd name="connsiteY3" fmla="*/ 2702560 h 3830320"/>
              <a:gd name="connsiteX4" fmla="*/ 1168400 w 10302240"/>
              <a:gd name="connsiteY4" fmla="*/ 2641600 h 3830320"/>
              <a:gd name="connsiteX5" fmla="*/ 1249680 w 10302240"/>
              <a:gd name="connsiteY5" fmla="*/ 2733040 h 3830320"/>
              <a:gd name="connsiteX6" fmla="*/ 1330960 w 10302240"/>
              <a:gd name="connsiteY6" fmla="*/ 2672080 h 3830320"/>
              <a:gd name="connsiteX7" fmla="*/ 1361440 w 10302240"/>
              <a:gd name="connsiteY7" fmla="*/ 2773680 h 3830320"/>
              <a:gd name="connsiteX8" fmla="*/ 1432560 w 10302240"/>
              <a:gd name="connsiteY8" fmla="*/ 2702560 h 3830320"/>
              <a:gd name="connsiteX9" fmla="*/ 1513840 w 10302240"/>
              <a:gd name="connsiteY9" fmla="*/ 2814320 h 3830320"/>
              <a:gd name="connsiteX10" fmla="*/ 1605280 w 10302240"/>
              <a:gd name="connsiteY10" fmla="*/ 2641600 h 3830320"/>
              <a:gd name="connsiteX11" fmla="*/ 1717040 w 10302240"/>
              <a:gd name="connsiteY11" fmla="*/ 2651760 h 3830320"/>
              <a:gd name="connsiteX12" fmla="*/ 1838960 w 10302240"/>
              <a:gd name="connsiteY12" fmla="*/ 2834640 h 3830320"/>
              <a:gd name="connsiteX13" fmla="*/ 1899920 w 10302240"/>
              <a:gd name="connsiteY13" fmla="*/ 2722880 h 3830320"/>
              <a:gd name="connsiteX14" fmla="*/ 1899920 w 10302240"/>
              <a:gd name="connsiteY14" fmla="*/ 2722880 h 3830320"/>
              <a:gd name="connsiteX15" fmla="*/ 2082800 w 10302240"/>
              <a:gd name="connsiteY15" fmla="*/ 2804160 h 3830320"/>
              <a:gd name="connsiteX16" fmla="*/ 2174240 w 10302240"/>
              <a:gd name="connsiteY16" fmla="*/ 2956560 h 3830320"/>
              <a:gd name="connsiteX17" fmla="*/ 2265680 w 10302240"/>
              <a:gd name="connsiteY17" fmla="*/ 3068320 h 3830320"/>
              <a:gd name="connsiteX18" fmla="*/ 2296160 w 10302240"/>
              <a:gd name="connsiteY18" fmla="*/ 2875280 h 3830320"/>
              <a:gd name="connsiteX19" fmla="*/ 2367280 w 10302240"/>
              <a:gd name="connsiteY19" fmla="*/ 1544320 h 3830320"/>
              <a:gd name="connsiteX20" fmla="*/ 2499360 w 10302240"/>
              <a:gd name="connsiteY20" fmla="*/ 2377440 h 3830320"/>
              <a:gd name="connsiteX21" fmla="*/ 2570480 w 10302240"/>
              <a:gd name="connsiteY21" fmla="*/ 2489200 h 3830320"/>
              <a:gd name="connsiteX22" fmla="*/ 2651760 w 10302240"/>
              <a:gd name="connsiteY22" fmla="*/ 2600960 h 3830320"/>
              <a:gd name="connsiteX23" fmla="*/ 2712720 w 10302240"/>
              <a:gd name="connsiteY23" fmla="*/ 2753360 h 3830320"/>
              <a:gd name="connsiteX24" fmla="*/ 2804160 w 10302240"/>
              <a:gd name="connsiteY24" fmla="*/ 2997200 h 3830320"/>
              <a:gd name="connsiteX25" fmla="*/ 2844800 w 10302240"/>
              <a:gd name="connsiteY25" fmla="*/ 2773680 h 3830320"/>
              <a:gd name="connsiteX26" fmla="*/ 2976880 w 10302240"/>
              <a:gd name="connsiteY26" fmla="*/ 2672080 h 3830320"/>
              <a:gd name="connsiteX27" fmla="*/ 3037840 w 10302240"/>
              <a:gd name="connsiteY27" fmla="*/ 2804160 h 3830320"/>
              <a:gd name="connsiteX28" fmla="*/ 3088640 w 10302240"/>
              <a:gd name="connsiteY28" fmla="*/ 2702560 h 3830320"/>
              <a:gd name="connsiteX29" fmla="*/ 3230880 w 10302240"/>
              <a:gd name="connsiteY29" fmla="*/ 2560320 h 3830320"/>
              <a:gd name="connsiteX30" fmla="*/ 3393440 w 10302240"/>
              <a:gd name="connsiteY30" fmla="*/ 3139440 h 3830320"/>
              <a:gd name="connsiteX31" fmla="*/ 3474720 w 10302240"/>
              <a:gd name="connsiteY31" fmla="*/ 3048000 h 3830320"/>
              <a:gd name="connsiteX32" fmla="*/ 3505200 w 10302240"/>
              <a:gd name="connsiteY32" fmla="*/ 1737360 h 3830320"/>
              <a:gd name="connsiteX33" fmla="*/ 3566160 w 10302240"/>
              <a:gd name="connsiteY33" fmla="*/ 1330960 h 3830320"/>
              <a:gd name="connsiteX34" fmla="*/ 3688080 w 10302240"/>
              <a:gd name="connsiteY34" fmla="*/ 1910080 h 3830320"/>
              <a:gd name="connsiteX35" fmla="*/ 3860800 w 10302240"/>
              <a:gd name="connsiteY35" fmla="*/ 2255520 h 3830320"/>
              <a:gd name="connsiteX36" fmla="*/ 3921760 w 10302240"/>
              <a:gd name="connsiteY36" fmla="*/ 2570480 h 3830320"/>
              <a:gd name="connsiteX37" fmla="*/ 3992880 w 10302240"/>
              <a:gd name="connsiteY37" fmla="*/ 2458720 h 3830320"/>
              <a:gd name="connsiteX38" fmla="*/ 3992880 w 10302240"/>
              <a:gd name="connsiteY38" fmla="*/ 2458720 h 3830320"/>
              <a:gd name="connsiteX39" fmla="*/ 4165600 w 10302240"/>
              <a:gd name="connsiteY39" fmla="*/ 2286000 h 3830320"/>
              <a:gd name="connsiteX40" fmla="*/ 4287520 w 10302240"/>
              <a:gd name="connsiteY40" fmla="*/ 2448560 h 3830320"/>
              <a:gd name="connsiteX41" fmla="*/ 4328160 w 10302240"/>
              <a:gd name="connsiteY41" fmla="*/ 2204720 h 3830320"/>
              <a:gd name="connsiteX42" fmla="*/ 4419600 w 10302240"/>
              <a:gd name="connsiteY42" fmla="*/ 2357120 h 3830320"/>
              <a:gd name="connsiteX43" fmla="*/ 4531360 w 10302240"/>
              <a:gd name="connsiteY43" fmla="*/ 2661920 h 3830320"/>
              <a:gd name="connsiteX44" fmla="*/ 4612640 w 10302240"/>
              <a:gd name="connsiteY44" fmla="*/ 2519680 h 3830320"/>
              <a:gd name="connsiteX45" fmla="*/ 4673600 w 10302240"/>
              <a:gd name="connsiteY45" fmla="*/ 1920240 h 3830320"/>
              <a:gd name="connsiteX46" fmla="*/ 4693920 w 10302240"/>
              <a:gd name="connsiteY46" fmla="*/ 1605280 h 3830320"/>
              <a:gd name="connsiteX47" fmla="*/ 4754880 w 10302240"/>
              <a:gd name="connsiteY47" fmla="*/ 1463040 h 3830320"/>
              <a:gd name="connsiteX48" fmla="*/ 4815840 w 10302240"/>
              <a:gd name="connsiteY48" fmla="*/ 1706880 h 3830320"/>
              <a:gd name="connsiteX49" fmla="*/ 4815840 w 10302240"/>
              <a:gd name="connsiteY49" fmla="*/ 1706880 h 3830320"/>
              <a:gd name="connsiteX50" fmla="*/ 4927600 w 10302240"/>
              <a:gd name="connsiteY50" fmla="*/ 1625600 h 3830320"/>
              <a:gd name="connsiteX51" fmla="*/ 4998720 w 10302240"/>
              <a:gd name="connsiteY51" fmla="*/ 1615440 h 3830320"/>
              <a:gd name="connsiteX52" fmla="*/ 5039360 w 10302240"/>
              <a:gd name="connsiteY52" fmla="*/ 1859280 h 3830320"/>
              <a:gd name="connsiteX53" fmla="*/ 5140960 w 10302240"/>
              <a:gd name="connsiteY53" fmla="*/ 1910080 h 3830320"/>
              <a:gd name="connsiteX54" fmla="*/ 5191760 w 10302240"/>
              <a:gd name="connsiteY54" fmla="*/ 2082800 h 3830320"/>
              <a:gd name="connsiteX55" fmla="*/ 5283200 w 10302240"/>
              <a:gd name="connsiteY55" fmla="*/ 2082800 h 3830320"/>
              <a:gd name="connsiteX56" fmla="*/ 5354320 w 10302240"/>
              <a:gd name="connsiteY56" fmla="*/ 1971040 h 3830320"/>
              <a:gd name="connsiteX57" fmla="*/ 5435600 w 10302240"/>
              <a:gd name="connsiteY57" fmla="*/ 2042160 h 3830320"/>
              <a:gd name="connsiteX58" fmla="*/ 5476240 w 10302240"/>
              <a:gd name="connsiteY58" fmla="*/ 2001520 h 3830320"/>
              <a:gd name="connsiteX59" fmla="*/ 5598160 w 10302240"/>
              <a:gd name="connsiteY59" fmla="*/ 1219200 h 3830320"/>
              <a:gd name="connsiteX60" fmla="*/ 5679440 w 10302240"/>
              <a:gd name="connsiteY60" fmla="*/ 1148080 h 3830320"/>
              <a:gd name="connsiteX61" fmla="*/ 5740400 w 10302240"/>
              <a:gd name="connsiteY61" fmla="*/ 1259840 h 3830320"/>
              <a:gd name="connsiteX62" fmla="*/ 5770880 w 10302240"/>
              <a:gd name="connsiteY62" fmla="*/ 1767840 h 3830320"/>
              <a:gd name="connsiteX63" fmla="*/ 5821680 w 10302240"/>
              <a:gd name="connsiteY63" fmla="*/ 1899920 h 3830320"/>
              <a:gd name="connsiteX64" fmla="*/ 5902960 w 10302240"/>
              <a:gd name="connsiteY64" fmla="*/ 1981200 h 3830320"/>
              <a:gd name="connsiteX65" fmla="*/ 5963920 w 10302240"/>
              <a:gd name="connsiteY65" fmla="*/ 2468880 h 3830320"/>
              <a:gd name="connsiteX66" fmla="*/ 6055360 w 10302240"/>
              <a:gd name="connsiteY66" fmla="*/ 680720 h 3830320"/>
              <a:gd name="connsiteX67" fmla="*/ 6136640 w 10302240"/>
              <a:gd name="connsiteY67" fmla="*/ 436880 h 3830320"/>
              <a:gd name="connsiteX68" fmla="*/ 6197600 w 10302240"/>
              <a:gd name="connsiteY68" fmla="*/ 335280 h 3830320"/>
              <a:gd name="connsiteX69" fmla="*/ 6207760 w 10302240"/>
              <a:gd name="connsiteY69" fmla="*/ 152400 h 3830320"/>
              <a:gd name="connsiteX70" fmla="*/ 6309360 w 10302240"/>
              <a:gd name="connsiteY70" fmla="*/ 0 h 3830320"/>
              <a:gd name="connsiteX71" fmla="*/ 6370320 w 10302240"/>
              <a:gd name="connsiteY71" fmla="*/ 609600 h 3830320"/>
              <a:gd name="connsiteX72" fmla="*/ 6451600 w 10302240"/>
              <a:gd name="connsiteY72" fmla="*/ 650240 h 3830320"/>
              <a:gd name="connsiteX73" fmla="*/ 6471920 w 10302240"/>
              <a:gd name="connsiteY73" fmla="*/ 1341120 h 3830320"/>
              <a:gd name="connsiteX74" fmla="*/ 6624320 w 10302240"/>
              <a:gd name="connsiteY74" fmla="*/ 1615440 h 3830320"/>
              <a:gd name="connsiteX75" fmla="*/ 6776720 w 10302240"/>
              <a:gd name="connsiteY75" fmla="*/ 2092960 h 3830320"/>
              <a:gd name="connsiteX76" fmla="*/ 6878320 w 10302240"/>
              <a:gd name="connsiteY76" fmla="*/ 2204720 h 3830320"/>
              <a:gd name="connsiteX77" fmla="*/ 6949440 w 10302240"/>
              <a:gd name="connsiteY77" fmla="*/ 2397760 h 3830320"/>
              <a:gd name="connsiteX78" fmla="*/ 7040880 w 10302240"/>
              <a:gd name="connsiteY78" fmla="*/ 2428240 h 3830320"/>
              <a:gd name="connsiteX79" fmla="*/ 7193280 w 10302240"/>
              <a:gd name="connsiteY79" fmla="*/ 2600960 h 3830320"/>
              <a:gd name="connsiteX80" fmla="*/ 7264400 w 10302240"/>
              <a:gd name="connsiteY80" fmla="*/ 2743200 h 3830320"/>
              <a:gd name="connsiteX81" fmla="*/ 7345680 w 10302240"/>
              <a:gd name="connsiteY81" fmla="*/ 2489200 h 3830320"/>
              <a:gd name="connsiteX82" fmla="*/ 7457440 w 10302240"/>
              <a:gd name="connsiteY82" fmla="*/ 2743200 h 3830320"/>
              <a:gd name="connsiteX83" fmla="*/ 7528560 w 10302240"/>
              <a:gd name="connsiteY83" fmla="*/ 2804160 h 3830320"/>
              <a:gd name="connsiteX84" fmla="*/ 7569200 w 10302240"/>
              <a:gd name="connsiteY84" fmla="*/ 2804160 h 3830320"/>
              <a:gd name="connsiteX85" fmla="*/ 7731760 w 10302240"/>
              <a:gd name="connsiteY85" fmla="*/ 2865120 h 3830320"/>
              <a:gd name="connsiteX86" fmla="*/ 7823200 w 10302240"/>
              <a:gd name="connsiteY86" fmla="*/ 2915920 h 3830320"/>
              <a:gd name="connsiteX87" fmla="*/ 7934960 w 10302240"/>
              <a:gd name="connsiteY87" fmla="*/ 2804160 h 3830320"/>
              <a:gd name="connsiteX88" fmla="*/ 8016240 w 10302240"/>
              <a:gd name="connsiteY88" fmla="*/ 2946400 h 3830320"/>
              <a:gd name="connsiteX89" fmla="*/ 8056880 w 10302240"/>
              <a:gd name="connsiteY89" fmla="*/ 3108960 h 3830320"/>
              <a:gd name="connsiteX90" fmla="*/ 8158480 w 10302240"/>
              <a:gd name="connsiteY90" fmla="*/ 3139440 h 3830320"/>
              <a:gd name="connsiteX91" fmla="*/ 8239760 w 10302240"/>
              <a:gd name="connsiteY91" fmla="*/ 3210560 h 3830320"/>
              <a:gd name="connsiteX92" fmla="*/ 8310880 w 10302240"/>
              <a:gd name="connsiteY92" fmla="*/ 3261360 h 3830320"/>
              <a:gd name="connsiteX93" fmla="*/ 8371840 w 10302240"/>
              <a:gd name="connsiteY93" fmla="*/ 3352800 h 3830320"/>
              <a:gd name="connsiteX94" fmla="*/ 8412480 w 10302240"/>
              <a:gd name="connsiteY94" fmla="*/ 3261360 h 3830320"/>
              <a:gd name="connsiteX95" fmla="*/ 8442960 w 10302240"/>
              <a:gd name="connsiteY95" fmla="*/ 3281680 h 3830320"/>
              <a:gd name="connsiteX96" fmla="*/ 8514080 w 10302240"/>
              <a:gd name="connsiteY96" fmla="*/ 3068320 h 3830320"/>
              <a:gd name="connsiteX97" fmla="*/ 8707120 w 10302240"/>
              <a:gd name="connsiteY97" fmla="*/ 3434080 h 3830320"/>
              <a:gd name="connsiteX98" fmla="*/ 8808720 w 10302240"/>
              <a:gd name="connsiteY98" fmla="*/ 3413760 h 3830320"/>
              <a:gd name="connsiteX99" fmla="*/ 8879840 w 10302240"/>
              <a:gd name="connsiteY99" fmla="*/ 3495040 h 3830320"/>
              <a:gd name="connsiteX100" fmla="*/ 8981440 w 10302240"/>
              <a:gd name="connsiteY100" fmla="*/ 3393440 h 3830320"/>
              <a:gd name="connsiteX101" fmla="*/ 9072880 w 10302240"/>
              <a:gd name="connsiteY101" fmla="*/ 3505200 h 3830320"/>
              <a:gd name="connsiteX102" fmla="*/ 9225280 w 10302240"/>
              <a:gd name="connsiteY102" fmla="*/ 3474720 h 3830320"/>
              <a:gd name="connsiteX103" fmla="*/ 9296400 w 10302240"/>
              <a:gd name="connsiteY103" fmla="*/ 3616960 h 3830320"/>
              <a:gd name="connsiteX104" fmla="*/ 9377680 w 10302240"/>
              <a:gd name="connsiteY104" fmla="*/ 3495040 h 3830320"/>
              <a:gd name="connsiteX105" fmla="*/ 9519920 w 10302240"/>
              <a:gd name="connsiteY105" fmla="*/ 3606800 h 3830320"/>
              <a:gd name="connsiteX106" fmla="*/ 9570720 w 10302240"/>
              <a:gd name="connsiteY106" fmla="*/ 3718560 h 3830320"/>
              <a:gd name="connsiteX107" fmla="*/ 9652000 w 10302240"/>
              <a:gd name="connsiteY107" fmla="*/ 3606800 h 3830320"/>
              <a:gd name="connsiteX108" fmla="*/ 9794240 w 10302240"/>
              <a:gd name="connsiteY108" fmla="*/ 3738880 h 3830320"/>
              <a:gd name="connsiteX109" fmla="*/ 9875520 w 10302240"/>
              <a:gd name="connsiteY109" fmla="*/ 3637280 h 3830320"/>
              <a:gd name="connsiteX110" fmla="*/ 10068560 w 10302240"/>
              <a:gd name="connsiteY110" fmla="*/ 3728720 h 3830320"/>
              <a:gd name="connsiteX111" fmla="*/ 10170160 w 10302240"/>
              <a:gd name="connsiteY111" fmla="*/ 3830320 h 3830320"/>
              <a:gd name="connsiteX112" fmla="*/ 10302240 w 10302240"/>
              <a:gd name="connsiteY112" fmla="*/ 3779520 h 3830320"/>
              <a:gd name="connsiteX113" fmla="*/ 10302240 w 10302240"/>
              <a:gd name="connsiteY113"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168400 w 10302240"/>
              <a:gd name="connsiteY3" fmla="*/ 2641600 h 3830320"/>
              <a:gd name="connsiteX4" fmla="*/ 1249680 w 10302240"/>
              <a:gd name="connsiteY4" fmla="*/ 2733040 h 3830320"/>
              <a:gd name="connsiteX5" fmla="*/ 1330960 w 10302240"/>
              <a:gd name="connsiteY5" fmla="*/ 2672080 h 3830320"/>
              <a:gd name="connsiteX6" fmla="*/ 1361440 w 10302240"/>
              <a:gd name="connsiteY6" fmla="*/ 2773680 h 3830320"/>
              <a:gd name="connsiteX7" fmla="*/ 1432560 w 10302240"/>
              <a:gd name="connsiteY7" fmla="*/ 2702560 h 3830320"/>
              <a:gd name="connsiteX8" fmla="*/ 1513840 w 10302240"/>
              <a:gd name="connsiteY8" fmla="*/ 2814320 h 3830320"/>
              <a:gd name="connsiteX9" fmla="*/ 1605280 w 10302240"/>
              <a:gd name="connsiteY9" fmla="*/ 2641600 h 3830320"/>
              <a:gd name="connsiteX10" fmla="*/ 1717040 w 10302240"/>
              <a:gd name="connsiteY10" fmla="*/ 2651760 h 3830320"/>
              <a:gd name="connsiteX11" fmla="*/ 1838960 w 10302240"/>
              <a:gd name="connsiteY11" fmla="*/ 2834640 h 3830320"/>
              <a:gd name="connsiteX12" fmla="*/ 1899920 w 10302240"/>
              <a:gd name="connsiteY12" fmla="*/ 2722880 h 3830320"/>
              <a:gd name="connsiteX13" fmla="*/ 1899920 w 10302240"/>
              <a:gd name="connsiteY13" fmla="*/ 2722880 h 3830320"/>
              <a:gd name="connsiteX14" fmla="*/ 2082800 w 10302240"/>
              <a:gd name="connsiteY14" fmla="*/ 2804160 h 3830320"/>
              <a:gd name="connsiteX15" fmla="*/ 2174240 w 10302240"/>
              <a:gd name="connsiteY15" fmla="*/ 2956560 h 3830320"/>
              <a:gd name="connsiteX16" fmla="*/ 2265680 w 10302240"/>
              <a:gd name="connsiteY16" fmla="*/ 3068320 h 3830320"/>
              <a:gd name="connsiteX17" fmla="*/ 2296160 w 10302240"/>
              <a:gd name="connsiteY17" fmla="*/ 2875280 h 3830320"/>
              <a:gd name="connsiteX18" fmla="*/ 2367280 w 10302240"/>
              <a:gd name="connsiteY18" fmla="*/ 1544320 h 3830320"/>
              <a:gd name="connsiteX19" fmla="*/ 2499360 w 10302240"/>
              <a:gd name="connsiteY19" fmla="*/ 2377440 h 3830320"/>
              <a:gd name="connsiteX20" fmla="*/ 2570480 w 10302240"/>
              <a:gd name="connsiteY20" fmla="*/ 2489200 h 3830320"/>
              <a:gd name="connsiteX21" fmla="*/ 2651760 w 10302240"/>
              <a:gd name="connsiteY21" fmla="*/ 2600960 h 3830320"/>
              <a:gd name="connsiteX22" fmla="*/ 2712720 w 10302240"/>
              <a:gd name="connsiteY22" fmla="*/ 2753360 h 3830320"/>
              <a:gd name="connsiteX23" fmla="*/ 2804160 w 10302240"/>
              <a:gd name="connsiteY23" fmla="*/ 2997200 h 3830320"/>
              <a:gd name="connsiteX24" fmla="*/ 2844800 w 10302240"/>
              <a:gd name="connsiteY24" fmla="*/ 2773680 h 3830320"/>
              <a:gd name="connsiteX25" fmla="*/ 2976880 w 10302240"/>
              <a:gd name="connsiteY25" fmla="*/ 2672080 h 3830320"/>
              <a:gd name="connsiteX26" fmla="*/ 3037840 w 10302240"/>
              <a:gd name="connsiteY26" fmla="*/ 2804160 h 3830320"/>
              <a:gd name="connsiteX27" fmla="*/ 3088640 w 10302240"/>
              <a:gd name="connsiteY27" fmla="*/ 2702560 h 3830320"/>
              <a:gd name="connsiteX28" fmla="*/ 3230880 w 10302240"/>
              <a:gd name="connsiteY28" fmla="*/ 2560320 h 3830320"/>
              <a:gd name="connsiteX29" fmla="*/ 3393440 w 10302240"/>
              <a:gd name="connsiteY29" fmla="*/ 3139440 h 3830320"/>
              <a:gd name="connsiteX30" fmla="*/ 3474720 w 10302240"/>
              <a:gd name="connsiteY30" fmla="*/ 3048000 h 3830320"/>
              <a:gd name="connsiteX31" fmla="*/ 3505200 w 10302240"/>
              <a:gd name="connsiteY31" fmla="*/ 1737360 h 3830320"/>
              <a:gd name="connsiteX32" fmla="*/ 3566160 w 10302240"/>
              <a:gd name="connsiteY32" fmla="*/ 1330960 h 3830320"/>
              <a:gd name="connsiteX33" fmla="*/ 3688080 w 10302240"/>
              <a:gd name="connsiteY33" fmla="*/ 1910080 h 3830320"/>
              <a:gd name="connsiteX34" fmla="*/ 3860800 w 10302240"/>
              <a:gd name="connsiteY34" fmla="*/ 2255520 h 3830320"/>
              <a:gd name="connsiteX35" fmla="*/ 3921760 w 10302240"/>
              <a:gd name="connsiteY35" fmla="*/ 2570480 h 3830320"/>
              <a:gd name="connsiteX36" fmla="*/ 3992880 w 10302240"/>
              <a:gd name="connsiteY36" fmla="*/ 2458720 h 3830320"/>
              <a:gd name="connsiteX37" fmla="*/ 3992880 w 10302240"/>
              <a:gd name="connsiteY37" fmla="*/ 2458720 h 3830320"/>
              <a:gd name="connsiteX38" fmla="*/ 4165600 w 10302240"/>
              <a:gd name="connsiteY38" fmla="*/ 2286000 h 3830320"/>
              <a:gd name="connsiteX39" fmla="*/ 4287520 w 10302240"/>
              <a:gd name="connsiteY39" fmla="*/ 2448560 h 3830320"/>
              <a:gd name="connsiteX40" fmla="*/ 4328160 w 10302240"/>
              <a:gd name="connsiteY40" fmla="*/ 2204720 h 3830320"/>
              <a:gd name="connsiteX41" fmla="*/ 4419600 w 10302240"/>
              <a:gd name="connsiteY41" fmla="*/ 2357120 h 3830320"/>
              <a:gd name="connsiteX42" fmla="*/ 4531360 w 10302240"/>
              <a:gd name="connsiteY42" fmla="*/ 2661920 h 3830320"/>
              <a:gd name="connsiteX43" fmla="*/ 4612640 w 10302240"/>
              <a:gd name="connsiteY43" fmla="*/ 2519680 h 3830320"/>
              <a:gd name="connsiteX44" fmla="*/ 4673600 w 10302240"/>
              <a:gd name="connsiteY44" fmla="*/ 1920240 h 3830320"/>
              <a:gd name="connsiteX45" fmla="*/ 4693920 w 10302240"/>
              <a:gd name="connsiteY45" fmla="*/ 1605280 h 3830320"/>
              <a:gd name="connsiteX46" fmla="*/ 4754880 w 10302240"/>
              <a:gd name="connsiteY46" fmla="*/ 1463040 h 3830320"/>
              <a:gd name="connsiteX47" fmla="*/ 4815840 w 10302240"/>
              <a:gd name="connsiteY47" fmla="*/ 1706880 h 3830320"/>
              <a:gd name="connsiteX48" fmla="*/ 4815840 w 10302240"/>
              <a:gd name="connsiteY48" fmla="*/ 1706880 h 3830320"/>
              <a:gd name="connsiteX49" fmla="*/ 4927600 w 10302240"/>
              <a:gd name="connsiteY49" fmla="*/ 1625600 h 3830320"/>
              <a:gd name="connsiteX50" fmla="*/ 4998720 w 10302240"/>
              <a:gd name="connsiteY50" fmla="*/ 1615440 h 3830320"/>
              <a:gd name="connsiteX51" fmla="*/ 5039360 w 10302240"/>
              <a:gd name="connsiteY51" fmla="*/ 1859280 h 3830320"/>
              <a:gd name="connsiteX52" fmla="*/ 5140960 w 10302240"/>
              <a:gd name="connsiteY52" fmla="*/ 1910080 h 3830320"/>
              <a:gd name="connsiteX53" fmla="*/ 5191760 w 10302240"/>
              <a:gd name="connsiteY53" fmla="*/ 2082800 h 3830320"/>
              <a:gd name="connsiteX54" fmla="*/ 5283200 w 10302240"/>
              <a:gd name="connsiteY54" fmla="*/ 2082800 h 3830320"/>
              <a:gd name="connsiteX55" fmla="*/ 5354320 w 10302240"/>
              <a:gd name="connsiteY55" fmla="*/ 1971040 h 3830320"/>
              <a:gd name="connsiteX56" fmla="*/ 5435600 w 10302240"/>
              <a:gd name="connsiteY56" fmla="*/ 2042160 h 3830320"/>
              <a:gd name="connsiteX57" fmla="*/ 5476240 w 10302240"/>
              <a:gd name="connsiteY57" fmla="*/ 2001520 h 3830320"/>
              <a:gd name="connsiteX58" fmla="*/ 5598160 w 10302240"/>
              <a:gd name="connsiteY58" fmla="*/ 1219200 h 3830320"/>
              <a:gd name="connsiteX59" fmla="*/ 5679440 w 10302240"/>
              <a:gd name="connsiteY59" fmla="*/ 1148080 h 3830320"/>
              <a:gd name="connsiteX60" fmla="*/ 5740400 w 10302240"/>
              <a:gd name="connsiteY60" fmla="*/ 1259840 h 3830320"/>
              <a:gd name="connsiteX61" fmla="*/ 5770880 w 10302240"/>
              <a:gd name="connsiteY61" fmla="*/ 1767840 h 3830320"/>
              <a:gd name="connsiteX62" fmla="*/ 5821680 w 10302240"/>
              <a:gd name="connsiteY62" fmla="*/ 1899920 h 3830320"/>
              <a:gd name="connsiteX63" fmla="*/ 5902960 w 10302240"/>
              <a:gd name="connsiteY63" fmla="*/ 1981200 h 3830320"/>
              <a:gd name="connsiteX64" fmla="*/ 5963920 w 10302240"/>
              <a:gd name="connsiteY64" fmla="*/ 2468880 h 3830320"/>
              <a:gd name="connsiteX65" fmla="*/ 6055360 w 10302240"/>
              <a:gd name="connsiteY65" fmla="*/ 680720 h 3830320"/>
              <a:gd name="connsiteX66" fmla="*/ 6136640 w 10302240"/>
              <a:gd name="connsiteY66" fmla="*/ 436880 h 3830320"/>
              <a:gd name="connsiteX67" fmla="*/ 6197600 w 10302240"/>
              <a:gd name="connsiteY67" fmla="*/ 335280 h 3830320"/>
              <a:gd name="connsiteX68" fmla="*/ 6207760 w 10302240"/>
              <a:gd name="connsiteY68" fmla="*/ 152400 h 3830320"/>
              <a:gd name="connsiteX69" fmla="*/ 6309360 w 10302240"/>
              <a:gd name="connsiteY69" fmla="*/ 0 h 3830320"/>
              <a:gd name="connsiteX70" fmla="*/ 6370320 w 10302240"/>
              <a:gd name="connsiteY70" fmla="*/ 609600 h 3830320"/>
              <a:gd name="connsiteX71" fmla="*/ 6451600 w 10302240"/>
              <a:gd name="connsiteY71" fmla="*/ 650240 h 3830320"/>
              <a:gd name="connsiteX72" fmla="*/ 6471920 w 10302240"/>
              <a:gd name="connsiteY72" fmla="*/ 1341120 h 3830320"/>
              <a:gd name="connsiteX73" fmla="*/ 6624320 w 10302240"/>
              <a:gd name="connsiteY73" fmla="*/ 1615440 h 3830320"/>
              <a:gd name="connsiteX74" fmla="*/ 6776720 w 10302240"/>
              <a:gd name="connsiteY74" fmla="*/ 2092960 h 3830320"/>
              <a:gd name="connsiteX75" fmla="*/ 6878320 w 10302240"/>
              <a:gd name="connsiteY75" fmla="*/ 2204720 h 3830320"/>
              <a:gd name="connsiteX76" fmla="*/ 6949440 w 10302240"/>
              <a:gd name="connsiteY76" fmla="*/ 2397760 h 3830320"/>
              <a:gd name="connsiteX77" fmla="*/ 7040880 w 10302240"/>
              <a:gd name="connsiteY77" fmla="*/ 2428240 h 3830320"/>
              <a:gd name="connsiteX78" fmla="*/ 7193280 w 10302240"/>
              <a:gd name="connsiteY78" fmla="*/ 2600960 h 3830320"/>
              <a:gd name="connsiteX79" fmla="*/ 7264400 w 10302240"/>
              <a:gd name="connsiteY79" fmla="*/ 2743200 h 3830320"/>
              <a:gd name="connsiteX80" fmla="*/ 7345680 w 10302240"/>
              <a:gd name="connsiteY80" fmla="*/ 2489200 h 3830320"/>
              <a:gd name="connsiteX81" fmla="*/ 7457440 w 10302240"/>
              <a:gd name="connsiteY81" fmla="*/ 2743200 h 3830320"/>
              <a:gd name="connsiteX82" fmla="*/ 7528560 w 10302240"/>
              <a:gd name="connsiteY82" fmla="*/ 2804160 h 3830320"/>
              <a:gd name="connsiteX83" fmla="*/ 7569200 w 10302240"/>
              <a:gd name="connsiteY83" fmla="*/ 2804160 h 3830320"/>
              <a:gd name="connsiteX84" fmla="*/ 7731760 w 10302240"/>
              <a:gd name="connsiteY84" fmla="*/ 2865120 h 3830320"/>
              <a:gd name="connsiteX85" fmla="*/ 7823200 w 10302240"/>
              <a:gd name="connsiteY85" fmla="*/ 2915920 h 3830320"/>
              <a:gd name="connsiteX86" fmla="*/ 7934960 w 10302240"/>
              <a:gd name="connsiteY86" fmla="*/ 2804160 h 3830320"/>
              <a:gd name="connsiteX87" fmla="*/ 8016240 w 10302240"/>
              <a:gd name="connsiteY87" fmla="*/ 2946400 h 3830320"/>
              <a:gd name="connsiteX88" fmla="*/ 8056880 w 10302240"/>
              <a:gd name="connsiteY88" fmla="*/ 3108960 h 3830320"/>
              <a:gd name="connsiteX89" fmla="*/ 8158480 w 10302240"/>
              <a:gd name="connsiteY89" fmla="*/ 3139440 h 3830320"/>
              <a:gd name="connsiteX90" fmla="*/ 8239760 w 10302240"/>
              <a:gd name="connsiteY90" fmla="*/ 3210560 h 3830320"/>
              <a:gd name="connsiteX91" fmla="*/ 8310880 w 10302240"/>
              <a:gd name="connsiteY91" fmla="*/ 3261360 h 3830320"/>
              <a:gd name="connsiteX92" fmla="*/ 8371840 w 10302240"/>
              <a:gd name="connsiteY92" fmla="*/ 3352800 h 3830320"/>
              <a:gd name="connsiteX93" fmla="*/ 8412480 w 10302240"/>
              <a:gd name="connsiteY93" fmla="*/ 3261360 h 3830320"/>
              <a:gd name="connsiteX94" fmla="*/ 8442960 w 10302240"/>
              <a:gd name="connsiteY94" fmla="*/ 3281680 h 3830320"/>
              <a:gd name="connsiteX95" fmla="*/ 8514080 w 10302240"/>
              <a:gd name="connsiteY95" fmla="*/ 3068320 h 3830320"/>
              <a:gd name="connsiteX96" fmla="*/ 8707120 w 10302240"/>
              <a:gd name="connsiteY96" fmla="*/ 3434080 h 3830320"/>
              <a:gd name="connsiteX97" fmla="*/ 8808720 w 10302240"/>
              <a:gd name="connsiteY97" fmla="*/ 3413760 h 3830320"/>
              <a:gd name="connsiteX98" fmla="*/ 8879840 w 10302240"/>
              <a:gd name="connsiteY98" fmla="*/ 3495040 h 3830320"/>
              <a:gd name="connsiteX99" fmla="*/ 8981440 w 10302240"/>
              <a:gd name="connsiteY99" fmla="*/ 3393440 h 3830320"/>
              <a:gd name="connsiteX100" fmla="*/ 9072880 w 10302240"/>
              <a:gd name="connsiteY100" fmla="*/ 3505200 h 3830320"/>
              <a:gd name="connsiteX101" fmla="*/ 9225280 w 10302240"/>
              <a:gd name="connsiteY101" fmla="*/ 3474720 h 3830320"/>
              <a:gd name="connsiteX102" fmla="*/ 9296400 w 10302240"/>
              <a:gd name="connsiteY102" fmla="*/ 3616960 h 3830320"/>
              <a:gd name="connsiteX103" fmla="*/ 9377680 w 10302240"/>
              <a:gd name="connsiteY103" fmla="*/ 3495040 h 3830320"/>
              <a:gd name="connsiteX104" fmla="*/ 9519920 w 10302240"/>
              <a:gd name="connsiteY104" fmla="*/ 3606800 h 3830320"/>
              <a:gd name="connsiteX105" fmla="*/ 9570720 w 10302240"/>
              <a:gd name="connsiteY105" fmla="*/ 3718560 h 3830320"/>
              <a:gd name="connsiteX106" fmla="*/ 9652000 w 10302240"/>
              <a:gd name="connsiteY106" fmla="*/ 3606800 h 3830320"/>
              <a:gd name="connsiteX107" fmla="*/ 9794240 w 10302240"/>
              <a:gd name="connsiteY107" fmla="*/ 3738880 h 3830320"/>
              <a:gd name="connsiteX108" fmla="*/ 9875520 w 10302240"/>
              <a:gd name="connsiteY108" fmla="*/ 3637280 h 3830320"/>
              <a:gd name="connsiteX109" fmla="*/ 10068560 w 10302240"/>
              <a:gd name="connsiteY109" fmla="*/ 3728720 h 3830320"/>
              <a:gd name="connsiteX110" fmla="*/ 10170160 w 10302240"/>
              <a:gd name="connsiteY110" fmla="*/ 3830320 h 3830320"/>
              <a:gd name="connsiteX111" fmla="*/ 10302240 w 10302240"/>
              <a:gd name="connsiteY111" fmla="*/ 3779520 h 3830320"/>
              <a:gd name="connsiteX112" fmla="*/ 10302240 w 10302240"/>
              <a:gd name="connsiteY112" fmla="*/ 3779520 h 3830320"/>
              <a:gd name="connsiteX0" fmla="*/ 0 w 10302240"/>
              <a:gd name="connsiteY0" fmla="*/ 2733040 h 3830320"/>
              <a:gd name="connsiteX1" fmla="*/ 111760 w 10302240"/>
              <a:gd name="connsiteY1" fmla="*/ 3088640 h 3830320"/>
              <a:gd name="connsiteX2" fmla="*/ 1117600 w 10302240"/>
              <a:gd name="connsiteY2" fmla="*/ 2702560 h 3830320"/>
              <a:gd name="connsiteX3" fmla="*/ 1249680 w 10302240"/>
              <a:gd name="connsiteY3" fmla="*/ 2733040 h 3830320"/>
              <a:gd name="connsiteX4" fmla="*/ 1330960 w 10302240"/>
              <a:gd name="connsiteY4" fmla="*/ 2672080 h 3830320"/>
              <a:gd name="connsiteX5" fmla="*/ 1361440 w 10302240"/>
              <a:gd name="connsiteY5" fmla="*/ 2773680 h 3830320"/>
              <a:gd name="connsiteX6" fmla="*/ 1432560 w 10302240"/>
              <a:gd name="connsiteY6" fmla="*/ 2702560 h 3830320"/>
              <a:gd name="connsiteX7" fmla="*/ 1513840 w 10302240"/>
              <a:gd name="connsiteY7" fmla="*/ 2814320 h 3830320"/>
              <a:gd name="connsiteX8" fmla="*/ 1605280 w 10302240"/>
              <a:gd name="connsiteY8" fmla="*/ 2641600 h 3830320"/>
              <a:gd name="connsiteX9" fmla="*/ 1717040 w 10302240"/>
              <a:gd name="connsiteY9" fmla="*/ 2651760 h 3830320"/>
              <a:gd name="connsiteX10" fmla="*/ 1838960 w 10302240"/>
              <a:gd name="connsiteY10" fmla="*/ 2834640 h 3830320"/>
              <a:gd name="connsiteX11" fmla="*/ 1899920 w 10302240"/>
              <a:gd name="connsiteY11" fmla="*/ 2722880 h 3830320"/>
              <a:gd name="connsiteX12" fmla="*/ 1899920 w 10302240"/>
              <a:gd name="connsiteY12" fmla="*/ 2722880 h 3830320"/>
              <a:gd name="connsiteX13" fmla="*/ 2082800 w 10302240"/>
              <a:gd name="connsiteY13" fmla="*/ 2804160 h 3830320"/>
              <a:gd name="connsiteX14" fmla="*/ 2174240 w 10302240"/>
              <a:gd name="connsiteY14" fmla="*/ 2956560 h 3830320"/>
              <a:gd name="connsiteX15" fmla="*/ 2265680 w 10302240"/>
              <a:gd name="connsiteY15" fmla="*/ 3068320 h 3830320"/>
              <a:gd name="connsiteX16" fmla="*/ 2296160 w 10302240"/>
              <a:gd name="connsiteY16" fmla="*/ 2875280 h 3830320"/>
              <a:gd name="connsiteX17" fmla="*/ 2367280 w 10302240"/>
              <a:gd name="connsiteY17" fmla="*/ 1544320 h 3830320"/>
              <a:gd name="connsiteX18" fmla="*/ 2499360 w 10302240"/>
              <a:gd name="connsiteY18" fmla="*/ 2377440 h 3830320"/>
              <a:gd name="connsiteX19" fmla="*/ 2570480 w 10302240"/>
              <a:gd name="connsiteY19" fmla="*/ 2489200 h 3830320"/>
              <a:gd name="connsiteX20" fmla="*/ 2651760 w 10302240"/>
              <a:gd name="connsiteY20" fmla="*/ 2600960 h 3830320"/>
              <a:gd name="connsiteX21" fmla="*/ 2712720 w 10302240"/>
              <a:gd name="connsiteY21" fmla="*/ 2753360 h 3830320"/>
              <a:gd name="connsiteX22" fmla="*/ 2804160 w 10302240"/>
              <a:gd name="connsiteY22" fmla="*/ 2997200 h 3830320"/>
              <a:gd name="connsiteX23" fmla="*/ 2844800 w 10302240"/>
              <a:gd name="connsiteY23" fmla="*/ 2773680 h 3830320"/>
              <a:gd name="connsiteX24" fmla="*/ 2976880 w 10302240"/>
              <a:gd name="connsiteY24" fmla="*/ 2672080 h 3830320"/>
              <a:gd name="connsiteX25" fmla="*/ 3037840 w 10302240"/>
              <a:gd name="connsiteY25" fmla="*/ 2804160 h 3830320"/>
              <a:gd name="connsiteX26" fmla="*/ 3088640 w 10302240"/>
              <a:gd name="connsiteY26" fmla="*/ 2702560 h 3830320"/>
              <a:gd name="connsiteX27" fmla="*/ 3230880 w 10302240"/>
              <a:gd name="connsiteY27" fmla="*/ 2560320 h 3830320"/>
              <a:gd name="connsiteX28" fmla="*/ 3393440 w 10302240"/>
              <a:gd name="connsiteY28" fmla="*/ 3139440 h 3830320"/>
              <a:gd name="connsiteX29" fmla="*/ 3474720 w 10302240"/>
              <a:gd name="connsiteY29" fmla="*/ 3048000 h 3830320"/>
              <a:gd name="connsiteX30" fmla="*/ 3505200 w 10302240"/>
              <a:gd name="connsiteY30" fmla="*/ 1737360 h 3830320"/>
              <a:gd name="connsiteX31" fmla="*/ 3566160 w 10302240"/>
              <a:gd name="connsiteY31" fmla="*/ 1330960 h 3830320"/>
              <a:gd name="connsiteX32" fmla="*/ 3688080 w 10302240"/>
              <a:gd name="connsiteY32" fmla="*/ 1910080 h 3830320"/>
              <a:gd name="connsiteX33" fmla="*/ 3860800 w 10302240"/>
              <a:gd name="connsiteY33" fmla="*/ 2255520 h 3830320"/>
              <a:gd name="connsiteX34" fmla="*/ 3921760 w 10302240"/>
              <a:gd name="connsiteY34" fmla="*/ 2570480 h 3830320"/>
              <a:gd name="connsiteX35" fmla="*/ 3992880 w 10302240"/>
              <a:gd name="connsiteY35" fmla="*/ 2458720 h 3830320"/>
              <a:gd name="connsiteX36" fmla="*/ 3992880 w 10302240"/>
              <a:gd name="connsiteY36" fmla="*/ 2458720 h 3830320"/>
              <a:gd name="connsiteX37" fmla="*/ 4165600 w 10302240"/>
              <a:gd name="connsiteY37" fmla="*/ 2286000 h 3830320"/>
              <a:gd name="connsiteX38" fmla="*/ 4287520 w 10302240"/>
              <a:gd name="connsiteY38" fmla="*/ 2448560 h 3830320"/>
              <a:gd name="connsiteX39" fmla="*/ 4328160 w 10302240"/>
              <a:gd name="connsiteY39" fmla="*/ 2204720 h 3830320"/>
              <a:gd name="connsiteX40" fmla="*/ 4419600 w 10302240"/>
              <a:gd name="connsiteY40" fmla="*/ 2357120 h 3830320"/>
              <a:gd name="connsiteX41" fmla="*/ 4531360 w 10302240"/>
              <a:gd name="connsiteY41" fmla="*/ 2661920 h 3830320"/>
              <a:gd name="connsiteX42" fmla="*/ 4612640 w 10302240"/>
              <a:gd name="connsiteY42" fmla="*/ 2519680 h 3830320"/>
              <a:gd name="connsiteX43" fmla="*/ 4673600 w 10302240"/>
              <a:gd name="connsiteY43" fmla="*/ 1920240 h 3830320"/>
              <a:gd name="connsiteX44" fmla="*/ 4693920 w 10302240"/>
              <a:gd name="connsiteY44" fmla="*/ 1605280 h 3830320"/>
              <a:gd name="connsiteX45" fmla="*/ 4754880 w 10302240"/>
              <a:gd name="connsiteY45" fmla="*/ 1463040 h 3830320"/>
              <a:gd name="connsiteX46" fmla="*/ 4815840 w 10302240"/>
              <a:gd name="connsiteY46" fmla="*/ 1706880 h 3830320"/>
              <a:gd name="connsiteX47" fmla="*/ 4815840 w 10302240"/>
              <a:gd name="connsiteY47" fmla="*/ 1706880 h 3830320"/>
              <a:gd name="connsiteX48" fmla="*/ 4927600 w 10302240"/>
              <a:gd name="connsiteY48" fmla="*/ 1625600 h 3830320"/>
              <a:gd name="connsiteX49" fmla="*/ 4998720 w 10302240"/>
              <a:gd name="connsiteY49" fmla="*/ 1615440 h 3830320"/>
              <a:gd name="connsiteX50" fmla="*/ 5039360 w 10302240"/>
              <a:gd name="connsiteY50" fmla="*/ 1859280 h 3830320"/>
              <a:gd name="connsiteX51" fmla="*/ 5140960 w 10302240"/>
              <a:gd name="connsiteY51" fmla="*/ 1910080 h 3830320"/>
              <a:gd name="connsiteX52" fmla="*/ 5191760 w 10302240"/>
              <a:gd name="connsiteY52" fmla="*/ 2082800 h 3830320"/>
              <a:gd name="connsiteX53" fmla="*/ 5283200 w 10302240"/>
              <a:gd name="connsiteY53" fmla="*/ 2082800 h 3830320"/>
              <a:gd name="connsiteX54" fmla="*/ 5354320 w 10302240"/>
              <a:gd name="connsiteY54" fmla="*/ 1971040 h 3830320"/>
              <a:gd name="connsiteX55" fmla="*/ 5435600 w 10302240"/>
              <a:gd name="connsiteY55" fmla="*/ 2042160 h 3830320"/>
              <a:gd name="connsiteX56" fmla="*/ 5476240 w 10302240"/>
              <a:gd name="connsiteY56" fmla="*/ 2001520 h 3830320"/>
              <a:gd name="connsiteX57" fmla="*/ 5598160 w 10302240"/>
              <a:gd name="connsiteY57" fmla="*/ 1219200 h 3830320"/>
              <a:gd name="connsiteX58" fmla="*/ 5679440 w 10302240"/>
              <a:gd name="connsiteY58" fmla="*/ 1148080 h 3830320"/>
              <a:gd name="connsiteX59" fmla="*/ 5740400 w 10302240"/>
              <a:gd name="connsiteY59" fmla="*/ 1259840 h 3830320"/>
              <a:gd name="connsiteX60" fmla="*/ 5770880 w 10302240"/>
              <a:gd name="connsiteY60" fmla="*/ 1767840 h 3830320"/>
              <a:gd name="connsiteX61" fmla="*/ 5821680 w 10302240"/>
              <a:gd name="connsiteY61" fmla="*/ 1899920 h 3830320"/>
              <a:gd name="connsiteX62" fmla="*/ 5902960 w 10302240"/>
              <a:gd name="connsiteY62" fmla="*/ 1981200 h 3830320"/>
              <a:gd name="connsiteX63" fmla="*/ 5963920 w 10302240"/>
              <a:gd name="connsiteY63" fmla="*/ 2468880 h 3830320"/>
              <a:gd name="connsiteX64" fmla="*/ 6055360 w 10302240"/>
              <a:gd name="connsiteY64" fmla="*/ 680720 h 3830320"/>
              <a:gd name="connsiteX65" fmla="*/ 6136640 w 10302240"/>
              <a:gd name="connsiteY65" fmla="*/ 436880 h 3830320"/>
              <a:gd name="connsiteX66" fmla="*/ 6197600 w 10302240"/>
              <a:gd name="connsiteY66" fmla="*/ 335280 h 3830320"/>
              <a:gd name="connsiteX67" fmla="*/ 6207760 w 10302240"/>
              <a:gd name="connsiteY67" fmla="*/ 152400 h 3830320"/>
              <a:gd name="connsiteX68" fmla="*/ 6309360 w 10302240"/>
              <a:gd name="connsiteY68" fmla="*/ 0 h 3830320"/>
              <a:gd name="connsiteX69" fmla="*/ 6370320 w 10302240"/>
              <a:gd name="connsiteY69" fmla="*/ 609600 h 3830320"/>
              <a:gd name="connsiteX70" fmla="*/ 6451600 w 10302240"/>
              <a:gd name="connsiteY70" fmla="*/ 650240 h 3830320"/>
              <a:gd name="connsiteX71" fmla="*/ 6471920 w 10302240"/>
              <a:gd name="connsiteY71" fmla="*/ 1341120 h 3830320"/>
              <a:gd name="connsiteX72" fmla="*/ 6624320 w 10302240"/>
              <a:gd name="connsiteY72" fmla="*/ 1615440 h 3830320"/>
              <a:gd name="connsiteX73" fmla="*/ 6776720 w 10302240"/>
              <a:gd name="connsiteY73" fmla="*/ 2092960 h 3830320"/>
              <a:gd name="connsiteX74" fmla="*/ 6878320 w 10302240"/>
              <a:gd name="connsiteY74" fmla="*/ 2204720 h 3830320"/>
              <a:gd name="connsiteX75" fmla="*/ 6949440 w 10302240"/>
              <a:gd name="connsiteY75" fmla="*/ 2397760 h 3830320"/>
              <a:gd name="connsiteX76" fmla="*/ 7040880 w 10302240"/>
              <a:gd name="connsiteY76" fmla="*/ 2428240 h 3830320"/>
              <a:gd name="connsiteX77" fmla="*/ 7193280 w 10302240"/>
              <a:gd name="connsiteY77" fmla="*/ 2600960 h 3830320"/>
              <a:gd name="connsiteX78" fmla="*/ 7264400 w 10302240"/>
              <a:gd name="connsiteY78" fmla="*/ 2743200 h 3830320"/>
              <a:gd name="connsiteX79" fmla="*/ 7345680 w 10302240"/>
              <a:gd name="connsiteY79" fmla="*/ 2489200 h 3830320"/>
              <a:gd name="connsiteX80" fmla="*/ 7457440 w 10302240"/>
              <a:gd name="connsiteY80" fmla="*/ 2743200 h 3830320"/>
              <a:gd name="connsiteX81" fmla="*/ 7528560 w 10302240"/>
              <a:gd name="connsiteY81" fmla="*/ 2804160 h 3830320"/>
              <a:gd name="connsiteX82" fmla="*/ 7569200 w 10302240"/>
              <a:gd name="connsiteY82" fmla="*/ 2804160 h 3830320"/>
              <a:gd name="connsiteX83" fmla="*/ 7731760 w 10302240"/>
              <a:gd name="connsiteY83" fmla="*/ 2865120 h 3830320"/>
              <a:gd name="connsiteX84" fmla="*/ 7823200 w 10302240"/>
              <a:gd name="connsiteY84" fmla="*/ 2915920 h 3830320"/>
              <a:gd name="connsiteX85" fmla="*/ 7934960 w 10302240"/>
              <a:gd name="connsiteY85" fmla="*/ 2804160 h 3830320"/>
              <a:gd name="connsiteX86" fmla="*/ 8016240 w 10302240"/>
              <a:gd name="connsiteY86" fmla="*/ 2946400 h 3830320"/>
              <a:gd name="connsiteX87" fmla="*/ 8056880 w 10302240"/>
              <a:gd name="connsiteY87" fmla="*/ 3108960 h 3830320"/>
              <a:gd name="connsiteX88" fmla="*/ 8158480 w 10302240"/>
              <a:gd name="connsiteY88" fmla="*/ 3139440 h 3830320"/>
              <a:gd name="connsiteX89" fmla="*/ 8239760 w 10302240"/>
              <a:gd name="connsiteY89" fmla="*/ 3210560 h 3830320"/>
              <a:gd name="connsiteX90" fmla="*/ 8310880 w 10302240"/>
              <a:gd name="connsiteY90" fmla="*/ 3261360 h 3830320"/>
              <a:gd name="connsiteX91" fmla="*/ 8371840 w 10302240"/>
              <a:gd name="connsiteY91" fmla="*/ 3352800 h 3830320"/>
              <a:gd name="connsiteX92" fmla="*/ 8412480 w 10302240"/>
              <a:gd name="connsiteY92" fmla="*/ 3261360 h 3830320"/>
              <a:gd name="connsiteX93" fmla="*/ 8442960 w 10302240"/>
              <a:gd name="connsiteY93" fmla="*/ 3281680 h 3830320"/>
              <a:gd name="connsiteX94" fmla="*/ 8514080 w 10302240"/>
              <a:gd name="connsiteY94" fmla="*/ 3068320 h 3830320"/>
              <a:gd name="connsiteX95" fmla="*/ 8707120 w 10302240"/>
              <a:gd name="connsiteY95" fmla="*/ 3434080 h 3830320"/>
              <a:gd name="connsiteX96" fmla="*/ 8808720 w 10302240"/>
              <a:gd name="connsiteY96" fmla="*/ 3413760 h 3830320"/>
              <a:gd name="connsiteX97" fmla="*/ 8879840 w 10302240"/>
              <a:gd name="connsiteY97" fmla="*/ 3495040 h 3830320"/>
              <a:gd name="connsiteX98" fmla="*/ 8981440 w 10302240"/>
              <a:gd name="connsiteY98" fmla="*/ 3393440 h 3830320"/>
              <a:gd name="connsiteX99" fmla="*/ 9072880 w 10302240"/>
              <a:gd name="connsiteY99" fmla="*/ 3505200 h 3830320"/>
              <a:gd name="connsiteX100" fmla="*/ 9225280 w 10302240"/>
              <a:gd name="connsiteY100" fmla="*/ 3474720 h 3830320"/>
              <a:gd name="connsiteX101" fmla="*/ 9296400 w 10302240"/>
              <a:gd name="connsiteY101" fmla="*/ 3616960 h 3830320"/>
              <a:gd name="connsiteX102" fmla="*/ 9377680 w 10302240"/>
              <a:gd name="connsiteY102" fmla="*/ 3495040 h 3830320"/>
              <a:gd name="connsiteX103" fmla="*/ 9519920 w 10302240"/>
              <a:gd name="connsiteY103" fmla="*/ 3606800 h 3830320"/>
              <a:gd name="connsiteX104" fmla="*/ 9570720 w 10302240"/>
              <a:gd name="connsiteY104" fmla="*/ 3718560 h 3830320"/>
              <a:gd name="connsiteX105" fmla="*/ 9652000 w 10302240"/>
              <a:gd name="connsiteY105" fmla="*/ 3606800 h 3830320"/>
              <a:gd name="connsiteX106" fmla="*/ 9794240 w 10302240"/>
              <a:gd name="connsiteY106" fmla="*/ 3738880 h 3830320"/>
              <a:gd name="connsiteX107" fmla="*/ 9875520 w 10302240"/>
              <a:gd name="connsiteY107" fmla="*/ 3637280 h 3830320"/>
              <a:gd name="connsiteX108" fmla="*/ 10068560 w 10302240"/>
              <a:gd name="connsiteY108" fmla="*/ 3728720 h 3830320"/>
              <a:gd name="connsiteX109" fmla="*/ 10170160 w 10302240"/>
              <a:gd name="connsiteY109" fmla="*/ 3830320 h 3830320"/>
              <a:gd name="connsiteX110" fmla="*/ 10302240 w 10302240"/>
              <a:gd name="connsiteY110" fmla="*/ 3779520 h 3830320"/>
              <a:gd name="connsiteX111" fmla="*/ 10302240 w 10302240"/>
              <a:gd name="connsiteY111" fmla="*/ 3779520 h 3830320"/>
              <a:gd name="connsiteX0" fmla="*/ 0 w 10302240"/>
              <a:gd name="connsiteY0" fmla="*/ 2733040 h 3830320"/>
              <a:gd name="connsiteX1" fmla="*/ 111760 w 10302240"/>
              <a:gd name="connsiteY1" fmla="*/ 3088640 h 3830320"/>
              <a:gd name="connsiteX2" fmla="*/ 1249680 w 10302240"/>
              <a:gd name="connsiteY2" fmla="*/ 2733040 h 3830320"/>
              <a:gd name="connsiteX3" fmla="*/ 1330960 w 10302240"/>
              <a:gd name="connsiteY3" fmla="*/ 2672080 h 3830320"/>
              <a:gd name="connsiteX4" fmla="*/ 1361440 w 10302240"/>
              <a:gd name="connsiteY4" fmla="*/ 2773680 h 3830320"/>
              <a:gd name="connsiteX5" fmla="*/ 1432560 w 10302240"/>
              <a:gd name="connsiteY5" fmla="*/ 2702560 h 3830320"/>
              <a:gd name="connsiteX6" fmla="*/ 1513840 w 10302240"/>
              <a:gd name="connsiteY6" fmla="*/ 2814320 h 3830320"/>
              <a:gd name="connsiteX7" fmla="*/ 1605280 w 10302240"/>
              <a:gd name="connsiteY7" fmla="*/ 2641600 h 3830320"/>
              <a:gd name="connsiteX8" fmla="*/ 1717040 w 10302240"/>
              <a:gd name="connsiteY8" fmla="*/ 2651760 h 3830320"/>
              <a:gd name="connsiteX9" fmla="*/ 1838960 w 10302240"/>
              <a:gd name="connsiteY9" fmla="*/ 2834640 h 3830320"/>
              <a:gd name="connsiteX10" fmla="*/ 1899920 w 10302240"/>
              <a:gd name="connsiteY10" fmla="*/ 2722880 h 3830320"/>
              <a:gd name="connsiteX11" fmla="*/ 1899920 w 10302240"/>
              <a:gd name="connsiteY11" fmla="*/ 2722880 h 3830320"/>
              <a:gd name="connsiteX12" fmla="*/ 2082800 w 10302240"/>
              <a:gd name="connsiteY12" fmla="*/ 2804160 h 3830320"/>
              <a:gd name="connsiteX13" fmla="*/ 2174240 w 10302240"/>
              <a:gd name="connsiteY13" fmla="*/ 2956560 h 3830320"/>
              <a:gd name="connsiteX14" fmla="*/ 2265680 w 10302240"/>
              <a:gd name="connsiteY14" fmla="*/ 3068320 h 3830320"/>
              <a:gd name="connsiteX15" fmla="*/ 2296160 w 10302240"/>
              <a:gd name="connsiteY15" fmla="*/ 2875280 h 3830320"/>
              <a:gd name="connsiteX16" fmla="*/ 2367280 w 10302240"/>
              <a:gd name="connsiteY16" fmla="*/ 1544320 h 3830320"/>
              <a:gd name="connsiteX17" fmla="*/ 2499360 w 10302240"/>
              <a:gd name="connsiteY17" fmla="*/ 2377440 h 3830320"/>
              <a:gd name="connsiteX18" fmla="*/ 2570480 w 10302240"/>
              <a:gd name="connsiteY18" fmla="*/ 2489200 h 3830320"/>
              <a:gd name="connsiteX19" fmla="*/ 2651760 w 10302240"/>
              <a:gd name="connsiteY19" fmla="*/ 2600960 h 3830320"/>
              <a:gd name="connsiteX20" fmla="*/ 2712720 w 10302240"/>
              <a:gd name="connsiteY20" fmla="*/ 2753360 h 3830320"/>
              <a:gd name="connsiteX21" fmla="*/ 2804160 w 10302240"/>
              <a:gd name="connsiteY21" fmla="*/ 2997200 h 3830320"/>
              <a:gd name="connsiteX22" fmla="*/ 2844800 w 10302240"/>
              <a:gd name="connsiteY22" fmla="*/ 2773680 h 3830320"/>
              <a:gd name="connsiteX23" fmla="*/ 2976880 w 10302240"/>
              <a:gd name="connsiteY23" fmla="*/ 2672080 h 3830320"/>
              <a:gd name="connsiteX24" fmla="*/ 3037840 w 10302240"/>
              <a:gd name="connsiteY24" fmla="*/ 2804160 h 3830320"/>
              <a:gd name="connsiteX25" fmla="*/ 3088640 w 10302240"/>
              <a:gd name="connsiteY25" fmla="*/ 2702560 h 3830320"/>
              <a:gd name="connsiteX26" fmla="*/ 3230880 w 10302240"/>
              <a:gd name="connsiteY26" fmla="*/ 2560320 h 3830320"/>
              <a:gd name="connsiteX27" fmla="*/ 3393440 w 10302240"/>
              <a:gd name="connsiteY27" fmla="*/ 3139440 h 3830320"/>
              <a:gd name="connsiteX28" fmla="*/ 3474720 w 10302240"/>
              <a:gd name="connsiteY28" fmla="*/ 3048000 h 3830320"/>
              <a:gd name="connsiteX29" fmla="*/ 3505200 w 10302240"/>
              <a:gd name="connsiteY29" fmla="*/ 1737360 h 3830320"/>
              <a:gd name="connsiteX30" fmla="*/ 3566160 w 10302240"/>
              <a:gd name="connsiteY30" fmla="*/ 1330960 h 3830320"/>
              <a:gd name="connsiteX31" fmla="*/ 3688080 w 10302240"/>
              <a:gd name="connsiteY31" fmla="*/ 1910080 h 3830320"/>
              <a:gd name="connsiteX32" fmla="*/ 3860800 w 10302240"/>
              <a:gd name="connsiteY32" fmla="*/ 2255520 h 3830320"/>
              <a:gd name="connsiteX33" fmla="*/ 3921760 w 10302240"/>
              <a:gd name="connsiteY33" fmla="*/ 2570480 h 3830320"/>
              <a:gd name="connsiteX34" fmla="*/ 3992880 w 10302240"/>
              <a:gd name="connsiteY34" fmla="*/ 2458720 h 3830320"/>
              <a:gd name="connsiteX35" fmla="*/ 3992880 w 10302240"/>
              <a:gd name="connsiteY35" fmla="*/ 2458720 h 3830320"/>
              <a:gd name="connsiteX36" fmla="*/ 4165600 w 10302240"/>
              <a:gd name="connsiteY36" fmla="*/ 2286000 h 3830320"/>
              <a:gd name="connsiteX37" fmla="*/ 4287520 w 10302240"/>
              <a:gd name="connsiteY37" fmla="*/ 2448560 h 3830320"/>
              <a:gd name="connsiteX38" fmla="*/ 4328160 w 10302240"/>
              <a:gd name="connsiteY38" fmla="*/ 2204720 h 3830320"/>
              <a:gd name="connsiteX39" fmla="*/ 4419600 w 10302240"/>
              <a:gd name="connsiteY39" fmla="*/ 2357120 h 3830320"/>
              <a:gd name="connsiteX40" fmla="*/ 4531360 w 10302240"/>
              <a:gd name="connsiteY40" fmla="*/ 2661920 h 3830320"/>
              <a:gd name="connsiteX41" fmla="*/ 4612640 w 10302240"/>
              <a:gd name="connsiteY41" fmla="*/ 2519680 h 3830320"/>
              <a:gd name="connsiteX42" fmla="*/ 4673600 w 10302240"/>
              <a:gd name="connsiteY42" fmla="*/ 1920240 h 3830320"/>
              <a:gd name="connsiteX43" fmla="*/ 4693920 w 10302240"/>
              <a:gd name="connsiteY43" fmla="*/ 1605280 h 3830320"/>
              <a:gd name="connsiteX44" fmla="*/ 4754880 w 10302240"/>
              <a:gd name="connsiteY44" fmla="*/ 1463040 h 3830320"/>
              <a:gd name="connsiteX45" fmla="*/ 4815840 w 10302240"/>
              <a:gd name="connsiteY45" fmla="*/ 1706880 h 3830320"/>
              <a:gd name="connsiteX46" fmla="*/ 4815840 w 10302240"/>
              <a:gd name="connsiteY46" fmla="*/ 1706880 h 3830320"/>
              <a:gd name="connsiteX47" fmla="*/ 4927600 w 10302240"/>
              <a:gd name="connsiteY47" fmla="*/ 1625600 h 3830320"/>
              <a:gd name="connsiteX48" fmla="*/ 4998720 w 10302240"/>
              <a:gd name="connsiteY48" fmla="*/ 1615440 h 3830320"/>
              <a:gd name="connsiteX49" fmla="*/ 5039360 w 10302240"/>
              <a:gd name="connsiteY49" fmla="*/ 1859280 h 3830320"/>
              <a:gd name="connsiteX50" fmla="*/ 5140960 w 10302240"/>
              <a:gd name="connsiteY50" fmla="*/ 1910080 h 3830320"/>
              <a:gd name="connsiteX51" fmla="*/ 5191760 w 10302240"/>
              <a:gd name="connsiteY51" fmla="*/ 2082800 h 3830320"/>
              <a:gd name="connsiteX52" fmla="*/ 5283200 w 10302240"/>
              <a:gd name="connsiteY52" fmla="*/ 2082800 h 3830320"/>
              <a:gd name="connsiteX53" fmla="*/ 5354320 w 10302240"/>
              <a:gd name="connsiteY53" fmla="*/ 1971040 h 3830320"/>
              <a:gd name="connsiteX54" fmla="*/ 5435600 w 10302240"/>
              <a:gd name="connsiteY54" fmla="*/ 2042160 h 3830320"/>
              <a:gd name="connsiteX55" fmla="*/ 5476240 w 10302240"/>
              <a:gd name="connsiteY55" fmla="*/ 2001520 h 3830320"/>
              <a:gd name="connsiteX56" fmla="*/ 5598160 w 10302240"/>
              <a:gd name="connsiteY56" fmla="*/ 1219200 h 3830320"/>
              <a:gd name="connsiteX57" fmla="*/ 5679440 w 10302240"/>
              <a:gd name="connsiteY57" fmla="*/ 1148080 h 3830320"/>
              <a:gd name="connsiteX58" fmla="*/ 5740400 w 10302240"/>
              <a:gd name="connsiteY58" fmla="*/ 1259840 h 3830320"/>
              <a:gd name="connsiteX59" fmla="*/ 5770880 w 10302240"/>
              <a:gd name="connsiteY59" fmla="*/ 1767840 h 3830320"/>
              <a:gd name="connsiteX60" fmla="*/ 5821680 w 10302240"/>
              <a:gd name="connsiteY60" fmla="*/ 1899920 h 3830320"/>
              <a:gd name="connsiteX61" fmla="*/ 5902960 w 10302240"/>
              <a:gd name="connsiteY61" fmla="*/ 1981200 h 3830320"/>
              <a:gd name="connsiteX62" fmla="*/ 5963920 w 10302240"/>
              <a:gd name="connsiteY62" fmla="*/ 2468880 h 3830320"/>
              <a:gd name="connsiteX63" fmla="*/ 6055360 w 10302240"/>
              <a:gd name="connsiteY63" fmla="*/ 680720 h 3830320"/>
              <a:gd name="connsiteX64" fmla="*/ 6136640 w 10302240"/>
              <a:gd name="connsiteY64" fmla="*/ 436880 h 3830320"/>
              <a:gd name="connsiteX65" fmla="*/ 6197600 w 10302240"/>
              <a:gd name="connsiteY65" fmla="*/ 335280 h 3830320"/>
              <a:gd name="connsiteX66" fmla="*/ 6207760 w 10302240"/>
              <a:gd name="connsiteY66" fmla="*/ 152400 h 3830320"/>
              <a:gd name="connsiteX67" fmla="*/ 6309360 w 10302240"/>
              <a:gd name="connsiteY67" fmla="*/ 0 h 3830320"/>
              <a:gd name="connsiteX68" fmla="*/ 6370320 w 10302240"/>
              <a:gd name="connsiteY68" fmla="*/ 609600 h 3830320"/>
              <a:gd name="connsiteX69" fmla="*/ 6451600 w 10302240"/>
              <a:gd name="connsiteY69" fmla="*/ 650240 h 3830320"/>
              <a:gd name="connsiteX70" fmla="*/ 6471920 w 10302240"/>
              <a:gd name="connsiteY70" fmla="*/ 1341120 h 3830320"/>
              <a:gd name="connsiteX71" fmla="*/ 6624320 w 10302240"/>
              <a:gd name="connsiteY71" fmla="*/ 1615440 h 3830320"/>
              <a:gd name="connsiteX72" fmla="*/ 6776720 w 10302240"/>
              <a:gd name="connsiteY72" fmla="*/ 2092960 h 3830320"/>
              <a:gd name="connsiteX73" fmla="*/ 6878320 w 10302240"/>
              <a:gd name="connsiteY73" fmla="*/ 2204720 h 3830320"/>
              <a:gd name="connsiteX74" fmla="*/ 6949440 w 10302240"/>
              <a:gd name="connsiteY74" fmla="*/ 2397760 h 3830320"/>
              <a:gd name="connsiteX75" fmla="*/ 7040880 w 10302240"/>
              <a:gd name="connsiteY75" fmla="*/ 2428240 h 3830320"/>
              <a:gd name="connsiteX76" fmla="*/ 7193280 w 10302240"/>
              <a:gd name="connsiteY76" fmla="*/ 2600960 h 3830320"/>
              <a:gd name="connsiteX77" fmla="*/ 7264400 w 10302240"/>
              <a:gd name="connsiteY77" fmla="*/ 2743200 h 3830320"/>
              <a:gd name="connsiteX78" fmla="*/ 7345680 w 10302240"/>
              <a:gd name="connsiteY78" fmla="*/ 2489200 h 3830320"/>
              <a:gd name="connsiteX79" fmla="*/ 7457440 w 10302240"/>
              <a:gd name="connsiteY79" fmla="*/ 2743200 h 3830320"/>
              <a:gd name="connsiteX80" fmla="*/ 7528560 w 10302240"/>
              <a:gd name="connsiteY80" fmla="*/ 2804160 h 3830320"/>
              <a:gd name="connsiteX81" fmla="*/ 7569200 w 10302240"/>
              <a:gd name="connsiteY81" fmla="*/ 2804160 h 3830320"/>
              <a:gd name="connsiteX82" fmla="*/ 7731760 w 10302240"/>
              <a:gd name="connsiteY82" fmla="*/ 2865120 h 3830320"/>
              <a:gd name="connsiteX83" fmla="*/ 7823200 w 10302240"/>
              <a:gd name="connsiteY83" fmla="*/ 2915920 h 3830320"/>
              <a:gd name="connsiteX84" fmla="*/ 7934960 w 10302240"/>
              <a:gd name="connsiteY84" fmla="*/ 2804160 h 3830320"/>
              <a:gd name="connsiteX85" fmla="*/ 8016240 w 10302240"/>
              <a:gd name="connsiteY85" fmla="*/ 2946400 h 3830320"/>
              <a:gd name="connsiteX86" fmla="*/ 8056880 w 10302240"/>
              <a:gd name="connsiteY86" fmla="*/ 3108960 h 3830320"/>
              <a:gd name="connsiteX87" fmla="*/ 8158480 w 10302240"/>
              <a:gd name="connsiteY87" fmla="*/ 3139440 h 3830320"/>
              <a:gd name="connsiteX88" fmla="*/ 8239760 w 10302240"/>
              <a:gd name="connsiteY88" fmla="*/ 3210560 h 3830320"/>
              <a:gd name="connsiteX89" fmla="*/ 8310880 w 10302240"/>
              <a:gd name="connsiteY89" fmla="*/ 3261360 h 3830320"/>
              <a:gd name="connsiteX90" fmla="*/ 8371840 w 10302240"/>
              <a:gd name="connsiteY90" fmla="*/ 3352800 h 3830320"/>
              <a:gd name="connsiteX91" fmla="*/ 8412480 w 10302240"/>
              <a:gd name="connsiteY91" fmla="*/ 3261360 h 3830320"/>
              <a:gd name="connsiteX92" fmla="*/ 8442960 w 10302240"/>
              <a:gd name="connsiteY92" fmla="*/ 3281680 h 3830320"/>
              <a:gd name="connsiteX93" fmla="*/ 8514080 w 10302240"/>
              <a:gd name="connsiteY93" fmla="*/ 3068320 h 3830320"/>
              <a:gd name="connsiteX94" fmla="*/ 8707120 w 10302240"/>
              <a:gd name="connsiteY94" fmla="*/ 3434080 h 3830320"/>
              <a:gd name="connsiteX95" fmla="*/ 8808720 w 10302240"/>
              <a:gd name="connsiteY95" fmla="*/ 3413760 h 3830320"/>
              <a:gd name="connsiteX96" fmla="*/ 8879840 w 10302240"/>
              <a:gd name="connsiteY96" fmla="*/ 3495040 h 3830320"/>
              <a:gd name="connsiteX97" fmla="*/ 8981440 w 10302240"/>
              <a:gd name="connsiteY97" fmla="*/ 3393440 h 3830320"/>
              <a:gd name="connsiteX98" fmla="*/ 9072880 w 10302240"/>
              <a:gd name="connsiteY98" fmla="*/ 3505200 h 3830320"/>
              <a:gd name="connsiteX99" fmla="*/ 9225280 w 10302240"/>
              <a:gd name="connsiteY99" fmla="*/ 3474720 h 3830320"/>
              <a:gd name="connsiteX100" fmla="*/ 9296400 w 10302240"/>
              <a:gd name="connsiteY100" fmla="*/ 3616960 h 3830320"/>
              <a:gd name="connsiteX101" fmla="*/ 9377680 w 10302240"/>
              <a:gd name="connsiteY101" fmla="*/ 3495040 h 3830320"/>
              <a:gd name="connsiteX102" fmla="*/ 9519920 w 10302240"/>
              <a:gd name="connsiteY102" fmla="*/ 3606800 h 3830320"/>
              <a:gd name="connsiteX103" fmla="*/ 9570720 w 10302240"/>
              <a:gd name="connsiteY103" fmla="*/ 3718560 h 3830320"/>
              <a:gd name="connsiteX104" fmla="*/ 9652000 w 10302240"/>
              <a:gd name="connsiteY104" fmla="*/ 3606800 h 3830320"/>
              <a:gd name="connsiteX105" fmla="*/ 9794240 w 10302240"/>
              <a:gd name="connsiteY105" fmla="*/ 3738880 h 3830320"/>
              <a:gd name="connsiteX106" fmla="*/ 9875520 w 10302240"/>
              <a:gd name="connsiteY106" fmla="*/ 3637280 h 3830320"/>
              <a:gd name="connsiteX107" fmla="*/ 10068560 w 10302240"/>
              <a:gd name="connsiteY107" fmla="*/ 3728720 h 3830320"/>
              <a:gd name="connsiteX108" fmla="*/ 10170160 w 10302240"/>
              <a:gd name="connsiteY108" fmla="*/ 3830320 h 3830320"/>
              <a:gd name="connsiteX109" fmla="*/ 10302240 w 10302240"/>
              <a:gd name="connsiteY109" fmla="*/ 3779520 h 3830320"/>
              <a:gd name="connsiteX110" fmla="*/ 10302240 w 10302240"/>
              <a:gd name="connsiteY110"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361440 w 10302240"/>
              <a:gd name="connsiteY3" fmla="*/ 2773680 h 3830320"/>
              <a:gd name="connsiteX4" fmla="*/ 1432560 w 10302240"/>
              <a:gd name="connsiteY4" fmla="*/ 2702560 h 3830320"/>
              <a:gd name="connsiteX5" fmla="*/ 1513840 w 10302240"/>
              <a:gd name="connsiteY5" fmla="*/ 2814320 h 3830320"/>
              <a:gd name="connsiteX6" fmla="*/ 1605280 w 10302240"/>
              <a:gd name="connsiteY6" fmla="*/ 2641600 h 3830320"/>
              <a:gd name="connsiteX7" fmla="*/ 1717040 w 10302240"/>
              <a:gd name="connsiteY7" fmla="*/ 2651760 h 3830320"/>
              <a:gd name="connsiteX8" fmla="*/ 1838960 w 10302240"/>
              <a:gd name="connsiteY8" fmla="*/ 2834640 h 3830320"/>
              <a:gd name="connsiteX9" fmla="*/ 1899920 w 10302240"/>
              <a:gd name="connsiteY9" fmla="*/ 2722880 h 3830320"/>
              <a:gd name="connsiteX10" fmla="*/ 1899920 w 10302240"/>
              <a:gd name="connsiteY10" fmla="*/ 2722880 h 3830320"/>
              <a:gd name="connsiteX11" fmla="*/ 2082800 w 10302240"/>
              <a:gd name="connsiteY11" fmla="*/ 2804160 h 3830320"/>
              <a:gd name="connsiteX12" fmla="*/ 2174240 w 10302240"/>
              <a:gd name="connsiteY12" fmla="*/ 2956560 h 3830320"/>
              <a:gd name="connsiteX13" fmla="*/ 2265680 w 10302240"/>
              <a:gd name="connsiteY13" fmla="*/ 3068320 h 3830320"/>
              <a:gd name="connsiteX14" fmla="*/ 2296160 w 10302240"/>
              <a:gd name="connsiteY14" fmla="*/ 2875280 h 3830320"/>
              <a:gd name="connsiteX15" fmla="*/ 2367280 w 10302240"/>
              <a:gd name="connsiteY15" fmla="*/ 1544320 h 3830320"/>
              <a:gd name="connsiteX16" fmla="*/ 2499360 w 10302240"/>
              <a:gd name="connsiteY16" fmla="*/ 2377440 h 3830320"/>
              <a:gd name="connsiteX17" fmla="*/ 2570480 w 10302240"/>
              <a:gd name="connsiteY17" fmla="*/ 2489200 h 3830320"/>
              <a:gd name="connsiteX18" fmla="*/ 2651760 w 10302240"/>
              <a:gd name="connsiteY18" fmla="*/ 2600960 h 3830320"/>
              <a:gd name="connsiteX19" fmla="*/ 2712720 w 10302240"/>
              <a:gd name="connsiteY19" fmla="*/ 2753360 h 3830320"/>
              <a:gd name="connsiteX20" fmla="*/ 2804160 w 10302240"/>
              <a:gd name="connsiteY20" fmla="*/ 2997200 h 3830320"/>
              <a:gd name="connsiteX21" fmla="*/ 2844800 w 10302240"/>
              <a:gd name="connsiteY21" fmla="*/ 2773680 h 3830320"/>
              <a:gd name="connsiteX22" fmla="*/ 2976880 w 10302240"/>
              <a:gd name="connsiteY22" fmla="*/ 2672080 h 3830320"/>
              <a:gd name="connsiteX23" fmla="*/ 3037840 w 10302240"/>
              <a:gd name="connsiteY23" fmla="*/ 2804160 h 3830320"/>
              <a:gd name="connsiteX24" fmla="*/ 3088640 w 10302240"/>
              <a:gd name="connsiteY24" fmla="*/ 2702560 h 3830320"/>
              <a:gd name="connsiteX25" fmla="*/ 3230880 w 10302240"/>
              <a:gd name="connsiteY25" fmla="*/ 2560320 h 3830320"/>
              <a:gd name="connsiteX26" fmla="*/ 3393440 w 10302240"/>
              <a:gd name="connsiteY26" fmla="*/ 3139440 h 3830320"/>
              <a:gd name="connsiteX27" fmla="*/ 3474720 w 10302240"/>
              <a:gd name="connsiteY27" fmla="*/ 3048000 h 3830320"/>
              <a:gd name="connsiteX28" fmla="*/ 3505200 w 10302240"/>
              <a:gd name="connsiteY28" fmla="*/ 1737360 h 3830320"/>
              <a:gd name="connsiteX29" fmla="*/ 3566160 w 10302240"/>
              <a:gd name="connsiteY29" fmla="*/ 1330960 h 3830320"/>
              <a:gd name="connsiteX30" fmla="*/ 3688080 w 10302240"/>
              <a:gd name="connsiteY30" fmla="*/ 1910080 h 3830320"/>
              <a:gd name="connsiteX31" fmla="*/ 3860800 w 10302240"/>
              <a:gd name="connsiteY31" fmla="*/ 2255520 h 3830320"/>
              <a:gd name="connsiteX32" fmla="*/ 3921760 w 10302240"/>
              <a:gd name="connsiteY32" fmla="*/ 2570480 h 3830320"/>
              <a:gd name="connsiteX33" fmla="*/ 3992880 w 10302240"/>
              <a:gd name="connsiteY33" fmla="*/ 2458720 h 3830320"/>
              <a:gd name="connsiteX34" fmla="*/ 3992880 w 10302240"/>
              <a:gd name="connsiteY34" fmla="*/ 2458720 h 3830320"/>
              <a:gd name="connsiteX35" fmla="*/ 4165600 w 10302240"/>
              <a:gd name="connsiteY35" fmla="*/ 2286000 h 3830320"/>
              <a:gd name="connsiteX36" fmla="*/ 4287520 w 10302240"/>
              <a:gd name="connsiteY36" fmla="*/ 2448560 h 3830320"/>
              <a:gd name="connsiteX37" fmla="*/ 4328160 w 10302240"/>
              <a:gd name="connsiteY37" fmla="*/ 2204720 h 3830320"/>
              <a:gd name="connsiteX38" fmla="*/ 4419600 w 10302240"/>
              <a:gd name="connsiteY38" fmla="*/ 2357120 h 3830320"/>
              <a:gd name="connsiteX39" fmla="*/ 4531360 w 10302240"/>
              <a:gd name="connsiteY39" fmla="*/ 2661920 h 3830320"/>
              <a:gd name="connsiteX40" fmla="*/ 4612640 w 10302240"/>
              <a:gd name="connsiteY40" fmla="*/ 2519680 h 3830320"/>
              <a:gd name="connsiteX41" fmla="*/ 4673600 w 10302240"/>
              <a:gd name="connsiteY41" fmla="*/ 1920240 h 3830320"/>
              <a:gd name="connsiteX42" fmla="*/ 4693920 w 10302240"/>
              <a:gd name="connsiteY42" fmla="*/ 1605280 h 3830320"/>
              <a:gd name="connsiteX43" fmla="*/ 4754880 w 10302240"/>
              <a:gd name="connsiteY43" fmla="*/ 1463040 h 3830320"/>
              <a:gd name="connsiteX44" fmla="*/ 4815840 w 10302240"/>
              <a:gd name="connsiteY44" fmla="*/ 1706880 h 3830320"/>
              <a:gd name="connsiteX45" fmla="*/ 4815840 w 10302240"/>
              <a:gd name="connsiteY45" fmla="*/ 1706880 h 3830320"/>
              <a:gd name="connsiteX46" fmla="*/ 4927600 w 10302240"/>
              <a:gd name="connsiteY46" fmla="*/ 1625600 h 3830320"/>
              <a:gd name="connsiteX47" fmla="*/ 4998720 w 10302240"/>
              <a:gd name="connsiteY47" fmla="*/ 1615440 h 3830320"/>
              <a:gd name="connsiteX48" fmla="*/ 5039360 w 10302240"/>
              <a:gd name="connsiteY48" fmla="*/ 1859280 h 3830320"/>
              <a:gd name="connsiteX49" fmla="*/ 5140960 w 10302240"/>
              <a:gd name="connsiteY49" fmla="*/ 1910080 h 3830320"/>
              <a:gd name="connsiteX50" fmla="*/ 5191760 w 10302240"/>
              <a:gd name="connsiteY50" fmla="*/ 2082800 h 3830320"/>
              <a:gd name="connsiteX51" fmla="*/ 5283200 w 10302240"/>
              <a:gd name="connsiteY51" fmla="*/ 2082800 h 3830320"/>
              <a:gd name="connsiteX52" fmla="*/ 5354320 w 10302240"/>
              <a:gd name="connsiteY52" fmla="*/ 1971040 h 3830320"/>
              <a:gd name="connsiteX53" fmla="*/ 5435600 w 10302240"/>
              <a:gd name="connsiteY53" fmla="*/ 2042160 h 3830320"/>
              <a:gd name="connsiteX54" fmla="*/ 5476240 w 10302240"/>
              <a:gd name="connsiteY54" fmla="*/ 2001520 h 3830320"/>
              <a:gd name="connsiteX55" fmla="*/ 5598160 w 10302240"/>
              <a:gd name="connsiteY55" fmla="*/ 1219200 h 3830320"/>
              <a:gd name="connsiteX56" fmla="*/ 5679440 w 10302240"/>
              <a:gd name="connsiteY56" fmla="*/ 1148080 h 3830320"/>
              <a:gd name="connsiteX57" fmla="*/ 5740400 w 10302240"/>
              <a:gd name="connsiteY57" fmla="*/ 1259840 h 3830320"/>
              <a:gd name="connsiteX58" fmla="*/ 5770880 w 10302240"/>
              <a:gd name="connsiteY58" fmla="*/ 1767840 h 3830320"/>
              <a:gd name="connsiteX59" fmla="*/ 5821680 w 10302240"/>
              <a:gd name="connsiteY59" fmla="*/ 1899920 h 3830320"/>
              <a:gd name="connsiteX60" fmla="*/ 5902960 w 10302240"/>
              <a:gd name="connsiteY60" fmla="*/ 1981200 h 3830320"/>
              <a:gd name="connsiteX61" fmla="*/ 5963920 w 10302240"/>
              <a:gd name="connsiteY61" fmla="*/ 2468880 h 3830320"/>
              <a:gd name="connsiteX62" fmla="*/ 6055360 w 10302240"/>
              <a:gd name="connsiteY62" fmla="*/ 680720 h 3830320"/>
              <a:gd name="connsiteX63" fmla="*/ 6136640 w 10302240"/>
              <a:gd name="connsiteY63" fmla="*/ 436880 h 3830320"/>
              <a:gd name="connsiteX64" fmla="*/ 6197600 w 10302240"/>
              <a:gd name="connsiteY64" fmla="*/ 335280 h 3830320"/>
              <a:gd name="connsiteX65" fmla="*/ 6207760 w 10302240"/>
              <a:gd name="connsiteY65" fmla="*/ 152400 h 3830320"/>
              <a:gd name="connsiteX66" fmla="*/ 6309360 w 10302240"/>
              <a:gd name="connsiteY66" fmla="*/ 0 h 3830320"/>
              <a:gd name="connsiteX67" fmla="*/ 6370320 w 10302240"/>
              <a:gd name="connsiteY67" fmla="*/ 609600 h 3830320"/>
              <a:gd name="connsiteX68" fmla="*/ 6451600 w 10302240"/>
              <a:gd name="connsiteY68" fmla="*/ 650240 h 3830320"/>
              <a:gd name="connsiteX69" fmla="*/ 6471920 w 10302240"/>
              <a:gd name="connsiteY69" fmla="*/ 1341120 h 3830320"/>
              <a:gd name="connsiteX70" fmla="*/ 6624320 w 10302240"/>
              <a:gd name="connsiteY70" fmla="*/ 1615440 h 3830320"/>
              <a:gd name="connsiteX71" fmla="*/ 6776720 w 10302240"/>
              <a:gd name="connsiteY71" fmla="*/ 2092960 h 3830320"/>
              <a:gd name="connsiteX72" fmla="*/ 6878320 w 10302240"/>
              <a:gd name="connsiteY72" fmla="*/ 2204720 h 3830320"/>
              <a:gd name="connsiteX73" fmla="*/ 6949440 w 10302240"/>
              <a:gd name="connsiteY73" fmla="*/ 2397760 h 3830320"/>
              <a:gd name="connsiteX74" fmla="*/ 7040880 w 10302240"/>
              <a:gd name="connsiteY74" fmla="*/ 2428240 h 3830320"/>
              <a:gd name="connsiteX75" fmla="*/ 7193280 w 10302240"/>
              <a:gd name="connsiteY75" fmla="*/ 2600960 h 3830320"/>
              <a:gd name="connsiteX76" fmla="*/ 7264400 w 10302240"/>
              <a:gd name="connsiteY76" fmla="*/ 2743200 h 3830320"/>
              <a:gd name="connsiteX77" fmla="*/ 7345680 w 10302240"/>
              <a:gd name="connsiteY77" fmla="*/ 2489200 h 3830320"/>
              <a:gd name="connsiteX78" fmla="*/ 7457440 w 10302240"/>
              <a:gd name="connsiteY78" fmla="*/ 2743200 h 3830320"/>
              <a:gd name="connsiteX79" fmla="*/ 7528560 w 10302240"/>
              <a:gd name="connsiteY79" fmla="*/ 2804160 h 3830320"/>
              <a:gd name="connsiteX80" fmla="*/ 7569200 w 10302240"/>
              <a:gd name="connsiteY80" fmla="*/ 2804160 h 3830320"/>
              <a:gd name="connsiteX81" fmla="*/ 7731760 w 10302240"/>
              <a:gd name="connsiteY81" fmla="*/ 2865120 h 3830320"/>
              <a:gd name="connsiteX82" fmla="*/ 7823200 w 10302240"/>
              <a:gd name="connsiteY82" fmla="*/ 2915920 h 3830320"/>
              <a:gd name="connsiteX83" fmla="*/ 7934960 w 10302240"/>
              <a:gd name="connsiteY83" fmla="*/ 2804160 h 3830320"/>
              <a:gd name="connsiteX84" fmla="*/ 8016240 w 10302240"/>
              <a:gd name="connsiteY84" fmla="*/ 2946400 h 3830320"/>
              <a:gd name="connsiteX85" fmla="*/ 8056880 w 10302240"/>
              <a:gd name="connsiteY85" fmla="*/ 3108960 h 3830320"/>
              <a:gd name="connsiteX86" fmla="*/ 8158480 w 10302240"/>
              <a:gd name="connsiteY86" fmla="*/ 3139440 h 3830320"/>
              <a:gd name="connsiteX87" fmla="*/ 8239760 w 10302240"/>
              <a:gd name="connsiteY87" fmla="*/ 3210560 h 3830320"/>
              <a:gd name="connsiteX88" fmla="*/ 8310880 w 10302240"/>
              <a:gd name="connsiteY88" fmla="*/ 3261360 h 3830320"/>
              <a:gd name="connsiteX89" fmla="*/ 8371840 w 10302240"/>
              <a:gd name="connsiteY89" fmla="*/ 3352800 h 3830320"/>
              <a:gd name="connsiteX90" fmla="*/ 8412480 w 10302240"/>
              <a:gd name="connsiteY90" fmla="*/ 3261360 h 3830320"/>
              <a:gd name="connsiteX91" fmla="*/ 8442960 w 10302240"/>
              <a:gd name="connsiteY91" fmla="*/ 3281680 h 3830320"/>
              <a:gd name="connsiteX92" fmla="*/ 8514080 w 10302240"/>
              <a:gd name="connsiteY92" fmla="*/ 3068320 h 3830320"/>
              <a:gd name="connsiteX93" fmla="*/ 8707120 w 10302240"/>
              <a:gd name="connsiteY93" fmla="*/ 3434080 h 3830320"/>
              <a:gd name="connsiteX94" fmla="*/ 8808720 w 10302240"/>
              <a:gd name="connsiteY94" fmla="*/ 3413760 h 3830320"/>
              <a:gd name="connsiteX95" fmla="*/ 8879840 w 10302240"/>
              <a:gd name="connsiteY95" fmla="*/ 3495040 h 3830320"/>
              <a:gd name="connsiteX96" fmla="*/ 8981440 w 10302240"/>
              <a:gd name="connsiteY96" fmla="*/ 3393440 h 3830320"/>
              <a:gd name="connsiteX97" fmla="*/ 9072880 w 10302240"/>
              <a:gd name="connsiteY97" fmla="*/ 3505200 h 3830320"/>
              <a:gd name="connsiteX98" fmla="*/ 9225280 w 10302240"/>
              <a:gd name="connsiteY98" fmla="*/ 3474720 h 3830320"/>
              <a:gd name="connsiteX99" fmla="*/ 9296400 w 10302240"/>
              <a:gd name="connsiteY99" fmla="*/ 3616960 h 3830320"/>
              <a:gd name="connsiteX100" fmla="*/ 9377680 w 10302240"/>
              <a:gd name="connsiteY100" fmla="*/ 3495040 h 3830320"/>
              <a:gd name="connsiteX101" fmla="*/ 9519920 w 10302240"/>
              <a:gd name="connsiteY101" fmla="*/ 3606800 h 3830320"/>
              <a:gd name="connsiteX102" fmla="*/ 9570720 w 10302240"/>
              <a:gd name="connsiteY102" fmla="*/ 3718560 h 3830320"/>
              <a:gd name="connsiteX103" fmla="*/ 9652000 w 10302240"/>
              <a:gd name="connsiteY103" fmla="*/ 3606800 h 3830320"/>
              <a:gd name="connsiteX104" fmla="*/ 9794240 w 10302240"/>
              <a:gd name="connsiteY104" fmla="*/ 3738880 h 3830320"/>
              <a:gd name="connsiteX105" fmla="*/ 9875520 w 10302240"/>
              <a:gd name="connsiteY105" fmla="*/ 3637280 h 3830320"/>
              <a:gd name="connsiteX106" fmla="*/ 10068560 w 10302240"/>
              <a:gd name="connsiteY106" fmla="*/ 3728720 h 3830320"/>
              <a:gd name="connsiteX107" fmla="*/ 10170160 w 10302240"/>
              <a:gd name="connsiteY107" fmla="*/ 3830320 h 3830320"/>
              <a:gd name="connsiteX108" fmla="*/ 10302240 w 10302240"/>
              <a:gd name="connsiteY108" fmla="*/ 3779520 h 3830320"/>
              <a:gd name="connsiteX109" fmla="*/ 10302240 w 10302240"/>
              <a:gd name="connsiteY109" fmla="*/ 3779520 h 3830320"/>
              <a:gd name="connsiteX0" fmla="*/ 0 w 10302240"/>
              <a:gd name="connsiteY0" fmla="*/ 2733040 h 3830320"/>
              <a:gd name="connsiteX1" fmla="*/ 111760 w 10302240"/>
              <a:gd name="connsiteY1" fmla="*/ 3088640 h 3830320"/>
              <a:gd name="connsiteX2" fmla="*/ 1330960 w 10302240"/>
              <a:gd name="connsiteY2" fmla="*/ 2672080 h 3830320"/>
              <a:gd name="connsiteX3" fmla="*/ 1432560 w 10302240"/>
              <a:gd name="connsiteY3" fmla="*/ 2702560 h 3830320"/>
              <a:gd name="connsiteX4" fmla="*/ 1513840 w 10302240"/>
              <a:gd name="connsiteY4" fmla="*/ 2814320 h 3830320"/>
              <a:gd name="connsiteX5" fmla="*/ 1605280 w 10302240"/>
              <a:gd name="connsiteY5" fmla="*/ 2641600 h 3830320"/>
              <a:gd name="connsiteX6" fmla="*/ 1717040 w 10302240"/>
              <a:gd name="connsiteY6" fmla="*/ 2651760 h 3830320"/>
              <a:gd name="connsiteX7" fmla="*/ 1838960 w 10302240"/>
              <a:gd name="connsiteY7" fmla="*/ 2834640 h 3830320"/>
              <a:gd name="connsiteX8" fmla="*/ 1899920 w 10302240"/>
              <a:gd name="connsiteY8" fmla="*/ 2722880 h 3830320"/>
              <a:gd name="connsiteX9" fmla="*/ 1899920 w 10302240"/>
              <a:gd name="connsiteY9" fmla="*/ 2722880 h 3830320"/>
              <a:gd name="connsiteX10" fmla="*/ 2082800 w 10302240"/>
              <a:gd name="connsiteY10" fmla="*/ 2804160 h 3830320"/>
              <a:gd name="connsiteX11" fmla="*/ 2174240 w 10302240"/>
              <a:gd name="connsiteY11" fmla="*/ 2956560 h 3830320"/>
              <a:gd name="connsiteX12" fmla="*/ 2265680 w 10302240"/>
              <a:gd name="connsiteY12" fmla="*/ 3068320 h 3830320"/>
              <a:gd name="connsiteX13" fmla="*/ 2296160 w 10302240"/>
              <a:gd name="connsiteY13" fmla="*/ 2875280 h 3830320"/>
              <a:gd name="connsiteX14" fmla="*/ 2367280 w 10302240"/>
              <a:gd name="connsiteY14" fmla="*/ 1544320 h 3830320"/>
              <a:gd name="connsiteX15" fmla="*/ 2499360 w 10302240"/>
              <a:gd name="connsiteY15" fmla="*/ 2377440 h 3830320"/>
              <a:gd name="connsiteX16" fmla="*/ 2570480 w 10302240"/>
              <a:gd name="connsiteY16" fmla="*/ 2489200 h 3830320"/>
              <a:gd name="connsiteX17" fmla="*/ 2651760 w 10302240"/>
              <a:gd name="connsiteY17" fmla="*/ 2600960 h 3830320"/>
              <a:gd name="connsiteX18" fmla="*/ 2712720 w 10302240"/>
              <a:gd name="connsiteY18" fmla="*/ 2753360 h 3830320"/>
              <a:gd name="connsiteX19" fmla="*/ 2804160 w 10302240"/>
              <a:gd name="connsiteY19" fmla="*/ 2997200 h 3830320"/>
              <a:gd name="connsiteX20" fmla="*/ 2844800 w 10302240"/>
              <a:gd name="connsiteY20" fmla="*/ 2773680 h 3830320"/>
              <a:gd name="connsiteX21" fmla="*/ 2976880 w 10302240"/>
              <a:gd name="connsiteY21" fmla="*/ 2672080 h 3830320"/>
              <a:gd name="connsiteX22" fmla="*/ 3037840 w 10302240"/>
              <a:gd name="connsiteY22" fmla="*/ 2804160 h 3830320"/>
              <a:gd name="connsiteX23" fmla="*/ 3088640 w 10302240"/>
              <a:gd name="connsiteY23" fmla="*/ 2702560 h 3830320"/>
              <a:gd name="connsiteX24" fmla="*/ 3230880 w 10302240"/>
              <a:gd name="connsiteY24" fmla="*/ 2560320 h 3830320"/>
              <a:gd name="connsiteX25" fmla="*/ 3393440 w 10302240"/>
              <a:gd name="connsiteY25" fmla="*/ 3139440 h 3830320"/>
              <a:gd name="connsiteX26" fmla="*/ 3474720 w 10302240"/>
              <a:gd name="connsiteY26" fmla="*/ 3048000 h 3830320"/>
              <a:gd name="connsiteX27" fmla="*/ 3505200 w 10302240"/>
              <a:gd name="connsiteY27" fmla="*/ 1737360 h 3830320"/>
              <a:gd name="connsiteX28" fmla="*/ 3566160 w 10302240"/>
              <a:gd name="connsiteY28" fmla="*/ 1330960 h 3830320"/>
              <a:gd name="connsiteX29" fmla="*/ 3688080 w 10302240"/>
              <a:gd name="connsiteY29" fmla="*/ 1910080 h 3830320"/>
              <a:gd name="connsiteX30" fmla="*/ 3860800 w 10302240"/>
              <a:gd name="connsiteY30" fmla="*/ 2255520 h 3830320"/>
              <a:gd name="connsiteX31" fmla="*/ 3921760 w 10302240"/>
              <a:gd name="connsiteY31" fmla="*/ 2570480 h 3830320"/>
              <a:gd name="connsiteX32" fmla="*/ 3992880 w 10302240"/>
              <a:gd name="connsiteY32" fmla="*/ 2458720 h 3830320"/>
              <a:gd name="connsiteX33" fmla="*/ 3992880 w 10302240"/>
              <a:gd name="connsiteY33" fmla="*/ 2458720 h 3830320"/>
              <a:gd name="connsiteX34" fmla="*/ 4165600 w 10302240"/>
              <a:gd name="connsiteY34" fmla="*/ 2286000 h 3830320"/>
              <a:gd name="connsiteX35" fmla="*/ 4287520 w 10302240"/>
              <a:gd name="connsiteY35" fmla="*/ 2448560 h 3830320"/>
              <a:gd name="connsiteX36" fmla="*/ 4328160 w 10302240"/>
              <a:gd name="connsiteY36" fmla="*/ 2204720 h 3830320"/>
              <a:gd name="connsiteX37" fmla="*/ 4419600 w 10302240"/>
              <a:gd name="connsiteY37" fmla="*/ 2357120 h 3830320"/>
              <a:gd name="connsiteX38" fmla="*/ 4531360 w 10302240"/>
              <a:gd name="connsiteY38" fmla="*/ 2661920 h 3830320"/>
              <a:gd name="connsiteX39" fmla="*/ 4612640 w 10302240"/>
              <a:gd name="connsiteY39" fmla="*/ 2519680 h 3830320"/>
              <a:gd name="connsiteX40" fmla="*/ 4673600 w 10302240"/>
              <a:gd name="connsiteY40" fmla="*/ 1920240 h 3830320"/>
              <a:gd name="connsiteX41" fmla="*/ 4693920 w 10302240"/>
              <a:gd name="connsiteY41" fmla="*/ 1605280 h 3830320"/>
              <a:gd name="connsiteX42" fmla="*/ 4754880 w 10302240"/>
              <a:gd name="connsiteY42" fmla="*/ 1463040 h 3830320"/>
              <a:gd name="connsiteX43" fmla="*/ 4815840 w 10302240"/>
              <a:gd name="connsiteY43" fmla="*/ 1706880 h 3830320"/>
              <a:gd name="connsiteX44" fmla="*/ 4815840 w 10302240"/>
              <a:gd name="connsiteY44" fmla="*/ 1706880 h 3830320"/>
              <a:gd name="connsiteX45" fmla="*/ 4927600 w 10302240"/>
              <a:gd name="connsiteY45" fmla="*/ 1625600 h 3830320"/>
              <a:gd name="connsiteX46" fmla="*/ 4998720 w 10302240"/>
              <a:gd name="connsiteY46" fmla="*/ 1615440 h 3830320"/>
              <a:gd name="connsiteX47" fmla="*/ 5039360 w 10302240"/>
              <a:gd name="connsiteY47" fmla="*/ 1859280 h 3830320"/>
              <a:gd name="connsiteX48" fmla="*/ 5140960 w 10302240"/>
              <a:gd name="connsiteY48" fmla="*/ 1910080 h 3830320"/>
              <a:gd name="connsiteX49" fmla="*/ 5191760 w 10302240"/>
              <a:gd name="connsiteY49" fmla="*/ 2082800 h 3830320"/>
              <a:gd name="connsiteX50" fmla="*/ 5283200 w 10302240"/>
              <a:gd name="connsiteY50" fmla="*/ 2082800 h 3830320"/>
              <a:gd name="connsiteX51" fmla="*/ 5354320 w 10302240"/>
              <a:gd name="connsiteY51" fmla="*/ 1971040 h 3830320"/>
              <a:gd name="connsiteX52" fmla="*/ 5435600 w 10302240"/>
              <a:gd name="connsiteY52" fmla="*/ 2042160 h 3830320"/>
              <a:gd name="connsiteX53" fmla="*/ 5476240 w 10302240"/>
              <a:gd name="connsiteY53" fmla="*/ 2001520 h 3830320"/>
              <a:gd name="connsiteX54" fmla="*/ 5598160 w 10302240"/>
              <a:gd name="connsiteY54" fmla="*/ 1219200 h 3830320"/>
              <a:gd name="connsiteX55" fmla="*/ 5679440 w 10302240"/>
              <a:gd name="connsiteY55" fmla="*/ 1148080 h 3830320"/>
              <a:gd name="connsiteX56" fmla="*/ 5740400 w 10302240"/>
              <a:gd name="connsiteY56" fmla="*/ 1259840 h 3830320"/>
              <a:gd name="connsiteX57" fmla="*/ 5770880 w 10302240"/>
              <a:gd name="connsiteY57" fmla="*/ 1767840 h 3830320"/>
              <a:gd name="connsiteX58" fmla="*/ 5821680 w 10302240"/>
              <a:gd name="connsiteY58" fmla="*/ 1899920 h 3830320"/>
              <a:gd name="connsiteX59" fmla="*/ 5902960 w 10302240"/>
              <a:gd name="connsiteY59" fmla="*/ 1981200 h 3830320"/>
              <a:gd name="connsiteX60" fmla="*/ 5963920 w 10302240"/>
              <a:gd name="connsiteY60" fmla="*/ 2468880 h 3830320"/>
              <a:gd name="connsiteX61" fmla="*/ 6055360 w 10302240"/>
              <a:gd name="connsiteY61" fmla="*/ 680720 h 3830320"/>
              <a:gd name="connsiteX62" fmla="*/ 6136640 w 10302240"/>
              <a:gd name="connsiteY62" fmla="*/ 436880 h 3830320"/>
              <a:gd name="connsiteX63" fmla="*/ 6197600 w 10302240"/>
              <a:gd name="connsiteY63" fmla="*/ 335280 h 3830320"/>
              <a:gd name="connsiteX64" fmla="*/ 6207760 w 10302240"/>
              <a:gd name="connsiteY64" fmla="*/ 152400 h 3830320"/>
              <a:gd name="connsiteX65" fmla="*/ 6309360 w 10302240"/>
              <a:gd name="connsiteY65" fmla="*/ 0 h 3830320"/>
              <a:gd name="connsiteX66" fmla="*/ 6370320 w 10302240"/>
              <a:gd name="connsiteY66" fmla="*/ 609600 h 3830320"/>
              <a:gd name="connsiteX67" fmla="*/ 6451600 w 10302240"/>
              <a:gd name="connsiteY67" fmla="*/ 650240 h 3830320"/>
              <a:gd name="connsiteX68" fmla="*/ 6471920 w 10302240"/>
              <a:gd name="connsiteY68" fmla="*/ 1341120 h 3830320"/>
              <a:gd name="connsiteX69" fmla="*/ 6624320 w 10302240"/>
              <a:gd name="connsiteY69" fmla="*/ 1615440 h 3830320"/>
              <a:gd name="connsiteX70" fmla="*/ 6776720 w 10302240"/>
              <a:gd name="connsiteY70" fmla="*/ 2092960 h 3830320"/>
              <a:gd name="connsiteX71" fmla="*/ 6878320 w 10302240"/>
              <a:gd name="connsiteY71" fmla="*/ 2204720 h 3830320"/>
              <a:gd name="connsiteX72" fmla="*/ 6949440 w 10302240"/>
              <a:gd name="connsiteY72" fmla="*/ 2397760 h 3830320"/>
              <a:gd name="connsiteX73" fmla="*/ 7040880 w 10302240"/>
              <a:gd name="connsiteY73" fmla="*/ 2428240 h 3830320"/>
              <a:gd name="connsiteX74" fmla="*/ 7193280 w 10302240"/>
              <a:gd name="connsiteY74" fmla="*/ 2600960 h 3830320"/>
              <a:gd name="connsiteX75" fmla="*/ 7264400 w 10302240"/>
              <a:gd name="connsiteY75" fmla="*/ 2743200 h 3830320"/>
              <a:gd name="connsiteX76" fmla="*/ 7345680 w 10302240"/>
              <a:gd name="connsiteY76" fmla="*/ 2489200 h 3830320"/>
              <a:gd name="connsiteX77" fmla="*/ 7457440 w 10302240"/>
              <a:gd name="connsiteY77" fmla="*/ 2743200 h 3830320"/>
              <a:gd name="connsiteX78" fmla="*/ 7528560 w 10302240"/>
              <a:gd name="connsiteY78" fmla="*/ 2804160 h 3830320"/>
              <a:gd name="connsiteX79" fmla="*/ 7569200 w 10302240"/>
              <a:gd name="connsiteY79" fmla="*/ 2804160 h 3830320"/>
              <a:gd name="connsiteX80" fmla="*/ 7731760 w 10302240"/>
              <a:gd name="connsiteY80" fmla="*/ 2865120 h 3830320"/>
              <a:gd name="connsiteX81" fmla="*/ 7823200 w 10302240"/>
              <a:gd name="connsiteY81" fmla="*/ 2915920 h 3830320"/>
              <a:gd name="connsiteX82" fmla="*/ 7934960 w 10302240"/>
              <a:gd name="connsiteY82" fmla="*/ 2804160 h 3830320"/>
              <a:gd name="connsiteX83" fmla="*/ 8016240 w 10302240"/>
              <a:gd name="connsiteY83" fmla="*/ 2946400 h 3830320"/>
              <a:gd name="connsiteX84" fmla="*/ 8056880 w 10302240"/>
              <a:gd name="connsiteY84" fmla="*/ 3108960 h 3830320"/>
              <a:gd name="connsiteX85" fmla="*/ 8158480 w 10302240"/>
              <a:gd name="connsiteY85" fmla="*/ 3139440 h 3830320"/>
              <a:gd name="connsiteX86" fmla="*/ 8239760 w 10302240"/>
              <a:gd name="connsiteY86" fmla="*/ 3210560 h 3830320"/>
              <a:gd name="connsiteX87" fmla="*/ 8310880 w 10302240"/>
              <a:gd name="connsiteY87" fmla="*/ 3261360 h 3830320"/>
              <a:gd name="connsiteX88" fmla="*/ 8371840 w 10302240"/>
              <a:gd name="connsiteY88" fmla="*/ 3352800 h 3830320"/>
              <a:gd name="connsiteX89" fmla="*/ 8412480 w 10302240"/>
              <a:gd name="connsiteY89" fmla="*/ 3261360 h 3830320"/>
              <a:gd name="connsiteX90" fmla="*/ 8442960 w 10302240"/>
              <a:gd name="connsiteY90" fmla="*/ 3281680 h 3830320"/>
              <a:gd name="connsiteX91" fmla="*/ 8514080 w 10302240"/>
              <a:gd name="connsiteY91" fmla="*/ 3068320 h 3830320"/>
              <a:gd name="connsiteX92" fmla="*/ 8707120 w 10302240"/>
              <a:gd name="connsiteY92" fmla="*/ 3434080 h 3830320"/>
              <a:gd name="connsiteX93" fmla="*/ 8808720 w 10302240"/>
              <a:gd name="connsiteY93" fmla="*/ 3413760 h 3830320"/>
              <a:gd name="connsiteX94" fmla="*/ 8879840 w 10302240"/>
              <a:gd name="connsiteY94" fmla="*/ 3495040 h 3830320"/>
              <a:gd name="connsiteX95" fmla="*/ 8981440 w 10302240"/>
              <a:gd name="connsiteY95" fmla="*/ 3393440 h 3830320"/>
              <a:gd name="connsiteX96" fmla="*/ 9072880 w 10302240"/>
              <a:gd name="connsiteY96" fmla="*/ 3505200 h 3830320"/>
              <a:gd name="connsiteX97" fmla="*/ 9225280 w 10302240"/>
              <a:gd name="connsiteY97" fmla="*/ 3474720 h 3830320"/>
              <a:gd name="connsiteX98" fmla="*/ 9296400 w 10302240"/>
              <a:gd name="connsiteY98" fmla="*/ 3616960 h 3830320"/>
              <a:gd name="connsiteX99" fmla="*/ 9377680 w 10302240"/>
              <a:gd name="connsiteY99" fmla="*/ 3495040 h 3830320"/>
              <a:gd name="connsiteX100" fmla="*/ 9519920 w 10302240"/>
              <a:gd name="connsiteY100" fmla="*/ 3606800 h 3830320"/>
              <a:gd name="connsiteX101" fmla="*/ 9570720 w 10302240"/>
              <a:gd name="connsiteY101" fmla="*/ 3718560 h 3830320"/>
              <a:gd name="connsiteX102" fmla="*/ 9652000 w 10302240"/>
              <a:gd name="connsiteY102" fmla="*/ 3606800 h 3830320"/>
              <a:gd name="connsiteX103" fmla="*/ 9794240 w 10302240"/>
              <a:gd name="connsiteY103" fmla="*/ 3738880 h 3830320"/>
              <a:gd name="connsiteX104" fmla="*/ 9875520 w 10302240"/>
              <a:gd name="connsiteY104" fmla="*/ 3637280 h 3830320"/>
              <a:gd name="connsiteX105" fmla="*/ 10068560 w 10302240"/>
              <a:gd name="connsiteY105" fmla="*/ 3728720 h 3830320"/>
              <a:gd name="connsiteX106" fmla="*/ 10170160 w 10302240"/>
              <a:gd name="connsiteY106" fmla="*/ 3830320 h 3830320"/>
              <a:gd name="connsiteX107" fmla="*/ 10302240 w 10302240"/>
              <a:gd name="connsiteY107" fmla="*/ 3779520 h 3830320"/>
              <a:gd name="connsiteX108" fmla="*/ 10302240 w 10302240"/>
              <a:gd name="connsiteY108" fmla="*/ 3779520 h 3830320"/>
              <a:gd name="connsiteX0" fmla="*/ 0 w 10302240"/>
              <a:gd name="connsiteY0" fmla="*/ 2733040 h 3830320"/>
              <a:gd name="connsiteX1" fmla="*/ 111760 w 10302240"/>
              <a:gd name="connsiteY1" fmla="*/ 3088640 h 3830320"/>
              <a:gd name="connsiteX2" fmla="*/ 1432560 w 10302240"/>
              <a:gd name="connsiteY2" fmla="*/ 2702560 h 3830320"/>
              <a:gd name="connsiteX3" fmla="*/ 1513840 w 10302240"/>
              <a:gd name="connsiteY3" fmla="*/ 2814320 h 3830320"/>
              <a:gd name="connsiteX4" fmla="*/ 1605280 w 10302240"/>
              <a:gd name="connsiteY4" fmla="*/ 2641600 h 3830320"/>
              <a:gd name="connsiteX5" fmla="*/ 1717040 w 10302240"/>
              <a:gd name="connsiteY5" fmla="*/ 2651760 h 3830320"/>
              <a:gd name="connsiteX6" fmla="*/ 1838960 w 10302240"/>
              <a:gd name="connsiteY6" fmla="*/ 2834640 h 3830320"/>
              <a:gd name="connsiteX7" fmla="*/ 1899920 w 10302240"/>
              <a:gd name="connsiteY7" fmla="*/ 2722880 h 3830320"/>
              <a:gd name="connsiteX8" fmla="*/ 1899920 w 10302240"/>
              <a:gd name="connsiteY8" fmla="*/ 2722880 h 3830320"/>
              <a:gd name="connsiteX9" fmla="*/ 2082800 w 10302240"/>
              <a:gd name="connsiteY9" fmla="*/ 2804160 h 3830320"/>
              <a:gd name="connsiteX10" fmla="*/ 2174240 w 10302240"/>
              <a:gd name="connsiteY10" fmla="*/ 2956560 h 3830320"/>
              <a:gd name="connsiteX11" fmla="*/ 2265680 w 10302240"/>
              <a:gd name="connsiteY11" fmla="*/ 3068320 h 3830320"/>
              <a:gd name="connsiteX12" fmla="*/ 2296160 w 10302240"/>
              <a:gd name="connsiteY12" fmla="*/ 2875280 h 3830320"/>
              <a:gd name="connsiteX13" fmla="*/ 2367280 w 10302240"/>
              <a:gd name="connsiteY13" fmla="*/ 1544320 h 3830320"/>
              <a:gd name="connsiteX14" fmla="*/ 2499360 w 10302240"/>
              <a:gd name="connsiteY14" fmla="*/ 2377440 h 3830320"/>
              <a:gd name="connsiteX15" fmla="*/ 2570480 w 10302240"/>
              <a:gd name="connsiteY15" fmla="*/ 2489200 h 3830320"/>
              <a:gd name="connsiteX16" fmla="*/ 2651760 w 10302240"/>
              <a:gd name="connsiteY16" fmla="*/ 2600960 h 3830320"/>
              <a:gd name="connsiteX17" fmla="*/ 2712720 w 10302240"/>
              <a:gd name="connsiteY17" fmla="*/ 2753360 h 3830320"/>
              <a:gd name="connsiteX18" fmla="*/ 2804160 w 10302240"/>
              <a:gd name="connsiteY18" fmla="*/ 2997200 h 3830320"/>
              <a:gd name="connsiteX19" fmla="*/ 2844800 w 10302240"/>
              <a:gd name="connsiteY19" fmla="*/ 2773680 h 3830320"/>
              <a:gd name="connsiteX20" fmla="*/ 2976880 w 10302240"/>
              <a:gd name="connsiteY20" fmla="*/ 2672080 h 3830320"/>
              <a:gd name="connsiteX21" fmla="*/ 3037840 w 10302240"/>
              <a:gd name="connsiteY21" fmla="*/ 2804160 h 3830320"/>
              <a:gd name="connsiteX22" fmla="*/ 3088640 w 10302240"/>
              <a:gd name="connsiteY22" fmla="*/ 2702560 h 3830320"/>
              <a:gd name="connsiteX23" fmla="*/ 3230880 w 10302240"/>
              <a:gd name="connsiteY23" fmla="*/ 2560320 h 3830320"/>
              <a:gd name="connsiteX24" fmla="*/ 3393440 w 10302240"/>
              <a:gd name="connsiteY24" fmla="*/ 3139440 h 3830320"/>
              <a:gd name="connsiteX25" fmla="*/ 3474720 w 10302240"/>
              <a:gd name="connsiteY25" fmla="*/ 3048000 h 3830320"/>
              <a:gd name="connsiteX26" fmla="*/ 3505200 w 10302240"/>
              <a:gd name="connsiteY26" fmla="*/ 1737360 h 3830320"/>
              <a:gd name="connsiteX27" fmla="*/ 3566160 w 10302240"/>
              <a:gd name="connsiteY27" fmla="*/ 1330960 h 3830320"/>
              <a:gd name="connsiteX28" fmla="*/ 3688080 w 10302240"/>
              <a:gd name="connsiteY28" fmla="*/ 1910080 h 3830320"/>
              <a:gd name="connsiteX29" fmla="*/ 3860800 w 10302240"/>
              <a:gd name="connsiteY29" fmla="*/ 2255520 h 3830320"/>
              <a:gd name="connsiteX30" fmla="*/ 3921760 w 10302240"/>
              <a:gd name="connsiteY30" fmla="*/ 2570480 h 3830320"/>
              <a:gd name="connsiteX31" fmla="*/ 3992880 w 10302240"/>
              <a:gd name="connsiteY31" fmla="*/ 2458720 h 3830320"/>
              <a:gd name="connsiteX32" fmla="*/ 3992880 w 10302240"/>
              <a:gd name="connsiteY32" fmla="*/ 2458720 h 3830320"/>
              <a:gd name="connsiteX33" fmla="*/ 4165600 w 10302240"/>
              <a:gd name="connsiteY33" fmla="*/ 2286000 h 3830320"/>
              <a:gd name="connsiteX34" fmla="*/ 4287520 w 10302240"/>
              <a:gd name="connsiteY34" fmla="*/ 2448560 h 3830320"/>
              <a:gd name="connsiteX35" fmla="*/ 4328160 w 10302240"/>
              <a:gd name="connsiteY35" fmla="*/ 2204720 h 3830320"/>
              <a:gd name="connsiteX36" fmla="*/ 4419600 w 10302240"/>
              <a:gd name="connsiteY36" fmla="*/ 2357120 h 3830320"/>
              <a:gd name="connsiteX37" fmla="*/ 4531360 w 10302240"/>
              <a:gd name="connsiteY37" fmla="*/ 2661920 h 3830320"/>
              <a:gd name="connsiteX38" fmla="*/ 4612640 w 10302240"/>
              <a:gd name="connsiteY38" fmla="*/ 2519680 h 3830320"/>
              <a:gd name="connsiteX39" fmla="*/ 4673600 w 10302240"/>
              <a:gd name="connsiteY39" fmla="*/ 1920240 h 3830320"/>
              <a:gd name="connsiteX40" fmla="*/ 4693920 w 10302240"/>
              <a:gd name="connsiteY40" fmla="*/ 1605280 h 3830320"/>
              <a:gd name="connsiteX41" fmla="*/ 4754880 w 10302240"/>
              <a:gd name="connsiteY41" fmla="*/ 1463040 h 3830320"/>
              <a:gd name="connsiteX42" fmla="*/ 4815840 w 10302240"/>
              <a:gd name="connsiteY42" fmla="*/ 1706880 h 3830320"/>
              <a:gd name="connsiteX43" fmla="*/ 4815840 w 10302240"/>
              <a:gd name="connsiteY43" fmla="*/ 1706880 h 3830320"/>
              <a:gd name="connsiteX44" fmla="*/ 4927600 w 10302240"/>
              <a:gd name="connsiteY44" fmla="*/ 1625600 h 3830320"/>
              <a:gd name="connsiteX45" fmla="*/ 4998720 w 10302240"/>
              <a:gd name="connsiteY45" fmla="*/ 1615440 h 3830320"/>
              <a:gd name="connsiteX46" fmla="*/ 5039360 w 10302240"/>
              <a:gd name="connsiteY46" fmla="*/ 1859280 h 3830320"/>
              <a:gd name="connsiteX47" fmla="*/ 5140960 w 10302240"/>
              <a:gd name="connsiteY47" fmla="*/ 1910080 h 3830320"/>
              <a:gd name="connsiteX48" fmla="*/ 5191760 w 10302240"/>
              <a:gd name="connsiteY48" fmla="*/ 2082800 h 3830320"/>
              <a:gd name="connsiteX49" fmla="*/ 5283200 w 10302240"/>
              <a:gd name="connsiteY49" fmla="*/ 2082800 h 3830320"/>
              <a:gd name="connsiteX50" fmla="*/ 5354320 w 10302240"/>
              <a:gd name="connsiteY50" fmla="*/ 1971040 h 3830320"/>
              <a:gd name="connsiteX51" fmla="*/ 5435600 w 10302240"/>
              <a:gd name="connsiteY51" fmla="*/ 2042160 h 3830320"/>
              <a:gd name="connsiteX52" fmla="*/ 5476240 w 10302240"/>
              <a:gd name="connsiteY52" fmla="*/ 2001520 h 3830320"/>
              <a:gd name="connsiteX53" fmla="*/ 5598160 w 10302240"/>
              <a:gd name="connsiteY53" fmla="*/ 1219200 h 3830320"/>
              <a:gd name="connsiteX54" fmla="*/ 5679440 w 10302240"/>
              <a:gd name="connsiteY54" fmla="*/ 1148080 h 3830320"/>
              <a:gd name="connsiteX55" fmla="*/ 5740400 w 10302240"/>
              <a:gd name="connsiteY55" fmla="*/ 1259840 h 3830320"/>
              <a:gd name="connsiteX56" fmla="*/ 5770880 w 10302240"/>
              <a:gd name="connsiteY56" fmla="*/ 1767840 h 3830320"/>
              <a:gd name="connsiteX57" fmla="*/ 5821680 w 10302240"/>
              <a:gd name="connsiteY57" fmla="*/ 1899920 h 3830320"/>
              <a:gd name="connsiteX58" fmla="*/ 5902960 w 10302240"/>
              <a:gd name="connsiteY58" fmla="*/ 1981200 h 3830320"/>
              <a:gd name="connsiteX59" fmla="*/ 5963920 w 10302240"/>
              <a:gd name="connsiteY59" fmla="*/ 2468880 h 3830320"/>
              <a:gd name="connsiteX60" fmla="*/ 6055360 w 10302240"/>
              <a:gd name="connsiteY60" fmla="*/ 680720 h 3830320"/>
              <a:gd name="connsiteX61" fmla="*/ 6136640 w 10302240"/>
              <a:gd name="connsiteY61" fmla="*/ 436880 h 3830320"/>
              <a:gd name="connsiteX62" fmla="*/ 6197600 w 10302240"/>
              <a:gd name="connsiteY62" fmla="*/ 335280 h 3830320"/>
              <a:gd name="connsiteX63" fmla="*/ 6207760 w 10302240"/>
              <a:gd name="connsiteY63" fmla="*/ 152400 h 3830320"/>
              <a:gd name="connsiteX64" fmla="*/ 6309360 w 10302240"/>
              <a:gd name="connsiteY64" fmla="*/ 0 h 3830320"/>
              <a:gd name="connsiteX65" fmla="*/ 6370320 w 10302240"/>
              <a:gd name="connsiteY65" fmla="*/ 609600 h 3830320"/>
              <a:gd name="connsiteX66" fmla="*/ 6451600 w 10302240"/>
              <a:gd name="connsiteY66" fmla="*/ 650240 h 3830320"/>
              <a:gd name="connsiteX67" fmla="*/ 6471920 w 10302240"/>
              <a:gd name="connsiteY67" fmla="*/ 1341120 h 3830320"/>
              <a:gd name="connsiteX68" fmla="*/ 6624320 w 10302240"/>
              <a:gd name="connsiteY68" fmla="*/ 1615440 h 3830320"/>
              <a:gd name="connsiteX69" fmla="*/ 6776720 w 10302240"/>
              <a:gd name="connsiteY69" fmla="*/ 2092960 h 3830320"/>
              <a:gd name="connsiteX70" fmla="*/ 6878320 w 10302240"/>
              <a:gd name="connsiteY70" fmla="*/ 2204720 h 3830320"/>
              <a:gd name="connsiteX71" fmla="*/ 6949440 w 10302240"/>
              <a:gd name="connsiteY71" fmla="*/ 2397760 h 3830320"/>
              <a:gd name="connsiteX72" fmla="*/ 7040880 w 10302240"/>
              <a:gd name="connsiteY72" fmla="*/ 2428240 h 3830320"/>
              <a:gd name="connsiteX73" fmla="*/ 7193280 w 10302240"/>
              <a:gd name="connsiteY73" fmla="*/ 2600960 h 3830320"/>
              <a:gd name="connsiteX74" fmla="*/ 7264400 w 10302240"/>
              <a:gd name="connsiteY74" fmla="*/ 2743200 h 3830320"/>
              <a:gd name="connsiteX75" fmla="*/ 7345680 w 10302240"/>
              <a:gd name="connsiteY75" fmla="*/ 2489200 h 3830320"/>
              <a:gd name="connsiteX76" fmla="*/ 7457440 w 10302240"/>
              <a:gd name="connsiteY76" fmla="*/ 2743200 h 3830320"/>
              <a:gd name="connsiteX77" fmla="*/ 7528560 w 10302240"/>
              <a:gd name="connsiteY77" fmla="*/ 2804160 h 3830320"/>
              <a:gd name="connsiteX78" fmla="*/ 7569200 w 10302240"/>
              <a:gd name="connsiteY78" fmla="*/ 2804160 h 3830320"/>
              <a:gd name="connsiteX79" fmla="*/ 7731760 w 10302240"/>
              <a:gd name="connsiteY79" fmla="*/ 2865120 h 3830320"/>
              <a:gd name="connsiteX80" fmla="*/ 7823200 w 10302240"/>
              <a:gd name="connsiteY80" fmla="*/ 2915920 h 3830320"/>
              <a:gd name="connsiteX81" fmla="*/ 7934960 w 10302240"/>
              <a:gd name="connsiteY81" fmla="*/ 2804160 h 3830320"/>
              <a:gd name="connsiteX82" fmla="*/ 8016240 w 10302240"/>
              <a:gd name="connsiteY82" fmla="*/ 2946400 h 3830320"/>
              <a:gd name="connsiteX83" fmla="*/ 8056880 w 10302240"/>
              <a:gd name="connsiteY83" fmla="*/ 3108960 h 3830320"/>
              <a:gd name="connsiteX84" fmla="*/ 8158480 w 10302240"/>
              <a:gd name="connsiteY84" fmla="*/ 3139440 h 3830320"/>
              <a:gd name="connsiteX85" fmla="*/ 8239760 w 10302240"/>
              <a:gd name="connsiteY85" fmla="*/ 3210560 h 3830320"/>
              <a:gd name="connsiteX86" fmla="*/ 8310880 w 10302240"/>
              <a:gd name="connsiteY86" fmla="*/ 3261360 h 3830320"/>
              <a:gd name="connsiteX87" fmla="*/ 8371840 w 10302240"/>
              <a:gd name="connsiteY87" fmla="*/ 3352800 h 3830320"/>
              <a:gd name="connsiteX88" fmla="*/ 8412480 w 10302240"/>
              <a:gd name="connsiteY88" fmla="*/ 3261360 h 3830320"/>
              <a:gd name="connsiteX89" fmla="*/ 8442960 w 10302240"/>
              <a:gd name="connsiteY89" fmla="*/ 3281680 h 3830320"/>
              <a:gd name="connsiteX90" fmla="*/ 8514080 w 10302240"/>
              <a:gd name="connsiteY90" fmla="*/ 3068320 h 3830320"/>
              <a:gd name="connsiteX91" fmla="*/ 8707120 w 10302240"/>
              <a:gd name="connsiteY91" fmla="*/ 3434080 h 3830320"/>
              <a:gd name="connsiteX92" fmla="*/ 8808720 w 10302240"/>
              <a:gd name="connsiteY92" fmla="*/ 3413760 h 3830320"/>
              <a:gd name="connsiteX93" fmla="*/ 8879840 w 10302240"/>
              <a:gd name="connsiteY93" fmla="*/ 3495040 h 3830320"/>
              <a:gd name="connsiteX94" fmla="*/ 8981440 w 10302240"/>
              <a:gd name="connsiteY94" fmla="*/ 3393440 h 3830320"/>
              <a:gd name="connsiteX95" fmla="*/ 9072880 w 10302240"/>
              <a:gd name="connsiteY95" fmla="*/ 3505200 h 3830320"/>
              <a:gd name="connsiteX96" fmla="*/ 9225280 w 10302240"/>
              <a:gd name="connsiteY96" fmla="*/ 3474720 h 3830320"/>
              <a:gd name="connsiteX97" fmla="*/ 9296400 w 10302240"/>
              <a:gd name="connsiteY97" fmla="*/ 3616960 h 3830320"/>
              <a:gd name="connsiteX98" fmla="*/ 9377680 w 10302240"/>
              <a:gd name="connsiteY98" fmla="*/ 3495040 h 3830320"/>
              <a:gd name="connsiteX99" fmla="*/ 9519920 w 10302240"/>
              <a:gd name="connsiteY99" fmla="*/ 3606800 h 3830320"/>
              <a:gd name="connsiteX100" fmla="*/ 9570720 w 10302240"/>
              <a:gd name="connsiteY100" fmla="*/ 3718560 h 3830320"/>
              <a:gd name="connsiteX101" fmla="*/ 9652000 w 10302240"/>
              <a:gd name="connsiteY101" fmla="*/ 3606800 h 3830320"/>
              <a:gd name="connsiteX102" fmla="*/ 9794240 w 10302240"/>
              <a:gd name="connsiteY102" fmla="*/ 3738880 h 3830320"/>
              <a:gd name="connsiteX103" fmla="*/ 9875520 w 10302240"/>
              <a:gd name="connsiteY103" fmla="*/ 3637280 h 3830320"/>
              <a:gd name="connsiteX104" fmla="*/ 10068560 w 10302240"/>
              <a:gd name="connsiteY104" fmla="*/ 3728720 h 3830320"/>
              <a:gd name="connsiteX105" fmla="*/ 10170160 w 10302240"/>
              <a:gd name="connsiteY105" fmla="*/ 3830320 h 3830320"/>
              <a:gd name="connsiteX106" fmla="*/ 10302240 w 10302240"/>
              <a:gd name="connsiteY106" fmla="*/ 3779520 h 3830320"/>
              <a:gd name="connsiteX107" fmla="*/ 10302240 w 10302240"/>
              <a:gd name="connsiteY107" fmla="*/ 3779520 h 3830320"/>
              <a:gd name="connsiteX0" fmla="*/ 0 w 10302240"/>
              <a:gd name="connsiteY0" fmla="*/ 2733040 h 3830320"/>
              <a:gd name="connsiteX1" fmla="*/ 111760 w 10302240"/>
              <a:gd name="connsiteY1" fmla="*/ 3088640 h 3830320"/>
              <a:gd name="connsiteX2" fmla="*/ 1513840 w 10302240"/>
              <a:gd name="connsiteY2" fmla="*/ 2814320 h 3830320"/>
              <a:gd name="connsiteX3" fmla="*/ 1605280 w 10302240"/>
              <a:gd name="connsiteY3" fmla="*/ 2641600 h 3830320"/>
              <a:gd name="connsiteX4" fmla="*/ 1717040 w 10302240"/>
              <a:gd name="connsiteY4" fmla="*/ 2651760 h 3830320"/>
              <a:gd name="connsiteX5" fmla="*/ 1838960 w 10302240"/>
              <a:gd name="connsiteY5" fmla="*/ 2834640 h 3830320"/>
              <a:gd name="connsiteX6" fmla="*/ 1899920 w 10302240"/>
              <a:gd name="connsiteY6" fmla="*/ 2722880 h 3830320"/>
              <a:gd name="connsiteX7" fmla="*/ 1899920 w 10302240"/>
              <a:gd name="connsiteY7" fmla="*/ 2722880 h 3830320"/>
              <a:gd name="connsiteX8" fmla="*/ 2082800 w 10302240"/>
              <a:gd name="connsiteY8" fmla="*/ 2804160 h 3830320"/>
              <a:gd name="connsiteX9" fmla="*/ 2174240 w 10302240"/>
              <a:gd name="connsiteY9" fmla="*/ 2956560 h 3830320"/>
              <a:gd name="connsiteX10" fmla="*/ 2265680 w 10302240"/>
              <a:gd name="connsiteY10" fmla="*/ 3068320 h 3830320"/>
              <a:gd name="connsiteX11" fmla="*/ 2296160 w 10302240"/>
              <a:gd name="connsiteY11" fmla="*/ 2875280 h 3830320"/>
              <a:gd name="connsiteX12" fmla="*/ 2367280 w 10302240"/>
              <a:gd name="connsiteY12" fmla="*/ 1544320 h 3830320"/>
              <a:gd name="connsiteX13" fmla="*/ 2499360 w 10302240"/>
              <a:gd name="connsiteY13" fmla="*/ 2377440 h 3830320"/>
              <a:gd name="connsiteX14" fmla="*/ 2570480 w 10302240"/>
              <a:gd name="connsiteY14" fmla="*/ 2489200 h 3830320"/>
              <a:gd name="connsiteX15" fmla="*/ 2651760 w 10302240"/>
              <a:gd name="connsiteY15" fmla="*/ 2600960 h 3830320"/>
              <a:gd name="connsiteX16" fmla="*/ 2712720 w 10302240"/>
              <a:gd name="connsiteY16" fmla="*/ 2753360 h 3830320"/>
              <a:gd name="connsiteX17" fmla="*/ 2804160 w 10302240"/>
              <a:gd name="connsiteY17" fmla="*/ 2997200 h 3830320"/>
              <a:gd name="connsiteX18" fmla="*/ 2844800 w 10302240"/>
              <a:gd name="connsiteY18" fmla="*/ 2773680 h 3830320"/>
              <a:gd name="connsiteX19" fmla="*/ 2976880 w 10302240"/>
              <a:gd name="connsiteY19" fmla="*/ 2672080 h 3830320"/>
              <a:gd name="connsiteX20" fmla="*/ 3037840 w 10302240"/>
              <a:gd name="connsiteY20" fmla="*/ 2804160 h 3830320"/>
              <a:gd name="connsiteX21" fmla="*/ 3088640 w 10302240"/>
              <a:gd name="connsiteY21" fmla="*/ 2702560 h 3830320"/>
              <a:gd name="connsiteX22" fmla="*/ 3230880 w 10302240"/>
              <a:gd name="connsiteY22" fmla="*/ 2560320 h 3830320"/>
              <a:gd name="connsiteX23" fmla="*/ 3393440 w 10302240"/>
              <a:gd name="connsiteY23" fmla="*/ 3139440 h 3830320"/>
              <a:gd name="connsiteX24" fmla="*/ 3474720 w 10302240"/>
              <a:gd name="connsiteY24" fmla="*/ 3048000 h 3830320"/>
              <a:gd name="connsiteX25" fmla="*/ 3505200 w 10302240"/>
              <a:gd name="connsiteY25" fmla="*/ 1737360 h 3830320"/>
              <a:gd name="connsiteX26" fmla="*/ 3566160 w 10302240"/>
              <a:gd name="connsiteY26" fmla="*/ 1330960 h 3830320"/>
              <a:gd name="connsiteX27" fmla="*/ 3688080 w 10302240"/>
              <a:gd name="connsiteY27" fmla="*/ 1910080 h 3830320"/>
              <a:gd name="connsiteX28" fmla="*/ 3860800 w 10302240"/>
              <a:gd name="connsiteY28" fmla="*/ 2255520 h 3830320"/>
              <a:gd name="connsiteX29" fmla="*/ 3921760 w 10302240"/>
              <a:gd name="connsiteY29" fmla="*/ 2570480 h 3830320"/>
              <a:gd name="connsiteX30" fmla="*/ 3992880 w 10302240"/>
              <a:gd name="connsiteY30" fmla="*/ 2458720 h 3830320"/>
              <a:gd name="connsiteX31" fmla="*/ 3992880 w 10302240"/>
              <a:gd name="connsiteY31" fmla="*/ 2458720 h 3830320"/>
              <a:gd name="connsiteX32" fmla="*/ 4165600 w 10302240"/>
              <a:gd name="connsiteY32" fmla="*/ 2286000 h 3830320"/>
              <a:gd name="connsiteX33" fmla="*/ 4287520 w 10302240"/>
              <a:gd name="connsiteY33" fmla="*/ 2448560 h 3830320"/>
              <a:gd name="connsiteX34" fmla="*/ 4328160 w 10302240"/>
              <a:gd name="connsiteY34" fmla="*/ 2204720 h 3830320"/>
              <a:gd name="connsiteX35" fmla="*/ 4419600 w 10302240"/>
              <a:gd name="connsiteY35" fmla="*/ 2357120 h 3830320"/>
              <a:gd name="connsiteX36" fmla="*/ 4531360 w 10302240"/>
              <a:gd name="connsiteY36" fmla="*/ 2661920 h 3830320"/>
              <a:gd name="connsiteX37" fmla="*/ 4612640 w 10302240"/>
              <a:gd name="connsiteY37" fmla="*/ 2519680 h 3830320"/>
              <a:gd name="connsiteX38" fmla="*/ 4673600 w 10302240"/>
              <a:gd name="connsiteY38" fmla="*/ 1920240 h 3830320"/>
              <a:gd name="connsiteX39" fmla="*/ 4693920 w 10302240"/>
              <a:gd name="connsiteY39" fmla="*/ 1605280 h 3830320"/>
              <a:gd name="connsiteX40" fmla="*/ 4754880 w 10302240"/>
              <a:gd name="connsiteY40" fmla="*/ 1463040 h 3830320"/>
              <a:gd name="connsiteX41" fmla="*/ 4815840 w 10302240"/>
              <a:gd name="connsiteY41" fmla="*/ 1706880 h 3830320"/>
              <a:gd name="connsiteX42" fmla="*/ 4815840 w 10302240"/>
              <a:gd name="connsiteY42" fmla="*/ 1706880 h 3830320"/>
              <a:gd name="connsiteX43" fmla="*/ 4927600 w 10302240"/>
              <a:gd name="connsiteY43" fmla="*/ 1625600 h 3830320"/>
              <a:gd name="connsiteX44" fmla="*/ 4998720 w 10302240"/>
              <a:gd name="connsiteY44" fmla="*/ 1615440 h 3830320"/>
              <a:gd name="connsiteX45" fmla="*/ 5039360 w 10302240"/>
              <a:gd name="connsiteY45" fmla="*/ 1859280 h 3830320"/>
              <a:gd name="connsiteX46" fmla="*/ 5140960 w 10302240"/>
              <a:gd name="connsiteY46" fmla="*/ 1910080 h 3830320"/>
              <a:gd name="connsiteX47" fmla="*/ 5191760 w 10302240"/>
              <a:gd name="connsiteY47" fmla="*/ 2082800 h 3830320"/>
              <a:gd name="connsiteX48" fmla="*/ 5283200 w 10302240"/>
              <a:gd name="connsiteY48" fmla="*/ 2082800 h 3830320"/>
              <a:gd name="connsiteX49" fmla="*/ 5354320 w 10302240"/>
              <a:gd name="connsiteY49" fmla="*/ 1971040 h 3830320"/>
              <a:gd name="connsiteX50" fmla="*/ 5435600 w 10302240"/>
              <a:gd name="connsiteY50" fmla="*/ 2042160 h 3830320"/>
              <a:gd name="connsiteX51" fmla="*/ 5476240 w 10302240"/>
              <a:gd name="connsiteY51" fmla="*/ 2001520 h 3830320"/>
              <a:gd name="connsiteX52" fmla="*/ 5598160 w 10302240"/>
              <a:gd name="connsiteY52" fmla="*/ 1219200 h 3830320"/>
              <a:gd name="connsiteX53" fmla="*/ 5679440 w 10302240"/>
              <a:gd name="connsiteY53" fmla="*/ 1148080 h 3830320"/>
              <a:gd name="connsiteX54" fmla="*/ 5740400 w 10302240"/>
              <a:gd name="connsiteY54" fmla="*/ 1259840 h 3830320"/>
              <a:gd name="connsiteX55" fmla="*/ 5770880 w 10302240"/>
              <a:gd name="connsiteY55" fmla="*/ 1767840 h 3830320"/>
              <a:gd name="connsiteX56" fmla="*/ 5821680 w 10302240"/>
              <a:gd name="connsiteY56" fmla="*/ 1899920 h 3830320"/>
              <a:gd name="connsiteX57" fmla="*/ 5902960 w 10302240"/>
              <a:gd name="connsiteY57" fmla="*/ 1981200 h 3830320"/>
              <a:gd name="connsiteX58" fmla="*/ 5963920 w 10302240"/>
              <a:gd name="connsiteY58" fmla="*/ 2468880 h 3830320"/>
              <a:gd name="connsiteX59" fmla="*/ 6055360 w 10302240"/>
              <a:gd name="connsiteY59" fmla="*/ 680720 h 3830320"/>
              <a:gd name="connsiteX60" fmla="*/ 6136640 w 10302240"/>
              <a:gd name="connsiteY60" fmla="*/ 436880 h 3830320"/>
              <a:gd name="connsiteX61" fmla="*/ 6197600 w 10302240"/>
              <a:gd name="connsiteY61" fmla="*/ 335280 h 3830320"/>
              <a:gd name="connsiteX62" fmla="*/ 6207760 w 10302240"/>
              <a:gd name="connsiteY62" fmla="*/ 152400 h 3830320"/>
              <a:gd name="connsiteX63" fmla="*/ 6309360 w 10302240"/>
              <a:gd name="connsiteY63" fmla="*/ 0 h 3830320"/>
              <a:gd name="connsiteX64" fmla="*/ 6370320 w 10302240"/>
              <a:gd name="connsiteY64" fmla="*/ 609600 h 3830320"/>
              <a:gd name="connsiteX65" fmla="*/ 6451600 w 10302240"/>
              <a:gd name="connsiteY65" fmla="*/ 650240 h 3830320"/>
              <a:gd name="connsiteX66" fmla="*/ 6471920 w 10302240"/>
              <a:gd name="connsiteY66" fmla="*/ 1341120 h 3830320"/>
              <a:gd name="connsiteX67" fmla="*/ 6624320 w 10302240"/>
              <a:gd name="connsiteY67" fmla="*/ 1615440 h 3830320"/>
              <a:gd name="connsiteX68" fmla="*/ 6776720 w 10302240"/>
              <a:gd name="connsiteY68" fmla="*/ 2092960 h 3830320"/>
              <a:gd name="connsiteX69" fmla="*/ 6878320 w 10302240"/>
              <a:gd name="connsiteY69" fmla="*/ 2204720 h 3830320"/>
              <a:gd name="connsiteX70" fmla="*/ 6949440 w 10302240"/>
              <a:gd name="connsiteY70" fmla="*/ 2397760 h 3830320"/>
              <a:gd name="connsiteX71" fmla="*/ 7040880 w 10302240"/>
              <a:gd name="connsiteY71" fmla="*/ 2428240 h 3830320"/>
              <a:gd name="connsiteX72" fmla="*/ 7193280 w 10302240"/>
              <a:gd name="connsiteY72" fmla="*/ 2600960 h 3830320"/>
              <a:gd name="connsiteX73" fmla="*/ 7264400 w 10302240"/>
              <a:gd name="connsiteY73" fmla="*/ 2743200 h 3830320"/>
              <a:gd name="connsiteX74" fmla="*/ 7345680 w 10302240"/>
              <a:gd name="connsiteY74" fmla="*/ 2489200 h 3830320"/>
              <a:gd name="connsiteX75" fmla="*/ 7457440 w 10302240"/>
              <a:gd name="connsiteY75" fmla="*/ 2743200 h 3830320"/>
              <a:gd name="connsiteX76" fmla="*/ 7528560 w 10302240"/>
              <a:gd name="connsiteY76" fmla="*/ 2804160 h 3830320"/>
              <a:gd name="connsiteX77" fmla="*/ 7569200 w 10302240"/>
              <a:gd name="connsiteY77" fmla="*/ 2804160 h 3830320"/>
              <a:gd name="connsiteX78" fmla="*/ 7731760 w 10302240"/>
              <a:gd name="connsiteY78" fmla="*/ 2865120 h 3830320"/>
              <a:gd name="connsiteX79" fmla="*/ 7823200 w 10302240"/>
              <a:gd name="connsiteY79" fmla="*/ 2915920 h 3830320"/>
              <a:gd name="connsiteX80" fmla="*/ 7934960 w 10302240"/>
              <a:gd name="connsiteY80" fmla="*/ 2804160 h 3830320"/>
              <a:gd name="connsiteX81" fmla="*/ 8016240 w 10302240"/>
              <a:gd name="connsiteY81" fmla="*/ 2946400 h 3830320"/>
              <a:gd name="connsiteX82" fmla="*/ 8056880 w 10302240"/>
              <a:gd name="connsiteY82" fmla="*/ 3108960 h 3830320"/>
              <a:gd name="connsiteX83" fmla="*/ 8158480 w 10302240"/>
              <a:gd name="connsiteY83" fmla="*/ 3139440 h 3830320"/>
              <a:gd name="connsiteX84" fmla="*/ 8239760 w 10302240"/>
              <a:gd name="connsiteY84" fmla="*/ 3210560 h 3830320"/>
              <a:gd name="connsiteX85" fmla="*/ 8310880 w 10302240"/>
              <a:gd name="connsiteY85" fmla="*/ 3261360 h 3830320"/>
              <a:gd name="connsiteX86" fmla="*/ 8371840 w 10302240"/>
              <a:gd name="connsiteY86" fmla="*/ 3352800 h 3830320"/>
              <a:gd name="connsiteX87" fmla="*/ 8412480 w 10302240"/>
              <a:gd name="connsiteY87" fmla="*/ 3261360 h 3830320"/>
              <a:gd name="connsiteX88" fmla="*/ 8442960 w 10302240"/>
              <a:gd name="connsiteY88" fmla="*/ 3281680 h 3830320"/>
              <a:gd name="connsiteX89" fmla="*/ 8514080 w 10302240"/>
              <a:gd name="connsiteY89" fmla="*/ 3068320 h 3830320"/>
              <a:gd name="connsiteX90" fmla="*/ 8707120 w 10302240"/>
              <a:gd name="connsiteY90" fmla="*/ 3434080 h 3830320"/>
              <a:gd name="connsiteX91" fmla="*/ 8808720 w 10302240"/>
              <a:gd name="connsiteY91" fmla="*/ 3413760 h 3830320"/>
              <a:gd name="connsiteX92" fmla="*/ 8879840 w 10302240"/>
              <a:gd name="connsiteY92" fmla="*/ 3495040 h 3830320"/>
              <a:gd name="connsiteX93" fmla="*/ 8981440 w 10302240"/>
              <a:gd name="connsiteY93" fmla="*/ 3393440 h 3830320"/>
              <a:gd name="connsiteX94" fmla="*/ 9072880 w 10302240"/>
              <a:gd name="connsiteY94" fmla="*/ 3505200 h 3830320"/>
              <a:gd name="connsiteX95" fmla="*/ 9225280 w 10302240"/>
              <a:gd name="connsiteY95" fmla="*/ 3474720 h 3830320"/>
              <a:gd name="connsiteX96" fmla="*/ 9296400 w 10302240"/>
              <a:gd name="connsiteY96" fmla="*/ 3616960 h 3830320"/>
              <a:gd name="connsiteX97" fmla="*/ 9377680 w 10302240"/>
              <a:gd name="connsiteY97" fmla="*/ 3495040 h 3830320"/>
              <a:gd name="connsiteX98" fmla="*/ 9519920 w 10302240"/>
              <a:gd name="connsiteY98" fmla="*/ 3606800 h 3830320"/>
              <a:gd name="connsiteX99" fmla="*/ 9570720 w 10302240"/>
              <a:gd name="connsiteY99" fmla="*/ 3718560 h 3830320"/>
              <a:gd name="connsiteX100" fmla="*/ 9652000 w 10302240"/>
              <a:gd name="connsiteY100" fmla="*/ 3606800 h 3830320"/>
              <a:gd name="connsiteX101" fmla="*/ 9794240 w 10302240"/>
              <a:gd name="connsiteY101" fmla="*/ 3738880 h 3830320"/>
              <a:gd name="connsiteX102" fmla="*/ 9875520 w 10302240"/>
              <a:gd name="connsiteY102" fmla="*/ 3637280 h 3830320"/>
              <a:gd name="connsiteX103" fmla="*/ 10068560 w 10302240"/>
              <a:gd name="connsiteY103" fmla="*/ 3728720 h 3830320"/>
              <a:gd name="connsiteX104" fmla="*/ 10170160 w 10302240"/>
              <a:gd name="connsiteY104" fmla="*/ 3830320 h 3830320"/>
              <a:gd name="connsiteX105" fmla="*/ 10302240 w 10302240"/>
              <a:gd name="connsiteY105" fmla="*/ 3779520 h 3830320"/>
              <a:gd name="connsiteX106" fmla="*/ 10302240 w 10302240"/>
              <a:gd name="connsiteY106" fmla="*/ 3779520 h 3830320"/>
              <a:gd name="connsiteX0" fmla="*/ 0 w 10302240"/>
              <a:gd name="connsiteY0" fmla="*/ 2733040 h 3830320"/>
              <a:gd name="connsiteX1" fmla="*/ 111760 w 10302240"/>
              <a:gd name="connsiteY1" fmla="*/ 3088640 h 3830320"/>
              <a:gd name="connsiteX2" fmla="*/ 1605280 w 10302240"/>
              <a:gd name="connsiteY2" fmla="*/ 2641600 h 3830320"/>
              <a:gd name="connsiteX3" fmla="*/ 1717040 w 10302240"/>
              <a:gd name="connsiteY3" fmla="*/ 2651760 h 3830320"/>
              <a:gd name="connsiteX4" fmla="*/ 1838960 w 10302240"/>
              <a:gd name="connsiteY4" fmla="*/ 2834640 h 3830320"/>
              <a:gd name="connsiteX5" fmla="*/ 1899920 w 10302240"/>
              <a:gd name="connsiteY5" fmla="*/ 2722880 h 3830320"/>
              <a:gd name="connsiteX6" fmla="*/ 1899920 w 10302240"/>
              <a:gd name="connsiteY6" fmla="*/ 2722880 h 3830320"/>
              <a:gd name="connsiteX7" fmla="*/ 2082800 w 10302240"/>
              <a:gd name="connsiteY7" fmla="*/ 2804160 h 3830320"/>
              <a:gd name="connsiteX8" fmla="*/ 2174240 w 10302240"/>
              <a:gd name="connsiteY8" fmla="*/ 2956560 h 3830320"/>
              <a:gd name="connsiteX9" fmla="*/ 2265680 w 10302240"/>
              <a:gd name="connsiteY9" fmla="*/ 3068320 h 3830320"/>
              <a:gd name="connsiteX10" fmla="*/ 2296160 w 10302240"/>
              <a:gd name="connsiteY10" fmla="*/ 2875280 h 3830320"/>
              <a:gd name="connsiteX11" fmla="*/ 2367280 w 10302240"/>
              <a:gd name="connsiteY11" fmla="*/ 1544320 h 3830320"/>
              <a:gd name="connsiteX12" fmla="*/ 2499360 w 10302240"/>
              <a:gd name="connsiteY12" fmla="*/ 2377440 h 3830320"/>
              <a:gd name="connsiteX13" fmla="*/ 2570480 w 10302240"/>
              <a:gd name="connsiteY13" fmla="*/ 2489200 h 3830320"/>
              <a:gd name="connsiteX14" fmla="*/ 2651760 w 10302240"/>
              <a:gd name="connsiteY14" fmla="*/ 2600960 h 3830320"/>
              <a:gd name="connsiteX15" fmla="*/ 2712720 w 10302240"/>
              <a:gd name="connsiteY15" fmla="*/ 2753360 h 3830320"/>
              <a:gd name="connsiteX16" fmla="*/ 2804160 w 10302240"/>
              <a:gd name="connsiteY16" fmla="*/ 2997200 h 3830320"/>
              <a:gd name="connsiteX17" fmla="*/ 2844800 w 10302240"/>
              <a:gd name="connsiteY17" fmla="*/ 2773680 h 3830320"/>
              <a:gd name="connsiteX18" fmla="*/ 2976880 w 10302240"/>
              <a:gd name="connsiteY18" fmla="*/ 2672080 h 3830320"/>
              <a:gd name="connsiteX19" fmla="*/ 3037840 w 10302240"/>
              <a:gd name="connsiteY19" fmla="*/ 2804160 h 3830320"/>
              <a:gd name="connsiteX20" fmla="*/ 3088640 w 10302240"/>
              <a:gd name="connsiteY20" fmla="*/ 2702560 h 3830320"/>
              <a:gd name="connsiteX21" fmla="*/ 3230880 w 10302240"/>
              <a:gd name="connsiteY21" fmla="*/ 2560320 h 3830320"/>
              <a:gd name="connsiteX22" fmla="*/ 3393440 w 10302240"/>
              <a:gd name="connsiteY22" fmla="*/ 3139440 h 3830320"/>
              <a:gd name="connsiteX23" fmla="*/ 3474720 w 10302240"/>
              <a:gd name="connsiteY23" fmla="*/ 3048000 h 3830320"/>
              <a:gd name="connsiteX24" fmla="*/ 3505200 w 10302240"/>
              <a:gd name="connsiteY24" fmla="*/ 1737360 h 3830320"/>
              <a:gd name="connsiteX25" fmla="*/ 3566160 w 10302240"/>
              <a:gd name="connsiteY25" fmla="*/ 1330960 h 3830320"/>
              <a:gd name="connsiteX26" fmla="*/ 3688080 w 10302240"/>
              <a:gd name="connsiteY26" fmla="*/ 1910080 h 3830320"/>
              <a:gd name="connsiteX27" fmla="*/ 3860800 w 10302240"/>
              <a:gd name="connsiteY27" fmla="*/ 2255520 h 3830320"/>
              <a:gd name="connsiteX28" fmla="*/ 3921760 w 10302240"/>
              <a:gd name="connsiteY28" fmla="*/ 2570480 h 3830320"/>
              <a:gd name="connsiteX29" fmla="*/ 3992880 w 10302240"/>
              <a:gd name="connsiteY29" fmla="*/ 2458720 h 3830320"/>
              <a:gd name="connsiteX30" fmla="*/ 3992880 w 10302240"/>
              <a:gd name="connsiteY30" fmla="*/ 2458720 h 3830320"/>
              <a:gd name="connsiteX31" fmla="*/ 4165600 w 10302240"/>
              <a:gd name="connsiteY31" fmla="*/ 2286000 h 3830320"/>
              <a:gd name="connsiteX32" fmla="*/ 4287520 w 10302240"/>
              <a:gd name="connsiteY32" fmla="*/ 2448560 h 3830320"/>
              <a:gd name="connsiteX33" fmla="*/ 4328160 w 10302240"/>
              <a:gd name="connsiteY33" fmla="*/ 2204720 h 3830320"/>
              <a:gd name="connsiteX34" fmla="*/ 4419600 w 10302240"/>
              <a:gd name="connsiteY34" fmla="*/ 2357120 h 3830320"/>
              <a:gd name="connsiteX35" fmla="*/ 4531360 w 10302240"/>
              <a:gd name="connsiteY35" fmla="*/ 2661920 h 3830320"/>
              <a:gd name="connsiteX36" fmla="*/ 4612640 w 10302240"/>
              <a:gd name="connsiteY36" fmla="*/ 2519680 h 3830320"/>
              <a:gd name="connsiteX37" fmla="*/ 4673600 w 10302240"/>
              <a:gd name="connsiteY37" fmla="*/ 1920240 h 3830320"/>
              <a:gd name="connsiteX38" fmla="*/ 4693920 w 10302240"/>
              <a:gd name="connsiteY38" fmla="*/ 1605280 h 3830320"/>
              <a:gd name="connsiteX39" fmla="*/ 4754880 w 10302240"/>
              <a:gd name="connsiteY39" fmla="*/ 1463040 h 3830320"/>
              <a:gd name="connsiteX40" fmla="*/ 4815840 w 10302240"/>
              <a:gd name="connsiteY40" fmla="*/ 1706880 h 3830320"/>
              <a:gd name="connsiteX41" fmla="*/ 4815840 w 10302240"/>
              <a:gd name="connsiteY41" fmla="*/ 1706880 h 3830320"/>
              <a:gd name="connsiteX42" fmla="*/ 4927600 w 10302240"/>
              <a:gd name="connsiteY42" fmla="*/ 1625600 h 3830320"/>
              <a:gd name="connsiteX43" fmla="*/ 4998720 w 10302240"/>
              <a:gd name="connsiteY43" fmla="*/ 1615440 h 3830320"/>
              <a:gd name="connsiteX44" fmla="*/ 5039360 w 10302240"/>
              <a:gd name="connsiteY44" fmla="*/ 1859280 h 3830320"/>
              <a:gd name="connsiteX45" fmla="*/ 5140960 w 10302240"/>
              <a:gd name="connsiteY45" fmla="*/ 1910080 h 3830320"/>
              <a:gd name="connsiteX46" fmla="*/ 5191760 w 10302240"/>
              <a:gd name="connsiteY46" fmla="*/ 2082800 h 3830320"/>
              <a:gd name="connsiteX47" fmla="*/ 5283200 w 10302240"/>
              <a:gd name="connsiteY47" fmla="*/ 2082800 h 3830320"/>
              <a:gd name="connsiteX48" fmla="*/ 5354320 w 10302240"/>
              <a:gd name="connsiteY48" fmla="*/ 1971040 h 3830320"/>
              <a:gd name="connsiteX49" fmla="*/ 5435600 w 10302240"/>
              <a:gd name="connsiteY49" fmla="*/ 2042160 h 3830320"/>
              <a:gd name="connsiteX50" fmla="*/ 5476240 w 10302240"/>
              <a:gd name="connsiteY50" fmla="*/ 2001520 h 3830320"/>
              <a:gd name="connsiteX51" fmla="*/ 5598160 w 10302240"/>
              <a:gd name="connsiteY51" fmla="*/ 1219200 h 3830320"/>
              <a:gd name="connsiteX52" fmla="*/ 5679440 w 10302240"/>
              <a:gd name="connsiteY52" fmla="*/ 1148080 h 3830320"/>
              <a:gd name="connsiteX53" fmla="*/ 5740400 w 10302240"/>
              <a:gd name="connsiteY53" fmla="*/ 1259840 h 3830320"/>
              <a:gd name="connsiteX54" fmla="*/ 5770880 w 10302240"/>
              <a:gd name="connsiteY54" fmla="*/ 1767840 h 3830320"/>
              <a:gd name="connsiteX55" fmla="*/ 5821680 w 10302240"/>
              <a:gd name="connsiteY55" fmla="*/ 1899920 h 3830320"/>
              <a:gd name="connsiteX56" fmla="*/ 5902960 w 10302240"/>
              <a:gd name="connsiteY56" fmla="*/ 1981200 h 3830320"/>
              <a:gd name="connsiteX57" fmla="*/ 5963920 w 10302240"/>
              <a:gd name="connsiteY57" fmla="*/ 2468880 h 3830320"/>
              <a:gd name="connsiteX58" fmla="*/ 6055360 w 10302240"/>
              <a:gd name="connsiteY58" fmla="*/ 680720 h 3830320"/>
              <a:gd name="connsiteX59" fmla="*/ 6136640 w 10302240"/>
              <a:gd name="connsiteY59" fmla="*/ 436880 h 3830320"/>
              <a:gd name="connsiteX60" fmla="*/ 6197600 w 10302240"/>
              <a:gd name="connsiteY60" fmla="*/ 335280 h 3830320"/>
              <a:gd name="connsiteX61" fmla="*/ 6207760 w 10302240"/>
              <a:gd name="connsiteY61" fmla="*/ 152400 h 3830320"/>
              <a:gd name="connsiteX62" fmla="*/ 6309360 w 10302240"/>
              <a:gd name="connsiteY62" fmla="*/ 0 h 3830320"/>
              <a:gd name="connsiteX63" fmla="*/ 6370320 w 10302240"/>
              <a:gd name="connsiteY63" fmla="*/ 609600 h 3830320"/>
              <a:gd name="connsiteX64" fmla="*/ 6451600 w 10302240"/>
              <a:gd name="connsiteY64" fmla="*/ 650240 h 3830320"/>
              <a:gd name="connsiteX65" fmla="*/ 6471920 w 10302240"/>
              <a:gd name="connsiteY65" fmla="*/ 1341120 h 3830320"/>
              <a:gd name="connsiteX66" fmla="*/ 6624320 w 10302240"/>
              <a:gd name="connsiteY66" fmla="*/ 1615440 h 3830320"/>
              <a:gd name="connsiteX67" fmla="*/ 6776720 w 10302240"/>
              <a:gd name="connsiteY67" fmla="*/ 2092960 h 3830320"/>
              <a:gd name="connsiteX68" fmla="*/ 6878320 w 10302240"/>
              <a:gd name="connsiteY68" fmla="*/ 2204720 h 3830320"/>
              <a:gd name="connsiteX69" fmla="*/ 6949440 w 10302240"/>
              <a:gd name="connsiteY69" fmla="*/ 2397760 h 3830320"/>
              <a:gd name="connsiteX70" fmla="*/ 7040880 w 10302240"/>
              <a:gd name="connsiteY70" fmla="*/ 2428240 h 3830320"/>
              <a:gd name="connsiteX71" fmla="*/ 7193280 w 10302240"/>
              <a:gd name="connsiteY71" fmla="*/ 2600960 h 3830320"/>
              <a:gd name="connsiteX72" fmla="*/ 7264400 w 10302240"/>
              <a:gd name="connsiteY72" fmla="*/ 2743200 h 3830320"/>
              <a:gd name="connsiteX73" fmla="*/ 7345680 w 10302240"/>
              <a:gd name="connsiteY73" fmla="*/ 2489200 h 3830320"/>
              <a:gd name="connsiteX74" fmla="*/ 7457440 w 10302240"/>
              <a:gd name="connsiteY74" fmla="*/ 2743200 h 3830320"/>
              <a:gd name="connsiteX75" fmla="*/ 7528560 w 10302240"/>
              <a:gd name="connsiteY75" fmla="*/ 2804160 h 3830320"/>
              <a:gd name="connsiteX76" fmla="*/ 7569200 w 10302240"/>
              <a:gd name="connsiteY76" fmla="*/ 2804160 h 3830320"/>
              <a:gd name="connsiteX77" fmla="*/ 7731760 w 10302240"/>
              <a:gd name="connsiteY77" fmla="*/ 2865120 h 3830320"/>
              <a:gd name="connsiteX78" fmla="*/ 7823200 w 10302240"/>
              <a:gd name="connsiteY78" fmla="*/ 2915920 h 3830320"/>
              <a:gd name="connsiteX79" fmla="*/ 7934960 w 10302240"/>
              <a:gd name="connsiteY79" fmla="*/ 2804160 h 3830320"/>
              <a:gd name="connsiteX80" fmla="*/ 8016240 w 10302240"/>
              <a:gd name="connsiteY80" fmla="*/ 2946400 h 3830320"/>
              <a:gd name="connsiteX81" fmla="*/ 8056880 w 10302240"/>
              <a:gd name="connsiteY81" fmla="*/ 3108960 h 3830320"/>
              <a:gd name="connsiteX82" fmla="*/ 8158480 w 10302240"/>
              <a:gd name="connsiteY82" fmla="*/ 3139440 h 3830320"/>
              <a:gd name="connsiteX83" fmla="*/ 8239760 w 10302240"/>
              <a:gd name="connsiteY83" fmla="*/ 3210560 h 3830320"/>
              <a:gd name="connsiteX84" fmla="*/ 8310880 w 10302240"/>
              <a:gd name="connsiteY84" fmla="*/ 3261360 h 3830320"/>
              <a:gd name="connsiteX85" fmla="*/ 8371840 w 10302240"/>
              <a:gd name="connsiteY85" fmla="*/ 3352800 h 3830320"/>
              <a:gd name="connsiteX86" fmla="*/ 8412480 w 10302240"/>
              <a:gd name="connsiteY86" fmla="*/ 3261360 h 3830320"/>
              <a:gd name="connsiteX87" fmla="*/ 8442960 w 10302240"/>
              <a:gd name="connsiteY87" fmla="*/ 3281680 h 3830320"/>
              <a:gd name="connsiteX88" fmla="*/ 8514080 w 10302240"/>
              <a:gd name="connsiteY88" fmla="*/ 3068320 h 3830320"/>
              <a:gd name="connsiteX89" fmla="*/ 8707120 w 10302240"/>
              <a:gd name="connsiteY89" fmla="*/ 3434080 h 3830320"/>
              <a:gd name="connsiteX90" fmla="*/ 8808720 w 10302240"/>
              <a:gd name="connsiteY90" fmla="*/ 3413760 h 3830320"/>
              <a:gd name="connsiteX91" fmla="*/ 8879840 w 10302240"/>
              <a:gd name="connsiteY91" fmla="*/ 3495040 h 3830320"/>
              <a:gd name="connsiteX92" fmla="*/ 8981440 w 10302240"/>
              <a:gd name="connsiteY92" fmla="*/ 3393440 h 3830320"/>
              <a:gd name="connsiteX93" fmla="*/ 9072880 w 10302240"/>
              <a:gd name="connsiteY93" fmla="*/ 3505200 h 3830320"/>
              <a:gd name="connsiteX94" fmla="*/ 9225280 w 10302240"/>
              <a:gd name="connsiteY94" fmla="*/ 3474720 h 3830320"/>
              <a:gd name="connsiteX95" fmla="*/ 9296400 w 10302240"/>
              <a:gd name="connsiteY95" fmla="*/ 3616960 h 3830320"/>
              <a:gd name="connsiteX96" fmla="*/ 9377680 w 10302240"/>
              <a:gd name="connsiteY96" fmla="*/ 3495040 h 3830320"/>
              <a:gd name="connsiteX97" fmla="*/ 9519920 w 10302240"/>
              <a:gd name="connsiteY97" fmla="*/ 3606800 h 3830320"/>
              <a:gd name="connsiteX98" fmla="*/ 9570720 w 10302240"/>
              <a:gd name="connsiteY98" fmla="*/ 3718560 h 3830320"/>
              <a:gd name="connsiteX99" fmla="*/ 9652000 w 10302240"/>
              <a:gd name="connsiteY99" fmla="*/ 3606800 h 3830320"/>
              <a:gd name="connsiteX100" fmla="*/ 9794240 w 10302240"/>
              <a:gd name="connsiteY100" fmla="*/ 3738880 h 3830320"/>
              <a:gd name="connsiteX101" fmla="*/ 9875520 w 10302240"/>
              <a:gd name="connsiteY101" fmla="*/ 3637280 h 3830320"/>
              <a:gd name="connsiteX102" fmla="*/ 10068560 w 10302240"/>
              <a:gd name="connsiteY102" fmla="*/ 3728720 h 3830320"/>
              <a:gd name="connsiteX103" fmla="*/ 10170160 w 10302240"/>
              <a:gd name="connsiteY103" fmla="*/ 3830320 h 3830320"/>
              <a:gd name="connsiteX104" fmla="*/ 10302240 w 10302240"/>
              <a:gd name="connsiteY104" fmla="*/ 3779520 h 3830320"/>
              <a:gd name="connsiteX105" fmla="*/ 10302240 w 10302240"/>
              <a:gd name="connsiteY105" fmla="*/ 3779520 h 3830320"/>
              <a:gd name="connsiteX0" fmla="*/ 0 w 10302240"/>
              <a:gd name="connsiteY0" fmla="*/ 2733040 h 3830320"/>
              <a:gd name="connsiteX1" fmla="*/ 111760 w 10302240"/>
              <a:gd name="connsiteY1" fmla="*/ 3088640 h 3830320"/>
              <a:gd name="connsiteX2" fmla="*/ 1717040 w 10302240"/>
              <a:gd name="connsiteY2" fmla="*/ 2651760 h 3830320"/>
              <a:gd name="connsiteX3" fmla="*/ 1838960 w 10302240"/>
              <a:gd name="connsiteY3" fmla="*/ 2834640 h 3830320"/>
              <a:gd name="connsiteX4" fmla="*/ 1899920 w 10302240"/>
              <a:gd name="connsiteY4" fmla="*/ 2722880 h 3830320"/>
              <a:gd name="connsiteX5" fmla="*/ 1899920 w 10302240"/>
              <a:gd name="connsiteY5" fmla="*/ 2722880 h 3830320"/>
              <a:gd name="connsiteX6" fmla="*/ 2082800 w 10302240"/>
              <a:gd name="connsiteY6" fmla="*/ 2804160 h 3830320"/>
              <a:gd name="connsiteX7" fmla="*/ 2174240 w 10302240"/>
              <a:gd name="connsiteY7" fmla="*/ 2956560 h 3830320"/>
              <a:gd name="connsiteX8" fmla="*/ 2265680 w 10302240"/>
              <a:gd name="connsiteY8" fmla="*/ 3068320 h 3830320"/>
              <a:gd name="connsiteX9" fmla="*/ 2296160 w 10302240"/>
              <a:gd name="connsiteY9" fmla="*/ 2875280 h 3830320"/>
              <a:gd name="connsiteX10" fmla="*/ 2367280 w 10302240"/>
              <a:gd name="connsiteY10" fmla="*/ 1544320 h 3830320"/>
              <a:gd name="connsiteX11" fmla="*/ 2499360 w 10302240"/>
              <a:gd name="connsiteY11" fmla="*/ 2377440 h 3830320"/>
              <a:gd name="connsiteX12" fmla="*/ 2570480 w 10302240"/>
              <a:gd name="connsiteY12" fmla="*/ 2489200 h 3830320"/>
              <a:gd name="connsiteX13" fmla="*/ 2651760 w 10302240"/>
              <a:gd name="connsiteY13" fmla="*/ 2600960 h 3830320"/>
              <a:gd name="connsiteX14" fmla="*/ 2712720 w 10302240"/>
              <a:gd name="connsiteY14" fmla="*/ 2753360 h 3830320"/>
              <a:gd name="connsiteX15" fmla="*/ 2804160 w 10302240"/>
              <a:gd name="connsiteY15" fmla="*/ 2997200 h 3830320"/>
              <a:gd name="connsiteX16" fmla="*/ 2844800 w 10302240"/>
              <a:gd name="connsiteY16" fmla="*/ 2773680 h 3830320"/>
              <a:gd name="connsiteX17" fmla="*/ 2976880 w 10302240"/>
              <a:gd name="connsiteY17" fmla="*/ 2672080 h 3830320"/>
              <a:gd name="connsiteX18" fmla="*/ 3037840 w 10302240"/>
              <a:gd name="connsiteY18" fmla="*/ 2804160 h 3830320"/>
              <a:gd name="connsiteX19" fmla="*/ 3088640 w 10302240"/>
              <a:gd name="connsiteY19" fmla="*/ 2702560 h 3830320"/>
              <a:gd name="connsiteX20" fmla="*/ 3230880 w 10302240"/>
              <a:gd name="connsiteY20" fmla="*/ 2560320 h 3830320"/>
              <a:gd name="connsiteX21" fmla="*/ 3393440 w 10302240"/>
              <a:gd name="connsiteY21" fmla="*/ 3139440 h 3830320"/>
              <a:gd name="connsiteX22" fmla="*/ 3474720 w 10302240"/>
              <a:gd name="connsiteY22" fmla="*/ 3048000 h 3830320"/>
              <a:gd name="connsiteX23" fmla="*/ 3505200 w 10302240"/>
              <a:gd name="connsiteY23" fmla="*/ 1737360 h 3830320"/>
              <a:gd name="connsiteX24" fmla="*/ 3566160 w 10302240"/>
              <a:gd name="connsiteY24" fmla="*/ 1330960 h 3830320"/>
              <a:gd name="connsiteX25" fmla="*/ 3688080 w 10302240"/>
              <a:gd name="connsiteY25" fmla="*/ 1910080 h 3830320"/>
              <a:gd name="connsiteX26" fmla="*/ 3860800 w 10302240"/>
              <a:gd name="connsiteY26" fmla="*/ 2255520 h 3830320"/>
              <a:gd name="connsiteX27" fmla="*/ 3921760 w 10302240"/>
              <a:gd name="connsiteY27" fmla="*/ 2570480 h 3830320"/>
              <a:gd name="connsiteX28" fmla="*/ 3992880 w 10302240"/>
              <a:gd name="connsiteY28" fmla="*/ 2458720 h 3830320"/>
              <a:gd name="connsiteX29" fmla="*/ 3992880 w 10302240"/>
              <a:gd name="connsiteY29" fmla="*/ 2458720 h 3830320"/>
              <a:gd name="connsiteX30" fmla="*/ 4165600 w 10302240"/>
              <a:gd name="connsiteY30" fmla="*/ 2286000 h 3830320"/>
              <a:gd name="connsiteX31" fmla="*/ 4287520 w 10302240"/>
              <a:gd name="connsiteY31" fmla="*/ 2448560 h 3830320"/>
              <a:gd name="connsiteX32" fmla="*/ 4328160 w 10302240"/>
              <a:gd name="connsiteY32" fmla="*/ 2204720 h 3830320"/>
              <a:gd name="connsiteX33" fmla="*/ 4419600 w 10302240"/>
              <a:gd name="connsiteY33" fmla="*/ 2357120 h 3830320"/>
              <a:gd name="connsiteX34" fmla="*/ 4531360 w 10302240"/>
              <a:gd name="connsiteY34" fmla="*/ 2661920 h 3830320"/>
              <a:gd name="connsiteX35" fmla="*/ 4612640 w 10302240"/>
              <a:gd name="connsiteY35" fmla="*/ 2519680 h 3830320"/>
              <a:gd name="connsiteX36" fmla="*/ 4673600 w 10302240"/>
              <a:gd name="connsiteY36" fmla="*/ 1920240 h 3830320"/>
              <a:gd name="connsiteX37" fmla="*/ 4693920 w 10302240"/>
              <a:gd name="connsiteY37" fmla="*/ 1605280 h 3830320"/>
              <a:gd name="connsiteX38" fmla="*/ 4754880 w 10302240"/>
              <a:gd name="connsiteY38" fmla="*/ 1463040 h 3830320"/>
              <a:gd name="connsiteX39" fmla="*/ 4815840 w 10302240"/>
              <a:gd name="connsiteY39" fmla="*/ 1706880 h 3830320"/>
              <a:gd name="connsiteX40" fmla="*/ 4815840 w 10302240"/>
              <a:gd name="connsiteY40" fmla="*/ 1706880 h 3830320"/>
              <a:gd name="connsiteX41" fmla="*/ 4927600 w 10302240"/>
              <a:gd name="connsiteY41" fmla="*/ 1625600 h 3830320"/>
              <a:gd name="connsiteX42" fmla="*/ 4998720 w 10302240"/>
              <a:gd name="connsiteY42" fmla="*/ 1615440 h 3830320"/>
              <a:gd name="connsiteX43" fmla="*/ 5039360 w 10302240"/>
              <a:gd name="connsiteY43" fmla="*/ 1859280 h 3830320"/>
              <a:gd name="connsiteX44" fmla="*/ 5140960 w 10302240"/>
              <a:gd name="connsiteY44" fmla="*/ 1910080 h 3830320"/>
              <a:gd name="connsiteX45" fmla="*/ 5191760 w 10302240"/>
              <a:gd name="connsiteY45" fmla="*/ 2082800 h 3830320"/>
              <a:gd name="connsiteX46" fmla="*/ 5283200 w 10302240"/>
              <a:gd name="connsiteY46" fmla="*/ 2082800 h 3830320"/>
              <a:gd name="connsiteX47" fmla="*/ 5354320 w 10302240"/>
              <a:gd name="connsiteY47" fmla="*/ 1971040 h 3830320"/>
              <a:gd name="connsiteX48" fmla="*/ 5435600 w 10302240"/>
              <a:gd name="connsiteY48" fmla="*/ 2042160 h 3830320"/>
              <a:gd name="connsiteX49" fmla="*/ 5476240 w 10302240"/>
              <a:gd name="connsiteY49" fmla="*/ 2001520 h 3830320"/>
              <a:gd name="connsiteX50" fmla="*/ 5598160 w 10302240"/>
              <a:gd name="connsiteY50" fmla="*/ 1219200 h 3830320"/>
              <a:gd name="connsiteX51" fmla="*/ 5679440 w 10302240"/>
              <a:gd name="connsiteY51" fmla="*/ 1148080 h 3830320"/>
              <a:gd name="connsiteX52" fmla="*/ 5740400 w 10302240"/>
              <a:gd name="connsiteY52" fmla="*/ 1259840 h 3830320"/>
              <a:gd name="connsiteX53" fmla="*/ 5770880 w 10302240"/>
              <a:gd name="connsiteY53" fmla="*/ 1767840 h 3830320"/>
              <a:gd name="connsiteX54" fmla="*/ 5821680 w 10302240"/>
              <a:gd name="connsiteY54" fmla="*/ 1899920 h 3830320"/>
              <a:gd name="connsiteX55" fmla="*/ 5902960 w 10302240"/>
              <a:gd name="connsiteY55" fmla="*/ 1981200 h 3830320"/>
              <a:gd name="connsiteX56" fmla="*/ 5963920 w 10302240"/>
              <a:gd name="connsiteY56" fmla="*/ 2468880 h 3830320"/>
              <a:gd name="connsiteX57" fmla="*/ 6055360 w 10302240"/>
              <a:gd name="connsiteY57" fmla="*/ 680720 h 3830320"/>
              <a:gd name="connsiteX58" fmla="*/ 6136640 w 10302240"/>
              <a:gd name="connsiteY58" fmla="*/ 436880 h 3830320"/>
              <a:gd name="connsiteX59" fmla="*/ 6197600 w 10302240"/>
              <a:gd name="connsiteY59" fmla="*/ 335280 h 3830320"/>
              <a:gd name="connsiteX60" fmla="*/ 6207760 w 10302240"/>
              <a:gd name="connsiteY60" fmla="*/ 152400 h 3830320"/>
              <a:gd name="connsiteX61" fmla="*/ 6309360 w 10302240"/>
              <a:gd name="connsiteY61" fmla="*/ 0 h 3830320"/>
              <a:gd name="connsiteX62" fmla="*/ 6370320 w 10302240"/>
              <a:gd name="connsiteY62" fmla="*/ 609600 h 3830320"/>
              <a:gd name="connsiteX63" fmla="*/ 6451600 w 10302240"/>
              <a:gd name="connsiteY63" fmla="*/ 650240 h 3830320"/>
              <a:gd name="connsiteX64" fmla="*/ 6471920 w 10302240"/>
              <a:gd name="connsiteY64" fmla="*/ 1341120 h 3830320"/>
              <a:gd name="connsiteX65" fmla="*/ 6624320 w 10302240"/>
              <a:gd name="connsiteY65" fmla="*/ 1615440 h 3830320"/>
              <a:gd name="connsiteX66" fmla="*/ 6776720 w 10302240"/>
              <a:gd name="connsiteY66" fmla="*/ 2092960 h 3830320"/>
              <a:gd name="connsiteX67" fmla="*/ 6878320 w 10302240"/>
              <a:gd name="connsiteY67" fmla="*/ 2204720 h 3830320"/>
              <a:gd name="connsiteX68" fmla="*/ 6949440 w 10302240"/>
              <a:gd name="connsiteY68" fmla="*/ 2397760 h 3830320"/>
              <a:gd name="connsiteX69" fmla="*/ 7040880 w 10302240"/>
              <a:gd name="connsiteY69" fmla="*/ 2428240 h 3830320"/>
              <a:gd name="connsiteX70" fmla="*/ 7193280 w 10302240"/>
              <a:gd name="connsiteY70" fmla="*/ 2600960 h 3830320"/>
              <a:gd name="connsiteX71" fmla="*/ 7264400 w 10302240"/>
              <a:gd name="connsiteY71" fmla="*/ 2743200 h 3830320"/>
              <a:gd name="connsiteX72" fmla="*/ 7345680 w 10302240"/>
              <a:gd name="connsiteY72" fmla="*/ 2489200 h 3830320"/>
              <a:gd name="connsiteX73" fmla="*/ 7457440 w 10302240"/>
              <a:gd name="connsiteY73" fmla="*/ 2743200 h 3830320"/>
              <a:gd name="connsiteX74" fmla="*/ 7528560 w 10302240"/>
              <a:gd name="connsiteY74" fmla="*/ 2804160 h 3830320"/>
              <a:gd name="connsiteX75" fmla="*/ 7569200 w 10302240"/>
              <a:gd name="connsiteY75" fmla="*/ 2804160 h 3830320"/>
              <a:gd name="connsiteX76" fmla="*/ 7731760 w 10302240"/>
              <a:gd name="connsiteY76" fmla="*/ 2865120 h 3830320"/>
              <a:gd name="connsiteX77" fmla="*/ 7823200 w 10302240"/>
              <a:gd name="connsiteY77" fmla="*/ 2915920 h 3830320"/>
              <a:gd name="connsiteX78" fmla="*/ 7934960 w 10302240"/>
              <a:gd name="connsiteY78" fmla="*/ 2804160 h 3830320"/>
              <a:gd name="connsiteX79" fmla="*/ 8016240 w 10302240"/>
              <a:gd name="connsiteY79" fmla="*/ 2946400 h 3830320"/>
              <a:gd name="connsiteX80" fmla="*/ 8056880 w 10302240"/>
              <a:gd name="connsiteY80" fmla="*/ 3108960 h 3830320"/>
              <a:gd name="connsiteX81" fmla="*/ 8158480 w 10302240"/>
              <a:gd name="connsiteY81" fmla="*/ 3139440 h 3830320"/>
              <a:gd name="connsiteX82" fmla="*/ 8239760 w 10302240"/>
              <a:gd name="connsiteY82" fmla="*/ 3210560 h 3830320"/>
              <a:gd name="connsiteX83" fmla="*/ 8310880 w 10302240"/>
              <a:gd name="connsiteY83" fmla="*/ 3261360 h 3830320"/>
              <a:gd name="connsiteX84" fmla="*/ 8371840 w 10302240"/>
              <a:gd name="connsiteY84" fmla="*/ 3352800 h 3830320"/>
              <a:gd name="connsiteX85" fmla="*/ 8412480 w 10302240"/>
              <a:gd name="connsiteY85" fmla="*/ 3261360 h 3830320"/>
              <a:gd name="connsiteX86" fmla="*/ 8442960 w 10302240"/>
              <a:gd name="connsiteY86" fmla="*/ 3281680 h 3830320"/>
              <a:gd name="connsiteX87" fmla="*/ 8514080 w 10302240"/>
              <a:gd name="connsiteY87" fmla="*/ 3068320 h 3830320"/>
              <a:gd name="connsiteX88" fmla="*/ 8707120 w 10302240"/>
              <a:gd name="connsiteY88" fmla="*/ 3434080 h 3830320"/>
              <a:gd name="connsiteX89" fmla="*/ 8808720 w 10302240"/>
              <a:gd name="connsiteY89" fmla="*/ 3413760 h 3830320"/>
              <a:gd name="connsiteX90" fmla="*/ 8879840 w 10302240"/>
              <a:gd name="connsiteY90" fmla="*/ 3495040 h 3830320"/>
              <a:gd name="connsiteX91" fmla="*/ 8981440 w 10302240"/>
              <a:gd name="connsiteY91" fmla="*/ 3393440 h 3830320"/>
              <a:gd name="connsiteX92" fmla="*/ 9072880 w 10302240"/>
              <a:gd name="connsiteY92" fmla="*/ 3505200 h 3830320"/>
              <a:gd name="connsiteX93" fmla="*/ 9225280 w 10302240"/>
              <a:gd name="connsiteY93" fmla="*/ 3474720 h 3830320"/>
              <a:gd name="connsiteX94" fmla="*/ 9296400 w 10302240"/>
              <a:gd name="connsiteY94" fmla="*/ 3616960 h 3830320"/>
              <a:gd name="connsiteX95" fmla="*/ 9377680 w 10302240"/>
              <a:gd name="connsiteY95" fmla="*/ 3495040 h 3830320"/>
              <a:gd name="connsiteX96" fmla="*/ 9519920 w 10302240"/>
              <a:gd name="connsiteY96" fmla="*/ 3606800 h 3830320"/>
              <a:gd name="connsiteX97" fmla="*/ 9570720 w 10302240"/>
              <a:gd name="connsiteY97" fmla="*/ 3718560 h 3830320"/>
              <a:gd name="connsiteX98" fmla="*/ 9652000 w 10302240"/>
              <a:gd name="connsiteY98" fmla="*/ 3606800 h 3830320"/>
              <a:gd name="connsiteX99" fmla="*/ 9794240 w 10302240"/>
              <a:gd name="connsiteY99" fmla="*/ 3738880 h 3830320"/>
              <a:gd name="connsiteX100" fmla="*/ 9875520 w 10302240"/>
              <a:gd name="connsiteY100" fmla="*/ 3637280 h 3830320"/>
              <a:gd name="connsiteX101" fmla="*/ 10068560 w 10302240"/>
              <a:gd name="connsiteY101" fmla="*/ 3728720 h 3830320"/>
              <a:gd name="connsiteX102" fmla="*/ 10170160 w 10302240"/>
              <a:gd name="connsiteY102" fmla="*/ 3830320 h 3830320"/>
              <a:gd name="connsiteX103" fmla="*/ 10302240 w 10302240"/>
              <a:gd name="connsiteY103" fmla="*/ 3779520 h 3830320"/>
              <a:gd name="connsiteX104" fmla="*/ 10302240 w 10302240"/>
              <a:gd name="connsiteY104" fmla="*/ 3779520 h 3830320"/>
              <a:gd name="connsiteX0" fmla="*/ 0 w 10302240"/>
              <a:gd name="connsiteY0" fmla="*/ 2733040 h 3830320"/>
              <a:gd name="connsiteX1" fmla="*/ 111760 w 10302240"/>
              <a:gd name="connsiteY1" fmla="*/ 3088640 h 3830320"/>
              <a:gd name="connsiteX2" fmla="*/ 1838960 w 10302240"/>
              <a:gd name="connsiteY2" fmla="*/ 2834640 h 3830320"/>
              <a:gd name="connsiteX3" fmla="*/ 1899920 w 10302240"/>
              <a:gd name="connsiteY3" fmla="*/ 2722880 h 3830320"/>
              <a:gd name="connsiteX4" fmla="*/ 1899920 w 10302240"/>
              <a:gd name="connsiteY4" fmla="*/ 2722880 h 3830320"/>
              <a:gd name="connsiteX5" fmla="*/ 2082800 w 10302240"/>
              <a:gd name="connsiteY5" fmla="*/ 2804160 h 3830320"/>
              <a:gd name="connsiteX6" fmla="*/ 2174240 w 10302240"/>
              <a:gd name="connsiteY6" fmla="*/ 2956560 h 3830320"/>
              <a:gd name="connsiteX7" fmla="*/ 2265680 w 10302240"/>
              <a:gd name="connsiteY7" fmla="*/ 3068320 h 3830320"/>
              <a:gd name="connsiteX8" fmla="*/ 2296160 w 10302240"/>
              <a:gd name="connsiteY8" fmla="*/ 2875280 h 3830320"/>
              <a:gd name="connsiteX9" fmla="*/ 2367280 w 10302240"/>
              <a:gd name="connsiteY9" fmla="*/ 1544320 h 3830320"/>
              <a:gd name="connsiteX10" fmla="*/ 2499360 w 10302240"/>
              <a:gd name="connsiteY10" fmla="*/ 2377440 h 3830320"/>
              <a:gd name="connsiteX11" fmla="*/ 2570480 w 10302240"/>
              <a:gd name="connsiteY11" fmla="*/ 2489200 h 3830320"/>
              <a:gd name="connsiteX12" fmla="*/ 2651760 w 10302240"/>
              <a:gd name="connsiteY12" fmla="*/ 2600960 h 3830320"/>
              <a:gd name="connsiteX13" fmla="*/ 2712720 w 10302240"/>
              <a:gd name="connsiteY13" fmla="*/ 2753360 h 3830320"/>
              <a:gd name="connsiteX14" fmla="*/ 2804160 w 10302240"/>
              <a:gd name="connsiteY14" fmla="*/ 2997200 h 3830320"/>
              <a:gd name="connsiteX15" fmla="*/ 2844800 w 10302240"/>
              <a:gd name="connsiteY15" fmla="*/ 2773680 h 3830320"/>
              <a:gd name="connsiteX16" fmla="*/ 2976880 w 10302240"/>
              <a:gd name="connsiteY16" fmla="*/ 2672080 h 3830320"/>
              <a:gd name="connsiteX17" fmla="*/ 3037840 w 10302240"/>
              <a:gd name="connsiteY17" fmla="*/ 2804160 h 3830320"/>
              <a:gd name="connsiteX18" fmla="*/ 3088640 w 10302240"/>
              <a:gd name="connsiteY18" fmla="*/ 2702560 h 3830320"/>
              <a:gd name="connsiteX19" fmla="*/ 3230880 w 10302240"/>
              <a:gd name="connsiteY19" fmla="*/ 2560320 h 3830320"/>
              <a:gd name="connsiteX20" fmla="*/ 3393440 w 10302240"/>
              <a:gd name="connsiteY20" fmla="*/ 3139440 h 3830320"/>
              <a:gd name="connsiteX21" fmla="*/ 3474720 w 10302240"/>
              <a:gd name="connsiteY21" fmla="*/ 3048000 h 3830320"/>
              <a:gd name="connsiteX22" fmla="*/ 3505200 w 10302240"/>
              <a:gd name="connsiteY22" fmla="*/ 1737360 h 3830320"/>
              <a:gd name="connsiteX23" fmla="*/ 3566160 w 10302240"/>
              <a:gd name="connsiteY23" fmla="*/ 1330960 h 3830320"/>
              <a:gd name="connsiteX24" fmla="*/ 3688080 w 10302240"/>
              <a:gd name="connsiteY24" fmla="*/ 1910080 h 3830320"/>
              <a:gd name="connsiteX25" fmla="*/ 3860800 w 10302240"/>
              <a:gd name="connsiteY25" fmla="*/ 2255520 h 3830320"/>
              <a:gd name="connsiteX26" fmla="*/ 3921760 w 10302240"/>
              <a:gd name="connsiteY26" fmla="*/ 2570480 h 3830320"/>
              <a:gd name="connsiteX27" fmla="*/ 3992880 w 10302240"/>
              <a:gd name="connsiteY27" fmla="*/ 2458720 h 3830320"/>
              <a:gd name="connsiteX28" fmla="*/ 3992880 w 10302240"/>
              <a:gd name="connsiteY28" fmla="*/ 2458720 h 3830320"/>
              <a:gd name="connsiteX29" fmla="*/ 4165600 w 10302240"/>
              <a:gd name="connsiteY29" fmla="*/ 2286000 h 3830320"/>
              <a:gd name="connsiteX30" fmla="*/ 4287520 w 10302240"/>
              <a:gd name="connsiteY30" fmla="*/ 2448560 h 3830320"/>
              <a:gd name="connsiteX31" fmla="*/ 4328160 w 10302240"/>
              <a:gd name="connsiteY31" fmla="*/ 2204720 h 3830320"/>
              <a:gd name="connsiteX32" fmla="*/ 4419600 w 10302240"/>
              <a:gd name="connsiteY32" fmla="*/ 2357120 h 3830320"/>
              <a:gd name="connsiteX33" fmla="*/ 4531360 w 10302240"/>
              <a:gd name="connsiteY33" fmla="*/ 2661920 h 3830320"/>
              <a:gd name="connsiteX34" fmla="*/ 4612640 w 10302240"/>
              <a:gd name="connsiteY34" fmla="*/ 2519680 h 3830320"/>
              <a:gd name="connsiteX35" fmla="*/ 4673600 w 10302240"/>
              <a:gd name="connsiteY35" fmla="*/ 1920240 h 3830320"/>
              <a:gd name="connsiteX36" fmla="*/ 4693920 w 10302240"/>
              <a:gd name="connsiteY36" fmla="*/ 1605280 h 3830320"/>
              <a:gd name="connsiteX37" fmla="*/ 4754880 w 10302240"/>
              <a:gd name="connsiteY37" fmla="*/ 1463040 h 3830320"/>
              <a:gd name="connsiteX38" fmla="*/ 4815840 w 10302240"/>
              <a:gd name="connsiteY38" fmla="*/ 1706880 h 3830320"/>
              <a:gd name="connsiteX39" fmla="*/ 4815840 w 10302240"/>
              <a:gd name="connsiteY39" fmla="*/ 1706880 h 3830320"/>
              <a:gd name="connsiteX40" fmla="*/ 4927600 w 10302240"/>
              <a:gd name="connsiteY40" fmla="*/ 1625600 h 3830320"/>
              <a:gd name="connsiteX41" fmla="*/ 4998720 w 10302240"/>
              <a:gd name="connsiteY41" fmla="*/ 1615440 h 3830320"/>
              <a:gd name="connsiteX42" fmla="*/ 5039360 w 10302240"/>
              <a:gd name="connsiteY42" fmla="*/ 1859280 h 3830320"/>
              <a:gd name="connsiteX43" fmla="*/ 5140960 w 10302240"/>
              <a:gd name="connsiteY43" fmla="*/ 1910080 h 3830320"/>
              <a:gd name="connsiteX44" fmla="*/ 5191760 w 10302240"/>
              <a:gd name="connsiteY44" fmla="*/ 2082800 h 3830320"/>
              <a:gd name="connsiteX45" fmla="*/ 5283200 w 10302240"/>
              <a:gd name="connsiteY45" fmla="*/ 2082800 h 3830320"/>
              <a:gd name="connsiteX46" fmla="*/ 5354320 w 10302240"/>
              <a:gd name="connsiteY46" fmla="*/ 1971040 h 3830320"/>
              <a:gd name="connsiteX47" fmla="*/ 5435600 w 10302240"/>
              <a:gd name="connsiteY47" fmla="*/ 2042160 h 3830320"/>
              <a:gd name="connsiteX48" fmla="*/ 5476240 w 10302240"/>
              <a:gd name="connsiteY48" fmla="*/ 2001520 h 3830320"/>
              <a:gd name="connsiteX49" fmla="*/ 5598160 w 10302240"/>
              <a:gd name="connsiteY49" fmla="*/ 1219200 h 3830320"/>
              <a:gd name="connsiteX50" fmla="*/ 5679440 w 10302240"/>
              <a:gd name="connsiteY50" fmla="*/ 1148080 h 3830320"/>
              <a:gd name="connsiteX51" fmla="*/ 5740400 w 10302240"/>
              <a:gd name="connsiteY51" fmla="*/ 1259840 h 3830320"/>
              <a:gd name="connsiteX52" fmla="*/ 5770880 w 10302240"/>
              <a:gd name="connsiteY52" fmla="*/ 1767840 h 3830320"/>
              <a:gd name="connsiteX53" fmla="*/ 5821680 w 10302240"/>
              <a:gd name="connsiteY53" fmla="*/ 1899920 h 3830320"/>
              <a:gd name="connsiteX54" fmla="*/ 5902960 w 10302240"/>
              <a:gd name="connsiteY54" fmla="*/ 1981200 h 3830320"/>
              <a:gd name="connsiteX55" fmla="*/ 5963920 w 10302240"/>
              <a:gd name="connsiteY55" fmla="*/ 2468880 h 3830320"/>
              <a:gd name="connsiteX56" fmla="*/ 6055360 w 10302240"/>
              <a:gd name="connsiteY56" fmla="*/ 680720 h 3830320"/>
              <a:gd name="connsiteX57" fmla="*/ 6136640 w 10302240"/>
              <a:gd name="connsiteY57" fmla="*/ 436880 h 3830320"/>
              <a:gd name="connsiteX58" fmla="*/ 6197600 w 10302240"/>
              <a:gd name="connsiteY58" fmla="*/ 335280 h 3830320"/>
              <a:gd name="connsiteX59" fmla="*/ 6207760 w 10302240"/>
              <a:gd name="connsiteY59" fmla="*/ 152400 h 3830320"/>
              <a:gd name="connsiteX60" fmla="*/ 6309360 w 10302240"/>
              <a:gd name="connsiteY60" fmla="*/ 0 h 3830320"/>
              <a:gd name="connsiteX61" fmla="*/ 6370320 w 10302240"/>
              <a:gd name="connsiteY61" fmla="*/ 609600 h 3830320"/>
              <a:gd name="connsiteX62" fmla="*/ 6451600 w 10302240"/>
              <a:gd name="connsiteY62" fmla="*/ 650240 h 3830320"/>
              <a:gd name="connsiteX63" fmla="*/ 6471920 w 10302240"/>
              <a:gd name="connsiteY63" fmla="*/ 1341120 h 3830320"/>
              <a:gd name="connsiteX64" fmla="*/ 6624320 w 10302240"/>
              <a:gd name="connsiteY64" fmla="*/ 1615440 h 3830320"/>
              <a:gd name="connsiteX65" fmla="*/ 6776720 w 10302240"/>
              <a:gd name="connsiteY65" fmla="*/ 2092960 h 3830320"/>
              <a:gd name="connsiteX66" fmla="*/ 6878320 w 10302240"/>
              <a:gd name="connsiteY66" fmla="*/ 2204720 h 3830320"/>
              <a:gd name="connsiteX67" fmla="*/ 6949440 w 10302240"/>
              <a:gd name="connsiteY67" fmla="*/ 2397760 h 3830320"/>
              <a:gd name="connsiteX68" fmla="*/ 7040880 w 10302240"/>
              <a:gd name="connsiteY68" fmla="*/ 2428240 h 3830320"/>
              <a:gd name="connsiteX69" fmla="*/ 7193280 w 10302240"/>
              <a:gd name="connsiteY69" fmla="*/ 2600960 h 3830320"/>
              <a:gd name="connsiteX70" fmla="*/ 7264400 w 10302240"/>
              <a:gd name="connsiteY70" fmla="*/ 2743200 h 3830320"/>
              <a:gd name="connsiteX71" fmla="*/ 7345680 w 10302240"/>
              <a:gd name="connsiteY71" fmla="*/ 2489200 h 3830320"/>
              <a:gd name="connsiteX72" fmla="*/ 7457440 w 10302240"/>
              <a:gd name="connsiteY72" fmla="*/ 2743200 h 3830320"/>
              <a:gd name="connsiteX73" fmla="*/ 7528560 w 10302240"/>
              <a:gd name="connsiteY73" fmla="*/ 2804160 h 3830320"/>
              <a:gd name="connsiteX74" fmla="*/ 7569200 w 10302240"/>
              <a:gd name="connsiteY74" fmla="*/ 2804160 h 3830320"/>
              <a:gd name="connsiteX75" fmla="*/ 7731760 w 10302240"/>
              <a:gd name="connsiteY75" fmla="*/ 2865120 h 3830320"/>
              <a:gd name="connsiteX76" fmla="*/ 7823200 w 10302240"/>
              <a:gd name="connsiteY76" fmla="*/ 2915920 h 3830320"/>
              <a:gd name="connsiteX77" fmla="*/ 7934960 w 10302240"/>
              <a:gd name="connsiteY77" fmla="*/ 2804160 h 3830320"/>
              <a:gd name="connsiteX78" fmla="*/ 8016240 w 10302240"/>
              <a:gd name="connsiteY78" fmla="*/ 2946400 h 3830320"/>
              <a:gd name="connsiteX79" fmla="*/ 8056880 w 10302240"/>
              <a:gd name="connsiteY79" fmla="*/ 3108960 h 3830320"/>
              <a:gd name="connsiteX80" fmla="*/ 8158480 w 10302240"/>
              <a:gd name="connsiteY80" fmla="*/ 3139440 h 3830320"/>
              <a:gd name="connsiteX81" fmla="*/ 8239760 w 10302240"/>
              <a:gd name="connsiteY81" fmla="*/ 3210560 h 3830320"/>
              <a:gd name="connsiteX82" fmla="*/ 8310880 w 10302240"/>
              <a:gd name="connsiteY82" fmla="*/ 3261360 h 3830320"/>
              <a:gd name="connsiteX83" fmla="*/ 8371840 w 10302240"/>
              <a:gd name="connsiteY83" fmla="*/ 3352800 h 3830320"/>
              <a:gd name="connsiteX84" fmla="*/ 8412480 w 10302240"/>
              <a:gd name="connsiteY84" fmla="*/ 3261360 h 3830320"/>
              <a:gd name="connsiteX85" fmla="*/ 8442960 w 10302240"/>
              <a:gd name="connsiteY85" fmla="*/ 3281680 h 3830320"/>
              <a:gd name="connsiteX86" fmla="*/ 8514080 w 10302240"/>
              <a:gd name="connsiteY86" fmla="*/ 3068320 h 3830320"/>
              <a:gd name="connsiteX87" fmla="*/ 8707120 w 10302240"/>
              <a:gd name="connsiteY87" fmla="*/ 3434080 h 3830320"/>
              <a:gd name="connsiteX88" fmla="*/ 8808720 w 10302240"/>
              <a:gd name="connsiteY88" fmla="*/ 3413760 h 3830320"/>
              <a:gd name="connsiteX89" fmla="*/ 8879840 w 10302240"/>
              <a:gd name="connsiteY89" fmla="*/ 3495040 h 3830320"/>
              <a:gd name="connsiteX90" fmla="*/ 8981440 w 10302240"/>
              <a:gd name="connsiteY90" fmla="*/ 3393440 h 3830320"/>
              <a:gd name="connsiteX91" fmla="*/ 9072880 w 10302240"/>
              <a:gd name="connsiteY91" fmla="*/ 3505200 h 3830320"/>
              <a:gd name="connsiteX92" fmla="*/ 9225280 w 10302240"/>
              <a:gd name="connsiteY92" fmla="*/ 3474720 h 3830320"/>
              <a:gd name="connsiteX93" fmla="*/ 9296400 w 10302240"/>
              <a:gd name="connsiteY93" fmla="*/ 3616960 h 3830320"/>
              <a:gd name="connsiteX94" fmla="*/ 9377680 w 10302240"/>
              <a:gd name="connsiteY94" fmla="*/ 3495040 h 3830320"/>
              <a:gd name="connsiteX95" fmla="*/ 9519920 w 10302240"/>
              <a:gd name="connsiteY95" fmla="*/ 3606800 h 3830320"/>
              <a:gd name="connsiteX96" fmla="*/ 9570720 w 10302240"/>
              <a:gd name="connsiteY96" fmla="*/ 3718560 h 3830320"/>
              <a:gd name="connsiteX97" fmla="*/ 9652000 w 10302240"/>
              <a:gd name="connsiteY97" fmla="*/ 3606800 h 3830320"/>
              <a:gd name="connsiteX98" fmla="*/ 9794240 w 10302240"/>
              <a:gd name="connsiteY98" fmla="*/ 3738880 h 3830320"/>
              <a:gd name="connsiteX99" fmla="*/ 9875520 w 10302240"/>
              <a:gd name="connsiteY99" fmla="*/ 3637280 h 3830320"/>
              <a:gd name="connsiteX100" fmla="*/ 10068560 w 10302240"/>
              <a:gd name="connsiteY100" fmla="*/ 3728720 h 3830320"/>
              <a:gd name="connsiteX101" fmla="*/ 10170160 w 10302240"/>
              <a:gd name="connsiteY101" fmla="*/ 3830320 h 3830320"/>
              <a:gd name="connsiteX102" fmla="*/ 10302240 w 10302240"/>
              <a:gd name="connsiteY102" fmla="*/ 3779520 h 3830320"/>
              <a:gd name="connsiteX103" fmla="*/ 10302240 w 10302240"/>
              <a:gd name="connsiteY103"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1899920 w 10302240"/>
              <a:gd name="connsiteY3" fmla="*/ 2722880 h 3830320"/>
              <a:gd name="connsiteX4" fmla="*/ 2082800 w 10302240"/>
              <a:gd name="connsiteY4" fmla="*/ 2804160 h 3830320"/>
              <a:gd name="connsiteX5" fmla="*/ 2174240 w 10302240"/>
              <a:gd name="connsiteY5" fmla="*/ 2956560 h 3830320"/>
              <a:gd name="connsiteX6" fmla="*/ 2265680 w 10302240"/>
              <a:gd name="connsiteY6" fmla="*/ 3068320 h 3830320"/>
              <a:gd name="connsiteX7" fmla="*/ 2296160 w 10302240"/>
              <a:gd name="connsiteY7" fmla="*/ 2875280 h 3830320"/>
              <a:gd name="connsiteX8" fmla="*/ 2367280 w 10302240"/>
              <a:gd name="connsiteY8" fmla="*/ 1544320 h 3830320"/>
              <a:gd name="connsiteX9" fmla="*/ 2499360 w 10302240"/>
              <a:gd name="connsiteY9" fmla="*/ 2377440 h 3830320"/>
              <a:gd name="connsiteX10" fmla="*/ 2570480 w 10302240"/>
              <a:gd name="connsiteY10" fmla="*/ 2489200 h 3830320"/>
              <a:gd name="connsiteX11" fmla="*/ 2651760 w 10302240"/>
              <a:gd name="connsiteY11" fmla="*/ 2600960 h 3830320"/>
              <a:gd name="connsiteX12" fmla="*/ 2712720 w 10302240"/>
              <a:gd name="connsiteY12" fmla="*/ 2753360 h 3830320"/>
              <a:gd name="connsiteX13" fmla="*/ 2804160 w 10302240"/>
              <a:gd name="connsiteY13" fmla="*/ 2997200 h 3830320"/>
              <a:gd name="connsiteX14" fmla="*/ 2844800 w 10302240"/>
              <a:gd name="connsiteY14" fmla="*/ 2773680 h 3830320"/>
              <a:gd name="connsiteX15" fmla="*/ 2976880 w 10302240"/>
              <a:gd name="connsiteY15" fmla="*/ 2672080 h 3830320"/>
              <a:gd name="connsiteX16" fmla="*/ 3037840 w 10302240"/>
              <a:gd name="connsiteY16" fmla="*/ 2804160 h 3830320"/>
              <a:gd name="connsiteX17" fmla="*/ 3088640 w 10302240"/>
              <a:gd name="connsiteY17" fmla="*/ 2702560 h 3830320"/>
              <a:gd name="connsiteX18" fmla="*/ 3230880 w 10302240"/>
              <a:gd name="connsiteY18" fmla="*/ 2560320 h 3830320"/>
              <a:gd name="connsiteX19" fmla="*/ 3393440 w 10302240"/>
              <a:gd name="connsiteY19" fmla="*/ 3139440 h 3830320"/>
              <a:gd name="connsiteX20" fmla="*/ 3474720 w 10302240"/>
              <a:gd name="connsiteY20" fmla="*/ 3048000 h 3830320"/>
              <a:gd name="connsiteX21" fmla="*/ 3505200 w 10302240"/>
              <a:gd name="connsiteY21" fmla="*/ 1737360 h 3830320"/>
              <a:gd name="connsiteX22" fmla="*/ 3566160 w 10302240"/>
              <a:gd name="connsiteY22" fmla="*/ 1330960 h 3830320"/>
              <a:gd name="connsiteX23" fmla="*/ 3688080 w 10302240"/>
              <a:gd name="connsiteY23" fmla="*/ 1910080 h 3830320"/>
              <a:gd name="connsiteX24" fmla="*/ 3860800 w 10302240"/>
              <a:gd name="connsiteY24" fmla="*/ 2255520 h 3830320"/>
              <a:gd name="connsiteX25" fmla="*/ 3921760 w 10302240"/>
              <a:gd name="connsiteY25" fmla="*/ 2570480 h 3830320"/>
              <a:gd name="connsiteX26" fmla="*/ 3992880 w 10302240"/>
              <a:gd name="connsiteY26" fmla="*/ 2458720 h 3830320"/>
              <a:gd name="connsiteX27" fmla="*/ 3992880 w 10302240"/>
              <a:gd name="connsiteY27" fmla="*/ 2458720 h 3830320"/>
              <a:gd name="connsiteX28" fmla="*/ 4165600 w 10302240"/>
              <a:gd name="connsiteY28" fmla="*/ 2286000 h 3830320"/>
              <a:gd name="connsiteX29" fmla="*/ 4287520 w 10302240"/>
              <a:gd name="connsiteY29" fmla="*/ 2448560 h 3830320"/>
              <a:gd name="connsiteX30" fmla="*/ 4328160 w 10302240"/>
              <a:gd name="connsiteY30" fmla="*/ 2204720 h 3830320"/>
              <a:gd name="connsiteX31" fmla="*/ 4419600 w 10302240"/>
              <a:gd name="connsiteY31" fmla="*/ 2357120 h 3830320"/>
              <a:gd name="connsiteX32" fmla="*/ 4531360 w 10302240"/>
              <a:gd name="connsiteY32" fmla="*/ 2661920 h 3830320"/>
              <a:gd name="connsiteX33" fmla="*/ 4612640 w 10302240"/>
              <a:gd name="connsiteY33" fmla="*/ 2519680 h 3830320"/>
              <a:gd name="connsiteX34" fmla="*/ 4673600 w 10302240"/>
              <a:gd name="connsiteY34" fmla="*/ 1920240 h 3830320"/>
              <a:gd name="connsiteX35" fmla="*/ 4693920 w 10302240"/>
              <a:gd name="connsiteY35" fmla="*/ 1605280 h 3830320"/>
              <a:gd name="connsiteX36" fmla="*/ 4754880 w 10302240"/>
              <a:gd name="connsiteY36" fmla="*/ 1463040 h 3830320"/>
              <a:gd name="connsiteX37" fmla="*/ 4815840 w 10302240"/>
              <a:gd name="connsiteY37" fmla="*/ 1706880 h 3830320"/>
              <a:gd name="connsiteX38" fmla="*/ 4815840 w 10302240"/>
              <a:gd name="connsiteY38" fmla="*/ 1706880 h 3830320"/>
              <a:gd name="connsiteX39" fmla="*/ 4927600 w 10302240"/>
              <a:gd name="connsiteY39" fmla="*/ 1625600 h 3830320"/>
              <a:gd name="connsiteX40" fmla="*/ 4998720 w 10302240"/>
              <a:gd name="connsiteY40" fmla="*/ 1615440 h 3830320"/>
              <a:gd name="connsiteX41" fmla="*/ 5039360 w 10302240"/>
              <a:gd name="connsiteY41" fmla="*/ 1859280 h 3830320"/>
              <a:gd name="connsiteX42" fmla="*/ 5140960 w 10302240"/>
              <a:gd name="connsiteY42" fmla="*/ 1910080 h 3830320"/>
              <a:gd name="connsiteX43" fmla="*/ 5191760 w 10302240"/>
              <a:gd name="connsiteY43" fmla="*/ 2082800 h 3830320"/>
              <a:gd name="connsiteX44" fmla="*/ 5283200 w 10302240"/>
              <a:gd name="connsiteY44" fmla="*/ 2082800 h 3830320"/>
              <a:gd name="connsiteX45" fmla="*/ 5354320 w 10302240"/>
              <a:gd name="connsiteY45" fmla="*/ 1971040 h 3830320"/>
              <a:gd name="connsiteX46" fmla="*/ 5435600 w 10302240"/>
              <a:gd name="connsiteY46" fmla="*/ 2042160 h 3830320"/>
              <a:gd name="connsiteX47" fmla="*/ 5476240 w 10302240"/>
              <a:gd name="connsiteY47" fmla="*/ 2001520 h 3830320"/>
              <a:gd name="connsiteX48" fmla="*/ 5598160 w 10302240"/>
              <a:gd name="connsiteY48" fmla="*/ 1219200 h 3830320"/>
              <a:gd name="connsiteX49" fmla="*/ 5679440 w 10302240"/>
              <a:gd name="connsiteY49" fmla="*/ 1148080 h 3830320"/>
              <a:gd name="connsiteX50" fmla="*/ 5740400 w 10302240"/>
              <a:gd name="connsiteY50" fmla="*/ 1259840 h 3830320"/>
              <a:gd name="connsiteX51" fmla="*/ 5770880 w 10302240"/>
              <a:gd name="connsiteY51" fmla="*/ 1767840 h 3830320"/>
              <a:gd name="connsiteX52" fmla="*/ 5821680 w 10302240"/>
              <a:gd name="connsiteY52" fmla="*/ 1899920 h 3830320"/>
              <a:gd name="connsiteX53" fmla="*/ 5902960 w 10302240"/>
              <a:gd name="connsiteY53" fmla="*/ 1981200 h 3830320"/>
              <a:gd name="connsiteX54" fmla="*/ 5963920 w 10302240"/>
              <a:gd name="connsiteY54" fmla="*/ 2468880 h 3830320"/>
              <a:gd name="connsiteX55" fmla="*/ 6055360 w 10302240"/>
              <a:gd name="connsiteY55" fmla="*/ 680720 h 3830320"/>
              <a:gd name="connsiteX56" fmla="*/ 6136640 w 10302240"/>
              <a:gd name="connsiteY56" fmla="*/ 436880 h 3830320"/>
              <a:gd name="connsiteX57" fmla="*/ 6197600 w 10302240"/>
              <a:gd name="connsiteY57" fmla="*/ 335280 h 3830320"/>
              <a:gd name="connsiteX58" fmla="*/ 6207760 w 10302240"/>
              <a:gd name="connsiteY58" fmla="*/ 152400 h 3830320"/>
              <a:gd name="connsiteX59" fmla="*/ 6309360 w 10302240"/>
              <a:gd name="connsiteY59" fmla="*/ 0 h 3830320"/>
              <a:gd name="connsiteX60" fmla="*/ 6370320 w 10302240"/>
              <a:gd name="connsiteY60" fmla="*/ 609600 h 3830320"/>
              <a:gd name="connsiteX61" fmla="*/ 6451600 w 10302240"/>
              <a:gd name="connsiteY61" fmla="*/ 650240 h 3830320"/>
              <a:gd name="connsiteX62" fmla="*/ 6471920 w 10302240"/>
              <a:gd name="connsiteY62" fmla="*/ 1341120 h 3830320"/>
              <a:gd name="connsiteX63" fmla="*/ 6624320 w 10302240"/>
              <a:gd name="connsiteY63" fmla="*/ 1615440 h 3830320"/>
              <a:gd name="connsiteX64" fmla="*/ 6776720 w 10302240"/>
              <a:gd name="connsiteY64" fmla="*/ 2092960 h 3830320"/>
              <a:gd name="connsiteX65" fmla="*/ 6878320 w 10302240"/>
              <a:gd name="connsiteY65" fmla="*/ 2204720 h 3830320"/>
              <a:gd name="connsiteX66" fmla="*/ 6949440 w 10302240"/>
              <a:gd name="connsiteY66" fmla="*/ 2397760 h 3830320"/>
              <a:gd name="connsiteX67" fmla="*/ 7040880 w 10302240"/>
              <a:gd name="connsiteY67" fmla="*/ 2428240 h 3830320"/>
              <a:gd name="connsiteX68" fmla="*/ 7193280 w 10302240"/>
              <a:gd name="connsiteY68" fmla="*/ 2600960 h 3830320"/>
              <a:gd name="connsiteX69" fmla="*/ 7264400 w 10302240"/>
              <a:gd name="connsiteY69" fmla="*/ 2743200 h 3830320"/>
              <a:gd name="connsiteX70" fmla="*/ 7345680 w 10302240"/>
              <a:gd name="connsiteY70" fmla="*/ 2489200 h 3830320"/>
              <a:gd name="connsiteX71" fmla="*/ 7457440 w 10302240"/>
              <a:gd name="connsiteY71" fmla="*/ 2743200 h 3830320"/>
              <a:gd name="connsiteX72" fmla="*/ 7528560 w 10302240"/>
              <a:gd name="connsiteY72" fmla="*/ 2804160 h 3830320"/>
              <a:gd name="connsiteX73" fmla="*/ 7569200 w 10302240"/>
              <a:gd name="connsiteY73" fmla="*/ 2804160 h 3830320"/>
              <a:gd name="connsiteX74" fmla="*/ 7731760 w 10302240"/>
              <a:gd name="connsiteY74" fmla="*/ 2865120 h 3830320"/>
              <a:gd name="connsiteX75" fmla="*/ 7823200 w 10302240"/>
              <a:gd name="connsiteY75" fmla="*/ 2915920 h 3830320"/>
              <a:gd name="connsiteX76" fmla="*/ 7934960 w 10302240"/>
              <a:gd name="connsiteY76" fmla="*/ 2804160 h 3830320"/>
              <a:gd name="connsiteX77" fmla="*/ 8016240 w 10302240"/>
              <a:gd name="connsiteY77" fmla="*/ 2946400 h 3830320"/>
              <a:gd name="connsiteX78" fmla="*/ 8056880 w 10302240"/>
              <a:gd name="connsiteY78" fmla="*/ 3108960 h 3830320"/>
              <a:gd name="connsiteX79" fmla="*/ 8158480 w 10302240"/>
              <a:gd name="connsiteY79" fmla="*/ 3139440 h 3830320"/>
              <a:gd name="connsiteX80" fmla="*/ 8239760 w 10302240"/>
              <a:gd name="connsiteY80" fmla="*/ 3210560 h 3830320"/>
              <a:gd name="connsiteX81" fmla="*/ 8310880 w 10302240"/>
              <a:gd name="connsiteY81" fmla="*/ 3261360 h 3830320"/>
              <a:gd name="connsiteX82" fmla="*/ 8371840 w 10302240"/>
              <a:gd name="connsiteY82" fmla="*/ 3352800 h 3830320"/>
              <a:gd name="connsiteX83" fmla="*/ 8412480 w 10302240"/>
              <a:gd name="connsiteY83" fmla="*/ 3261360 h 3830320"/>
              <a:gd name="connsiteX84" fmla="*/ 8442960 w 10302240"/>
              <a:gd name="connsiteY84" fmla="*/ 3281680 h 3830320"/>
              <a:gd name="connsiteX85" fmla="*/ 8514080 w 10302240"/>
              <a:gd name="connsiteY85" fmla="*/ 3068320 h 3830320"/>
              <a:gd name="connsiteX86" fmla="*/ 8707120 w 10302240"/>
              <a:gd name="connsiteY86" fmla="*/ 3434080 h 3830320"/>
              <a:gd name="connsiteX87" fmla="*/ 8808720 w 10302240"/>
              <a:gd name="connsiteY87" fmla="*/ 3413760 h 3830320"/>
              <a:gd name="connsiteX88" fmla="*/ 8879840 w 10302240"/>
              <a:gd name="connsiteY88" fmla="*/ 3495040 h 3830320"/>
              <a:gd name="connsiteX89" fmla="*/ 8981440 w 10302240"/>
              <a:gd name="connsiteY89" fmla="*/ 3393440 h 3830320"/>
              <a:gd name="connsiteX90" fmla="*/ 9072880 w 10302240"/>
              <a:gd name="connsiteY90" fmla="*/ 3505200 h 3830320"/>
              <a:gd name="connsiteX91" fmla="*/ 9225280 w 10302240"/>
              <a:gd name="connsiteY91" fmla="*/ 3474720 h 3830320"/>
              <a:gd name="connsiteX92" fmla="*/ 9296400 w 10302240"/>
              <a:gd name="connsiteY92" fmla="*/ 3616960 h 3830320"/>
              <a:gd name="connsiteX93" fmla="*/ 9377680 w 10302240"/>
              <a:gd name="connsiteY93" fmla="*/ 3495040 h 3830320"/>
              <a:gd name="connsiteX94" fmla="*/ 9519920 w 10302240"/>
              <a:gd name="connsiteY94" fmla="*/ 3606800 h 3830320"/>
              <a:gd name="connsiteX95" fmla="*/ 9570720 w 10302240"/>
              <a:gd name="connsiteY95" fmla="*/ 3718560 h 3830320"/>
              <a:gd name="connsiteX96" fmla="*/ 9652000 w 10302240"/>
              <a:gd name="connsiteY96" fmla="*/ 3606800 h 3830320"/>
              <a:gd name="connsiteX97" fmla="*/ 9794240 w 10302240"/>
              <a:gd name="connsiteY97" fmla="*/ 3738880 h 3830320"/>
              <a:gd name="connsiteX98" fmla="*/ 9875520 w 10302240"/>
              <a:gd name="connsiteY98" fmla="*/ 3637280 h 3830320"/>
              <a:gd name="connsiteX99" fmla="*/ 10068560 w 10302240"/>
              <a:gd name="connsiteY99" fmla="*/ 3728720 h 3830320"/>
              <a:gd name="connsiteX100" fmla="*/ 10170160 w 10302240"/>
              <a:gd name="connsiteY100" fmla="*/ 3830320 h 3830320"/>
              <a:gd name="connsiteX101" fmla="*/ 10302240 w 10302240"/>
              <a:gd name="connsiteY101" fmla="*/ 3779520 h 3830320"/>
              <a:gd name="connsiteX102" fmla="*/ 10302240 w 10302240"/>
              <a:gd name="connsiteY102"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082800 w 10302240"/>
              <a:gd name="connsiteY3" fmla="*/ 2804160 h 3830320"/>
              <a:gd name="connsiteX4" fmla="*/ 2174240 w 10302240"/>
              <a:gd name="connsiteY4" fmla="*/ 2956560 h 3830320"/>
              <a:gd name="connsiteX5" fmla="*/ 2265680 w 10302240"/>
              <a:gd name="connsiteY5" fmla="*/ 3068320 h 3830320"/>
              <a:gd name="connsiteX6" fmla="*/ 2296160 w 10302240"/>
              <a:gd name="connsiteY6" fmla="*/ 2875280 h 3830320"/>
              <a:gd name="connsiteX7" fmla="*/ 2367280 w 10302240"/>
              <a:gd name="connsiteY7" fmla="*/ 1544320 h 3830320"/>
              <a:gd name="connsiteX8" fmla="*/ 2499360 w 10302240"/>
              <a:gd name="connsiteY8" fmla="*/ 2377440 h 3830320"/>
              <a:gd name="connsiteX9" fmla="*/ 2570480 w 10302240"/>
              <a:gd name="connsiteY9" fmla="*/ 2489200 h 3830320"/>
              <a:gd name="connsiteX10" fmla="*/ 2651760 w 10302240"/>
              <a:gd name="connsiteY10" fmla="*/ 2600960 h 3830320"/>
              <a:gd name="connsiteX11" fmla="*/ 2712720 w 10302240"/>
              <a:gd name="connsiteY11" fmla="*/ 2753360 h 3830320"/>
              <a:gd name="connsiteX12" fmla="*/ 2804160 w 10302240"/>
              <a:gd name="connsiteY12" fmla="*/ 2997200 h 3830320"/>
              <a:gd name="connsiteX13" fmla="*/ 2844800 w 10302240"/>
              <a:gd name="connsiteY13" fmla="*/ 2773680 h 3830320"/>
              <a:gd name="connsiteX14" fmla="*/ 2976880 w 10302240"/>
              <a:gd name="connsiteY14" fmla="*/ 2672080 h 3830320"/>
              <a:gd name="connsiteX15" fmla="*/ 3037840 w 10302240"/>
              <a:gd name="connsiteY15" fmla="*/ 2804160 h 3830320"/>
              <a:gd name="connsiteX16" fmla="*/ 3088640 w 10302240"/>
              <a:gd name="connsiteY16" fmla="*/ 2702560 h 3830320"/>
              <a:gd name="connsiteX17" fmla="*/ 3230880 w 10302240"/>
              <a:gd name="connsiteY17" fmla="*/ 2560320 h 3830320"/>
              <a:gd name="connsiteX18" fmla="*/ 3393440 w 10302240"/>
              <a:gd name="connsiteY18" fmla="*/ 3139440 h 3830320"/>
              <a:gd name="connsiteX19" fmla="*/ 3474720 w 10302240"/>
              <a:gd name="connsiteY19" fmla="*/ 3048000 h 3830320"/>
              <a:gd name="connsiteX20" fmla="*/ 3505200 w 10302240"/>
              <a:gd name="connsiteY20" fmla="*/ 1737360 h 3830320"/>
              <a:gd name="connsiteX21" fmla="*/ 3566160 w 10302240"/>
              <a:gd name="connsiteY21" fmla="*/ 1330960 h 3830320"/>
              <a:gd name="connsiteX22" fmla="*/ 3688080 w 10302240"/>
              <a:gd name="connsiteY22" fmla="*/ 1910080 h 3830320"/>
              <a:gd name="connsiteX23" fmla="*/ 3860800 w 10302240"/>
              <a:gd name="connsiteY23" fmla="*/ 2255520 h 3830320"/>
              <a:gd name="connsiteX24" fmla="*/ 3921760 w 10302240"/>
              <a:gd name="connsiteY24" fmla="*/ 2570480 h 3830320"/>
              <a:gd name="connsiteX25" fmla="*/ 3992880 w 10302240"/>
              <a:gd name="connsiteY25" fmla="*/ 2458720 h 3830320"/>
              <a:gd name="connsiteX26" fmla="*/ 3992880 w 10302240"/>
              <a:gd name="connsiteY26" fmla="*/ 2458720 h 3830320"/>
              <a:gd name="connsiteX27" fmla="*/ 4165600 w 10302240"/>
              <a:gd name="connsiteY27" fmla="*/ 2286000 h 3830320"/>
              <a:gd name="connsiteX28" fmla="*/ 4287520 w 10302240"/>
              <a:gd name="connsiteY28" fmla="*/ 2448560 h 3830320"/>
              <a:gd name="connsiteX29" fmla="*/ 4328160 w 10302240"/>
              <a:gd name="connsiteY29" fmla="*/ 2204720 h 3830320"/>
              <a:gd name="connsiteX30" fmla="*/ 4419600 w 10302240"/>
              <a:gd name="connsiteY30" fmla="*/ 2357120 h 3830320"/>
              <a:gd name="connsiteX31" fmla="*/ 4531360 w 10302240"/>
              <a:gd name="connsiteY31" fmla="*/ 2661920 h 3830320"/>
              <a:gd name="connsiteX32" fmla="*/ 4612640 w 10302240"/>
              <a:gd name="connsiteY32" fmla="*/ 2519680 h 3830320"/>
              <a:gd name="connsiteX33" fmla="*/ 4673600 w 10302240"/>
              <a:gd name="connsiteY33" fmla="*/ 1920240 h 3830320"/>
              <a:gd name="connsiteX34" fmla="*/ 4693920 w 10302240"/>
              <a:gd name="connsiteY34" fmla="*/ 1605280 h 3830320"/>
              <a:gd name="connsiteX35" fmla="*/ 4754880 w 10302240"/>
              <a:gd name="connsiteY35" fmla="*/ 1463040 h 3830320"/>
              <a:gd name="connsiteX36" fmla="*/ 4815840 w 10302240"/>
              <a:gd name="connsiteY36" fmla="*/ 1706880 h 3830320"/>
              <a:gd name="connsiteX37" fmla="*/ 4815840 w 10302240"/>
              <a:gd name="connsiteY37" fmla="*/ 1706880 h 3830320"/>
              <a:gd name="connsiteX38" fmla="*/ 4927600 w 10302240"/>
              <a:gd name="connsiteY38" fmla="*/ 1625600 h 3830320"/>
              <a:gd name="connsiteX39" fmla="*/ 4998720 w 10302240"/>
              <a:gd name="connsiteY39" fmla="*/ 1615440 h 3830320"/>
              <a:gd name="connsiteX40" fmla="*/ 5039360 w 10302240"/>
              <a:gd name="connsiteY40" fmla="*/ 1859280 h 3830320"/>
              <a:gd name="connsiteX41" fmla="*/ 5140960 w 10302240"/>
              <a:gd name="connsiteY41" fmla="*/ 1910080 h 3830320"/>
              <a:gd name="connsiteX42" fmla="*/ 5191760 w 10302240"/>
              <a:gd name="connsiteY42" fmla="*/ 2082800 h 3830320"/>
              <a:gd name="connsiteX43" fmla="*/ 5283200 w 10302240"/>
              <a:gd name="connsiteY43" fmla="*/ 2082800 h 3830320"/>
              <a:gd name="connsiteX44" fmla="*/ 5354320 w 10302240"/>
              <a:gd name="connsiteY44" fmla="*/ 1971040 h 3830320"/>
              <a:gd name="connsiteX45" fmla="*/ 5435600 w 10302240"/>
              <a:gd name="connsiteY45" fmla="*/ 2042160 h 3830320"/>
              <a:gd name="connsiteX46" fmla="*/ 5476240 w 10302240"/>
              <a:gd name="connsiteY46" fmla="*/ 2001520 h 3830320"/>
              <a:gd name="connsiteX47" fmla="*/ 5598160 w 10302240"/>
              <a:gd name="connsiteY47" fmla="*/ 1219200 h 3830320"/>
              <a:gd name="connsiteX48" fmla="*/ 5679440 w 10302240"/>
              <a:gd name="connsiteY48" fmla="*/ 1148080 h 3830320"/>
              <a:gd name="connsiteX49" fmla="*/ 5740400 w 10302240"/>
              <a:gd name="connsiteY49" fmla="*/ 1259840 h 3830320"/>
              <a:gd name="connsiteX50" fmla="*/ 5770880 w 10302240"/>
              <a:gd name="connsiteY50" fmla="*/ 1767840 h 3830320"/>
              <a:gd name="connsiteX51" fmla="*/ 5821680 w 10302240"/>
              <a:gd name="connsiteY51" fmla="*/ 1899920 h 3830320"/>
              <a:gd name="connsiteX52" fmla="*/ 5902960 w 10302240"/>
              <a:gd name="connsiteY52" fmla="*/ 1981200 h 3830320"/>
              <a:gd name="connsiteX53" fmla="*/ 5963920 w 10302240"/>
              <a:gd name="connsiteY53" fmla="*/ 2468880 h 3830320"/>
              <a:gd name="connsiteX54" fmla="*/ 6055360 w 10302240"/>
              <a:gd name="connsiteY54" fmla="*/ 680720 h 3830320"/>
              <a:gd name="connsiteX55" fmla="*/ 6136640 w 10302240"/>
              <a:gd name="connsiteY55" fmla="*/ 436880 h 3830320"/>
              <a:gd name="connsiteX56" fmla="*/ 6197600 w 10302240"/>
              <a:gd name="connsiteY56" fmla="*/ 335280 h 3830320"/>
              <a:gd name="connsiteX57" fmla="*/ 6207760 w 10302240"/>
              <a:gd name="connsiteY57" fmla="*/ 152400 h 3830320"/>
              <a:gd name="connsiteX58" fmla="*/ 6309360 w 10302240"/>
              <a:gd name="connsiteY58" fmla="*/ 0 h 3830320"/>
              <a:gd name="connsiteX59" fmla="*/ 6370320 w 10302240"/>
              <a:gd name="connsiteY59" fmla="*/ 609600 h 3830320"/>
              <a:gd name="connsiteX60" fmla="*/ 6451600 w 10302240"/>
              <a:gd name="connsiteY60" fmla="*/ 650240 h 3830320"/>
              <a:gd name="connsiteX61" fmla="*/ 6471920 w 10302240"/>
              <a:gd name="connsiteY61" fmla="*/ 1341120 h 3830320"/>
              <a:gd name="connsiteX62" fmla="*/ 6624320 w 10302240"/>
              <a:gd name="connsiteY62" fmla="*/ 1615440 h 3830320"/>
              <a:gd name="connsiteX63" fmla="*/ 6776720 w 10302240"/>
              <a:gd name="connsiteY63" fmla="*/ 2092960 h 3830320"/>
              <a:gd name="connsiteX64" fmla="*/ 6878320 w 10302240"/>
              <a:gd name="connsiteY64" fmla="*/ 2204720 h 3830320"/>
              <a:gd name="connsiteX65" fmla="*/ 6949440 w 10302240"/>
              <a:gd name="connsiteY65" fmla="*/ 2397760 h 3830320"/>
              <a:gd name="connsiteX66" fmla="*/ 7040880 w 10302240"/>
              <a:gd name="connsiteY66" fmla="*/ 2428240 h 3830320"/>
              <a:gd name="connsiteX67" fmla="*/ 7193280 w 10302240"/>
              <a:gd name="connsiteY67" fmla="*/ 2600960 h 3830320"/>
              <a:gd name="connsiteX68" fmla="*/ 7264400 w 10302240"/>
              <a:gd name="connsiteY68" fmla="*/ 2743200 h 3830320"/>
              <a:gd name="connsiteX69" fmla="*/ 7345680 w 10302240"/>
              <a:gd name="connsiteY69" fmla="*/ 2489200 h 3830320"/>
              <a:gd name="connsiteX70" fmla="*/ 7457440 w 10302240"/>
              <a:gd name="connsiteY70" fmla="*/ 2743200 h 3830320"/>
              <a:gd name="connsiteX71" fmla="*/ 7528560 w 10302240"/>
              <a:gd name="connsiteY71" fmla="*/ 2804160 h 3830320"/>
              <a:gd name="connsiteX72" fmla="*/ 7569200 w 10302240"/>
              <a:gd name="connsiteY72" fmla="*/ 2804160 h 3830320"/>
              <a:gd name="connsiteX73" fmla="*/ 7731760 w 10302240"/>
              <a:gd name="connsiteY73" fmla="*/ 2865120 h 3830320"/>
              <a:gd name="connsiteX74" fmla="*/ 7823200 w 10302240"/>
              <a:gd name="connsiteY74" fmla="*/ 2915920 h 3830320"/>
              <a:gd name="connsiteX75" fmla="*/ 7934960 w 10302240"/>
              <a:gd name="connsiteY75" fmla="*/ 2804160 h 3830320"/>
              <a:gd name="connsiteX76" fmla="*/ 8016240 w 10302240"/>
              <a:gd name="connsiteY76" fmla="*/ 2946400 h 3830320"/>
              <a:gd name="connsiteX77" fmla="*/ 8056880 w 10302240"/>
              <a:gd name="connsiteY77" fmla="*/ 3108960 h 3830320"/>
              <a:gd name="connsiteX78" fmla="*/ 8158480 w 10302240"/>
              <a:gd name="connsiteY78" fmla="*/ 3139440 h 3830320"/>
              <a:gd name="connsiteX79" fmla="*/ 8239760 w 10302240"/>
              <a:gd name="connsiteY79" fmla="*/ 3210560 h 3830320"/>
              <a:gd name="connsiteX80" fmla="*/ 8310880 w 10302240"/>
              <a:gd name="connsiteY80" fmla="*/ 3261360 h 3830320"/>
              <a:gd name="connsiteX81" fmla="*/ 8371840 w 10302240"/>
              <a:gd name="connsiteY81" fmla="*/ 3352800 h 3830320"/>
              <a:gd name="connsiteX82" fmla="*/ 8412480 w 10302240"/>
              <a:gd name="connsiteY82" fmla="*/ 3261360 h 3830320"/>
              <a:gd name="connsiteX83" fmla="*/ 8442960 w 10302240"/>
              <a:gd name="connsiteY83" fmla="*/ 3281680 h 3830320"/>
              <a:gd name="connsiteX84" fmla="*/ 8514080 w 10302240"/>
              <a:gd name="connsiteY84" fmla="*/ 3068320 h 3830320"/>
              <a:gd name="connsiteX85" fmla="*/ 8707120 w 10302240"/>
              <a:gd name="connsiteY85" fmla="*/ 3434080 h 3830320"/>
              <a:gd name="connsiteX86" fmla="*/ 8808720 w 10302240"/>
              <a:gd name="connsiteY86" fmla="*/ 3413760 h 3830320"/>
              <a:gd name="connsiteX87" fmla="*/ 8879840 w 10302240"/>
              <a:gd name="connsiteY87" fmla="*/ 3495040 h 3830320"/>
              <a:gd name="connsiteX88" fmla="*/ 8981440 w 10302240"/>
              <a:gd name="connsiteY88" fmla="*/ 3393440 h 3830320"/>
              <a:gd name="connsiteX89" fmla="*/ 9072880 w 10302240"/>
              <a:gd name="connsiteY89" fmla="*/ 3505200 h 3830320"/>
              <a:gd name="connsiteX90" fmla="*/ 9225280 w 10302240"/>
              <a:gd name="connsiteY90" fmla="*/ 3474720 h 3830320"/>
              <a:gd name="connsiteX91" fmla="*/ 9296400 w 10302240"/>
              <a:gd name="connsiteY91" fmla="*/ 3616960 h 3830320"/>
              <a:gd name="connsiteX92" fmla="*/ 9377680 w 10302240"/>
              <a:gd name="connsiteY92" fmla="*/ 3495040 h 3830320"/>
              <a:gd name="connsiteX93" fmla="*/ 9519920 w 10302240"/>
              <a:gd name="connsiteY93" fmla="*/ 3606800 h 3830320"/>
              <a:gd name="connsiteX94" fmla="*/ 9570720 w 10302240"/>
              <a:gd name="connsiteY94" fmla="*/ 3718560 h 3830320"/>
              <a:gd name="connsiteX95" fmla="*/ 9652000 w 10302240"/>
              <a:gd name="connsiteY95" fmla="*/ 3606800 h 3830320"/>
              <a:gd name="connsiteX96" fmla="*/ 9794240 w 10302240"/>
              <a:gd name="connsiteY96" fmla="*/ 3738880 h 3830320"/>
              <a:gd name="connsiteX97" fmla="*/ 9875520 w 10302240"/>
              <a:gd name="connsiteY97" fmla="*/ 3637280 h 3830320"/>
              <a:gd name="connsiteX98" fmla="*/ 10068560 w 10302240"/>
              <a:gd name="connsiteY98" fmla="*/ 3728720 h 3830320"/>
              <a:gd name="connsiteX99" fmla="*/ 10170160 w 10302240"/>
              <a:gd name="connsiteY99" fmla="*/ 3830320 h 3830320"/>
              <a:gd name="connsiteX100" fmla="*/ 10302240 w 10302240"/>
              <a:gd name="connsiteY100" fmla="*/ 3779520 h 3830320"/>
              <a:gd name="connsiteX101" fmla="*/ 10302240 w 10302240"/>
              <a:gd name="connsiteY101" fmla="*/ 3779520 h 3830320"/>
              <a:gd name="connsiteX0" fmla="*/ 0 w 10302240"/>
              <a:gd name="connsiteY0" fmla="*/ 2733040 h 3830320"/>
              <a:gd name="connsiteX1" fmla="*/ 111760 w 10302240"/>
              <a:gd name="connsiteY1" fmla="*/ 3088640 h 3830320"/>
              <a:gd name="connsiteX2" fmla="*/ 1899920 w 10302240"/>
              <a:gd name="connsiteY2" fmla="*/ 2722880 h 3830320"/>
              <a:gd name="connsiteX3" fmla="*/ 2174240 w 10302240"/>
              <a:gd name="connsiteY3" fmla="*/ 2956560 h 3830320"/>
              <a:gd name="connsiteX4" fmla="*/ 2265680 w 10302240"/>
              <a:gd name="connsiteY4" fmla="*/ 3068320 h 3830320"/>
              <a:gd name="connsiteX5" fmla="*/ 2296160 w 10302240"/>
              <a:gd name="connsiteY5" fmla="*/ 2875280 h 3830320"/>
              <a:gd name="connsiteX6" fmla="*/ 2367280 w 10302240"/>
              <a:gd name="connsiteY6" fmla="*/ 1544320 h 3830320"/>
              <a:gd name="connsiteX7" fmla="*/ 2499360 w 10302240"/>
              <a:gd name="connsiteY7" fmla="*/ 2377440 h 3830320"/>
              <a:gd name="connsiteX8" fmla="*/ 2570480 w 10302240"/>
              <a:gd name="connsiteY8" fmla="*/ 2489200 h 3830320"/>
              <a:gd name="connsiteX9" fmla="*/ 2651760 w 10302240"/>
              <a:gd name="connsiteY9" fmla="*/ 2600960 h 3830320"/>
              <a:gd name="connsiteX10" fmla="*/ 2712720 w 10302240"/>
              <a:gd name="connsiteY10" fmla="*/ 2753360 h 3830320"/>
              <a:gd name="connsiteX11" fmla="*/ 2804160 w 10302240"/>
              <a:gd name="connsiteY11" fmla="*/ 2997200 h 3830320"/>
              <a:gd name="connsiteX12" fmla="*/ 2844800 w 10302240"/>
              <a:gd name="connsiteY12" fmla="*/ 2773680 h 3830320"/>
              <a:gd name="connsiteX13" fmla="*/ 2976880 w 10302240"/>
              <a:gd name="connsiteY13" fmla="*/ 2672080 h 3830320"/>
              <a:gd name="connsiteX14" fmla="*/ 3037840 w 10302240"/>
              <a:gd name="connsiteY14" fmla="*/ 2804160 h 3830320"/>
              <a:gd name="connsiteX15" fmla="*/ 3088640 w 10302240"/>
              <a:gd name="connsiteY15" fmla="*/ 2702560 h 3830320"/>
              <a:gd name="connsiteX16" fmla="*/ 3230880 w 10302240"/>
              <a:gd name="connsiteY16" fmla="*/ 2560320 h 3830320"/>
              <a:gd name="connsiteX17" fmla="*/ 3393440 w 10302240"/>
              <a:gd name="connsiteY17" fmla="*/ 3139440 h 3830320"/>
              <a:gd name="connsiteX18" fmla="*/ 3474720 w 10302240"/>
              <a:gd name="connsiteY18" fmla="*/ 3048000 h 3830320"/>
              <a:gd name="connsiteX19" fmla="*/ 3505200 w 10302240"/>
              <a:gd name="connsiteY19" fmla="*/ 1737360 h 3830320"/>
              <a:gd name="connsiteX20" fmla="*/ 3566160 w 10302240"/>
              <a:gd name="connsiteY20" fmla="*/ 1330960 h 3830320"/>
              <a:gd name="connsiteX21" fmla="*/ 3688080 w 10302240"/>
              <a:gd name="connsiteY21" fmla="*/ 1910080 h 3830320"/>
              <a:gd name="connsiteX22" fmla="*/ 3860800 w 10302240"/>
              <a:gd name="connsiteY22" fmla="*/ 2255520 h 3830320"/>
              <a:gd name="connsiteX23" fmla="*/ 3921760 w 10302240"/>
              <a:gd name="connsiteY23" fmla="*/ 2570480 h 3830320"/>
              <a:gd name="connsiteX24" fmla="*/ 3992880 w 10302240"/>
              <a:gd name="connsiteY24" fmla="*/ 2458720 h 3830320"/>
              <a:gd name="connsiteX25" fmla="*/ 3992880 w 10302240"/>
              <a:gd name="connsiteY25" fmla="*/ 2458720 h 3830320"/>
              <a:gd name="connsiteX26" fmla="*/ 4165600 w 10302240"/>
              <a:gd name="connsiteY26" fmla="*/ 2286000 h 3830320"/>
              <a:gd name="connsiteX27" fmla="*/ 4287520 w 10302240"/>
              <a:gd name="connsiteY27" fmla="*/ 2448560 h 3830320"/>
              <a:gd name="connsiteX28" fmla="*/ 4328160 w 10302240"/>
              <a:gd name="connsiteY28" fmla="*/ 2204720 h 3830320"/>
              <a:gd name="connsiteX29" fmla="*/ 4419600 w 10302240"/>
              <a:gd name="connsiteY29" fmla="*/ 2357120 h 3830320"/>
              <a:gd name="connsiteX30" fmla="*/ 4531360 w 10302240"/>
              <a:gd name="connsiteY30" fmla="*/ 2661920 h 3830320"/>
              <a:gd name="connsiteX31" fmla="*/ 4612640 w 10302240"/>
              <a:gd name="connsiteY31" fmla="*/ 2519680 h 3830320"/>
              <a:gd name="connsiteX32" fmla="*/ 4673600 w 10302240"/>
              <a:gd name="connsiteY32" fmla="*/ 1920240 h 3830320"/>
              <a:gd name="connsiteX33" fmla="*/ 4693920 w 10302240"/>
              <a:gd name="connsiteY33" fmla="*/ 1605280 h 3830320"/>
              <a:gd name="connsiteX34" fmla="*/ 4754880 w 10302240"/>
              <a:gd name="connsiteY34" fmla="*/ 1463040 h 3830320"/>
              <a:gd name="connsiteX35" fmla="*/ 4815840 w 10302240"/>
              <a:gd name="connsiteY35" fmla="*/ 1706880 h 3830320"/>
              <a:gd name="connsiteX36" fmla="*/ 4815840 w 10302240"/>
              <a:gd name="connsiteY36" fmla="*/ 1706880 h 3830320"/>
              <a:gd name="connsiteX37" fmla="*/ 4927600 w 10302240"/>
              <a:gd name="connsiteY37" fmla="*/ 1625600 h 3830320"/>
              <a:gd name="connsiteX38" fmla="*/ 4998720 w 10302240"/>
              <a:gd name="connsiteY38" fmla="*/ 1615440 h 3830320"/>
              <a:gd name="connsiteX39" fmla="*/ 5039360 w 10302240"/>
              <a:gd name="connsiteY39" fmla="*/ 1859280 h 3830320"/>
              <a:gd name="connsiteX40" fmla="*/ 5140960 w 10302240"/>
              <a:gd name="connsiteY40" fmla="*/ 1910080 h 3830320"/>
              <a:gd name="connsiteX41" fmla="*/ 5191760 w 10302240"/>
              <a:gd name="connsiteY41" fmla="*/ 2082800 h 3830320"/>
              <a:gd name="connsiteX42" fmla="*/ 5283200 w 10302240"/>
              <a:gd name="connsiteY42" fmla="*/ 2082800 h 3830320"/>
              <a:gd name="connsiteX43" fmla="*/ 5354320 w 10302240"/>
              <a:gd name="connsiteY43" fmla="*/ 1971040 h 3830320"/>
              <a:gd name="connsiteX44" fmla="*/ 5435600 w 10302240"/>
              <a:gd name="connsiteY44" fmla="*/ 2042160 h 3830320"/>
              <a:gd name="connsiteX45" fmla="*/ 5476240 w 10302240"/>
              <a:gd name="connsiteY45" fmla="*/ 2001520 h 3830320"/>
              <a:gd name="connsiteX46" fmla="*/ 5598160 w 10302240"/>
              <a:gd name="connsiteY46" fmla="*/ 1219200 h 3830320"/>
              <a:gd name="connsiteX47" fmla="*/ 5679440 w 10302240"/>
              <a:gd name="connsiteY47" fmla="*/ 1148080 h 3830320"/>
              <a:gd name="connsiteX48" fmla="*/ 5740400 w 10302240"/>
              <a:gd name="connsiteY48" fmla="*/ 1259840 h 3830320"/>
              <a:gd name="connsiteX49" fmla="*/ 5770880 w 10302240"/>
              <a:gd name="connsiteY49" fmla="*/ 1767840 h 3830320"/>
              <a:gd name="connsiteX50" fmla="*/ 5821680 w 10302240"/>
              <a:gd name="connsiteY50" fmla="*/ 1899920 h 3830320"/>
              <a:gd name="connsiteX51" fmla="*/ 5902960 w 10302240"/>
              <a:gd name="connsiteY51" fmla="*/ 1981200 h 3830320"/>
              <a:gd name="connsiteX52" fmla="*/ 5963920 w 10302240"/>
              <a:gd name="connsiteY52" fmla="*/ 2468880 h 3830320"/>
              <a:gd name="connsiteX53" fmla="*/ 6055360 w 10302240"/>
              <a:gd name="connsiteY53" fmla="*/ 680720 h 3830320"/>
              <a:gd name="connsiteX54" fmla="*/ 6136640 w 10302240"/>
              <a:gd name="connsiteY54" fmla="*/ 436880 h 3830320"/>
              <a:gd name="connsiteX55" fmla="*/ 6197600 w 10302240"/>
              <a:gd name="connsiteY55" fmla="*/ 335280 h 3830320"/>
              <a:gd name="connsiteX56" fmla="*/ 6207760 w 10302240"/>
              <a:gd name="connsiteY56" fmla="*/ 152400 h 3830320"/>
              <a:gd name="connsiteX57" fmla="*/ 6309360 w 10302240"/>
              <a:gd name="connsiteY57" fmla="*/ 0 h 3830320"/>
              <a:gd name="connsiteX58" fmla="*/ 6370320 w 10302240"/>
              <a:gd name="connsiteY58" fmla="*/ 609600 h 3830320"/>
              <a:gd name="connsiteX59" fmla="*/ 6451600 w 10302240"/>
              <a:gd name="connsiteY59" fmla="*/ 650240 h 3830320"/>
              <a:gd name="connsiteX60" fmla="*/ 6471920 w 10302240"/>
              <a:gd name="connsiteY60" fmla="*/ 1341120 h 3830320"/>
              <a:gd name="connsiteX61" fmla="*/ 6624320 w 10302240"/>
              <a:gd name="connsiteY61" fmla="*/ 1615440 h 3830320"/>
              <a:gd name="connsiteX62" fmla="*/ 6776720 w 10302240"/>
              <a:gd name="connsiteY62" fmla="*/ 2092960 h 3830320"/>
              <a:gd name="connsiteX63" fmla="*/ 6878320 w 10302240"/>
              <a:gd name="connsiteY63" fmla="*/ 2204720 h 3830320"/>
              <a:gd name="connsiteX64" fmla="*/ 6949440 w 10302240"/>
              <a:gd name="connsiteY64" fmla="*/ 2397760 h 3830320"/>
              <a:gd name="connsiteX65" fmla="*/ 7040880 w 10302240"/>
              <a:gd name="connsiteY65" fmla="*/ 2428240 h 3830320"/>
              <a:gd name="connsiteX66" fmla="*/ 7193280 w 10302240"/>
              <a:gd name="connsiteY66" fmla="*/ 2600960 h 3830320"/>
              <a:gd name="connsiteX67" fmla="*/ 7264400 w 10302240"/>
              <a:gd name="connsiteY67" fmla="*/ 2743200 h 3830320"/>
              <a:gd name="connsiteX68" fmla="*/ 7345680 w 10302240"/>
              <a:gd name="connsiteY68" fmla="*/ 2489200 h 3830320"/>
              <a:gd name="connsiteX69" fmla="*/ 7457440 w 10302240"/>
              <a:gd name="connsiteY69" fmla="*/ 2743200 h 3830320"/>
              <a:gd name="connsiteX70" fmla="*/ 7528560 w 10302240"/>
              <a:gd name="connsiteY70" fmla="*/ 2804160 h 3830320"/>
              <a:gd name="connsiteX71" fmla="*/ 7569200 w 10302240"/>
              <a:gd name="connsiteY71" fmla="*/ 2804160 h 3830320"/>
              <a:gd name="connsiteX72" fmla="*/ 7731760 w 10302240"/>
              <a:gd name="connsiteY72" fmla="*/ 2865120 h 3830320"/>
              <a:gd name="connsiteX73" fmla="*/ 7823200 w 10302240"/>
              <a:gd name="connsiteY73" fmla="*/ 2915920 h 3830320"/>
              <a:gd name="connsiteX74" fmla="*/ 7934960 w 10302240"/>
              <a:gd name="connsiteY74" fmla="*/ 2804160 h 3830320"/>
              <a:gd name="connsiteX75" fmla="*/ 8016240 w 10302240"/>
              <a:gd name="connsiteY75" fmla="*/ 2946400 h 3830320"/>
              <a:gd name="connsiteX76" fmla="*/ 8056880 w 10302240"/>
              <a:gd name="connsiteY76" fmla="*/ 3108960 h 3830320"/>
              <a:gd name="connsiteX77" fmla="*/ 8158480 w 10302240"/>
              <a:gd name="connsiteY77" fmla="*/ 3139440 h 3830320"/>
              <a:gd name="connsiteX78" fmla="*/ 8239760 w 10302240"/>
              <a:gd name="connsiteY78" fmla="*/ 3210560 h 3830320"/>
              <a:gd name="connsiteX79" fmla="*/ 8310880 w 10302240"/>
              <a:gd name="connsiteY79" fmla="*/ 3261360 h 3830320"/>
              <a:gd name="connsiteX80" fmla="*/ 8371840 w 10302240"/>
              <a:gd name="connsiteY80" fmla="*/ 3352800 h 3830320"/>
              <a:gd name="connsiteX81" fmla="*/ 8412480 w 10302240"/>
              <a:gd name="connsiteY81" fmla="*/ 3261360 h 3830320"/>
              <a:gd name="connsiteX82" fmla="*/ 8442960 w 10302240"/>
              <a:gd name="connsiteY82" fmla="*/ 3281680 h 3830320"/>
              <a:gd name="connsiteX83" fmla="*/ 8514080 w 10302240"/>
              <a:gd name="connsiteY83" fmla="*/ 3068320 h 3830320"/>
              <a:gd name="connsiteX84" fmla="*/ 8707120 w 10302240"/>
              <a:gd name="connsiteY84" fmla="*/ 3434080 h 3830320"/>
              <a:gd name="connsiteX85" fmla="*/ 8808720 w 10302240"/>
              <a:gd name="connsiteY85" fmla="*/ 3413760 h 3830320"/>
              <a:gd name="connsiteX86" fmla="*/ 8879840 w 10302240"/>
              <a:gd name="connsiteY86" fmla="*/ 3495040 h 3830320"/>
              <a:gd name="connsiteX87" fmla="*/ 8981440 w 10302240"/>
              <a:gd name="connsiteY87" fmla="*/ 3393440 h 3830320"/>
              <a:gd name="connsiteX88" fmla="*/ 9072880 w 10302240"/>
              <a:gd name="connsiteY88" fmla="*/ 3505200 h 3830320"/>
              <a:gd name="connsiteX89" fmla="*/ 9225280 w 10302240"/>
              <a:gd name="connsiteY89" fmla="*/ 3474720 h 3830320"/>
              <a:gd name="connsiteX90" fmla="*/ 9296400 w 10302240"/>
              <a:gd name="connsiteY90" fmla="*/ 3616960 h 3830320"/>
              <a:gd name="connsiteX91" fmla="*/ 9377680 w 10302240"/>
              <a:gd name="connsiteY91" fmla="*/ 3495040 h 3830320"/>
              <a:gd name="connsiteX92" fmla="*/ 9519920 w 10302240"/>
              <a:gd name="connsiteY92" fmla="*/ 3606800 h 3830320"/>
              <a:gd name="connsiteX93" fmla="*/ 9570720 w 10302240"/>
              <a:gd name="connsiteY93" fmla="*/ 3718560 h 3830320"/>
              <a:gd name="connsiteX94" fmla="*/ 9652000 w 10302240"/>
              <a:gd name="connsiteY94" fmla="*/ 3606800 h 3830320"/>
              <a:gd name="connsiteX95" fmla="*/ 9794240 w 10302240"/>
              <a:gd name="connsiteY95" fmla="*/ 3738880 h 3830320"/>
              <a:gd name="connsiteX96" fmla="*/ 9875520 w 10302240"/>
              <a:gd name="connsiteY96" fmla="*/ 3637280 h 3830320"/>
              <a:gd name="connsiteX97" fmla="*/ 10068560 w 10302240"/>
              <a:gd name="connsiteY97" fmla="*/ 3728720 h 3830320"/>
              <a:gd name="connsiteX98" fmla="*/ 10170160 w 10302240"/>
              <a:gd name="connsiteY98" fmla="*/ 3830320 h 3830320"/>
              <a:gd name="connsiteX99" fmla="*/ 10302240 w 10302240"/>
              <a:gd name="connsiteY99" fmla="*/ 3779520 h 3830320"/>
              <a:gd name="connsiteX100" fmla="*/ 10302240 w 10302240"/>
              <a:gd name="connsiteY100" fmla="*/ 3779520 h 3830320"/>
              <a:gd name="connsiteX0" fmla="*/ 0 w 10302240"/>
              <a:gd name="connsiteY0" fmla="*/ 2733040 h 3830320"/>
              <a:gd name="connsiteX1" fmla="*/ 111760 w 10302240"/>
              <a:gd name="connsiteY1" fmla="*/ 3088640 h 3830320"/>
              <a:gd name="connsiteX2" fmla="*/ 2174240 w 10302240"/>
              <a:gd name="connsiteY2" fmla="*/ 2956560 h 3830320"/>
              <a:gd name="connsiteX3" fmla="*/ 2265680 w 10302240"/>
              <a:gd name="connsiteY3" fmla="*/ 3068320 h 3830320"/>
              <a:gd name="connsiteX4" fmla="*/ 2296160 w 10302240"/>
              <a:gd name="connsiteY4" fmla="*/ 2875280 h 3830320"/>
              <a:gd name="connsiteX5" fmla="*/ 2367280 w 10302240"/>
              <a:gd name="connsiteY5" fmla="*/ 1544320 h 3830320"/>
              <a:gd name="connsiteX6" fmla="*/ 2499360 w 10302240"/>
              <a:gd name="connsiteY6" fmla="*/ 2377440 h 3830320"/>
              <a:gd name="connsiteX7" fmla="*/ 2570480 w 10302240"/>
              <a:gd name="connsiteY7" fmla="*/ 2489200 h 3830320"/>
              <a:gd name="connsiteX8" fmla="*/ 2651760 w 10302240"/>
              <a:gd name="connsiteY8" fmla="*/ 2600960 h 3830320"/>
              <a:gd name="connsiteX9" fmla="*/ 2712720 w 10302240"/>
              <a:gd name="connsiteY9" fmla="*/ 2753360 h 3830320"/>
              <a:gd name="connsiteX10" fmla="*/ 2804160 w 10302240"/>
              <a:gd name="connsiteY10" fmla="*/ 2997200 h 3830320"/>
              <a:gd name="connsiteX11" fmla="*/ 2844800 w 10302240"/>
              <a:gd name="connsiteY11" fmla="*/ 2773680 h 3830320"/>
              <a:gd name="connsiteX12" fmla="*/ 2976880 w 10302240"/>
              <a:gd name="connsiteY12" fmla="*/ 2672080 h 3830320"/>
              <a:gd name="connsiteX13" fmla="*/ 3037840 w 10302240"/>
              <a:gd name="connsiteY13" fmla="*/ 2804160 h 3830320"/>
              <a:gd name="connsiteX14" fmla="*/ 3088640 w 10302240"/>
              <a:gd name="connsiteY14" fmla="*/ 2702560 h 3830320"/>
              <a:gd name="connsiteX15" fmla="*/ 3230880 w 10302240"/>
              <a:gd name="connsiteY15" fmla="*/ 2560320 h 3830320"/>
              <a:gd name="connsiteX16" fmla="*/ 3393440 w 10302240"/>
              <a:gd name="connsiteY16" fmla="*/ 3139440 h 3830320"/>
              <a:gd name="connsiteX17" fmla="*/ 3474720 w 10302240"/>
              <a:gd name="connsiteY17" fmla="*/ 3048000 h 3830320"/>
              <a:gd name="connsiteX18" fmla="*/ 3505200 w 10302240"/>
              <a:gd name="connsiteY18" fmla="*/ 1737360 h 3830320"/>
              <a:gd name="connsiteX19" fmla="*/ 3566160 w 10302240"/>
              <a:gd name="connsiteY19" fmla="*/ 1330960 h 3830320"/>
              <a:gd name="connsiteX20" fmla="*/ 3688080 w 10302240"/>
              <a:gd name="connsiteY20" fmla="*/ 1910080 h 3830320"/>
              <a:gd name="connsiteX21" fmla="*/ 3860800 w 10302240"/>
              <a:gd name="connsiteY21" fmla="*/ 2255520 h 3830320"/>
              <a:gd name="connsiteX22" fmla="*/ 3921760 w 10302240"/>
              <a:gd name="connsiteY22" fmla="*/ 2570480 h 3830320"/>
              <a:gd name="connsiteX23" fmla="*/ 3992880 w 10302240"/>
              <a:gd name="connsiteY23" fmla="*/ 2458720 h 3830320"/>
              <a:gd name="connsiteX24" fmla="*/ 3992880 w 10302240"/>
              <a:gd name="connsiteY24" fmla="*/ 2458720 h 3830320"/>
              <a:gd name="connsiteX25" fmla="*/ 4165600 w 10302240"/>
              <a:gd name="connsiteY25" fmla="*/ 2286000 h 3830320"/>
              <a:gd name="connsiteX26" fmla="*/ 4287520 w 10302240"/>
              <a:gd name="connsiteY26" fmla="*/ 2448560 h 3830320"/>
              <a:gd name="connsiteX27" fmla="*/ 4328160 w 10302240"/>
              <a:gd name="connsiteY27" fmla="*/ 2204720 h 3830320"/>
              <a:gd name="connsiteX28" fmla="*/ 4419600 w 10302240"/>
              <a:gd name="connsiteY28" fmla="*/ 2357120 h 3830320"/>
              <a:gd name="connsiteX29" fmla="*/ 4531360 w 10302240"/>
              <a:gd name="connsiteY29" fmla="*/ 2661920 h 3830320"/>
              <a:gd name="connsiteX30" fmla="*/ 4612640 w 10302240"/>
              <a:gd name="connsiteY30" fmla="*/ 2519680 h 3830320"/>
              <a:gd name="connsiteX31" fmla="*/ 4673600 w 10302240"/>
              <a:gd name="connsiteY31" fmla="*/ 1920240 h 3830320"/>
              <a:gd name="connsiteX32" fmla="*/ 4693920 w 10302240"/>
              <a:gd name="connsiteY32" fmla="*/ 1605280 h 3830320"/>
              <a:gd name="connsiteX33" fmla="*/ 4754880 w 10302240"/>
              <a:gd name="connsiteY33" fmla="*/ 1463040 h 3830320"/>
              <a:gd name="connsiteX34" fmla="*/ 4815840 w 10302240"/>
              <a:gd name="connsiteY34" fmla="*/ 1706880 h 3830320"/>
              <a:gd name="connsiteX35" fmla="*/ 4815840 w 10302240"/>
              <a:gd name="connsiteY35" fmla="*/ 1706880 h 3830320"/>
              <a:gd name="connsiteX36" fmla="*/ 4927600 w 10302240"/>
              <a:gd name="connsiteY36" fmla="*/ 1625600 h 3830320"/>
              <a:gd name="connsiteX37" fmla="*/ 4998720 w 10302240"/>
              <a:gd name="connsiteY37" fmla="*/ 1615440 h 3830320"/>
              <a:gd name="connsiteX38" fmla="*/ 5039360 w 10302240"/>
              <a:gd name="connsiteY38" fmla="*/ 1859280 h 3830320"/>
              <a:gd name="connsiteX39" fmla="*/ 5140960 w 10302240"/>
              <a:gd name="connsiteY39" fmla="*/ 1910080 h 3830320"/>
              <a:gd name="connsiteX40" fmla="*/ 5191760 w 10302240"/>
              <a:gd name="connsiteY40" fmla="*/ 2082800 h 3830320"/>
              <a:gd name="connsiteX41" fmla="*/ 5283200 w 10302240"/>
              <a:gd name="connsiteY41" fmla="*/ 2082800 h 3830320"/>
              <a:gd name="connsiteX42" fmla="*/ 5354320 w 10302240"/>
              <a:gd name="connsiteY42" fmla="*/ 1971040 h 3830320"/>
              <a:gd name="connsiteX43" fmla="*/ 5435600 w 10302240"/>
              <a:gd name="connsiteY43" fmla="*/ 2042160 h 3830320"/>
              <a:gd name="connsiteX44" fmla="*/ 5476240 w 10302240"/>
              <a:gd name="connsiteY44" fmla="*/ 2001520 h 3830320"/>
              <a:gd name="connsiteX45" fmla="*/ 5598160 w 10302240"/>
              <a:gd name="connsiteY45" fmla="*/ 1219200 h 3830320"/>
              <a:gd name="connsiteX46" fmla="*/ 5679440 w 10302240"/>
              <a:gd name="connsiteY46" fmla="*/ 1148080 h 3830320"/>
              <a:gd name="connsiteX47" fmla="*/ 5740400 w 10302240"/>
              <a:gd name="connsiteY47" fmla="*/ 1259840 h 3830320"/>
              <a:gd name="connsiteX48" fmla="*/ 5770880 w 10302240"/>
              <a:gd name="connsiteY48" fmla="*/ 1767840 h 3830320"/>
              <a:gd name="connsiteX49" fmla="*/ 5821680 w 10302240"/>
              <a:gd name="connsiteY49" fmla="*/ 1899920 h 3830320"/>
              <a:gd name="connsiteX50" fmla="*/ 5902960 w 10302240"/>
              <a:gd name="connsiteY50" fmla="*/ 1981200 h 3830320"/>
              <a:gd name="connsiteX51" fmla="*/ 5963920 w 10302240"/>
              <a:gd name="connsiteY51" fmla="*/ 2468880 h 3830320"/>
              <a:gd name="connsiteX52" fmla="*/ 6055360 w 10302240"/>
              <a:gd name="connsiteY52" fmla="*/ 680720 h 3830320"/>
              <a:gd name="connsiteX53" fmla="*/ 6136640 w 10302240"/>
              <a:gd name="connsiteY53" fmla="*/ 436880 h 3830320"/>
              <a:gd name="connsiteX54" fmla="*/ 6197600 w 10302240"/>
              <a:gd name="connsiteY54" fmla="*/ 335280 h 3830320"/>
              <a:gd name="connsiteX55" fmla="*/ 6207760 w 10302240"/>
              <a:gd name="connsiteY55" fmla="*/ 152400 h 3830320"/>
              <a:gd name="connsiteX56" fmla="*/ 6309360 w 10302240"/>
              <a:gd name="connsiteY56" fmla="*/ 0 h 3830320"/>
              <a:gd name="connsiteX57" fmla="*/ 6370320 w 10302240"/>
              <a:gd name="connsiteY57" fmla="*/ 609600 h 3830320"/>
              <a:gd name="connsiteX58" fmla="*/ 6451600 w 10302240"/>
              <a:gd name="connsiteY58" fmla="*/ 650240 h 3830320"/>
              <a:gd name="connsiteX59" fmla="*/ 6471920 w 10302240"/>
              <a:gd name="connsiteY59" fmla="*/ 1341120 h 3830320"/>
              <a:gd name="connsiteX60" fmla="*/ 6624320 w 10302240"/>
              <a:gd name="connsiteY60" fmla="*/ 1615440 h 3830320"/>
              <a:gd name="connsiteX61" fmla="*/ 6776720 w 10302240"/>
              <a:gd name="connsiteY61" fmla="*/ 2092960 h 3830320"/>
              <a:gd name="connsiteX62" fmla="*/ 6878320 w 10302240"/>
              <a:gd name="connsiteY62" fmla="*/ 2204720 h 3830320"/>
              <a:gd name="connsiteX63" fmla="*/ 6949440 w 10302240"/>
              <a:gd name="connsiteY63" fmla="*/ 2397760 h 3830320"/>
              <a:gd name="connsiteX64" fmla="*/ 7040880 w 10302240"/>
              <a:gd name="connsiteY64" fmla="*/ 2428240 h 3830320"/>
              <a:gd name="connsiteX65" fmla="*/ 7193280 w 10302240"/>
              <a:gd name="connsiteY65" fmla="*/ 2600960 h 3830320"/>
              <a:gd name="connsiteX66" fmla="*/ 7264400 w 10302240"/>
              <a:gd name="connsiteY66" fmla="*/ 2743200 h 3830320"/>
              <a:gd name="connsiteX67" fmla="*/ 7345680 w 10302240"/>
              <a:gd name="connsiteY67" fmla="*/ 2489200 h 3830320"/>
              <a:gd name="connsiteX68" fmla="*/ 7457440 w 10302240"/>
              <a:gd name="connsiteY68" fmla="*/ 2743200 h 3830320"/>
              <a:gd name="connsiteX69" fmla="*/ 7528560 w 10302240"/>
              <a:gd name="connsiteY69" fmla="*/ 2804160 h 3830320"/>
              <a:gd name="connsiteX70" fmla="*/ 7569200 w 10302240"/>
              <a:gd name="connsiteY70" fmla="*/ 2804160 h 3830320"/>
              <a:gd name="connsiteX71" fmla="*/ 7731760 w 10302240"/>
              <a:gd name="connsiteY71" fmla="*/ 2865120 h 3830320"/>
              <a:gd name="connsiteX72" fmla="*/ 7823200 w 10302240"/>
              <a:gd name="connsiteY72" fmla="*/ 2915920 h 3830320"/>
              <a:gd name="connsiteX73" fmla="*/ 7934960 w 10302240"/>
              <a:gd name="connsiteY73" fmla="*/ 2804160 h 3830320"/>
              <a:gd name="connsiteX74" fmla="*/ 8016240 w 10302240"/>
              <a:gd name="connsiteY74" fmla="*/ 2946400 h 3830320"/>
              <a:gd name="connsiteX75" fmla="*/ 8056880 w 10302240"/>
              <a:gd name="connsiteY75" fmla="*/ 3108960 h 3830320"/>
              <a:gd name="connsiteX76" fmla="*/ 8158480 w 10302240"/>
              <a:gd name="connsiteY76" fmla="*/ 3139440 h 3830320"/>
              <a:gd name="connsiteX77" fmla="*/ 8239760 w 10302240"/>
              <a:gd name="connsiteY77" fmla="*/ 3210560 h 3830320"/>
              <a:gd name="connsiteX78" fmla="*/ 8310880 w 10302240"/>
              <a:gd name="connsiteY78" fmla="*/ 3261360 h 3830320"/>
              <a:gd name="connsiteX79" fmla="*/ 8371840 w 10302240"/>
              <a:gd name="connsiteY79" fmla="*/ 3352800 h 3830320"/>
              <a:gd name="connsiteX80" fmla="*/ 8412480 w 10302240"/>
              <a:gd name="connsiteY80" fmla="*/ 3261360 h 3830320"/>
              <a:gd name="connsiteX81" fmla="*/ 8442960 w 10302240"/>
              <a:gd name="connsiteY81" fmla="*/ 3281680 h 3830320"/>
              <a:gd name="connsiteX82" fmla="*/ 8514080 w 10302240"/>
              <a:gd name="connsiteY82" fmla="*/ 3068320 h 3830320"/>
              <a:gd name="connsiteX83" fmla="*/ 8707120 w 10302240"/>
              <a:gd name="connsiteY83" fmla="*/ 3434080 h 3830320"/>
              <a:gd name="connsiteX84" fmla="*/ 8808720 w 10302240"/>
              <a:gd name="connsiteY84" fmla="*/ 3413760 h 3830320"/>
              <a:gd name="connsiteX85" fmla="*/ 8879840 w 10302240"/>
              <a:gd name="connsiteY85" fmla="*/ 3495040 h 3830320"/>
              <a:gd name="connsiteX86" fmla="*/ 8981440 w 10302240"/>
              <a:gd name="connsiteY86" fmla="*/ 3393440 h 3830320"/>
              <a:gd name="connsiteX87" fmla="*/ 9072880 w 10302240"/>
              <a:gd name="connsiteY87" fmla="*/ 3505200 h 3830320"/>
              <a:gd name="connsiteX88" fmla="*/ 9225280 w 10302240"/>
              <a:gd name="connsiteY88" fmla="*/ 3474720 h 3830320"/>
              <a:gd name="connsiteX89" fmla="*/ 9296400 w 10302240"/>
              <a:gd name="connsiteY89" fmla="*/ 3616960 h 3830320"/>
              <a:gd name="connsiteX90" fmla="*/ 9377680 w 10302240"/>
              <a:gd name="connsiteY90" fmla="*/ 3495040 h 3830320"/>
              <a:gd name="connsiteX91" fmla="*/ 9519920 w 10302240"/>
              <a:gd name="connsiteY91" fmla="*/ 3606800 h 3830320"/>
              <a:gd name="connsiteX92" fmla="*/ 9570720 w 10302240"/>
              <a:gd name="connsiteY92" fmla="*/ 3718560 h 3830320"/>
              <a:gd name="connsiteX93" fmla="*/ 9652000 w 10302240"/>
              <a:gd name="connsiteY93" fmla="*/ 3606800 h 3830320"/>
              <a:gd name="connsiteX94" fmla="*/ 9794240 w 10302240"/>
              <a:gd name="connsiteY94" fmla="*/ 3738880 h 3830320"/>
              <a:gd name="connsiteX95" fmla="*/ 9875520 w 10302240"/>
              <a:gd name="connsiteY95" fmla="*/ 3637280 h 3830320"/>
              <a:gd name="connsiteX96" fmla="*/ 10068560 w 10302240"/>
              <a:gd name="connsiteY96" fmla="*/ 3728720 h 3830320"/>
              <a:gd name="connsiteX97" fmla="*/ 10170160 w 10302240"/>
              <a:gd name="connsiteY97" fmla="*/ 3830320 h 3830320"/>
              <a:gd name="connsiteX98" fmla="*/ 10302240 w 10302240"/>
              <a:gd name="connsiteY98" fmla="*/ 3779520 h 3830320"/>
              <a:gd name="connsiteX99" fmla="*/ 10302240 w 10302240"/>
              <a:gd name="connsiteY99" fmla="*/ 3779520 h 3830320"/>
              <a:gd name="connsiteX0" fmla="*/ 0 w 10302240"/>
              <a:gd name="connsiteY0" fmla="*/ 2733040 h 3830320"/>
              <a:gd name="connsiteX1" fmla="*/ 111760 w 10302240"/>
              <a:gd name="connsiteY1" fmla="*/ 3088640 h 3830320"/>
              <a:gd name="connsiteX2" fmla="*/ 2265680 w 10302240"/>
              <a:gd name="connsiteY2" fmla="*/ 3068320 h 3830320"/>
              <a:gd name="connsiteX3" fmla="*/ 2296160 w 10302240"/>
              <a:gd name="connsiteY3" fmla="*/ 2875280 h 3830320"/>
              <a:gd name="connsiteX4" fmla="*/ 2367280 w 10302240"/>
              <a:gd name="connsiteY4" fmla="*/ 1544320 h 3830320"/>
              <a:gd name="connsiteX5" fmla="*/ 2499360 w 10302240"/>
              <a:gd name="connsiteY5" fmla="*/ 2377440 h 3830320"/>
              <a:gd name="connsiteX6" fmla="*/ 2570480 w 10302240"/>
              <a:gd name="connsiteY6" fmla="*/ 2489200 h 3830320"/>
              <a:gd name="connsiteX7" fmla="*/ 2651760 w 10302240"/>
              <a:gd name="connsiteY7" fmla="*/ 2600960 h 3830320"/>
              <a:gd name="connsiteX8" fmla="*/ 2712720 w 10302240"/>
              <a:gd name="connsiteY8" fmla="*/ 2753360 h 3830320"/>
              <a:gd name="connsiteX9" fmla="*/ 2804160 w 10302240"/>
              <a:gd name="connsiteY9" fmla="*/ 2997200 h 3830320"/>
              <a:gd name="connsiteX10" fmla="*/ 2844800 w 10302240"/>
              <a:gd name="connsiteY10" fmla="*/ 2773680 h 3830320"/>
              <a:gd name="connsiteX11" fmla="*/ 2976880 w 10302240"/>
              <a:gd name="connsiteY11" fmla="*/ 2672080 h 3830320"/>
              <a:gd name="connsiteX12" fmla="*/ 3037840 w 10302240"/>
              <a:gd name="connsiteY12" fmla="*/ 2804160 h 3830320"/>
              <a:gd name="connsiteX13" fmla="*/ 3088640 w 10302240"/>
              <a:gd name="connsiteY13" fmla="*/ 2702560 h 3830320"/>
              <a:gd name="connsiteX14" fmla="*/ 3230880 w 10302240"/>
              <a:gd name="connsiteY14" fmla="*/ 2560320 h 3830320"/>
              <a:gd name="connsiteX15" fmla="*/ 3393440 w 10302240"/>
              <a:gd name="connsiteY15" fmla="*/ 3139440 h 3830320"/>
              <a:gd name="connsiteX16" fmla="*/ 3474720 w 10302240"/>
              <a:gd name="connsiteY16" fmla="*/ 3048000 h 3830320"/>
              <a:gd name="connsiteX17" fmla="*/ 3505200 w 10302240"/>
              <a:gd name="connsiteY17" fmla="*/ 1737360 h 3830320"/>
              <a:gd name="connsiteX18" fmla="*/ 3566160 w 10302240"/>
              <a:gd name="connsiteY18" fmla="*/ 1330960 h 3830320"/>
              <a:gd name="connsiteX19" fmla="*/ 3688080 w 10302240"/>
              <a:gd name="connsiteY19" fmla="*/ 1910080 h 3830320"/>
              <a:gd name="connsiteX20" fmla="*/ 3860800 w 10302240"/>
              <a:gd name="connsiteY20" fmla="*/ 2255520 h 3830320"/>
              <a:gd name="connsiteX21" fmla="*/ 3921760 w 10302240"/>
              <a:gd name="connsiteY21" fmla="*/ 2570480 h 3830320"/>
              <a:gd name="connsiteX22" fmla="*/ 3992880 w 10302240"/>
              <a:gd name="connsiteY22" fmla="*/ 2458720 h 3830320"/>
              <a:gd name="connsiteX23" fmla="*/ 3992880 w 10302240"/>
              <a:gd name="connsiteY23" fmla="*/ 2458720 h 3830320"/>
              <a:gd name="connsiteX24" fmla="*/ 4165600 w 10302240"/>
              <a:gd name="connsiteY24" fmla="*/ 2286000 h 3830320"/>
              <a:gd name="connsiteX25" fmla="*/ 4287520 w 10302240"/>
              <a:gd name="connsiteY25" fmla="*/ 2448560 h 3830320"/>
              <a:gd name="connsiteX26" fmla="*/ 4328160 w 10302240"/>
              <a:gd name="connsiteY26" fmla="*/ 2204720 h 3830320"/>
              <a:gd name="connsiteX27" fmla="*/ 4419600 w 10302240"/>
              <a:gd name="connsiteY27" fmla="*/ 2357120 h 3830320"/>
              <a:gd name="connsiteX28" fmla="*/ 4531360 w 10302240"/>
              <a:gd name="connsiteY28" fmla="*/ 2661920 h 3830320"/>
              <a:gd name="connsiteX29" fmla="*/ 4612640 w 10302240"/>
              <a:gd name="connsiteY29" fmla="*/ 2519680 h 3830320"/>
              <a:gd name="connsiteX30" fmla="*/ 4673600 w 10302240"/>
              <a:gd name="connsiteY30" fmla="*/ 1920240 h 3830320"/>
              <a:gd name="connsiteX31" fmla="*/ 4693920 w 10302240"/>
              <a:gd name="connsiteY31" fmla="*/ 1605280 h 3830320"/>
              <a:gd name="connsiteX32" fmla="*/ 4754880 w 10302240"/>
              <a:gd name="connsiteY32" fmla="*/ 1463040 h 3830320"/>
              <a:gd name="connsiteX33" fmla="*/ 4815840 w 10302240"/>
              <a:gd name="connsiteY33" fmla="*/ 1706880 h 3830320"/>
              <a:gd name="connsiteX34" fmla="*/ 4815840 w 10302240"/>
              <a:gd name="connsiteY34" fmla="*/ 1706880 h 3830320"/>
              <a:gd name="connsiteX35" fmla="*/ 4927600 w 10302240"/>
              <a:gd name="connsiteY35" fmla="*/ 1625600 h 3830320"/>
              <a:gd name="connsiteX36" fmla="*/ 4998720 w 10302240"/>
              <a:gd name="connsiteY36" fmla="*/ 1615440 h 3830320"/>
              <a:gd name="connsiteX37" fmla="*/ 5039360 w 10302240"/>
              <a:gd name="connsiteY37" fmla="*/ 1859280 h 3830320"/>
              <a:gd name="connsiteX38" fmla="*/ 5140960 w 10302240"/>
              <a:gd name="connsiteY38" fmla="*/ 1910080 h 3830320"/>
              <a:gd name="connsiteX39" fmla="*/ 5191760 w 10302240"/>
              <a:gd name="connsiteY39" fmla="*/ 2082800 h 3830320"/>
              <a:gd name="connsiteX40" fmla="*/ 5283200 w 10302240"/>
              <a:gd name="connsiteY40" fmla="*/ 2082800 h 3830320"/>
              <a:gd name="connsiteX41" fmla="*/ 5354320 w 10302240"/>
              <a:gd name="connsiteY41" fmla="*/ 1971040 h 3830320"/>
              <a:gd name="connsiteX42" fmla="*/ 5435600 w 10302240"/>
              <a:gd name="connsiteY42" fmla="*/ 2042160 h 3830320"/>
              <a:gd name="connsiteX43" fmla="*/ 5476240 w 10302240"/>
              <a:gd name="connsiteY43" fmla="*/ 2001520 h 3830320"/>
              <a:gd name="connsiteX44" fmla="*/ 5598160 w 10302240"/>
              <a:gd name="connsiteY44" fmla="*/ 1219200 h 3830320"/>
              <a:gd name="connsiteX45" fmla="*/ 5679440 w 10302240"/>
              <a:gd name="connsiteY45" fmla="*/ 1148080 h 3830320"/>
              <a:gd name="connsiteX46" fmla="*/ 5740400 w 10302240"/>
              <a:gd name="connsiteY46" fmla="*/ 1259840 h 3830320"/>
              <a:gd name="connsiteX47" fmla="*/ 5770880 w 10302240"/>
              <a:gd name="connsiteY47" fmla="*/ 1767840 h 3830320"/>
              <a:gd name="connsiteX48" fmla="*/ 5821680 w 10302240"/>
              <a:gd name="connsiteY48" fmla="*/ 1899920 h 3830320"/>
              <a:gd name="connsiteX49" fmla="*/ 5902960 w 10302240"/>
              <a:gd name="connsiteY49" fmla="*/ 1981200 h 3830320"/>
              <a:gd name="connsiteX50" fmla="*/ 5963920 w 10302240"/>
              <a:gd name="connsiteY50" fmla="*/ 2468880 h 3830320"/>
              <a:gd name="connsiteX51" fmla="*/ 6055360 w 10302240"/>
              <a:gd name="connsiteY51" fmla="*/ 680720 h 3830320"/>
              <a:gd name="connsiteX52" fmla="*/ 6136640 w 10302240"/>
              <a:gd name="connsiteY52" fmla="*/ 436880 h 3830320"/>
              <a:gd name="connsiteX53" fmla="*/ 6197600 w 10302240"/>
              <a:gd name="connsiteY53" fmla="*/ 335280 h 3830320"/>
              <a:gd name="connsiteX54" fmla="*/ 6207760 w 10302240"/>
              <a:gd name="connsiteY54" fmla="*/ 152400 h 3830320"/>
              <a:gd name="connsiteX55" fmla="*/ 6309360 w 10302240"/>
              <a:gd name="connsiteY55" fmla="*/ 0 h 3830320"/>
              <a:gd name="connsiteX56" fmla="*/ 6370320 w 10302240"/>
              <a:gd name="connsiteY56" fmla="*/ 609600 h 3830320"/>
              <a:gd name="connsiteX57" fmla="*/ 6451600 w 10302240"/>
              <a:gd name="connsiteY57" fmla="*/ 650240 h 3830320"/>
              <a:gd name="connsiteX58" fmla="*/ 6471920 w 10302240"/>
              <a:gd name="connsiteY58" fmla="*/ 1341120 h 3830320"/>
              <a:gd name="connsiteX59" fmla="*/ 6624320 w 10302240"/>
              <a:gd name="connsiteY59" fmla="*/ 1615440 h 3830320"/>
              <a:gd name="connsiteX60" fmla="*/ 6776720 w 10302240"/>
              <a:gd name="connsiteY60" fmla="*/ 2092960 h 3830320"/>
              <a:gd name="connsiteX61" fmla="*/ 6878320 w 10302240"/>
              <a:gd name="connsiteY61" fmla="*/ 2204720 h 3830320"/>
              <a:gd name="connsiteX62" fmla="*/ 6949440 w 10302240"/>
              <a:gd name="connsiteY62" fmla="*/ 2397760 h 3830320"/>
              <a:gd name="connsiteX63" fmla="*/ 7040880 w 10302240"/>
              <a:gd name="connsiteY63" fmla="*/ 2428240 h 3830320"/>
              <a:gd name="connsiteX64" fmla="*/ 7193280 w 10302240"/>
              <a:gd name="connsiteY64" fmla="*/ 2600960 h 3830320"/>
              <a:gd name="connsiteX65" fmla="*/ 7264400 w 10302240"/>
              <a:gd name="connsiteY65" fmla="*/ 2743200 h 3830320"/>
              <a:gd name="connsiteX66" fmla="*/ 7345680 w 10302240"/>
              <a:gd name="connsiteY66" fmla="*/ 2489200 h 3830320"/>
              <a:gd name="connsiteX67" fmla="*/ 7457440 w 10302240"/>
              <a:gd name="connsiteY67" fmla="*/ 2743200 h 3830320"/>
              <a:gd name="connsiteX68" fmla="*/ 7528560 w 10302240"/>
              <a:gd name="connsiteY68" fmla="*/ 2804160 h 3830320"/>
              <a:gd name="connsiteX69" fmla="*/ 7569200 w 10302240"/>
              <a:gd name="connsiteY69" fmla="*/ 2804160 h 3830320"/>
              <a:gd name="connsiteX70" fmla="*/ 7731760 w 10302240"/>
              <a:gd name="connsiteY70" fmla="*/ 2865120 h 3830320"/>
              <a:gd name="connsiteX71" fmla="*/ 7823200 w 10302240"/>
              <a:gd name="connsiteY71" fmla="*/ 2915920 h 3830320"/>
              <a:gd name="connsiteX72" fmla="*/ 7934960 w 10302240"/>
              <a:gd name="connsiteY72" fmla="*/ 2804160 h 3830320"/>
              <a:gd name="connsiteX73" fmla="*/ 8016240 w 10302240"/>
              <a:gd name="connsiteY73" fmla="*/ 2946400 h 3830320"/>
              <a:gd name="connsiteX74" fmla="*/ 8056880 w 10302240"/>
              <a:gd name="connsiteY74" fmla="*/ 3108960 h 3830320"/>
              <a:gd name="connsiteX75" fmla="*/ 8158480 w 10302240"/>
              <a:gd name="connsiteY75" fmla="*/ 3139440 h 3830320"/>
              <a:gd name="connsiteX76" fmla="*/ 8239760 w 10302240"/>
              <a:gd name="connsiteY76" fmla="*/ 3210560 h 3830320"/>
              <a:gd name="connsiteX77" fmla="*/ 8310880 w 10302240"/>
              <a:gd name="connsiteY77" fmla="*/ 3261360 h 3830320"/>
              <a:gd name="connsiteX78" fmla="*/ 8371840 w 10302240"/>
              <a:gd name="connsiteY78" fmla="*/ 3352800 h 3830320"/>
              <a:gd name="connsiteX79" fmla="*/ 8412480 w 10302240"/>
              <a:gd name="connsiteY79" fmla="*/ 3261360 h 3830320"/>
              <a:gd name="connsiteX80" fmla="*/ 8442960 w 10302240"/>
              <a:gd name="connsiteY80" fmla="*/ 3281680 h 3830320"/>
              <a:gd name="connsiteX81" fmla="*/ 8514080 w 10302240"/>
              <a:gd name="connsiteY81" fmla="*/ 3068320 h 3830320"/>
              <a:gd name="connsiteX82" fmla="*/ 8707120 w 10302240"/>
              <a:gd name="connsiteY82" fmla="*/ 3434080 h 3830320"/>
              <a:gd name="connsiteX83" fmla="*/ 8808720 w 10302240"/>
              <a:gd name="connsiteY83" fmla="*/ 3413760 h 3830320"/>
              <a:gd name="connsiteX84" fmla="*/ 8879840 w 10302240"/>
              <a:gd name="connsiteY84" fmla="*/ 3495040 h 3830320"/>
              <a:gd name="connsiteX85" fmla="*/ 8981440 w 10302240"/>
              <a:gd name="connsiteY85" fmla="*/ 3393440 h 3830320"/>
              <a:gd name="connsiteX86" fmla="*/ 9072880 w 10302240"/>
              <a:gd name="connsiteY86" fmla="*/ 3505200 h 3830320"/>
              <a:gd name="connsiteX87" fmla="*/ 9225280 w 10302240"/>
              <a:gd name="connsiteY87" fmla="*/ 3474720 h 3830320"/>
              <a:gd name="connsiteX88" fmla="*/ 9296400 w 10302240"/>
              <a:gd name="connsiteY88" fmla="*/ 3616960 h 3830320"/>
              <a:gd name="connsiteX89" fmla="*/ 9377680 w 10302240"/>
              <a:gd name="connsiteY89" fmla="*/ 3495040 h 3830320"/>
              <a:gd name="connsiteX90" fmla="*/ 9519920 w 10302240"/>
              <a:gd name="connsiteY90" fmla="*/ 3606800 h 3830320"/>
              <a:gd name="connsiteX91" fmla="*/ 9570720 w 10302240"/>
              <a:gd name="connsiteY91" fmla="*/ 3718560 h 3830320"/>
              <a:gd name="connsiteX92" fmla="*/ 9652000 w 10302240"/>
              <a:gd name="connsiteY92" fmla="*/ 3606800 h 3830320"/>
              <a:gd name="connsiteX93" fmla="*/ 9794240 w 10302240"/>
              <a:gd name="connsiteY93" fmla="*/ 3738880 h 3830320"/>
              <a:gd name="connsiteX94" fmla="*/ 9875520 w 10302240"/>
              <a:gd name="connsiteY94" fmla="*/ 3637280 h 3830320"/>
              <a:gd name="connsiteX95" fmla="*/ 10068560 w 10302240"/>
              <a:gd name="connsiteY95" fmla="*/ 3728720 h 3830320"/>
              <a:gd name="connsiteX96" fmla="*/ 10170160 w 10302240"/>
              <a:gd name="connsiteY96" fmla="*/ 3830320 h 3830320"/>
              <a:gd name="connsiteX97" fmla="*/ 10302240 w 10302240"/>
              <a:gd name="connsiteY97" fmla="*/ 3779520 h 3830320"/>
              <a:gd name="connsiteX98" fmla="*/ 10302240 w 10302240"/>
              <a:gd name="connsiteY98" fmla="*/ 3779520 h 3830320"/>
              <a:gd name="connsiteX0" fmla="*/ 0 w 10302240"/>
              <a:gd name="connsiteY0" fmla="*/ 2733040 h 3830320"/>
              <a:gd name="connsiteX1" fmla="*/ 111760 w 10302240"/>
              <a:gd name="connsiteY1" fmla="*/ 3088640 h 3830320"/>
              <a:gd name="connsiteX2" fmla="*/ 2296160 w 10302240"/>
              <a:gd name="connsiteY2" fmla="*/ 2875280 h 3830320"/>
              <a:gd name="connsiteX3" fmla="*/ 2367280 w 10302240"/>
              <a:gd name="connsiteY3" fmla="*/ 1544320 h 3830320"/>
              <a:gd name="connsiteX4" fmla="*/ 2499360 w 10302240"/>
              <a:gd name="connsiteY4" fmla="*/ 2377440 h 3830320"/>
              <a:gd name="connsiteX5" fmla="*/ 2570480 w 10302240"/>
              <a:gd name="connsiteY5" fmla="*/ 2489200 h 3830320"/>
              <a:gd name="connsiteX6" fmla="*/ 2651760 w 10302240"/>
              <a:gd name="connsiteY6" fmla="*/ 2600960 h 3830320"/>
              <a:gd name="connsiteX7" fmla="*/ 2712720 w 10302240"/>
              <a:gd name="connsiteY7" fmla="*/ 2753360 h 3830320"/>
              <a:gd name="connsiteX8" fmla="*/ 2804160 w 10302240"/>
              <a:gd name="connsiteY8" fmla="*/ 2997200 h 3830320"/>
              <a:gd name="connsiteX9" fmla="*/ 2844800 w 10302240"/>
              <a:gd name="connsiteY9" fmla="*/ 2773680 h 3830320"/>
              <a:gd name="connsiteX10" fmla="*/ 2976880 w 10302240"/>
              <a:gd name="connsiteY10" fmla="*/ 2672080 h 3830320"/>
              <a:gd name="connsiteX11" fmla="*/ 3037840 w 10302240"/>
              <a:gd name="connsiteY11" fmla="*/ 2804160 h 3830320"/>
              <a:gd name="connsiteX12" fmla="*/ 3088640 w 10302240"/>
              <a:gd name="connsiteY12" fmla="*/ 2702560 h 3830320"/>
              <a:gd name="connsiteX13" fmla="*/ 3230880 w 10302240"/>
              <a:gd name="connsiteY13" fmla="*/ 2560320 h 3830320"/>
              <a:gd name="connsiteX14" fmla="*/ 3393440 w 10302240"/>
              <a:gd name="connsiteY14" fmla="*/ 3139440 h 3830320"/>
              <a:gd name="connsiteX15" fmla="*/ 3474720 w 10302240"/>
              <a:gd name="connsiteY15" fmla="*/ 3048000 h 3830320"/>
              <a:gd name="connsiteX16" fmla="*/ 3505200 w 10302240"/>
              <a:gd name="connsiteY16" fmla="*/ 1737360 h 3830320"/>
              <a:gd name="connsiteX17" fmla="*/ 3566160 w 10302240"/>
              <a:gd name="connsiteY17" fmla="*/ 1330960 h 3830320"/>
              <a:gd name="connsiteX18" fmla="*/ 3688080 w 10302240"/>
              <a:gd name="connsiteY18" fmla="*/ 1910080 h 3830320"/>
              <a:gd name="connsiteX19" fmla="*/ 3860800 w 10302240"/>
              <a:gd name="connsiteY19" fmla="*/ 2255520 h 3830320"/>
              <a:gd name="connsiteX20" fmla="*/ 3921760 w 10302240"/>
              <a:gd name="connsiteY20" fmla="*/ 2570480 h 3830320"/>
              <a:gd name="connsiteX21" fmla="*/ 3992880 w 10302240"/>
              <a:gd name="connsiteY21" fmla="*/ 2458720 h 3830320"/>
              <a:gd name="connsiteX22" fmla="*/ 3992880 w 10302240"/>
              <a:gd name="connsiteY22" fmla="*/ 2458720 h 3830320"/>
              <a:gd name="connsiteX23" fmla="*/ 4165600 w 10302240"/>
              <a:gd name="connsiteY23" fmla="*/ 2286000 h 3830320"/>
              <a:gd name="connsiteX24" fmla="*/ 4287520 w 10302240"/>
              <a:gd name="connsiteY24" fmla="*/ 2448560 h 3830320"/>
              <a:gd name="connsiteX25" fmla="*/ 4328160 w 10302240"/>
              <a:gd name="connsiteY25" fmla="*/ 2204720 h 3830320"/>
              <a:gd name="connsiteX26" fmla="*/ 4419600 w 10302240"/>
              <a:gd name="connsiteY26" fmla="*/ 2357120 h 3830320"/>
              <a:gd name="connsiteX27" fmla="*/ 4531360 w 10302240"/>
              <a:gd name="connsiteY27" fmla="*/ 2661920 h 3830320"/>
              <a:gd name="connsiteX28" fmla="*/ 4612640 w 10302240"/>
              <a:gd name="connsiteY28" fmla="*/ 2519680 h 3830320"/>
              <a:gd name="connsiteX29" fmla="*/ 4673600 w 10302240"/>
              <a:gd name="connsiteY29" fmla="*/ 1920240 h 3830320"/>
              <a:gd name="connsiteX30" fmla="*/ 4693920 w 10302240"/>
              <a:gd name="connsiteY30" fmla="*/ 1605280 h 3830320"/>
              <a:gd name="connsiteX31" fmla="*/ 4754880 w 10302240"/>
              <a:gd name="connsiteY31" fmla="*/ 1463040 h 3830320"/>
              <a:gd name="connsiteX32" fmla="*/ 4815840 w 10302240"/>
              <a:gd name="connsiteY32" fmla="*/ 1706880 h 3830320"/>
              <a:gd name="connsiteX33" fmla="*/ 4815840 w 10302240"/>
              <a:gd name="connsiteY33" fmla="*/ 1706880 h 3830320"/>
              <a:gd name="connsiteX34" fmla="*/ 4927600 w 10302240"/>
              <a:gd name="connsiteY34" fmla="*/ 1625600 h 3830320"/>
              <a:gd name="connsiteX35" fmla="*/ 4998720 w 10302240"/>
              <a:gd name="connsiteY35" fmla="*/ 1615440 h 3830320"/>
              <a:gd name="connsiteX36" fmla="*/ 5039360 w 10302240"/>
              <a:gd name="connsiteY36" fmla="*/ 1859280 h 3830320"/>
              <a:gd name="connsiteX37" fmla="*/ 5140960 w 10302240"/>
              <a:gd name="connsiteY37" fmla="*/ 1910080 h 3830320"/>
              <a:gd name="connsiteX38" fmla="*/ 5191760 w 10302240"/>
              <a:gd name="connsiteY38" fmla="*/ 2082800 h 3830320"/>
              <a:gd name="connsiteX39" fmla="*/ 5283200 w 10302240"/>
              <a:gd name="connsiteY39" fmla="*/ 2082800 h 3830320"/>
              <a:gd name="connsiteX40" fmla="*/ 5354320 w 10302240"/>
              <a:gd name="connsiteY40" fmla="*/ 1971040 h 3830320"/>
              <a:gd name="connsiteX41" fmla="*/ 5435600 w 10302240"/>
              <a:gd name="connsiteY41" fmla="*/ 2042160 h 3830320"/>
              <a:gd name="connsiteX42" fmla="*/ 5476240 w 10302240"/>
              <a:gd name="connsiteY42" fmla="*/ 2001520 h 3830320"/>
              <a:gd name="connsiteX43" fmla="*/ 5598160 w 10302240"/>
              <a:gd name="connsiteY43" fmla="*/ 1219200 h 3830320"/>
              <a:gd name="connsiteX44" fmla="*/ 5679440 w 10302240"/>
              <a:gd name="connsiteY44" fmla="*/ 1148080 h 3830320"/>
              <a:gd name="connsiteX45" fmla="*/ 5740400 w 10302240"/>
              <a:gd name="connsiteY45" fmla="*/ 1259840 h 3830320"/>
              <a:gd name="connsiteX46" fmla="*/ 5770880 w 10302240"/>
              <a:gd name="connsiteY46" fmla="*/ 1767840 h 3830320"/>
              <a:gd name="connsiteX47" fmla="*/ 5821680 w 10302240"/>
              <a:gd name="connsiteY47" fmla="*/ 1899920 h 3830320"/>
              <a:gd name="connsiteX48" fmla="*/ 5902960 w 10302240"/>
              <a:gd name="connsiteY48" fmla="*/ 1981200 h 3830320"/>
              <a:gd name="connsiteX49" fmla="*/ 5963920 w 10302240"/>
              <a:gd name="connsiteY49" fmla="*/ 2468880 h 3830320"/>
              <a:gd name="connsiteX50" fmla="*/ 6055360 w 10302240"/>
              <a:gd name="connsiteY50" fmla="*/ 680720 h 3830320"/>
              <a:gd name="connsiteX51" fmla="*/ 6136640 w 10302240"/>
              <a:gd name="connsiteY51" fmla="*/ 436880 h 3830320"/>
              <a:gd name="connsiteX52" fmla="*/ 6197600 w 10302240"/>
              <a:gd name="connsiteY52" fmla="*/ 335280 h 3830320"/>
              <a:gd name="connsiteX53" fmla="*/ 6207760 w 10302240"/>
              <a:gd name="connsiteY53" fmla="*/ 152400 h 3830320"/>
              <a:gd name="connsiteX54" fmla="*/ 6309360 w 10302240"/>
              <a:gd name="connsiteY54" fmla="*/ 0 h 3830320"/>
              <a:gd name="connsiteX55" fmla="*/ 6370320 w 10302240"/>
              <a:gd name="connsiteY55" fmla="*/ 609600 h 3830320"/>
              <a:gd name="connsiteX56" fmla="*/ 6451600 w 10302240"/>
              <a:gd name="connsiteY56" fmla="*/ 650240 h 3830320"/>
              <a:gd name="connsiteX57" fmla="*/ 6471920 w 10302240"/>
              <a:gd name="connsiteY57" fmla="*/ 1341120 h 3830320"/>
              <a:gd name="connsiteX58" fmla="*/ 6624320 w 10302240"/>
              <a:gd name="connsiteY58" fmla="*/ 1615440 h 3830320"/>
              <a:gd name="connsiteX59" fmla="*/ 6776720 w 10302240"/>
              <a:gd name="connsiteY59" fmla="*/ 2092960 h 3830320"/>
              <a:gd name="connsiteX60" fmla="*/ 6878320 w 10302240"/>
              <a:gd name="connsiteY60" fmla="*/ 2204720 h 3830320"/>
              <a:gd name="connsiteX61" fmla="*/ 6949440 w 10302240"/>
              <a:gd name="connsiteY61" fmla="*/ 2397760 h 3830320"/>
              <a:gd name="connsiteX62" fmla="*/ 7040880 w 10302240"/>
              <a:gd name="connsiteY62" fmla="*/ 2428240 h 3830320"/>
              <a:gd name="connsiteX63" fmla="*/ 7193280 w 10302240"/>
              <a:gd name="connsiteY63" fmla="*/ 2600960 h 3830320"/>
              <a:gd name="connsiteX64" fmla="*/ 7264400 w 10302240"/>
              <a:gd name="connsiteY64" fmla="*/ 2743200 h 3830320"/>
              <a:gd name="connsiteX65" fmla="*/ 7345680 w 10302240"/>
              <a:gd name="connsiteY65" fmla="*/ 2489200 h 3830320"/>
              <a:gd name="connsiteX66" fmla="*/ 7457440 w 10302240"/>
              <a:gd name="connsiteY66" fmla="*/ 2743200 h 3830320"/>
              <a:gd name="connsiteX67" fmla="*/ 7528560 w 10302240"/>
              <a:gd name="connsiteY67" fmla="*/ 2804160 h 3830320"/>
              <a:gd name="connsiteX68" fmla="*/ 7569200 w 10302240"/>
              <a:gd name="connsiteY68" fmla="*/ 2804160 h 3830320"/>
              <a:gd name="connsiteX69" fmla="*/ 7731760 w 10302240"/>
              <a:gd name="connsiteY69" fmla="*/ 2865120 h 3830320"/>
              <a:gd name="connsiteX70" fmla="*/ 7823200 w 10302240"/>
              <a:gd name="connsiteY70" fmla="*/ 2915920 h 3830320"/>
              <a:gd name="connsiteX71" fmla="*/ 7934960 w 10302240"/>
              <a:gd name="connsiteY71" fmla="*/ 2804160 h 3830320"/>
              <a:gd name="connsiteX72" fmla="*/ 8016240 w 10302240"/>
              <a:gd name="connsiteY72" fmla="*/ 2946400 h 3830320"/>
              <a:gd name="connsiteX73" fmla="*/ 8056880 w 10302240"/>
              <a:gd name="connsiteY73" fmla="*/ 3108960 h 3830320"/>
              <a:gd name="connsiteX74" fmla="*/ 8158480 w 10302240"/>
              <a:gd name="connsiteY74" fmla="*/ 3139440 h 3830320"/>
              <a:gd name="connsiteX75" fmla="*/ 8239760 w 10302240"/>
              <a:gd name="connsiteY75" fmla="*/ 3210560 h 3830320"/>
              <a:gd name="connsiteX76" fmla="*/ 8310880 w 10302240"/>
              <a:gd name="connsiteY76" fmla="*/ 3261360 h 3830320"/>
              <a:gd name="connsiteX77" fmla="*/ 8371840 w 10302240"/>
              <a:gd name="connsiteY77" fmla="*/ 3352800 h 3830320"/>
              <a:gd name="connsiteX78" fmla="*/ 8412480 w 10302240"/>
              <a:gd name="connsiteY78" fmla="*/ 3261360 h 3830320"/>
              <a:gd name="connsiteX79" fmla="*/ 8442960 w 10302240"/>
              <a:gd name="connsiteY79" fmla="*/ 3281680 h 3830320"/>
              <a:gd name="connsiteX80" fmla="*/ 8514080 w 10302240"/>
              <a:gd name="connsiteY80" fmla="*/ 3068320 h 3830320"/>
              <a:gd name="connsiteX81" fmla="*/ 8707120 w 10302240"/>
              <a:gd name="connsiteY81" fmla="*/ 3434080 h 3830320"/>
              <a:gd name="connsiteX82" fmla="*/ 8808720 w 10302240"/>
              <a:gd name="connsiteY82" fmla="*/ 3413760 h 3830320"/>
              <a:gd name="connsiteX83" fmla="*/ 8879840 w 10302240"/>
              <a:gd name="connsiteY83" fmla="*/ 3495040 h 3830320"/>
              <a:gd name="connsiteX84" fmla="*/ 8981440 w 10302240"/>
              <a:gd name="connsiteY84" fmla="*/ 3393440 h 3830320"/>
              <a:gd name="connsiteX85" fmla="*/ 9072880 w 10302240"/>
              <a:gd name="connsiteY85" fmla="*/ 3505200 h 3830320"/>
              <a:gd name="connsiteX86" fmla="*/ 9225280 w 10302240"/>
              <a:gd name="connsiteY86" fmla="*/ 3474720 h 3830320"/>
              <a:gd name="connsiteX87" fmla="*/ 9296400 w 10302240"/>
              <a:gd name="connsiteY87" fmla="*/ 3616960 h 3830320"/>
              <a:gd name="connsiteX88" fmla="*/ 9377680 w 10302240"/>
              <a:gd name="connsiteY88" fmla="*/ 3495040 h 3830320"/>
              <a:gd name="connsiteX89" fmla="*/ 9519920 w 10302240"/>
              <a:gd name="connsiteY89" fmla="*/ 3606800 h 3830320"/>
              <a:gd name="connsiteX90" fmla="*/ 9570720 w 10302240"/>
              <a:gd name="connsiteY90" fmla="*/ 3718560 h 3830320"/>
              <a:gd name="connsiteX91" fmla="*/ 9652000 w 10302240"/>
              <a:gd name="connsiteY91" fmla="*/ 3606800 h 3830320"/>
              <a:gd name="connsiteX92" fmla="*/ 9794240 w 10302240"/>
              <a:gd name="connsiteY92" fmla="*/ 3738880 h 3830320"/>
              <a:gd name="connsiteX93" fmla="*/ 9875520 w 10302240"/>
              <a:gd name="connsiteY93" fmla="*/ 3637280 h 3830320"/>
              <a:gd name="connsiteX94" fmla="*/ 10068560 w 10302240"/>
              <a:gd name="connsiteY94" fmla="*/ 3728720 h 3830320"/>
              <a:gd name="connsiteX95" fmla="*/ 10170160 w 10302240"/>
              <a:gd name="connsiteY95" fmla="*/ 3830320 h 3830320"/>
              <a:gd name="connsiteX96" fmla="*/ 10302240 w 10302240"/>
              <a:gd name="connsiteY96" fmla="*/ 3779520 h 3830320"/>
              <a:gd name="connsiteX97" fmla="*/ 10302240 w 10302240"/>
              <a:gd name="connsiteY97" fmla="*/ 3779520 h 3830320"/>
              <a:gd name="connsiteX0" fmla="*/ 0 w 10302240"/>
              <a:gd name="connsiteY0" fmla="*/ 2733040 h 3830320"/>
              <a:gd name="connsiteX1" fmla="*/ 111760 w 10302240"/>
              <a:gd name="connsiteY1" fmla="*/ 3088640 h 3830320"/>
              <a:gd name="connsiteX2" fmla="*/ 2367280 w 10302240"/>
              <a:gd name="connsiteY2" fmla="*/ 1544320 h 3830320"/>
              <a:gd name="connsiteX3" fmla="*/ 2499360 w 10302240"/>
              <a:gd name="connsiteY3" fmla="*/ 2377440 h 3830320"/>
              <a:gd name="connsiteX4" fmla="*/ 2570480 w 10302240"/>
              <a:gd name="connsiteY4" fmla="*/ 2489200 h 3830320"/>
              <a:gd name="connsiteX5" fmla="*/ 2651760 w 10302240"/>
              <a:gd name="connsiteY5" fmla="*/ 2600960 h 3830320"/>
              <a:gd name="connsiteX6" fmla="*/ 2712720 w 10302240"/>
              <a:gd name="connsiteY6" fmla="*/ 2753360 h 3830320"/>
              <a:gd name="connsiteX7" fmla="*/ 2804160 w 10302240"/>
              <a:gd name="connsiteY7" fmla="*/ 2997200 h 3830320"/>
              <a:gd name="connsiteX8" fmla="*/ 2844800 w 10302240"/>
              <a:gd name="connsiteY8" fmla="*/ 2773680 h 3830320"/>
              <a:gd name="connsiteX9" fmla="*/ 2976880 w 10302240"/>
              <a:gd name="connsiteY9" fmla="*/ 2672080 h 3830320"/>
              <a:gd name="connsiteX10" fmla="*/ 3037840 w 10302240"/>
              <a:gd name="connsiteY10" fmla="*/ 2804160 h 3830320"/>
              <a:gd name="connsiteX11" fmla="*/ 3088640 w 10302240"/>
              <a:gd name="connsiteY11" fmla="*/ 2702560 h 3830320"/>
              <a:gd name="connsiteX12" fmla="*/ 3230880 w 10302240"/>
              <a:gd name="connsiteY12" fmla="*/ 2560320 h 3830320"/>
              <a:gd name="connsiteX13" fmla="*/ 3393440 w 10302240"/>
              <a:gd name="connsiteY13" fmla="*/ 3139440 h 3830320"/>
              <a:gd name="connsiteX14" fmla="*/ 3474720 w 10302240"/>
              <a:gd name="connsiteY14" fmla="*/ 3048000 h 3830320"/>
              <a:gd name="connsiteX15" fmla="*/ 3505200 w 10302240"/>
              <a:gd name="connsiteY15" fmla="*/ 1737360 h 3830320"/>
              <a:gd name="connsiteX16" fmla="*/ 3566160 w 10302240"/>
              <a:gd name="connsiteY16" fmla="*/ 1330960 h 3830320"/>
              <a:gd name="connsiteX17" fmla="*/ 3688080 w 10302240"/>
              <a:gd name="connsiteY17" fmla="*/ 1910080 h 3830320"/>
              <a:gd name="connsiteX18" fmla="*/ 3860800 w 10302240"/>
              <a:gd name="connsiteY18" fmla="*/ 2255520 h 3830320"/>
              <a:gd name="connsiteX19" fmla="*/ 3921760 w 10302240"/>
              <a:gd name="connsiteY19" fmla="*/ 2570480 h 3830320"/>
              <a:gd name="connsiteX20" fmla="*/ 3992880 w 10302240"/>
              <a:gd name="connsiteY20" fmla="*/ 2458720 h 3830320"/>
              <a:gd name="connsiteX21" fmla="*/ 3992880 w 10302240"/>
              <a:gd name="connsiteY21" fmla="*/ 2458720 h 3830320"/>
              <a:gd name="connsiteX22" fmla="*/ 4165600 w 10302240"/>
              <a:gd name="connsiteY22" fmla="*/ 2286000 h 3830320"/>
              <a:gd name="connsiteX23" fmla="*/ 4287520 w 10302240"/>
              <a:gd name="connsiteY23" fmla="*/ 2448560 h 3830320"/>
              <a:gd name="connsiteX24" fmla="*/ 4328160 w 10302240"/>
              <a:gd name="connsiteY24" fmla="*/ 2204720 h 3830320"/>
              <a:gd name="connsiteX25" fmla="*/ 4419600 w 10302240"/>
              <a:gd name="connsiteY25" fmla="*/ 2357120 h 3830320"/>
              <a:gd name="connsiteX26" fmla="*/ 4531360 w 10302240"/>
              <a:gd name="connsiteY26" fmla="*/ 2661920 h 3830320"/>
              <a:gd name="connsiteX27" fmla="*/ 4612640 w 10302240"/>
              <a:gd name="connsiteY27" fmla="*/ 2519680 h 3830320"/>
              <a:gd name="connsiteX28" fmla="*/ 4673600 w 10302240"/>
              <a:gd name="connsiteY28" fmla="*/ 1920240 h 3830320"/>
              <a:gd name="connsiteX29" fmla="*/ 4693920 w 10302240"/>
              <a:gd name="connsiteY29" fmla="*/ 1605280 h 3830320"/>
              <a:gd name="connsiteX30" fmla="*/ 4754880 w 10302240"/>
              <a:gd name="connsiteY30" fmla="*/ 1463040 h 3830320"/>
              <a:gd name="connsiteX31" fmla="*/ 4815840 w 10302240"/>
              <a:gd name="connsiteY31" fmla="*/ 1706880 h 3830320"/>
              <a:gd name="connsiteX32" fmla="*/ 4815840 w 10302240"/>
              <a:gd name="connsiteY32" fmla="*/ 1706880 h 3830320"/>
              <a:gd name="connsiteX33" fmla="*/ 4927600 w 10302240"/>
              <a:gd name="connsiteY33" fmla="*/ 1625600 h 3830320"/>
              <a:gd name="connsiteX34" fmla="*/ 4998720 w 10302240"/>
              <a:gd name="connsiteY34" fmla="*/ 1615440 h 3830320"/>
              <a:gd name="connsiteX35" fmla="*/ 5039360 w 10302240"/>
              <a:gd name="connsiteY35" fmla="*/ 1859280 h 3830320"/>
              <a:gd name="connsiteX36" fmla="*/ 5140960 w 10302240"/>
              <a:gd name="connsiteY36" fmla="*/ 1910080 h 3830320"/>
              <a:gd name="connsiteX37" fmla="*/ 5191760 w 10302240"/>
              <a:gd name="connsiteY37" fmla="*/ 2082800 h 3830320"/>
              <a:gd name="connsiteX38" fmla="*/ 5283200 w 10302240"/>
              <a:gd name="connsiteY38" fmla="*/ 2082800 h 3830320"/>
              <a:gd name="connsiteX39" fmla="*/ 5354320 w 10302240"/>
              <a:gd name="connsiteY39" fmla="*/ 1971040 h 3830320"/>
              <a:gd name="connsiteX40" fmla="*/ 5435600 w 10302240"/>
              <a:gd name="connsiteY40" fmla="*/ 2042160 h 3830320"/>
              <a:gd name="connsiteX41" fmla="*/ 5476240 w 10302240"/>
              <a:gd name="connsiteY41" fmla="*/ 2001520 h 3830320"/>
              <a:gd name="connsiteX42" fmla="*/ 5598160 w 10302240"/>
              <a:gd name="connsiteY42" fmla="*/ 1219200 h 3830320"/>
              <a:gd name="connsiteX43" fmla="*/ 5679440 w 10302240"/>
              <a:gd name="connsiteY43" fmla="*/ 1148080 h 3830320"/>
              <a:gd name="connsiteX44" fmla="*/ 5740400 w 10302240"/>
              <a:gd name="connsiteY44" fmla="*/ 1259840 h 3830320"/>
              <a:gd name="connsiteX45" fmla="*/ 5770880 w 10302240"/>
              <a:gd name="connsiteY45" fmla="*/ 1767840 h 3830320"/>
              <a:gd name="connsiteX46" fmla="*/ 5821680 w 10302240"/>
              <a:gd name="connsiteY46" fmla="*/ 1899920 h 3830320"/>
              <a:gd name="connsiteX47" fmla="*/ 5902960 w 10302240"/>
              <a:gd name="connsiteY47" fmla="*/ 1981200 h 3830320"/>
              <a:gd name="connsiteX48" fmla="*/ 5963920 w 10302240"/>
              <a:gd name="connsiteY48" fmla="*/ 2468880 h 3830320"/>
              <a:gd name="connsiteX49" fmla="*/ 6055360 w 10302240"/>
              <a:gd name="connsiteY49" fmla="*/ 680720 h 3830320"/>
              <a:gd name="connsiteX50" fmla="*/ 6136640 w 10302240"/>
              <a:gd name="connsiteY50" fmla="*/ 436880 h 3830320"/>
              <a:gd name="connsiteX51" fmla="*/ 6197600 w 10302240"/>
              <a:gd name="connsiteY51" fmla="*/ 335280 h 3830320"/>
              <a:gd name="connsiteX52" fmla="*/ 6207760 w 10302240"/>
              <a:gd name="connsiteY52" fmla="*/ 152400 h 3830320"/>
              <a:gd name="connsiteX53" fmla="*/ 6309360 w 10302240"/>
              <a:gd name="connsiteY53" fmla="*/ 0 h 3830320"/>
              <a:gd name="connsiteX54" fmla="*/ 6370320 w 10302240"/>
              <a:gd name="connsiteY54" fmla="*/ 609600 h 3830320"/>
              <a:gd name="connsiteX55" fmla="*/ 6451600 w 10302240"/>
              <a:gd name="connsiteY55" fmla="*/ 650240 h 3830320"/>
              <a:gd name="connsiteX56" fmla="*/ 6471920 w 10302240"/>
              <a:gd name="connsiteY56" fmla="*/ 1341120 h 3830320"/>
              <a:gd name="connsiteX57" fmla="*/ 6624320 w 10302240"/>
              <a:gd name="connsiteY57" fmla="*/ 1615440 h 3830320"/>
              <a:gd name="connsiteX58" fmla="*/ 6776720 w 10302240"/>
              <a:gd name="connsiteY58" fmla="*/ 2092960 h 3830320"/>
              <a:gd name="connsiteX59" fmla="*/ 6878320 w 10302240"/>
              <a:gd name="connsiteY59" fmla="*/ 2204720 h 3830320"/>
              <a:gd name="connsiteX60" fmla="*/ 6949440 w 10302240"/>
              <a:gd name="connsiteY60" fmla="*/ 2397760 h 3830320"/>
              <a:gd name="connsiteX61" fmla="*/ 7040880 w 10302240"/>
              <a:gd name="connsiteY61" fmla="*/ 2428240 h 3830320"/>
              <a:gd name="connsiteX62" fmla="*/ 7193280 w 10302240"/>
              <a:gd name="connsiteY62" fmla="*/ 2600960 h 3830320"/>
              <a:gd name="connsiteX63" fmla="*/ 7264400 w 10302240"/>
              <a:gd name="connsiteY63" fmla="*/ 2743200 h 3830320"/>
              <a:gd name="connsiteX64" fmla="*/ 7345680 w 10302240"/>
              <a:gd name="connsiteY64" fmla="*/ 2489200 h 3830320"/>
              <a:gd name="connsiteX65" fmla="*/ 7457440 w 10302240"/>
              <a:gd name="connsiteY65" fmla="*/ 2743200 h 3830320"/>
              <a:gd name="connsiteX66" fmla="*/ 7528560 w 10302240"/>
              <a:gd name="connsiteY66" fmla="*/ 2804160 h 3830320"/>
              <a:gd name="connsiteX67" fmla="*/ 7569200 w 10302240"/>
              <a:gd name="connsiteY67" fmla="*/ 2804160 h 3830320"/>
              <a:gd name="connsiteX68" fmla="*/ 7731760 w 10302240"/>
              <a:gd name="connsiteY68" fmla="*/ 2865120 h 3830320"/>
              <a:gd name="connsiteX69" fmla="*/ 7823200 w 10302240"/>
              <a:gd name="connsiteY69" fmla="*/ 2915920 h 3830320"/>
              <a:gd name="connsiteX70" fmla="*/ 7934960 w 10302240"/>
              <a:gd name="connsiteY70" fmla="*/ 2804160 h 3830320"/>
              <a:gd name="connsiteX71" fmla="*/ 8016240 w 10302240"/>
              <a:gd name="connsiteY71" fmla="*/ 2946400 h 3830320"/>
              <a:gd name="connsiteX72" fmla="*/ 8056880 w 10302240"/>
              <a:gd name="connsiteY72" fmla="*/ 3108960 h 3830320"/>
              <a:gd name="connsiteX73" fmla="*/ 8158480 w 10302240"/>
              <a:gd name="connsiteY73" fmla="*/ 3139440 h 3830320"/>
              <a:gd name="connsiteX74" fmla="*/ 8239760 w 10302240"/>
              <a:gd name="connsiteY74" fmla="*/ 3210560 h 3830320"/>
              <a:gd name="connsiteX75" fmla="*/ 8310880 w 10302240"/>
              <a:gd name="connsiteY75" fmla="*/ 3261360 h 3830320"/>
              <a:gd name="connsiteX76" fmla="*/ 8371840 w 10302240"/>
              <a:gd name="connsiteY76" fmla="*/ 3352800 h 3830320"/>
              <a:gd name="connsiteX77" fmla="*/ 8412480 w 10302240"/>
              <a:gd name="connsiteY77" fmla="*/ 3261360 h 3830320"/>
              <a:gd name="connsiteX78" fmla="*/ 8442960 w 10302240"/>
              <a:gd name="connsiteY78" fmla="*/ 3281680 h 3830320"/>
              <a:gd name="connsiteX79" fmla="*/ 8514080 w 10302240"/>
              <a:gd name="connsiteY79" fmla="*/ 3068320 h 3830320"/>
              <a:gd name="connsiteX80" fmla="*/ 8707120 w 10302240"/>
              <a:gd name="connsiteY80" fmla="*/ 3434080 h 3830320"/>
              <a:gd name="connsiteX81" fmla="*/ 8808720 w 10302240"/>
              <a:gd name="connsiteY81" fmla="*/ 3413760 h 3830320"/>
              <a:gd name="connsiteX82" fmla="*/ 8879840 w 10302240"/>
              <a:gd name="connsiteY82" fmla="*/ 3495040 h 3830320"/>
              <a:gd name="connsiteX83" fmla="*/ 8981440 w 10302240"/>
              <a:gd name="connsiteY83" fmla="*/ 3393440 h 3830320"/>
              <a:gd name="connsiteX84" fmla="*/ 9072880 w 10302240"/>
              <a:gd name="connsiteY84" fmla="*/ 3505200 h 3830320"/>
              <a:gd name="connsiteX85" fmla="*/ 9225280 w 10302240"/>
              <a:gd name="connsiteY85" fmla="*/ 3474720 h 3830320"/>
              <a:gd name="connsiteX86" fmla="*/ 9296400 w 10302240"/>
              <a:gd name="connsiteY86" fmla="*/ 3616960 h 3830320"/>
              <a:gd name="connsiteX87" fmla="*/ 9377680 w 10302240"/>
              <a:gd name="connsiteY87" fmla="*/ 3495040 h 3830320"/>
              <a:gd name="connsiteX88" fmla="*/ 9519920 w 10302240"/>
              <a:gd name="connsiteY88" fmla="*/ 3606800 h 3830320"/>
              <a:gd name="connsiteX89" fmla="*/ 9570720 w 10302240"/>
              <a:gd name="connsiteY89" fmla="*/ 3718560 h 3830320"/>
              <a:gd name="connsiteX90" fmla="*/ 9652000 w 10302240"/>
              <a:gd name="connsiteY90" fmla="*/ 3606800 h 3830320"/>
              <a:gd name="connsiteX91" fmla="*/ 9794240 w 10302240"/>
              <a:gd name="connsiteY91" fmla="*/ 3738880 h 3830320"/>
              <a:gd name="connsiteX92" fmla="*/ 9875520 w 10302240"/>
              <a:gd name="connsiteY92" fmla="*/ 3637280 h 3830320"/>
              <a:gd name="connsiteX93" fmla="*/ 10068560 w 10302240"/>
              <a:gd name="connsiteY93" fmla="*/ 3728720 h 3830320"/>
              <a:gd name="connsiteX94" fmla="*/ 10170160 w 10302240"/>
              <a:gd name="connsiteY94" fmla="*/ 3830320 h 3830320"/>
              <a:gd name="connsiteX95" fmla="*/ 10302240 w 10302240"/>
              <a:gd name="connsiteY95" fmla="*/ 3779520 h 3830320"/>
              <a:gd name="connsiteX96" fmla="*/ 10302240 w 10302240"/>
              <a:gd name="connsiteY96" fmla="*/ 3779520 h 3830320"/>
              <a:gd name="connsiteX0" fmla="*/ 0 w 10302240"/>
              <a:gd name="connsiteY0" fmla="*/ 2733040 h 3830320"/>
              <a:gd name="connsiteX1" fmla="*/ 111760 w 10302240"/>
              <a:gd name="connsiteY1" fmla="*/ 3088640 h 3830320"/>
              <a:gd name="connsiteX2" fmla="*/ 2499360 w 10302240"/>
              <a:gd name="connsiteY2" fmla="*/ 2377440 h 3830320"/>
              <a:gd name="connsiteX3" fmla="*/ 2570480 w 10302240"/>
              <a:gd name="connsiteY3" fmla="*/ 2489200 h 3830320"/>
              <a:gd name="connsiteX4" fmla="*/ 2651760 w 10302240"/>
              <a:gd name="connsiteY4" fmla="*/ 2600960 h 3830320"/>
              <a:gd name="connsiteX5" fmla="*/ 2712720 w 10302240"/>
              <a:gd name="connsiteY5" fmla="*/ 2753360 h 3830320"/>
              <a:gd name="connsiteX6" fmla="*/ 2804160 w 10302240"/>
              <a:gd name="connsiteY6" fmla="*/ 2997200 h 3830320"/>
              <a:gd name="connsiteX7" fmla="*/ 2844800 w 10302240"/>
              <a:gd name="connsiteY7" fmla="*/ 2773680 h 3830320"/>
              <a:gd name="connsiteX8" fmla="*/ 2976880 w 10302240"/>
              <a:gd name="connsiteY8" fmla="*/ 2672080 h 3830320"/>
              <a:gd name="connsiteX9" fmla="*/ 3037840 w 10302240"/>
              <a:gd name="connsiteY9" fmla="*/ 2804160 h 3830320"/>
              <a:gd name="connsiteX10" fmla="*/ 3088640 w 10302240"/>
              <a:gd name="connsiteY10" fmla="*/ 2702560 h 3830320"/>
              <a:gd name="connsiteX11" fmla="*/ 3230880 w 10302240"/>
              <a:gd name="connsiteY11" fmla="*/ 2560320 h 3830320"/>
              <a:gd name="connsiteX12" fmla="*/ 3393440 w 10302240"/>
              <a:gd name="connsiteY12" fmla="*/ 3139440 h 3830320"/>
              <a:gd name="connsiteX13" fmla="*/ 3474720 w 10302240"/>
              <a:gd name="connsiteY13" fmla="*/ 3048000 h 3830320"/>
              <a:gd name="connsiteX14" fmla="*/ 3505200 w 10302240"/>
              <a:gd name="connsiteY14" fmla="*/ 1737360 h 3830320"/>
              <a:gd name="connsiteX15" fmla="*/ 3566160 w 10302240"/>
              <a:gd name="connsiteY15" fmla="*/ 1330960 h 3830320"/>
              <a:gd name="connsiteX16" fmla="*/ 3688080 w 10302240"/>
              <a:gd name="connsiteY16" fmla="*/ 1910080 h 3830320"/>
              <a:gd name="connsiteX17" fmla="*/ 3860800 w 10302240"/>
              <a:gd name="connsiteY17" fmla="*/ 2255520 h 3830320"/>
              <a:gd name="connsiteX18" fmla="*/ 3921760 w 10302240"/>
              <a:gd name="connsiteY18" fmla="*/ 2570480 h 3830320"/>
              <a:gd name="connsiteX19" fmla="*/ 3992880 w 10302240"/>
              <a:gd name="connsiteY19" fmla="*/ 2458720 h 3830320"/>
              <a:gd name="connsiteX20" fmla="*/ 3992880 w 10302240"/>
              <a:gd name="connsiteY20" fmla="*/ 2458720 h 3830320"/>
              <a:gd name="connsiteX21" fmla="*/ 4165600 w 10302240"/>
              <a:gd name="connsiteY21" fmla="*/ 2286000 h 3830320"/>
              <a:gd name="connsiteX22" fmla="*/ 4287520 w 10302240"/>
              <a:gd name="connsiteY22" fmla="*/ 2448560 h 3830320"/>
              <a:gd name="connsiteX23" fmla="*/ 4328160 w 10302240"/>
              <a:gd name="connsiteY23" fmla="*/ 2204720 h 3830320"/>
              <a:gd name="connsiteX24" fmla="*/ 4419600 w 10302240"/>
              <a:gd name="connsiteY24" fmla="*/ 2357120 h 3830320"/>
              <a:gd name="connsiteX25" fmla="*/ 4531360 w 10302240"/>
              <a:gd name="connsiteY25" fmla="*/ 2661920 h 3830320"/>
              <a:gd name="connsiteX26" fmla="*/ 4612640 w 10302240"/>
              <a:gd name="connsiteY26" fmla="*/ 2519680 h 3830320"/>
              <a:gd name="connsiteX27" fmla="*/ 4673600 w 10302240"/>
              <a:gd name="connsiteY27" fmla="*/ 1920240 h 3830320"/>
              <a:gd name="connsiteX28" fmla="*/ 4693920 w 10302240"/>
              <a:gd name="connsiteY28" fmla="*/ 1605280 h 3830320"/>
              <a:gd name="connsiteX29" fmla="*/ 4754880 w 10302240"/>
              <a:gd name="connsiteY29" fmla="*/ 1463040 h 3830320"/>
              <a:gd name="connsiteX30" fmla="*/ 4815840 w 10302240"/>
              <a:gd name="connsiteY30" fmla="*/ 1706880 h 3830320"/>
              <a:gd name="connsiteX31" fmla="*/ 4815840 w 10302240"/>
              <a:gd name="connsiteY31" fmla="*/ 1706880 h 3830320"/>
              <a:gd name="connsiteX32" fmla="*/ 4927600 w 10302240"/>
              <a:gd name="connsiteY32" fmla="*/ 1625600 h 3830320"/>
              <a:gd name="connsiteX33" fmla="*/ 4998720 w 10302240"/>
              <a:gd name="connsiteY33" fmla="*/ 1615440 h 3830320"/>
              <a:gd name="connsiteX34" fmla="*/ 5039360 w 10302240"/>
              <a:gd name="connsiteY34" fmla="*/ 1859280 h 3830320"/>
              <a:gd name="connsiteX35" fmla="*/ 5140960 w 10302240"/>
              <a:gd name="connsiteY35" fmla="*/ 1910080 h 3830320"/>
              <a:gd name="connsiteX36" fmla="*/ 5191760 w 10302240"/>
              <a:gd name="connsiteY36" fmla="*/ 2082800 h 3830320"/>
              <a:gd name="connsiteX37" fmla="*/ 5283200 w 10302240"/>
              <a:gd name="connsiteY37" fmla="*/ 2082800 h 3830320"/>
              <a:gd name="connsiteX38" fmla="*/ 5354320 w 10302240"/>
              <a:gd name="connsiteY38" fmla="*/ 1971040 h 3830320"/>
              <a:gd name="connsiteX39" fmla="*/ 5435600 w 10302240"/>
              <a:gd name="connsiteY39" fmla="*/ 2042160 h 3830320"/>
              <a:gd name="connsiteX40" fmla="*/ 5476240 w 10302240"/>
              <a:gd name="connsiteY40" fmla="*/ 2001520 h 3830320"/>
              <a:gd name="connsiteX41" fmla="*/ 5598160 w 10302240"/>
              <a:gd name="connsiteY41" fmla="*/ 1219200 h 3830320"/>
              <a:gd name="connsiteX42" fmla="*/ 5679440 w 10302240"/>
              <a:gd name="connsiteY42" fmla="*/ 1148080 h 3830320"/>
              <a:gd name="connsiteX43" fmla="*/ 5740400 w 10302240"/>
              <a:gd name="connsiteY43" fmla="*/ 1259840 h 3830320"/>
              <a:gd name="connsiteX44" fmla="*/ 5770880 w 10302240"/>
              <a:gd name="connsiteY44" fmla="*/ 1767840 h 3830320"/>
              <a:gd name="connsiteX45" fmla="*/ 5821680 w 10302240"/>
              <a:gd name="connsiteY45" fmla="*/ 1899920 h 3830320"/>
              <a:gd name="connsiteX46" fmla="*/ 5902960 w 10302240"/>
              <a:gd name="connsiteY46" fmla="*/ 1981200 h 3830320"/>
              <a:gd name="connsiteX47" fmla="*/ 5963920 w 10302240"/>
              <a:gd name="connsiteY47" fmla="*/ 2468880 h 3830320"/>
              <a:gd name="connsiteX48" fmla="*/ 6055360 w 10302240"/>
              <a:gd name="connsiteY48" fmla="*/ 680720 h 3830320"/>
              <a:gd name="connsiteX49" fmla="*/ 6136640 w 10302240"/>
              <a:gd name="connsiteY49" fmla="*/ 436880 h 3830320"/>
              <a:gd name="connsiteX50" fmla="*/ 6197600 w 10302240"/>
              <a:gd name="connsiteY50" fmla="*/ 335280 h 3830320"/>
              <a:gd name="connsiteX51" fmla="*/ 6207760 w 10302240"/>
              <a:gd name="connsiteY51" fmla="*/ 152400 h 3830320"/>
              <a:gd name="connsiteX52" fmla="*/ 6309360 w 10302240"/>
              <a:gd name="connsiteY52" fmla="*/ 0 h 3830320"/>
              <a:gd name="connsiteX53" fmla="*/ 6370320 w 10302240"/>
              <a:gd name="connsiteY53" fmla="*/ 609600 h 3830320"/>
              <a:gd name="connsiteX54" fmla="*/ 6451600 w 10302240"/>
              <a:gd name="connsiteY54" fmla="*/ 650240 h 3830320"/>
              <a:gd name="connsiteX55" fmla="*/ 6471920 w 10302240"/>
              <a:gd name="connsiteY55" fmla="*/ 1341120 h 3830320"/>
              <a:gd name="connsiteX56" fmla="*/ 6624320 w 10302240"/>
              <a:gd name="connsiteY56" fmla="*/ 1615440 h 3830320"/>
              <a:gd name="connsiteX57" fmla="*/ 6776720 w 10302240"/>
              <a:gd name="connsiteY57" fmla="*/ 2092960 h 3830320"/>
              <a:gd name="connsiteX58" fmla="*/ 6878320 w 10302240"/>
              <a:gd name="connsiteY58" fmla="*/ 2204720 h 3830320"/>
              <a:gd name="connsiteX59" fmla="*/ 6949440 w 10302240"/>
              <a:gd name="connsiteY59" fmla="*/ 2397760 h 3830320"/>
              <a:gd name="connsiteX60" fmla="*/ 7040880 w 10302240"/>
              <a:gd name="connsiteY60" fmla="*/ 2428240 h 3830320"/>
              <a:gd name="connsiteX61" fmla="*/ 7193280 w 10302240"/>
              <a:gd name="connsiteY61" fmla="*/ 2600960 h 3830320"/>
              <a:gd name="connsiteX62" fmla="*/ 7264400 w 10302240"/>
              <a:gd name="connsiteY62" fmla="*/ 2743200 h 3830320"/>
              <a:gd name="connsiteX63" fmla="*/ 7345680 w 10302240"/>
              <a:gd name="connsiteY63" fmla="*/ 2489200 h 3830320"/>
              <a:gd name="connsiteX64" fmla="*/ 7457440 w 10302240"/>
              <a:gd name="connsiteY64" fmla="*/ 2743200 h 3830320"/>
              <a:gd name="connsiteX65" fmla="*/ 7528560 w 10302240"/>
              <a:gd name="connsiteY65" fmla="*/ 2804160 h 3830320"/>
              <a:gd name="connsiteX66" fmla="*/ 7569200 w 10302240"/>
              <a:gd name="connsiteY66" fmla="*/ 2804160 h 3830320"/>
              <a:gd name="connsiteX67" fmla="*/ 7731760 w 10302240"/>
              <a:gd name="connsiteY67" fmla="*/ 2865120 h 3830320"/>
              <a:gd name="connsiteX68" fmla="*/ 7823200 w 10302240"/>
              <a:gd name="connsiteY68" fmla="*/ 2915920 h 3830320"/>
              <a:gd name="connsiteX69" fmla="*/ 7934960 w 10302240"/>
              <a:gd name="connsiteY69" fmla="*/ 2804160 h 3830320"/>
              <a:gd name="connsiteX70" fmla="*/ 8016240 w 10302240"/>
              <a:gd name="connsiteY70" fmla="*/ 2946400 h 3830320"/>
              <a:gd name="connsiteX71" fmla="*/ 8056880 w 10302240"/>
              <a:gd name="connsiteY71" fmla="*/ 3108960 h 3830320"/>
              <a:gd name="connsiteX72" fmla="*/ 8158480 w 10302240"/>
              <a:gd name="connsiteY72" fmla="*/ 3139440 h 3830320"/>
              <a:gd name="connsiteX73" fmla="*/ 8239760 w 10302240"/>
              <a:gd name="connsiteY73" fmla="*/ 3210560 h 3830320"/>
              <a:gd name="connsiteX74" fmla="*/ 8310880 w 10302240"/>
              <a:gd name="connsiteY74" fmla="*/ 3261360 h 3830320"/>
              <a:gd name="connsiteX75" fmla="*/ 8371840 w 10302240"/>
              <a:gd name="connsiteY75" fmla="*/ 3352800 h 3830320"/>
              <a:gd name="connsiteX76" fmla="*/ 8412480 w 10302240"/>
              <a:gd name="connsiteY76" fmla="*/ 3261360 h 3830320"/>
              <a:gd name="connsiteX77" fmla="*/ 8442960 w 10302240"/>
              <a:gd name="connsiteY77" fmla="*/ 3281680 h 3830320"/>
              <a:gd name="connsiteX78" fmla="*/ 8514080 w 10302240"/>
              <a:gd name="connsiteY78" fmla="*/ 3068320 h 3830320"/>
              <a:gd name="connsiteX79" fmla="*/ 8707120 w 10302240"/>
              <a:gd name="connsiteY79" fmla="*/ 3434080 h 3830320"/>
              <a:gd name="connsiteX80" fmla="*/ 8808720 w 10302240"/>
              <a:gd name="connsiteY80" fmla="*/ 3413760 h 3830320"/>
              <a:gd name="connsiteX81" fmla="*/ 8879840 w 10302240"/>
              <a:gd name="connsiteY81" fmla="*/ 3495040 h 3830320"/>
              <a:gd name="connsiteX82" fmla="*/ 8981440 w 10302240"/>
              <a:gd name="connsiteY82" fmla="*/ 3393440 h 3830320"/>
              <a:gd name="connsiteX83" fmla="*/ 9072880 w 10302240"/>
              <a:gd name="connsiteY83" fmla="*/ 3505200 h 3830320"/>
              <a:gd name="connsiteX84" fmla="*/ 9225280 w 10302240"/>
              <a:gd name="connsiteY84" fmla="*/ 3474720 h 3830320"/>
              <a:gd name="connsiteX85" fmla="*/ 9296400 w 10302240"/>
              <a:gd name="connsiteY85" fmla="*/ 3616960 h 3830320"/>
              <a:gd name="connsiteX86" fmla="*/ 9377680 w 10302240"/>
              <a:gd name="connsiteY86" fmla="*/ 3495040 h 3830320"/>
              <a:gd name="connsiteX87" fmla="*/ 9519920 w 10302240"/>
              <a:gd name="connsiteY87" fmla="*/ 3606800 h 3830320"/>
              <a:gd name="connsiteX88" fmla="*/ 9570720 w 10302240"/>
              <a:gd name="connsiteY88" fmla="*/ 3718560 h 3830320"/>
              <a:gd name="connsiteX89" fmla="*/ 9652000 w 10302240"/>
              <a:gd name="connsiteY89" fmla="*/ 3606800 h 3830320"/>
              <a:gd name="connsiteX90" fmla="*/ 9794240 w 10302240"/>
              <a:gd name="connsiteY90" fmla="*/ 3738880 h 3830320"/>
              <a:gd name="connsiteX91" fmla="*/ 9875520 w 10302240"/>
              <a:gd name="connsiteY91" fmla="*/ 3637280 h 3830320"/>
              <a:gd name="connsiteX92" fmla="*/ 10068560 w 10302240"/>
              <a:gd name="connsiteY92" fmla="*/ 3728720 h 3830320"/>
              <a:gd name="connsiteX93" fmla="*/ 10170160 w 10302240"/>
              <a:gd name="connsiteY93" fmla="*/ 3830320 h 3830320"/>
              <a:gd name="connsiteX94" fmla="*/ 10302240 w 10302240"/>
              <a:gd name="connsiteY94" fmla="*/ 3779520 h 3830320"/>
              <a:gd name="connsiteX95" fmla="*/ 10302240 w 10302240"/>
              <a:gd name="connsiteY95" fmla="*/ 3779520 h 3830320"/>
              <a:gd name="connsiteX0" fmla="*/ 0 w 10302240"/>
              <a:gd name="connsiteY0" fmla="*/ 2733040 h 3830320"/>
              <a:gd name="connsiteX1" fmla="*/ 111760 w 10302240"/>
              <a:gd name="connsiteY1" fmla="*/ 3088640 h 3830320"/>
              <a:gd name="connsiteX2" fmla="*/ 2570480 w 10302240"/>
              <a:gd name="connsiteY2" fmla="*/ 2489200 h 3830320"/>
              <a:gd name="connsiteX3" fmla="*/ 2651760 w 10302240"/>
              <a:gd name="connsiteY3" fmla="*/ 2600960 h 3830320"/>
              <a:gd name="connsiteX4" fmla="*/ 2712720 w 10302240"/>
              <a:gd name="connsiteY4" fmla="*/ 2753360 h 3830320"/>
              <a:gd name="connsiteX5" fmla="*/ 2804160 w 10302240"/>
              <a:gd name="connsiteY5" fmla="*/ 2997200 h 3830320"/>
              <a:gd name="connsiteX6" fmla="*/ 2844800 w 10302240"/>
              <a:gd name="connsiteY6" fmla="*/ 2773680 h 3830320"/>
              <a:gd name="connsiteX7" fmla="*/ 2976880 w 10302240"/>
              <a:gd name="connsiteY7" fmla="*/ 2672080 h 3830320"/>
              <a:gd name="connsiteX8" fmla="*/ 3037840 w 10302240"/>
              <a:gd name="connsiteY8" fmla="*/ 2804160 h 3830320"/>
              <a:gd name="connsiteX9" fmla="*/ 3088640 w 10302240"/>
              <a:gd name="connsiteY9" fmla="*/ 2702560 h 3830320"/>
              <a:gd name="connsiteX10" fmla="*/ 3230880 w 10302240"/>
              <a:gd name="connsiteY10" fmla="*/ 2560320 h 3830320"/>
              <a:gd name="connsiteX11" fmla="*/ 3393440 w 10302240"/>
              <a:gd name="connsiteY11" fmla="*/ 3139440 h 3830320"/>
              <a:gd name="connsiteX12" fmla="*/ 3474720 w 10302240"/>
              <a:gd name="connsiteY12" fmla="*/ 3048000 h 3830320"/>
              <a:gd name="connsiteX13" fmla="*/ 3505200 w 10302240"/>
              <a:gd name="connsiteY13" fmla="*/ 1737360 h 3830320"/>
              <a:gd name="connsiteX14" fmla="*/ 3566160 w 10302240"/>
              <a:gd name="connsiteY14" fmla="*/ 1330960 h 3830320"/>
              <a:gd name="connsiteX15" fmla="*/ 3688080 w 10302240"/>
              <a:gd name="connsiteY15" fmla="*/ 1910080 h 3830320"/>
              <a:gd name="connsiteX16" fmla="*/ 3860800 w 10302240"/>
              <a:gd name="connsiteY16" fmla="*/ 2255520 h 3830320"/>
              <a:gd name="connsiteX17" fmla="*/ 3921760 w 10302240"/>
              <a:gd name="connsiteY17" fmla="*/ 2570480 h 3830320"/>
              <a:gd name="connsiteX18" fmla="*/ 3992880 w 10302240"/>
              <a:gd name="connsiteY18" fmla="*/ 2458720 h 3830320"/>
              <a:gd name="connsiteX19" fmla="*/ 3992880 w 10302240"/>
              <a:gd name="connsiteY19" fmla="*/ 2458720 h 3830320"/>
              <a:gd name="connsiteX20" fmla="*/ 4165600 w 10302240"/>
              <a:gd name="connsiteY20" fmla="*/ 2286000 h 3830320"/>
              <a:gd name="connsiteX21" fmla="*/ 4287520 w 10302240"/>
              <a:gd name="connsiteY21" fmla="*/ 2448560 h 3830320"/>
              <a:gd name="connsiteX22" fmla="*/ 4328160 w 10302240"/>
              <a:gd name="connsiteY22" fmla="*/ 2204720 h 3830320"/>
              <a:gd name="connsiteX23" fmla="*/ 4419600 w 10302240"/>
              <a:gd name="connsiteY23" fmla="*/ 2357120 h 3830320"/>
              <a:gd name="connsiteX24" fmla="*/ 4531360 w 10302240"/>
              <a:gd name="connsiteY24" fmla="*/ 2661920 h 3830320"/>
              <a:gd name="connsiteX25" fmla="*/ 4612640 w 10302240"/>
              <a:gd name="connsiteY25" fmla="*/ 2519680 h 3830320"/>
              <a:gd name="connsiteX26" fmla="*/ 4673600 w 10302240"/>
              <a:gd name="connsiteY26" fmla="*/ 1920240 h 3830320"/>
              <a:gd name="connsiteX27" fmla="*/ 4693920 w 10302240"/>
              <a:gd name="connsiteY27" fmla="*/ 1605280 h 3830320"/>
              <a:gd name="connsiteX28" fmla="*/ 4754880 w 10302240"/>
              <a:gd name="connsiteY28" fmla="*/ 1463040 h 3830320"/>
              <a:gd name="connsiteX29" fmla="*/ 4815840 w 10302240"/>
              <a:gd name="connsiteY29" fmla="*/ 1706880 h 3830320"/>
              <a:gd name="connsiteX30" fmla="*/ 4815840 w 10302240"/>
              <a:gd name="connsiteY30" fmla="*/ 1706880 h 3830320"/>
              <a:gd name="connsiteX31" fmla="*/ 4927600 w 10302240"/>
              <a:gd name="connsiteY31" fmla="*/ 1625600 h 3830320"/>
              <a:gd name="connsiteX32" fmla="*/ 4998720 w 10302240"/>
              <a:gd name="connsiteY32" fmla="*/ 1615440 h 3830320"/>
              <a:gd name="connsiteX33" fmla="*/ 5039360 w 10302240"/>
              <a:gd name="connsiteY33" fmla="*/ 1859280 h 3830320"/>
              <a:gd name="connsiteX34" fmla="*/ 5140960 w 10302240"/>
              <a:gd name="connsiteY34" fmla="*/ 1910080 h 3830320"/>
              <a:gd name="connsiteX35" fmla="*/ 5191760 w 10302240"/>
              <a:gd name="connsiteY35" fmla="*/ 2082800 h 3830320"/>
              <a:gd name="connsiteX36" fmla="*/ 5283200 w 10302240"/>
              <a:gd name="connsiteY36" fmla="*/ 2082800 h 3830320"/>
              <a:gd name="connsiteX37" fmla="*/ 5354320 w 10302240"/>
              <a:gd name="connsiteY37" fmla="*/ 1971040 h 3830320"/>
              <a:gd name="connsiteX38" fmla="*/ 5435600 w 10302240"/>
              <a:gd name="connsiteY38" fmla="*/ 2042160 h 3830320"/>
              <a:gd name="connsiteX39" fmla="*/ 5476240 w 10302240"/>
              <a:gd name="connsiteY39" fmla="*/ 2001520 h 3830320"/>
              <a:gd name="connsiteX40" fmla="*/ 5598160 w 10302240"/>
              <a:gd name="connsiteY40" fmla="*/ 1219200 h 3830320"/>
              <a:gd name="connsiteX41" fmla="*/ 5679440 w 10302240"/>
              <a:gd name="connsiteY41" fmla="*/ 1148080 h 3830320"/>
              <a:gd name="connsiteX42" fmla="*/ 5740400 w 10302240"/>
              <a:gd name="connsiteY42" fmla="*/ 1259840 h 3830320"/>
              <a:gd name="connsiteX43" fmla="*/ 5770880 w 10302240"/>
              <a:gd name="connsiteY43" fmla="*/ 1767840 h 3830320"/>
              <a:gd name="connsiteX44" fmla="*/ 5821680 w 10302240"/>
              <a:gd name="connsiteY44" fmla="*/ 1899920 h 3830320"/>
              <a:gd name="connsiteX45" fmla="*/ 5902960 w 10302240"/>
              <a:gd name="connsiteY45" fmla="*/ 1981200 h 3830320"/>
              <a:gd name="connsiteX46" fmla="*/ 5963920 w 10302240"/>
              <a:gd name="connsiteY46" fmla="*/ 2468880 h 3830320"/>
              <a:gd name="connsiteX47" fmla="*/ 6055360 w 10302240"/>
              <a:gd name="connsiteY47" fmla="*/ 680720 h 3830320"/>
              <a:gd name="connsiteX48" fmla="*/ 6136640 w 10302240"/>
              <a:gd name="connsiteY48" fmla="*/ 436880 h 3830320"/>
              <a:gd name="connsiteX49" fmla="*/ 6197600 w 10302240"/>
              <a:gd name="connsiteY49" fmla="*/ 335280 h 3830320"/>
              <a:gd name="connsiteX50" fmla="*/ 6207760 w 10302240"/>
              <a:gd name="connsiteY50" fmla="*/ 152400 h 3830320"/>
              <a:gd name="connsiteX51" fmla="*/ 6309360 w 10302240"/>
              <a:gd name="connsiteY51" fmla="*/ 0 h 3830320"/>
              <a:gd name="connsiteX52" fmla="*/ 6370320 w 10302240"/>
              <a:gd name="connsiteY52" fmla="*/ 609600 h 3830320"/>
              <a:gd name="connsiteX53" fmla="*/ 6451600 w 10302240"/>
              <a:gd name="connsiteY53" fmla="*/ 650240 h 3830320"/>
              <a:gd name="connsiteX54" fmla="*/ 6471920 w 10302240"/>
              <a:gd name="connsiteY54" fmla="*/ 1341120 h 3830320"/>
              <a:gd name="connsiteX55" fmla="*/ 6624320 w 10302240"/>
              <a:gd name="connsiteY55" fmla="*/ 1615440 h 3830320"/>
              <a:gd name="connsiteX56" fmla="*/ 6776720 w 10302240"/>
              <a:gd name="connsiteY56" fmla="*/ 2092960 h 3830320"/>
              <a:gd name="connsiteX57" fmla="*/ 6878320 w 10302240"/>
              <a:gd name="connsiteY57" fmla="*/ 2204720 h 3830320"/>
              <a:gd name="connsiteX58" fmla="*/ 6949440 w 10302240"/>
              <a:gd name="connsiteY58" fmla="*/ 2397760 h 3830320"/>
              <a:gd name="connsiteX59" fmla="*/ 7040880 w 10302240"/>
              <a:gd name="connsiteY59" fmla="*/ 2428240 h 3830320"/>
              <a:gd name="connsiteX60" fmla="*/ 7193280 w 10302240"/>
              <a:gd name="connsiteY60" fmla="*/ 2600960 h 3830320"/>
              <a:gd name="connsiteX61" fmla="*/ 7264400 w 10302240"/>
              <a:gd name="connsiteY61" fmla="*/ 2743200 h 3830320"/>
              <a:gd name="connsiteX62" fmla="*/ 7345680 w 10302240"/>
              <a:gd name="connsiteY62" fmla="*/ 2489200 h 3830320"/>
              <a:gd name="connsiteX63" fmla="*/ 7457440 w 10302240"/>
              <a:gd name="connsiteY63" fmla="*/ 2743200 h 3830320"/>
              <a:gd name="connsiteX64" fmla="*/ 7528560 w 10302240"/>
              <a:gd name="connsiteY64" fmla="*/ 2804160 h 3830320"/>
              <a:gd name="connsiteX65" fmla="*/ 7569200 w 10302240"/>
              <a:gd name="connsiteY65" fmla="*/ 2804160 h 3830320"/>
              <a:gd name="connsiteX66" fmla="*/ 7731760 w 10302240"/>
              <a:gd name="connsiteY66" fmla="*/ 2865120 h 3830320"/>
              <a:gd name="connsiteX67" fmla="*/ 7823200 w 10302240"/>
              <a:gd name="connsiteY67" fmla="*/ 2915920 h 3830320"/>
              <a:gd name="connsiteX68" fmla="*/ 7934960 w 10302240"/>
              <a:gd name="connsiteY68" fmla="*/ 2804160 h 3830320"/>
              <a:gd name="connsiteX69" fmla="*/ 8016240 w 10302240"/>
              <a:gd name="connsiteY69" fmla="*/ 2946400 h 3830320"/>
              <a:gd name="connsiteX70" fmla="*/ 8056880 w 10302240"/>
              <a:gd name="connsiteY70" fmla="*/ 3108960 h 3830320"/>
              <a:gd name="connsiteX71" fmla="*/ 8158480 w 10302240"/>
              <a:gd name="connsiteY71" fmla="*/ 3139440 h 3830320"/>
              <a:gd name="connsiteX72" fmla="*/ 8239760 w 10302240"/>
              <a:gd name="connsiteY72" fmla="*/ 3210560 h 3830320"/>
              <a:gd name="connsiteX73" fmla="*/ 8310880 w 10302240"/>
              <a:gd name="connsiteY73" fmla="*/ 3261360 h 3830320"/>
              <a:gd name="connsiteX74" fmla="*/ 8371840 w 10302240"/>
              <a:gd name="connsiteY74" fmla="*/ 3352800 h 3830320"/>
              <a:gd name="connsiteX75" fmla="*/ 8412480 w 10302240"/>
              <a:gd name="connsiteY75" fmla="*/ 3261360 h 3830320"/>
              <a:gd name="connsiteX76" fmla="*/ 8442960 w 10302240"/>
              <a:gd name="connsiteY76" fmla="*/ 3281680 h 3830320"/>
              <a:gd name="connsiteX77" fmla="*/ 8514080 w 10302240"/>
              <a:gd name="connsiteY77" fmla="*/ 3068320 h 3830320"/>
              <a:gd name="connsiteX78" fmla="*/ 8707120 w 10302240"/>
              <a:gd name="connsiteY78" fmla="*/ 3434080 h 3830320"/>
              <a:gd name="connsiteX79" fmla="*/ 8808720 w 10302240"/>
              <a:gd name="connsiteY79" fmla="*/ 3413760 h 3830320"/>
              <a:gd name="connsiteX80" fmla="*/ 8879840 w 10302240"/>
              <a:gd name="connsiteY80" fmla="*/ 3495040 h 3830320"/>
              <a:gd name="connsiteX81" fmla="*/ 8981440 w 10302240"/>
              <a:gd name="connsiteY81" fmla="*/ 3393440 h 3830320"/>
              <a:gd name="connsiteX82" fmla="*/ 9072880 w 10302240"/>
              <a:gd name="connsiteY82" fmla="*/ 3505200 h 3830320"/>
              <a:gd name="connsiteX83" fmla="*/ 9225280 w 10302240"/>
              <a:gd name="connsiteY83" fmla="*/ 3474720 h 3830320"/>
              <a:gd name="connsiteX84" fmla="*/ 9296400 w 10302240"/>
              <a:gd name="connsiteY84" fmla="*/ 3616960 h 3830320"/>
              <a:gd name="connsiteX85" fmla="*/ 9377680 w 10302240"/>
              <a:gd name="connsiteY85" fmla="*/ 3495040 h 3830320"/>
              <a:gd name="connsiteX86" fmla="*/ 9519920 w 10302240"/>
              <a:gd name="connsiteY86" fmla="*/ 3606800 h 3830320"/>
              <a:gd name="connsiteX87" fmla="*/ 9570720 w 10302240"/>
              <a:gd name="connsiteY87" fmla="*/ 3718560 h 3830320"/>
              <a:gd name="connsiteX88" fmla="*/ 9652000 w 10302240"/>
              <a:gd name="connsiteY88" fmla="*/ 3606800 h 3830320"/>
              <a:gd name="connsiteX89" fmla="*/ 9794240 w 10302240"/>
              <a:gd name="connsiteY89" fmla="*/ 3738880 h 3830320"/>
              <a:gd name="connsiteX90" fmla="*/ 9875520 w 10302240"/>
              <a:gd name="connsiteY90" fmla="*/ 3637280 h 3830320"/>
              <a:gd name="connsiteX91" fmla="*/ 10068560 w 10302240"/>
              <a:gd name="connsiteY91" fmla="*/ 3728720 h 3830320"/>
              <a:gd name="connsiteX92" fmla="*/ 10170160 w 10302240"/>
              <a:gd name="connsiteY92" fmla="*/ 3830320 h 3830320"/>
              <a:gd name="connsiteX93" fmla="*/ 10302240 w 10302240"/>
              <a:gd name="connsiteY93" fmla="*/ 3779520 h 3830320"/>
              <a:gd name="connsiteX94" fmla="*/ 10302240 w 10302240"/>
              <a:gd name="connsiteY94" fmla="*/ 3779520 h 3830320"/>
              <a:gd name="connsiteX0" fmla="*/ 0 w 10302240"/>
              <a:gd name="connsiteY0" fmla="*/ 2733040 h 3830320"/>
              <a:gd name="connsiteX1" fmla="*/ 111760 w 10302240"/>
              <a:gd name="connsiteY1" fmla="*/ 3088640 h 3830320"/>
              <a:gd name="connsiteX2" fmla="*/ 2651760 w 10302240"/>
              <a:gd name="connsiteY2" fmla="*/ 2600960 h 3830320"/>
              <a:gd name="connsiteX3" fmla="*/ 2712720 w 10302240"/>
              <a:gd name="connsiteY3" fmla="*/ 2753360 h 3830320"/>
              <a:gd name="connsiteX4" fmla="*/ 2804160 w 10302240"/>
              <a:gd name="connsiteY4" fmla="*/ 2997200 h 3830320"/>
              <a:gd name="connsiteX5" fmla="*/ 2844800 w 10302240"/>
              <a:gd name="connsiteY5" fmla="*/ 2773680 h 3830320"/>
              <a:gd name="connsiteX6" fmla="*/ 2976880 w 10302240"/>
              <a:gd name="connsiteY6" fmla="*/ 2672080 h 3830320"/>
              <a:gd name="connsiteX7" fmla="*/ 3037840 w 10302240"/>
              <a:gd name="connsiteY7" fmla="*/ 2804160 h 3830320"/>
              <a:gd name="connsiteX8" fmla="*/ 3088640 w 10302240"/>
              <a:gd name="connsiteY8" fmla="*/ 2702560 h 3830320"/>
              <a:gd name="connsiteX9" fmla="*/ 3230880 w 10302240"/>
              <a:gd name="connsiteY9" fmla="*/ 2560320 h 3830320"/>
              <a:gd name="connsiteX10" fmla="*/ 3393440 w 10302240"/>
              <a:gd name="connsiteY10" fmla="*/ 3139440 h 3830320"/>
              <a:gd name="connsiteX11" fmla="*/ 3474720 w 10302240"/>
              <a:gd name="connsiteY11" fmla="*/ 3048000 h 3830320"/>
              <a:gd name="connsiteX12" fmla="*/ 3505200 w 10302240"/>
              <a:gd name="connsiteY12" fmla="*/ 1737360 h 3830320"/>
              <a:gd name="connsiteX13" fmla="*/ 3566160 w 10302240"/>
              <a:gd name="connsiteY13" fmla="*/ 1330960 h 3830320"/>
              <a:gd name="connsiteX14" fmla="*/ 3688080 w 10302240"/>
              <a:gd name="connsiteY14" fmla="*/ 1910080 h 3830320"/>
              <a:gd name="connsiteX15" fmla="*/ 3860800 w 10302240"/>
              <a:gd name="connsiteY15" fmla="*/ 2255520 h 3830320"/>
              <a:gd name="connsiteX16" fmla="*/ 3921760 w 10302240"/>
              <a:gd name="connsiteY16" fmla="*/ 2570480 h 3830320"/>
              <a:gd name="connsiteX17" fmla="*/ 3992880 w 10302240"/>
              <a:gd name="connsiteY17" fmla="*/ 2458720 h 3830320"/>
              <a:gd name="connsiteX18" fmla="*/ 3992880 w 10302240"/>
              <a:gd name="connsiteY18" fmla="*/ 2458720 h 3830320"/>
              <a:gd name="connsiteX19" fmla="*/ 4165600 w 10302240"/>
              <a:gd name="connsiteY19" fmla="*/ 2286000 h 3830320"/>
              <a:gd name="connsiteX20" fmla="*/ 4287520 w 10302240"/>
              <a:gd name="connsiteY20" fmla="*/ 2448560 h 3830320"/>
              <a:gd name="connsiteX21" fmla="*/ 4328160 w 10302240"/>
              <a:gd name="connsiteY21" fmla="*/ 2204720 h 3830320"/>
              <a:gd name="connsiteX22" fmla="*/ 4419600 w 10302240"/>
              <a:gd name="connsiteY22" fmla="*/ 2357120 h 3830320"/>
              <a:gd name="connsiteX23" fmla="*/ 4531360 w 10302240"/>
              <a:gd name="connsiteY23" fmla="*/ 2661920 h 3830320"/>
              <a:gd name="connsiteX24" fmla="*/ 4612640 w 10302240"/>
              <a:gd name="connsiteY24" fmla="*/ 2519680 h 3830320"/>
              <a:gd name="connsiteX25" fmla="*/ 4673600 w 10302240"/>
              <a:gd name="connsiteY25" fmla="*/ 1920240 h 3830320"/>
              <a:gd name="connsiteX26" fmla="*/ 4693920 w 10302240"/>
              <a:gd name="connsiteY26" fmla="*/ 1605280 h 3830320"/>
              <a:gd name="connsiteX27" fmla="*/ 4754880 w 10302240"/>
              <a:gd name="connsiteY27" fmla="*/ 1463040 h 3830320"/>
              <a:gd name="connsiteX28" fmla="*/ 4815840 w 10302240"/>
              <a:gd name="connsiteY28" fmla="*/ 1706880 h 3830320"/>
              <a:gd name="connsiteX29" fmla="*/ 4815840 w 10302240"/>
              <a:gd name="connsiteY29" fmla="*/ 1706880 h 3830320"/>
              <a:gd name="connsiteX30" fmla="*/ 4927600 w 10302240"/>
              <a:gd name="connsiteY30" fmla="*/ 1625600 h 3830320"/>
              <a:gd name="connsiteX31" fmla="*/ 4998720 w 10302240"/>
              <a:gd name="connsiteY31" fmla="*/ 1615440 h 3830320"/>
              <a:gd name="connsiteX32" fmla="*/ 5039360 w 10302240"/>
              <a:gd name="connsiteY32" fmla="*/ 1859280 h 3830320"/>
              <a:gd name="connsiteX33" fmla="*/ 5140960 w 10302240"/>
              <a:gd name="connsiteY33" fmla="*/ 1910080 h 3830320"/>
              <a:gd name="connsiteX34" fmla="*/ 5191760 w 10302240"/>
              <a:gd name="connsiteY34" fmla="*/ 2082800 h 3830320"/>
              <a:gd name="connsiteX35" fmla="*/ 5283200 w 10302240"/>
              <a:gd name="connsiteY35" fmla="*/ 2082800 h 3830320"/>
              <a:gd name="connsiteX36" fmla="*/ 5354320 w 10302240"/>
              <a:gd name="connsiteY36" fmla="*/ 1971040 h 3830320"/>
              <a:gd name="connsiteX37" fmla="*/ 5435600 w 10302240"/>
              <a:gd name="connsiteY37" fmla="*/ 2042160 h 3830320"/>
              <a:gd name="connsiteX38" fmla="*/ 5476240 w 10302240"/>
              <a:gd name="connsiteY38" fmla="*/ 2001520 h 3830320"/>
              <a:gd name="connsiteX39" fmla="*/ 5598160 w 10302240"/>
              <a:gd name="connsiteY39" fmla="*/ 1219200 h 3830320"/>
              <a:gd name="connsiteX40" fmla="*/ 5679440 w 10302240"/>
              <a:gd name="connsiteY40" fmla="*/ 1148080 h 3830320"/>
              <a:gd name="connsiteX41" fmla="*/ 5740400 w 10302240"/>
              <a:gd name="connsiteY41" fmla="*/ 1259840 h 3830320"/>
              <a:gd name="connsiteX42" fmla="*/ 5770880 w 10302240"/>
              <a:gd name="connsiteY42" fmla="*/ 1767840 h 3830320"/>
              <a:gd name="connsiteX43" fmla="*/ 5821680 w 10302240"/>
              <a:gd name="connsiteY43" fmla="*/ 1899920 h 3830320"/>
              <a:gd name="connsiteX44" fmla="*/ 5902960 w 10302240"/>
              <a:gd name="connsiteY44" fmla="*/ 1981200 h 3830320"/>
              <a:gd name="connsiteX45" fmla="*/ 5963920 w 10302240"/>
              <a:gd name="connsiteY45" fmla="*/ 2468880 h 3830320"/>
              <a:gd name="connsiteX46" fmla="*/ 6055360 w 10302240"/>
              <a:gd name="connsiteY46" fmla="*/ 680720 h 3830320"/>
              <a:gd name="connsiteX47" fmla="*/ 6136640 w 10302240"/>
              <a:gd name="connsiteY47" fmla="*/ 436880 h 3830320"/>
              <a:gd name="connsiteX48" fmla="*/ 6197600 w 10302240"/>
              <a:gd name="connsiteY48" fmla="*/ 335280 h 3830320"/>
              <a:gd name="connsiteX49" fmla="*/ 6207760 w 10302240"/>
              <a:gd name="connsiteY49" fmla="*/ 152400 h 3830320"/>
              <a:gd name="connsiteX50" fmla="*/ 6309360 w 10302240"/>
              <a:gd name="connsiteY50" fmla="*/ 0 h 3830320"/>
              <a:gd name="connsiteX51" fmla="*/ 6370320 w 10302240"/>
              <a:gd name="connsiteY51" fmla="*/ 609600 h 3830320"/>
              <a:gd name="connsiteX52" fmla="*/ 6451600 w 10302240"/>
              <a:gd name="connsiteY52" fmla="*/ 650240 h 3830320"/>
              <a:gd name="connsiteX53" fmla="*/ 6471920 w 10302240"/>
              <a:gd name="connsiteY53" fmla="*/ 1341120 h 3830320"/>
              <a:gd name="connsiteX54" fmla="*/ 6624320 w 10302240"/>
              <a:gd name="connsiteY54" fmla="*/ 1615440 h 3830320"/>
              <a:gd name="connsiteX55" fmla="*/ 6776720 w 10302240"/>
              <a:gd name="connsiteY55" fmla="*/ 2092960 h 3830320"/>
              <a:gd name="connsiteX56" fmla="*/ 6878320 w 10302240"/>
              <a:gd name="connsiteY56" fmla="*/ 2204720 h 3830320"/>
              <a:gd name="connsiteX57" fmla="*/ 6949440 w 10302240"/>
              <a:gd name="connsiteY57" fmla="*/ 2397760 h 3830320"/>
              <a:gd name="connsiteX58" fmla="*/ 7040880 w 10302240"/>
              <a:gd name="connsiteY58" fmla="*/ 2428240 h 3830320"/>
              <a:gd name="connsiteX59" fmla="*/ 7193280 w 10302240"/>
              <a:gd name="connsiteY59" fmla="*/ 2600960 h 3830320"/>
              <a:gd name="connsiteX60" fmla="*/ 7264400 w 10302240"/>
              <a:gd name="connsiteY60" fmla="*/ 2743200 h 3830320"/>
              <a:gd name="connsiteX61" fmla="*/ 7345680 w 10302240"/>
              <a:gd name="connsiteY61" fmla="*/ 2489200 h 3830320"/>
              <a:gd name="connsiteX62" fmla="*/ 7457440 w 10302240"/>
              <a:gd name="connsiteY62" fmla="*/ 2743200 h 3830320"/>
              <a:gd name="connsiteX63" fmla="*/ 7528560 w 10302240"/>
              <a:gd name="connsiteY63" fmla="*/ 2804160 h 3830320"/>
              <a:gd name="connsiteX64" fmla="*/ 7569200 w 10302240"/>
              <a:gd name="connsiteY64" fmla="*/ 2804160 h 3830320"/>
              <a:gd name="connsiteX65" fmla="*/ 7731760 w 10302240"/>
              <a:gd name="connsiteY65" fmla="*/ 2865120 h 3830320"/>
              <a:gd name="connsiteX66" fmla="*/ 7823200 w 10302240"/>
              <a:gd name="connsiteY66" fmla="*/ 2915920 h 3830320"/>
              <a:gd name="connsiteX67" fmla="*/ 7934960 w 10302240"/>
              <a:gd name="connsiteY67" fmla="*/ 2804160 h 3830320"/>
              <a:gd name="connsiteX68" fmla="*/ 8016240 w 10302240"/>
              <a:gd name="connsiteY68" fmla="*/ 2946400 h 3830320"/>
              <a:gd name="connsiteX69" fmla="*/ 8056880 w 10302240"/>
              <a:gd name="connsiteY69" fmla="*/ 3108960 h 3830320"/>
              <a:gd name="connsiteX70" fmla="*/ 8158480 w 10302240"/>
              <a:gd name="connsiteY70" fmla="*/ 3139440 h 3830320"/>
              <a:gd name="connsiteX71" fmla="*/ 8239760 w 10302240"/>
              <a:gd name="connsiteY71" fmla="*/ 3210560 h 3830320"/>
              <a:gd name="connsiteX72" fmla="*/ 8310880 w 10302240"/>
              <a:gd name="connsiteY72" fmla="*/ 3261360 h 3830320"/>
              <a:gd name="connsiteX73" fmla="*/ 8371840 w 10302240"/>
              <a:gd name="connsiteY73" fmla="*/ 3352800 h 3830320"/>
              <a:gd name="connsiteX74" fmla="*/ 8412480 w 10302240"/>
              <a:gd name="connsiteY74" fmla="*/ 3261360 h 3830320"/>
              <a:gd name="connsiteX75" fmla="*/ 8442960 w 10302240"/>
              <a:gd name="connsiteY75" fmla="*/ 3281680 h 3830320"/>
              <a:gd name="connsiteX76" fmla="*/ 8514080 w 10302240"/>
              <a:gd name="connsiteY76" fmla="*/ 3068320 h 3830320"/>
              <a:gd name="connsiteX77" fmla="*/ 8707120 w 10302240"/>
              <a:gd name="connsiteY77" fmla="*/ 3434080 h 3830320"/>
              <a:gd name="connsiteX78" fmla="*/ 8808720 w 10302240"/>
              <a:gd name="connsiteY78" fmla="*/ 3413760 h 3830320"/>
              <a:gd name="connsiteX79" fmla="*/ 8879840 w 10302240"/>
              <a:gd name="connsiteY79" fmla="*/ 3495040 h 3830320"/>
              <a:gd name="connsiteX80" fmla="*/ 8981440 w 10302240"/>
              <a:gd name="connsiteY80" fmla="*/ 3393440 h 3830320"/>
              <a:gd name="connsiteX81" fmla="*/ 9072880 w 10302240"/>
              <a:gd name="connsiteY81" fmla="*/ 3505200 h 3830320"/>
              <a:gd name="connsiteX82" fmla="*/ 9225280 w 10302240"/>
              <a:gd name="connsiteY82" fmla="*/ 3474720 h 3830320"/>
              <a:gd name="connsiteX83" fmla="*/ 9296400 w 10302240"/>
              <a:gd name="connsiteY83" fmla="*/ 3616960 h 3830320"/>
              <a:gd name="connsiteX84" fmla="*/ 9377680 w 10302240"/>
              <a:gd name="connsiteY84" fmla="*/ 3495040 h 3830320"/>
              <a:gd name="connsiteX85" fmla="*/ 9519920 w 10302240"/>
              <a:gd name="connsiteY85" fmla="*/ 3606800 h 3830320"/>
              <a:gd name="connsiteX86" fmla="*/ 9570720 w 10302240"/>
              <a:gd name="connsiteY86" fmla="*/ 3718560 h 3830320"/>
              <a:gd name="connsiteX87" fmla="*/ 9652000 w 10302240"/>
              <a:gd name="connsiteY87" fmla="*/ 3606800 h 3830320"/>
              <a:gd name="connsiteX88" fmla="*/ 9794240 w 10302240"/>
              <a:gd name="connsiteY88" fmla="*/ 3738880 h 3830320"/>
              <a:gd name="connsiteX89" fmla="*/ 9875520 w 10302240"/>
              <a:gd name="connsiteY89" fmla="*/ 3637280 h 3830320"/>
              <a:gd name="connsiteX90" fmla="*/ 10068560 w 10302240"/>
              <a:gd name="connsiteY90" fmla="*/ 3728720 h 3830320"/>
              <a:gd name="connsiteX91" fmla="*/ 10170160 w 10302240"/>
              <a:gd name="connsiteY91" fmla="*/ 3830320 h 3830320"/>
              <a:gd name="connsiteX92" fmla="*/ 10302240 w 10302240"/>
              <a:gd name="connsiteY92" fmla="*/ 3779520 h 3830320"/>
              <a:gd name="connsiteX93" fmla="*/ 10302240 w 10302240"/>
              <a:gd name="connsiteY93" fmla="*/ 3779520 h 3830320"/>
              <a:gd name="connsiteX0" fmla="*/ 0 w 10302240"/>
              <a:gd name="connsiteY0" fmla="*/ 2733040 h 3830320"/>
              <a:gd name="connsiteX1" fmla="*/ 111760 w 10302240"/>
              <a:gd name="connsiteY1" fmla="*/ 3088640 h 3830320"/>
              <a:gd name="connsiteX2" fmla="*/ 2712720 w 10302240"/>
              <a:gd name="connsiteY2" fmla="*/ 2753360 h 3830320"/>
              <a:gd name="connsiteX3" fmla="*/ 2804160 w 10302240"/>
              <a:gd name="connsiteY3" fmla="*/ 2997200 h 3830320"/>
              <a:gd name="connsiteX4" fmla="*/ 2844800 w 10302240"/>
              <a:gd name="connsiteY4" fmla="*/ 2773680 h 3830320"/>
              <a:gd name="connsiteX5" fmla="*/ 2976880 w 10302240"/>
              <a:gd name="connsiteY5" fmla="*/ 2672080 h 3830320"/>
              <a:gd name="connsiteX6" fmla="*/ 3037840 w 10302240"/>
              <a:gd name="connsiteY6" fmla="*/ 2804160 h 3830320"/>
              <a:gd name="connsiteX7" fmla="*/ 3088640 w 10302240"/>
              <a:gd name="connsiteY7" fmla="*/ 2702560 h 3830320"/>
              <a:gd name="connsiteX8" fmla="*/ 3230880 w 10302240"/>
              <a:gd name="connsiteY8" fmla="*/ 2560320 h 3830320"/>
              <a:gd name="connsiteX9" fmla="*/ 3393440 w 10302240"/>
              <a:gd name="connsiteY9" fmla="*/ 3139440 h 3830320"/>
              <a:gd name="connsiteX10" fmla="*/ 3474720 w 10302240"/>
              <a:gd name="connsiteY10" fmla="*/ 3048000 h 3830320"/>
              <a:gd name="connsiteX11" fmla="*/ 3505200 w 10302240"/>
              <a:gd name="connsiteY11" fmla="*/ 1737360 h 3830320"/>
              <a:gd name="connsiteX12" fmla="*/ 3566160 w 10302240"/>
              <a:gd name="connsiteY12" fmla="*/ 1330960 h 3830320"/>
              <a:gd name="connsiteX13" fmla="*/ 3688080 w 10302240"/>
              <a:gd name="connsiteY13" fmla="*/ 1910080 h 3830320"/>
              <a:gd name="connsiteX14" fmla="*/ 3860800 w 10302240"/>
              <a:gd name="connsiteY14" fmla="*/ 2255520 h 3830320"/>
              <a:gd name="connsiteX15" fmla="*/ 3921760 w 10302240"/>
              <a:gd name="connsiteY15" fmla="*/ 2570480 h 3830320"/>
              <a:gd name="connsiteX16" fmla="*/ 3992880 w 10302240"/>
              <a:gd name="connsiteY16" fmla="*/ 2458720 h 3830320"/>
              <a:gd name="connsiteX17" fmla="*/ 3992880 w 10302240"/>
              <a:gd name="connsiteY17" fmla="*/ 2458720 h 3830320"/>
              <a:gd name="connsiteX18" fmla="*/ 4165600 w 10302240"/>
              <a:gd name="connsiteY18" fmla="*/ 2286000 h 3830320"/>
              <a:gd name="connsiteX19" fmla="*/ 4287520 w 10302240"/>
              <a:gd name="connsiteY19" fmla="*/ 2448560 h 3830320"/>
              <a:gd name="connsiteX20" fmla="*/ 4328160 w 10302240"/>
              <a:gd name="connsiteY20" fmla="*/ 2204720 h 3830320"/>
              <a:gd name="connsiteX21" fmla="*/ 4419600 w 10302240"/>
              <a:gd name="connsiteY21" fmla="*/ 2357120 h 3830320"/>
              <a:gd name="connsiteX22" fmla="*/ 4531360 w 10302240"/>
              <a:gd name="connsiteY22" fmla="*/ 2661920 h 3830320"/>
              <a:gd name="connsiteX23" fmla="*/ 4612640 w 10302240"/>
              <a:gd name="connsiteY23" fmla="*/ 2519680 h 3830320"/>
              <a:gd name="connsiteX24" fmla="*/ 4673600 w 10302240"/>
              <a:gd name="connsiteY24" fmla="*/ 1920240 h 3830320"/>
              <a:gd name="connsiteX25" fmla="*/ 4693920 w 10302240"/>
              <a:gd name="connsiteY25" fmla="*/ 1605280 h 3830320"/>
              <a:gd name="connsiteX26" fmla="*/ 4754880 w 10302240"/>
              <a:gd name="connsiteY26" fmla="*/ 1463040 h 3830320"/>
              <a:gd name="connsiteX27" fmla="*/ 4815840 w 10302240"/>
              <a:gd name="connsiteY27" fmla="*/ 1706880 h 3830320"/>
              <a:gd name="connsiteX28" fmla="*/ 4815840 w 10302240"/>
              <a:gd name="connsiteY28" fmla="*/ 1706880 h 3830320"/>
              <a:gd name="connsiteX29" fmla="*/ 4927600 w 10302240"/>
              <a:gd name="connsiteY29" fmla="*/ 1625600 h 3830320"/>
              <a:gd name="connsiteX30" fmla="*/ 4998720 w 10302240"/>
              <a:gd name="connsiteY30" fmla="*/ 1615440 h 3830320"/>
              <a:gd name="connsiteX31" fmla="*/ 5039360 w 10302240"/>
              <a:gd name="connsiteY31" fmla="*/ 1859280 h 3830320"/>
              <a:gd name="connsiteX32" fmla="*/ 5140960 w 10302240"/>
              <a:gd name="connsiteY32" fmla="*/ 1910080 h 3830320"/>
              <a:gd name="connsiteX33" fmla="*/ 5191760 w 10302240"/>
              <a:gd name="connsiteY33" fmla="*/ 2082800 h 3830320"/>
              <a:gd name="connsiteX34" fmla="*/ 5283200 w 10302240"/>
              <a:gd name="connsiteY34" fmla="*/ 2082800 h 3830320"/>
              <a:gd name="connsiteX35" fmla="*/ 5354320 w 10302240"/>
              <a:gd name="connsiteY35" fmla="*/ 1971040 h 3830320"/>
              <a:gd name="connsiteX36" fmla="*/ 5435600 w 10302240"/>
              <a:gd name="connsiteY36" fmla="*/ 2042160 h 3830320"/>
              <a:gd name="connsiteX37" fmla="*/ 5476240 w 10302240"/>
              <a:gd name="connsiteY37" fmla="*/ 2001520 h 3830320"/>
              <a:gd name="connsiteX38" fmla="*/ 5598160 w 10302240"/>
              <a:gd name="connsiteY38" fmla="*/ 1219200 h 3830320"/>
              <a:gd name="connsiteX39" fmla="*/ 5679440 w 10302240"/>
              <a:gd name="connsiteY39" fmla="*/ 1148080 h 3830320"/>
              <a:gd name="connsiteX40" fmla="*/ 5740400 w 10302240"/>
              <a:gd name="connsiteY40" fmla="*/ 1259840 h 3830320"/>
              <a:gd name="connsiteX41" fmla="*/ 5770880 w 10302240"/>
              <a:gd name="connsiteY41" fmla="*/ 1767840 h 3830320"/>
              <a:gd name="connsiteX42" fmla="*/ 5821680 w 10302240"/>
              <a:gd name="connsiteY42" fmla="*/ 1899920 h 3830320"/>
              <a:gd name="connsiteX43" fmla="*/ 5902960 w 10302240"/>
              <a:gd name="connsiteY43" fmla="*/ 1981200 h 3830320"/>
              <a:gd name="connsiteX44" fmla="*/ 5963920 w 10302240"/>
              <a:gd name="connsiteY44" fmla="*/ 2468880 h 3830320"/>
              <a:gd name="connsiteX45" fmla="*/ 6055360 w 10302240"/>
              <a:gd name="connsiteY45" fmla="*/ 680720 h 3830320"/>
              <a:gd name="connsiteX46" fmla="*/ 6136640 w 10302240"/>
              <a:gd name="connsiteY46" fmla="*/ 436880 h 3830320"/>
              <a:gd name="connsiteX47" fmla="*/ 6197600 w 10302240"/>
              <a:gd name="connsiteY47" fmla="*/ 335280 h 3830320"/>
              <a:gd name="connsiteX48" fmla="*/ 6207760 w 10302240"/>
              <a:gd name="connsiteY48" fmla="*/ 152400 h 3830320"/>
              <a:gd name="connsiteX49" fmla="*/ 6309360 w 10302240"/>
              <a:gd name="connsiteY49" fmla="*/ 0 h 3830320"/>
              <a:gd name="connsiteX50" fmla="*/ 6370320 w 10302240"/>
              <a:gd name="connsiteY50" fmla="*/ 609600 h 3830320"/>
              <a:gd name="connsiteX51" fmla="*/ 6451600 w 10302240"/>
              <a:gd name="connsiteY51" fmla="*/ 650240 h 3830320"/>
              <a:gd name="connsiteX52" fmla="*/ 6471920 w 10302240"/>
              <a:gd name="connsiteY52" fmla="*/ 1341120 h 3830320"/>
              <a:gd name="connsiteX53" fmla="*/ 6624320 w 10302240"/>
              <a:gd name="connsiteY53" fmla="*/ 1615440 h 3830320"/>
              <a:gd name="connsiteX54" fmla="*/ 6776720 w 10302240"/>
              <a:gd name="connsiteY54" fmla="*/ 2092960 h 3830320"/>
              <a:gd name="connsiteX55" fmla="*/ 6878320 w 10302240"/>
              <a:gd name="connsiteY55" fmla="*/ 2204720 h 3830320"/>
              <a:gd name="connsiteX56" fmla="*/ 6949440 w 10302240"/>
              <a:gd name="connsiteY56" fmla="*/ 2397760 h 3830320"/>
              <a:gd name="connsiteX57" fmla="*/ 7040880 w 10302240"/>
              <a:gd name="connsiteY57" fmla="*/ 2428240 h 3830320"/>
              <a:gd name="connsiteX58" fmla="*/ 7193280 w 10302240"/>
              <a:gd name="connsiteY58" fmla="*/ 2600960 h 3830320"/>
              <a:gd name="connsiteX59" fmla="*/ 7264400 w 10302240"/>
              <a:gd name="connsiteY59" fmla="*/ 2743200 h 3830320"/>
              <a:gd name="connsiteX60" fmla="*/ 7345680 w 10302240"/>
              <a:gd name="connsiteY60" fmla="*/ 2489200 h 3830320"/>
              <a:gd name="connsiteX61" fmla="*/ 7457440 w 10302240"/>
              <a:gd name="connsiteY61" fmla="*/ 2743200 h 3830320"/>
              <a:gd name="connsiteX62" fmla="*/ 7528560 w 10302240"/>
              <a:gd name="connsiteY62" fmla="*/ 2804160 h 3830320"/>
              <a:gd name="connsiteX63" fmla="*/ 7569200 w 10302240"/>
              <a:gd name="connsiteY63" fmla="*/ 2804160 h 3830320"/>
              <a:gd name="connsiteX64" fmla="*/ 7731760 w 10302240"/>
              <a:gd name="connsiteY64" fmla="*/ 2865120 h 3830320"/>
              <a:gd name="connsiteX65" fmla="*/ 7823200 w 10302240"/>
              <a:gd name="connsiteY65" fmla="*/ 2915920 h 3830320"/>
              <a:gd name="connsiteX66" fmla="*/ 7934960 w 10302240"/>
              <a:gd name="connsiteY66" fmla="*/ 2804160 h 3830320"/>
              <a:gd name="connsiteX67" fmla="*/ 8016240 w 10302240"/>
              <a:gd name="connsiteY67" fmla="*/ 2946400 h 3830320"/>
              <a:gd name="connsiteX68" fmla="*/ 8056880 w 10302240"/>
              <a:gd name="connsiteY68" fmla="*/ 3108960 h 3830320"/>
              <a:gd name="connsiteX69" fmla="*/ 8158480 w 10302240"/>
              <a:gd name="connsiteY69" fmla="*/ 3139440 h 3830320"/>
              <a:gd name="connsiteX70" fmla="*/ 8239760 w 10302240"/>
              <a:gd name="connsiteY70" fmla="*/ 3210560 h 3830320"/>
              <a:gd name="connsiteX71" fmla="*/ 8310880 w 10302240"/>
              <a:gd name="connsiteY71" fmla="*/ 3261360 h 3830320"/>
              <a:gd name="connsiteX72" fmla="*/ 8371840 w 10302240"/>
              <a:gd name="connsiteY72" fmla="*/ 3352800 h 3830320"/>
              <a:gd name="connsiteX73" fmla="*/ 8412480 w 10302240"/>
              <a:gd name="connsiteY73" fmla="*/ 3261360 h 3830320"/>
              <a:gd name="connsiteX74" fmla="*/ 8442960 w 10302240"/>
              <a:gd name="connsiteY74" fmla="*/ 3281680 h 3830320"/>
              <a:gd name="connsiteX75" fmla="*/ 8514080 w 10302240"/>
              <a:gd name="connsiteY75" fmla="*/ 3068320 h 3830320"/>
              <a:gd name="connsiteX76" fmla="*/ 8707120 w 10302240"/>
              <a:gd name="connsiteY76" fmla="*/ 3434080 h 3830320"/>
              <a:gd name="connsiteX77" fmla="*/ 8808720 w 10302240"/>
              <a:gd name="connsiteY77" fmla="*/ 3413760 h 3830320"/>
              <a:gd name="connsiteX78" fmla="*/ 8879840 w 10302240"/>
              <a:gd name="connsiteY78" fmla="*/ 3495040 h 3830320"/>
              <a:gd name="connsiteX79" fmla="*/ 8981440 w 10302240"/>
              <a:gd name="connsiteY79" fmla="*/ 3393440 h 3830320"/>
              <a:gd name="connsiteX80" fmla="*/ 9072880 w 10302240"/>
              <a:gd name="connsiteY80" fmla="*/ 3505200 h 3830320"/>
              <a:gd name="connsiteX81" fmla="*/ 9225280 w 10302240"/>
              <a:gd name="connsiteY81" fmla="*/ 3474720 h 3830320"/>
              <a:gd name="connsiteX82" fmla="*/ 9296400 w 10302240"/>
              <a:gd name="connsiteY82" fmla="*/ 3616960 h 3830320"/>
              <a:gd name="connsiteX83" fmla="*/ 9377680 w 10302240"/>
              <a:gd name="connsiteY83" fmla="*/ 3495040 h 3830320"/>
              <a:gd name="connsiteX84" fmla="*/ 9519920 w 10302240"/>
              <a:gd name="connsiteY84" fmla="*/ 3606800 h 3830320"/>
              <a:gd name="connsiteX85" fmla="*/ 9570720 w 10302240"/>
              <a:gd name="connsiteY85" fmla="*/ 3718560 h 3830320"/>
              <a:gd name="connsiteX86" fmla="*/ 9652000 w 10302240"/>
              <a:gd name="connsiteY86" fmla="*/ 3606800 h 3830320"/>
              <a:gd name="connsiteX87" fmla="*/ 9794240 w 10302240"/>
              <a:gd name="connsiteY87" fmla="*/ 3738880 h 3830320"/>
              <a:gd name="connsiteX88" fmla="*/ 9875520 w 10302240"/>
              <a:gd name="connsiteY88" fmla="*/ 3637280 h 3830320"/>
              <a:gd name="connsiteX89" fmla="*/ 10068560 w 10302240"/>
              <a:gd name="connsiteY89" fmla="*/ 3728720 h 3830320"/>
              <a:gd name="connsiteX90" fmla="*/ 10170160 w 10302240"/>
              <a:gd name="connsiteY90" fmla="*/ 3830320 h 3830320"/>
              <a:gd name="connsiteX91" fmla="*/ 10302240 w 10302240"/>
              <a:gd name="connsiteY91" fmla="*/ 3779520 h 3830320"/>
              <a:gd name="connsiteX92" fmla="*/ 10302240 w 10302240"/>
              <a:gd name="connsiteY92" fmla="*/ 3779520 h 3830320"/>
              <a:gd name="connsiteX0" fmla="*/ 0 w 10302240"/>
              <a:gd name="connsiteY0" fmla="*/ 2733040 h 3830320"/>
              <a:gd name="connsiteX1" fmla="*/ 111760 w 10302240"/>
              <a:gd name="connsiteY1" fmla="*/ 3088640 h 3830320"/>
              <a:gd name="connsiteX2" fmla="*/ 2804160 w 10302240"/>
              <a:gd name="connsiteY2" fmla="*/ 2997200 h 3830320"/>
              <a:gd name="connsiteX3" fmla="*/ 2844800 w 10302240"/>
              <a:gd name="connsiteY3" fmla="*/ 2773680 h 3830320"/>
              <a:gd name="connsiteX4" fmla="*/ 2976880 w 10302240"/>
              <a:gd name="connsiteY4" fmla="*/ 2672080 h 3830320"/>
              <a:gd name="connsiteX5" fmla="*/ 3037840 w 10302240"/>
              <a:gd name="connsiteY5" fmla="*/ 2804160 h 3830320"/>
              <a:gd name="connsiteX6" fmla="*/ 3088640 w 10302240"/>
              <a:gd name="connsiteY6" fmla="*/ 2702560 h 3830320"/>
              <a:gd name="connsiteX7" fmla="*/ 3230880 w 10302240"/>
              <a:gd name="connsiteY7" fmla="*/ 2560320 h 3830320"/>
              <a:gd name="connsiteX8" fmla="*/ 3393440 w 10302240"/>
              <a:gd name="connsiteY8" fmla="*/ 3139440 h 3830320"/>
              <a:gd name="connsiteX9" fmla="*/ 3474720 w 10302240"/>
              <a:gd name="connsiteY9" fmla="*/ 3048000 h 3830320"/>
              <a:gd name="connsiteX10" fmla="*/ 3505200 w 10302240"/>
              <a:gd name="connsiteY10" fmla="*/ 1737360 h 3830320"/>
              <a:gd name="connsiteX11" fmla="*/ 3566160 w 10302240"/>
              <a:gd name="connsiteY11" fmla="*/ 1330960 h 3830320"/>
              <a:gd name="connsiteX12" fmla="*/ 3688080 w 10302240"/>
              <a:gd name="connsiteY12" fmla="*/ 1910080 h 3830320"/>
              <a:gd name="connsiteX13" fmla="*/ 3860800 w 10302240"/>
              <a:gd name="connsiteY13" fmla="*/ 2255520 h 3830320"/>
              <a:gd name="connsiteX14" fmla="*/ 3921760 w 10302240"/>
              <a:gd name="connsiteY14" fmla="*/ 2570480 h 3830320"/>
              <a:gd name="connsiteX15" fmla="*/ 3992880 w 10302240"/>
              <a:gd name="connsiteY15" fmla="*/ 2458720 h 3830320"/>
              <a:gd name="connsiteX16" fmla="*/ 3992880 w 10302240"/>
              <a:gd name="connsiteY16" fmla="*/ 2458720 h 3830320"/>
              <a:gd name="connsiteX17" fmla="*/ 4165600 w 10302240"/>
              <a:gd name="connsiteY17" fmla="*/ 2286000 h 3830320"/>
              <a:gd name="connsiteX18" fmla="*/ 4287520 w 10302240"/>
              <a:gd name="connsiteY18" fmla="*/ 2448560 h 3830320"/>
              <a:gd name="connsiteX19" fmla="*/ 4328160 w 10302240"/>
              <a:gd name="connsiteY19" fmla="*/ 2204720 h 3830320"/>
              <a:gd name="connsiteX20" fmla="*/ 4419600 w 10302240"/>
              <a:gd name="connsiteY20" fmla="*/ 2357120 h 3830320"/>
              <a:gd name="connsiteX21" fmla="*/ 4531360 w 10302240"/>
              <a:gd name="connsiteY21" fmla="*/ 2661920 h 3830320"/>
              <a:gd name="connsiteX22" fmla="*/ 4612640 w 10302240"/>
              <a:gd name="connsiteY22" fmla="*/ 2519680 h 3830320"/>
              <a:gd name="connsiteX23" fmla="*/ 4673600 w 10302240"/>
              <a:gd name="connsiteY23" fmla="*/ 1920240 h 3830320"/>
              <a:gd name="connsiteX24" fmla="*/ 4693920 w 10302240"/>
              <a:gd name="connsiteY24" fmla="*/ 1605280 h 3830320"/>
              <a:gd name="connsiteX25" fmla="*/ 4754880 w 10302240"/>
              <a:gd name="connsiteY25" fmla="*/ 1463040 h 3830320"/>
              <a:gd name="connsiteX26" fmla="*/ 4815840 w 10302240"/>
              <a:gd name="connsiteY26" fmla="*/ 1706880 h 3830320"/>
              <a:gd name="connsiteX27" fmla="*/ 4815840 w 10302240"/>
              <a:gd name="connsiteY27" fmla="*/ 1706880 h 3830320"/>
              <a:gd name="connsiteX28" fmla="*/ 4927600 w 10302240"/>
              <a:gd name="connsiteY28" fmla="*/ 1625600 h 3830320"/>
              <a:gd name="connsiteX29" fmla="*/ 4998720 w 10302240"/>
              <a:gd name="connsiteY29" fmla="*/ 1615440 h 3830320"/>
              <a:gd name="connsiteX30" fmla="*/ 5039360 w 10302240"/>
              <a:gd name="connsiteY30" fmla="*/ 1859280 h 3830320"/>
              <a:gd name="connsiteX31" fmla="*/ 5140960 w 10302240"/>
              <a:gd name="connsiteY31" fmla="*/ 1910080 h 3830320"/>
              <a:gd name="connsiteX32" fmla="*/ 5191760 w 10302240"/>
              <a:gd name="connsiteY32" fmla="*/ 2082800 h 3830320"/>
              <a:gd name="connsiteX33" fmla="*/ 5283200 w 10302240"/>
              <a:gd name="connsiteY33" fmla="*/ 2082800 h 3830320"/>
              <a:gd name="connsiteX34" fmla="*/ 5354320 w 10302240"/>
              <a:gd name="connsiteY34" fmla="*/ 1971040 h 3830320"/>
              <a:gd name="connsiteX35" fmla="*/ 5435600 w 10302240"/>
              <a:gd name="connsiteY35" fmla="*/ 2042160 h 3830320"/>
              <a:gd name="connsiteX36" fmla="*/ 5476240 w 10302240"/>
              <a:gd name="connsiteY36" fmla="*/ 2001520 h 3830320"/>
              <a:gd name="connsiteX37" fmla="*/ 5598160 w 10302240"/>
              <a:gd name="connsiteY37" fmla="*/ 1219200 h 3830320"/>
              <a:gd name="connsiteX38" fmla="*/ 5679440 w 10302240"/>
              <a:gd name="connsiteY38" fmla="*/ 1148080 h 3830320"/>
              <a:gd name="connsiteX39" fmla="*/ 5740400 w 10302240"/>
              <a:gd name="connsiteY39" fmla="*/ 1259840 h 3830320"/>
              <a:gd name="connsiteX40" fmla="*/ 5770880 w 10302240"/>
              <a:gd name="connsiteY40" fmla="*/ 1767840 h 3830320"/>
              <a:gd name="connsiteX41" fmla="*/ 5821680 w 10302240"/>
              <a:gd name="connsiteY41" fmla="*/ 1899920 h 3830320"/>
              <a:gd name="connsiteX42" fmla="*/ 5902960 w 10302240"/>
              <a:gd name="connsiteY42" fmla="*/ 1981200 h 3830320"/>
              <a:gd name="connsiteX43" fmla="*/ 5963920 w 10302240"/>
              <a:gd name="connsiteY43" fmla="*/ 2468880 h 3830320"/>
              <a:gd name="connsiteX44" fmla="*/ 6055360 w 10302240"/>
              <a:gd name="connsiteY44" fmla="*/ 680720 h 3830320"/>
              <a:gd name="connsiteX45" fmla="*/ 6136640 w 10302240"/>
              <a:gd name="connsiteY45" fmla="*/ 436880 h 3830320"/>
              <a:gd name="connsiteX46" fmla="*/ 6197600 w 10302240"/>
              <a:gd name="connsiteY46" fmla="*/ 335280 h 3830320"/>
              <a:gd name="connsiteX47" fmla="*/ 6207760 w 10302240"/>
              <a:gd name="connsiteY47" fmla="*/ 152400 h 3830320"/>
              <a:gd name="connsiteX48" fmla="*/ 6309360 w 10302240"/>
              <a:gd name="connsiteY48" fmla="*/ 0 h 3830320"/>
              <a:gd name="connsiteX49" fmla="*/ 6370320 w 10302240"/>
              <a:gd name="connsiteY49" fmla="*/ 609600 h 3830320"/>
              <a:gd name="connsiteX50" fmla="*/ 6451600 w 10302240"/>
              <a:gd name="connsiteY50" fmla="*/ 650240 h 3830320"/>
              <a:gd name="connsiteX51" fmla="*/ 6471920 w 10302240"/>
              <a:gd name="connsiteY51" fmla="*/ 1341120 h 3830320"/>
              <a:gd name="connsiteX52" fmla="*/ 6624320 w 10302240"/>
              <a:gd name="connsiteY52" fmla="*/ 1615440 h 3830320"/>
              <a:gd name="connsiteX53" fmla="*/ 6776720 w 10302240"/>
              <a:gd name="connsiteY53" fmla="*/ 2092960 h 3830320"/>
              <a:gd name="connsiteX54" fmla="*/ 6878320 w 10302240"/>
              <a:gd name="connsiteY54" fmla="*/ 2204720 h 3830320"/>
              <a:gd name="connsiteX55" fmla="*/ 6949440 w 10302240"/>
              <a:gd name="connsiteY55" fmla="*/ 2397760 h 3830320"/>
              <a:gd name="connsiteX56" fmla="*/ 7040880 w 10302240"/>
              <a:gd name="connsiteY56" fmla="*/ 2428240 h 3830320"/>
              <a:gd name="connsiteX57" fmla="*/ 7193280 w 10302240"/>
              <a:gd name="connsiteY57" fmla="*/ 2600960 h 3830320"/>
              <a:gd name="connsiteX58" fmla="*/ 7264400 w 10302240"/>
              <a:gd name="connsiteY58" fmla="*/ 2743200 h 3830320"/>
              <a:gd name="connsiteX59" fmla="*/ 7345680 w 10302240"/>
              <a:gd name="connsiteY59" fmla="*/ 2489200 h 3830320"/>
              <a:gd name="connsiteX60" fmla="*/ 7457440 w 10302240"/>
              <a:gd name="connsiteY60" fmla="*/ 2743200 h 3830320"/>
              <a:gd name="connsiteX61" fmla="*/ 7528560 w 10302240"/>
              <a:gd name="connsiteY61" fmla="*/ 2804160 h 3830320"/>
              <a:gd name="connsiteX62" fmla="*/ 7569200 w 10302240"/>
              <a:gd name="connsiteY62" fmla="*/ 2804160 h 3830320"/>
              <a:gd name="connsiteX63" fmla="*/ 7731760 w 10302240"/>
              <a:gd name="connsiteY63" fmla="*/ 2865120 h 3830320"/>
              <a:gd name="connsiteX64" fmla="*/ 7823200 w 10302240"/>
              <a:gd name="connsiteY64" fmla="*/ 2915920 h 3830320"/>
              <a:gd name="connsiteX65" fmla="*/ 7934960 w 10302240"/>
              <a:gd name="connsiteY65" fmla="*/ 2804160 h 3830320"/>
              <a:gd name="connsiteX66" fmla="*/ 8016240 w 10302240"/>
              <a:gd name="connsiteY66" fmla="*/ 2946400 h 3830320"/>
              <a:gd name="connsiteX67" fmla="*/ 8056880 w 10302240"/>
              <a:gd name="connsiteY67" fmla="*/ 3108960 h 3830320"/>
              <a:gd name="connsiteX68" fmla="*/ 8158480 w 10302240"/>
              <a:gd name="connsiteY68" fmla="*/ 3139440 h 3830320"/>
              <a:gd name="connsiteX69" fmla="*/ 8239760 w 10302240"/>
              <a:gd name="connsiteY69" fmla="*/ 3210560 h 3830320"/>
              <a:gd name="connsiteX70" fmla="*/ 8310880 w 10302240"/>
              <a:gd name="connsiteY70" fmla="*/ 3261360 h 3830320"/>
              <a:gd name="connsiteX71" fmla="*/ 8371840 w 10302240"/>
              <a:gd name="connsiteY71" fmla="*/ 3352800 h 3830320"/>
              <a:gd name="connsiteX72" fmla="*/ 8412480 w 10302240"/>
              <a:gd name="connsiteY72" fmla="*/ 3261360 h 3830320"/>
              <a:gd name="connsiteX73" fmla="*/ 8442960 w 10302240"/>
              <a:gd name="connsiteY73" fmla="*/ 3281680 h 3830320"/>
              <a:gd name="connsiteX74" fmla="*/ 8514080 w 10302240"/>
              <a:gd name="connsiteY74" fmla="*/ 3068320 h 3830320"/>
              <a:gd name="connsiteX75" fmla="*/ 8707120 w 10302240"/>
              <a:gd name="connsiteY75" fmla="*/ 3434080 h 3830320"/>
              <a:gd name="connsiteX76" fmla="*/ 8808720 w 10302240"/>
              <a:gd name="connsiteY76" fmla="*/ 3413760 h 3830320"/>
              <a:gd name="connsiteX77" fmla="*/ 8879840 w 10302240"/>
              <a:gd name="connsiteY77" fmla="*/ 3495040 h 3830320"/>
              <a:gd name="connsiteX78" fmla="*/ 8981440 w 10302240"/>
              <a:gd name="connsiteY78" fmla="*/ 3393440 h 3830320"/>
              <a:gd name="connsiteX79" fmla="*/ 9072880 w 10302240"/>
              <a:gd name="connsiteY79" fmla="*/ 3505200 h 3830320"/>
              <a:gd name="connsiteX80" fmla="*/ 9225280 w 10302240"/>
              <a:gd name="connsiteY80" fmla="*/ 3474720 h 3830320"/>
              <a:gd name="connsiteX81" fmla="*/ 9296400 w 10302240"/>
              <a:gd name="connsiteY81" fmla="*/ 3616960 h 3830320"/>
              <a:gd name="connsiteX82" fmla="*/ 9377680 w 10302240"/>
              <a:gd name="connsiteY82" fmla="*/ 3495040 h 3830320"/>
              <a:gd name="connsiteX83" fmla="*/ 9519920 w 10302240"/>
              <a:gd name="connsiteY83" fmla="*/ 3606800 h 3830320"/>
              <a:gd name="connsiteX84" fmla="*/ 9570720 w 10302240"/>
              <a:gd name="connsiteY84" fmla="*/ 3718560 h 3830320"/>
              <a:gd name="connsiteX85" fmla="*/ 9652000 w 10302240"/>
              <a:gd name="connsiteY85" fmla="*/ 3606800 h 3830320"/>
              <a:gd name="connsiteX86" fmla="*/ 9794240 w 10302240"/>
              <a:gd name="connsiteY86" fmla="*/ 3738880 h 3830320"/>
              <a:gd name="connsiteX87" fmla="*/ 9875520 w 10302240"/>
              <a:gd name="connsiteY87" fmla="*/ 3637280 h 3830320"/>
              <a:gd name="connsiteX88" fmla="*/ 10068560 w 10302240"/>
              <a:gd name="connsiteY88" fmla="*/ 3728720 h 3830320"/>
              <a:gd name="connsiteX89" fmla="*/ 10170160 w 10302240"/>
              <a:gd name="connsiteY89" fmla="*/ 3830320 h 3830320"/>
              <a:gd name="connsiteX90" fmla="*/ 10302240 w 10302240"/>
              <a:gd name="connsiteY90" fmla="*/ 3779520 h 3830320"/>
              <a:gd name="connsiteX91" fmla="*/ 10302240 w 10302240"/>
              <a:gd name="connsiteY91" fmla="*/ 3779520 h 3830320"/>
              <a:gd name="connsiteX0" fmla="*/ 0 w 10302240"/>
              <a:gd name="connsiteY0" fmla="*/ 2733040 h 3830320"/>
              <a:gd name="connsiteX1" fmla="*/ 111760 w 10302240"/>
              <a:gd name="connsiteY1" fmla="*/ 3088640 h 3830320"/>
              <a:gd name="connsiteX2" fmla="*/ 2844800 w 10302240"/>
              <a:gd name="connsiteY2" fmla="*/ 2773680 h 3830320"/>
              <a:gd name="connsiteX3" fmla="*/ 2976880 w 10302240"/>
              <a:gd name="connsiteY3" fmla="*/ 2672080 h 3830320"/>
              <a:gd name="connsiteX4" fmla="*/ 3037840 w 10302240"/>
              <a:gd name="connsiteY4" fmla="*/ 2804160 h 3830320"/>
              <a:gd name="connsiteX5" fmla="*/ 3088640 w 10302240"/>
              <a:gd name="connsiteY5" fmla="*/ 2702560 h 3830320"/>
              <a:gd name="connsiteX6" fmla="*/ 3230880 w 10302240"/>
              <a:gd name="connsiteY6" fmla="*/ 2560320 h 3830320"/>
              <a:gd name="connsiteX7" fmla="*/ 3393440 w 10302240"/>
              <a:gd name="connsiteY7" fmla="*/ 3139440 h 3830320"/>
              <a:gd name="connsiteX8" fmla="*/ 3474720 w 10302240"/>
              <a:gd name="connsiteY8" fmla="*/ 3048000 h 3830320"/>
              <a:gd name="connsiteX9" fmla="*/ 3505200 w 10302240"/>
              <a:gd name="connsiteY9" fmla="*/ 1737360 h 3830320"/>
              <a:gd name="connsiteX10" fmla="*/ 3566160 w 10302240"/>
              <a:gd name="connsiteY10" fmla="*/ 1330960 h 3830320"/>
              <a:gd name="connsiteX11" fmla="*/ 3688080 w 10302240"/>
              <a:gd name="connsiteY11" fmla="*/ 1910080 h 3830320"/>
              <a:gd name="connsiteX12" fmla="*/ 3860800 w 10302240"/>
              <a:gd name="connsiteY12" fmla="*/ 2255520 h 3830320"/>
              <a:gd name="connsiteX13" fmla="*/ 3921760 w 10302240"/>
              <a:gd name="connsiteY13" fmla="*/ 2570480 h 3830320"/>
              <a:gd name="connsiteX14" fmla="*/ 3992880 w 10302240"/>
              <a:gd name="connsiteY14" fmla="*/ 2458720 h 3830320"/>
              <a:gd name="connsiteX15" fmla="*/ 3992880 w 10302240"/>
              <a:gd name="connsiteY15" fmla="*/ 2458720 h 3830320"/>
              <a:gd name="connsiteX16" fmla="*/ 4165600 w 10302240"/>
              <a:gd name="connsiteY16" fmla="*/ 2286000 h 3830320"/>
              <a:gd name="connsiteX17" fmla="*/ 4287520 w 10302240"/>
              <a:gd name="connsiteY17" fmla="*/ 2448560 h 3830320"/>
              <a:gd name="connsiteX18" fmla="*/ 4328160 w 10302240"/>
              <a:gd name="connsiteY18" fmla="*/ 2204720 h 3830320"/>
              <a:gd name="connsiteX19" fmla="*/ 4419600 w 10302240"/>
              <a:gd name="connsiteY19" fmla="*/ 2357120 h 3830320"/>
              <a:gd name="connsiteX20" fmla="*/ 4531360 w 10302240"/>
              <a:gd name="connsiteY20" fmla="*/ 2661920 h 3830320"/>
              <a:gd name="connsiteX21" fmla="*/ 4612640 w 10302240"/>
              <a:gd name="connsiteY21" fmla="*/ 2519680 h 3830320"/>
              <a:gd name="connsiteX22" fmla="*/ 4673600 w 10302240"/>
              <a:gd name="connsiteY22" fmla="*/ 1920240 h 3830320"/>
              <a:gd name="connsiteX23" fmla="*/ 4693920 w 10302240"/>
              <a:gd name="connsiteY23" fmla="*/ 1605280 h 3830320"/>
              <a:gd name="connsiteX24" fmla="*/ 4754880 w 10302240"/>
              <a:gd name="connsiteY24" fmla="*/ 1463040 h 3830320"/>
              <a:gd name="connsiteX25" fmla="*/ 4815840 w 10302240"/>
              <a:gd name="connsiteY25" fmla="*/ 1706880 h 3830320"/>
              <a:gd name="connsiteX26" fmla="*/ 4815840 w 10302240"/>
              <a:gd name="connsiteY26" fmla="*/ 1706880 h 3830320"/>
              <a:gd name="connsiteX27" fmla="*/ 4927600 w 10302240"/>
              <a:gd name="connsiteY27" fmla="*/ 1625600 h 3830320"/>
              <a:gd name="connsiteX28" fmla="*/ 4998720 w 10302240"/>
              <a:gd name="connsiteY28" fmla="*/ 1615440 h 3830320"/>
              <a:gd name="connsiteX29" fmla="*/ 5039360 w 10302240"/>
              <a:gd name="connsiteY29" fmla="*/ 1859280 h 3830320"/>
              <a:gd name="connsiteX30" fmla="*/ 5140960 w 10302240"/>
              <a:gd name="connsiteY30" fmla="*/ 1910080 h 3830320"/>
              <a:gd name="connsiteX31" fmla="*/ 5191760 w 10302240"/>
              <a:gd name="connsiteY31" fmla="*/ 2082800 h 3830320"/>
              <a:gd name="connsiteX32" fmla="*/ 5283200 w 10302240"/>
              <a:gd name="connsiteY32" fmla="*/ 2082800 h 3830320"/>
              <a:gd name="connsiteX33" fmla="*/ 5354320 w 10302240"/>
              <a:gd name="connsiteY33" fmla="*/ 1971040 h 3830320"/>
              <a:gd name="connsiteX34" fmla="*/ 5435600 w 10302240"/>
              <a:gd name="connsiteY34" fmla="*/ 2042160 h 3830320"/>
              <a:gd name="connsiteX35" fmla="*/ 5476240 w 10302240"/>
              <a:gd name="connsiteY35" fmla="*/ 2001520 h 3830320"/>
              <a:gd name="connsiteX36" fmla="*/ 5598160 w 10302240"/>
              <a:gd name="connsiteY36" fmla="*/ 1219200 h 3830320"/>
              <a:gd name="connsiteX37" fmla="*/ 5679440 w 10302240"/>
              <a:gd name="connsiteY37" fmla="*/ 1148080 h 3830320"/>
              <a:gd name="connsiteX38" fmla="*/ 5740400 w 10302240"/>
              <a:gd name="connsiteY38" fmla="*/ 1259840 h 3830320"/>
              <a:gd name="connsiteX39" fmla="*/ 5770880 w 10302240"/>
              <a:gd name="connsiteY39" fmla="*/ 1767840 h 3830320"/>
              <a:gd name="connsiteX40" fmla="*/ 5821680 w 10302240"/>
              <a:gd name="connsiteY40" fmla="*/ 1899920 h 3830320"/>
              <a:gd name="connsiteX41" fmla="*/ 5902960 w 10302240"/>
              <a:gd name="connsiteY41" fmla="*/ 1981200 h 3830320"/>
              <a:gd name="connsiteX42" fmla="*/ 5963920 w 10302240"/>
              <a:gd name="connsiteY42" fmla="*/ 2468880 h 3830320"/>
              <a:gd name="connsiteX43" fmla="*/ 6055360 w 10302240"/>
              <a:gd name="connsiteY43" fmla="*/ 680720 h 3830320"/>
              <a:gd name="connsiteX44" fmla="*/ 6136640 w 10302240"/>
              <a:gd name="connsiteY44" fmla="*/ 436880 h 3830320"/>
              <a:gd name="connsiteX45" fmla="*/ 6197600 w 10302240"/>
              <a:gd name="connsiteY45" fmla="*/ 335280 h 3830320"/>
              <a:gd name="connsiteX46" fmla="*/ 6207760 w 10302240"/>
              <a:gd name="connsiteY46" fmla="*/ 152400 h 3830320"/>
              <a:gd name="connsiteX47" fmla="*/ 6309360 w 10302240"/>
              <a:gd name="connsiteY47" fmla="*/ 0 h 3830320"/>
              <a:gd name="connsiteX48" fmla="*/ 6370320 w 10302240"/>
              <a:gd name="connsiteY48" fmla="*/ 609600 h 3830320"/>
              <a:gd name="connsiteX49" fmla="*/ 6451600 w 10302240"/>
              <a:gd name="connsiteY49" fmla="*/ 650240 h 3830320"/>
              <a:gd name="connsiteX50" fmla="*/ 6471920 w 10302240"/>
              <a:gd name="connsiteY50" fmla="*/ 1341120 h 3830320"/>
              <a:gd name="connsiteX51" fmla="*/ 6624320 w 10302240"/>
              <a:gd name="connsiteY51" fmla="*/ 1615440 h 3830320"/>
              <a:gd name="connsiteX52" fmla="*/ 6776720 w 10302240"/>
              <a:gd name="connsiteY52" fmla="*/ 2092960 h 3830320"/>
              <a:gd name="connsiteX53" fmla="*/ 6878320 w 10302240"/>
              <a:gd name="connsiteY53" fmla="*/ 2204720 h 3830320"/>
              <a:gd name="connsiteX54" fmla="*/ 6949440 w 10302240"/>
              <a:gd name="connsiteY54" fmla="*/ 2397760 h 3830320"/>
              <a:gd name="connsiteX55" fmla="*/ 7040880 w 10302240"/>
              <a:gd name="connsiteY55" fmla="*/ 2428240 h 3830320"/>
              <a:gd name="connsiteX56" fmla="*/ 7193280 w 10302240"/>
              <a:gd name="connsiteY56" fmla="*/ 2600960 h 3830320"/>
              <a:gd name="connsiteX57" fmla="*/ 7264400 w 10302240"/>
              <a:gd name="connsiteY57" fmla="*/ 2743200 h 3830320"/>
              <a:gd name="connsiteX58" fmla="*/ 7345680 w 10302240"/>
              <a:gd name="connsiteY58" fmla="*/ 2489200 h 3830320"/>
              <a:gd name="connsiteX59" fmla="*/ 7457440 w 10302240"/>
              <a:gd name="connsiteY59" fmla="*/ 2743200 h 3830320"/>
              <a:gd name="connsiteX60" fmla="*/ 7528560 w 10302240"/>
              <a:gd name="connsiteY60" fmla="*/ 2804160 h 3830320"/>
              <a:gd name="connsiteX61" fmla="*/ 7569200 w 10302240"/>
              <a:gd name="connsiteY61" fmla="*/ 2804160 h 3830320"/>
              <a:gd name="connsiteX62" fmla="*/ 7731760 w 10302240"/>
              <a:gd name="connsiteY62" fmla="*/ 2865120 h 3830320"/>
              <a:gd name="connsiteX63" fmla="*/ 7823200 w 10302240"/>
              <a:gd name="connsiteY63" fmla="*/ 2915920 h 3830320"/>
              <a:gd name="connsiteX64" fmla="*/ 7934960 w 10302240"/>
              <a:gd name="connsiteY64" fmla="*/ 2804160 h 3830320"/>
              <a:gd name="connsiteX65" fmla="*/ 8016240 w 10302240"/>
              <a:gd name="connsiteY65" fmla="*/ 2946400 h 3830320"/>
              <a:gd name="connsiteX66" fmla="*/ 8056880 w 10302240"/>
              <a:gd name="connsiteY66" fmla="*/ 3108960 h 3830320"/>
              <a:gd name="connsiteX67" fmla="*/ 8158480 w 10302240"/>
              <a:gd name="connsiteY67" fmla="*/ 3139440 h 3830320"/>
              <a:gd name="connsiteX68" fmla="*/ 8239760 w 10302240"/>
              <a:gd name="connsiteY68" fmla="*/ 3210560 h 3830320"/>
              <a:gd name="connsiteX69" fmla="*/ 8310880 w 10302240"/>
              <a:gd name="connsiteY69" fmla="*/ 3261360 h 3830320"/>
              <a:gd name="connsiteX70" fmla="*/ 8371840 w 10302240"/>
              <a:gd name="connsiteY70" fmla="*/ 3352800 h 3830320"/>
              <a:gd name="connsiteX71" fmla="*/ 8412480 w 10302240"/>
              <a:gd name="connsiteY71" fmla="*/ 3261360 h 3830320"/>
              <a:gd name="connsiteX72" fmla="*/ 8442960 w 10302240"/>
              <a:gd name="connsiteY72" fmla="*/ 3281680 h 3830320"/>
              <a:gd name="connsiteX73" fmla="*/ 8514080 w 10302240"/>
              <a:gd name="connsiteY73" fmla="*/ 3068320 h 3830320"/>
              <a:gd name="connsiteX74" fmla="*/ 8707120 w 10302240"/>
              <a:gd name="connsiteY74" fmla="*/ 3434080 h 3830320"/>
              <a:gd name="connsiteX75" fmla="*/ 8808720 w 10302240"/>
              <a:gd name="connsiteY75" fmla="*/ 3413760 h 3830320"/>
              <a:gd name="connsiteX76" fmla="*/ 8879840 w 10302240"/>
              <a:gd name="connsiteY76" fmla="*/ 3495040 h 3830320"/>
              <a:gd name="connsiteX77" fmla="*/ 8981440 w 10302240"/>
              <a:gd name="connsiteY77" fmla="*/ 3393440 h 3830320"/>
              <a:gd name="connsiteX78" fmla="*/ 9072880 w 10302240"/>
              <a:gd name="connsiteY78" fmla="*/ 3505200 h 3830320"/>
              <a:gd name="connsiteX79" fmla="*/ 9225280 w 10302240"/>
              <a:gd name="connsiteY79" fmla="*/ 3474720 h 3830320"/>
              <a:gd name="connsiteX80" fmla="*/ 9296400 w 10302240"/>
              <a:gd name="connsiteY80" fmla="*/ 3616960 h 3830320"/>
              <a:gd name="connsiteX81" fmla="*/ 9377680 w 10302240"/>
              <a:gd name="connsiteY81" fmla="*/ 3495040 h 3830320"/>
              <a:gd name="connsiteX82" fmla="*/ 9519920 w 10302240"/>
              <a:gd name="connsiteY82" fmla="*/ 3606800 h 3830320"/>
              <a:gd name="connsiteX83" fmla="*/ 9570720 w 10302240"/>
              <a:gd name="connsiteY83" fmla="*/ 3718560 h 3830320"/>
              <a:gd name="connsiteX84" fmla="*/ 9652000 w 10302240"/>
              <a:gd name="connsiteY84" fmla="*/ 3606800 h 3830320"/>
              <a:gd name="connsiteX85" fmla="*/ 9794240 w 10302240"/>
              <a:gd name="connsiteY85" fmla="*/ 3738880 h 3830320"/>
              <a:gd name="connsiteX86" fmla="*/ 9875520 w 10302240"/>
              <a:gd name="connsiteY86" fmla="*/ 3637280 h 3830320"/>
              <a:gd name="connsiteX87" fmla="*/ 10068560 w 10302240"/>
              <a:gd name="connsiteY87" fmla="*/ 3728720 h 3830320"/>
              <a:gd name="connsiteX88" fmla="*/ 10170160 w 10302240"/>
              <a:gd name="connsiteY88" fmla="*/ 3830320 h 3830320"/>
              <a:gd name="connsiteX89" fmla="*/ 10302240 w 10302240"/>
              <a:gd name="connsiteY89" fmla="*/ 3779520 h 3830320"/>
              <a:gd name="connsiteX90" fmla="*/ 10302240 w 10302240"/>
              <a:gd name="connsiteY90" fmla="*/ 3779520 h 3830320"/>
              <a:gd name="connsiteX0" fmla="*/ 0 w 10302240"/>
              <a:gd name="connsiteY0" fmla="*/ 2733040 h 3830320"/>
              <a:gd name="connsiteX1" fmla="*/ 111760 w 10302240"/>
              <a:gd name="connsiteY1" fmla="*/ 3088640 h 3830320"/>
              <a:gd name="connsiteX2" fmla="*/ 2976880 w 10302240"/>
              <a:gd name="connsiteY2" fmla="*/ 2672080 h 3830320"/>
              <a:gd name="connsiteX3" fmla="*/ 3037840 w 10302240"/>
              <a:gd name="connsiteY3" fmla="*/ 2804160 h 3830320"/>
              <a:gd name="connsiteX4" fmla="*/ 3088640 w 10302240"/>
              <a:gd name="connsiteY4" fmla="*/ 2702560 h 3830320"/>
              <a:gd name="connsiteX5" fmla="*/ 3230880 w 10302240"/>
              <a:gd name="connsiteY5" fmla="*/ 2560320 h 3830320"/>
              <a:gd name="connsiteX6" fmla="*/ 3393440 w 10302240"/>
              <a:gd name="connsiteY6" fmla="*/ 3139440 h 3830320"/>
              <a:gd name="connsiteX7" fmla="*/ 3474720 w 10302240"/>
              <a:gd name="connsiteY7" fmla="*/ 3048000 h 3830320"/>
              <a:gd name="connsiteX8" fmla="*/ 3505200 w 10302240"/>
              <a:gd name="connsiteY8" fmla="*/ 1737360 h 3830320"/>
              <a:gd name="connsiteX9" fmla="*/ 3566160 w 10302240"/>
              <a:gd name="connsiteY9" fmla="*/ 1330960 h 3830320"/>
              <a:gd name="connsiteX10" fmla="*/ 3688080 w 10302240"/>
              <a:gd name="connsiteY10" fmla="*/ 1910080 h 3830320"/>
              <a:gd name="connsiteX11" fmla="*/ 3860800 w 10302240"/>
              <a:gd name="connsiteY11" fmla="*/ 2255520 h 3830320"/>
              <a:gd name="connsiteX12" fmla="*/ 3921760 w 10302240"/>
              <a:gd name="connsiteY12" fmla="*/ 2570480 h 3830320"/>
              <a:gd name="connsiteX13" fmla="*/ 3992880 w 10302240"/>
              <a:gd name="connsiteY13" fmla="*/ 2458720 h 3830320"/>
              <a:gd name="connsiteX14" fmla="*/ 3992880 w 10302240"/>
              <a:gd name="connsiteY14" fmla="*/ 2458720 h 3830320"/>
              <a:gd name="connsiteX15" fmla="*/ 4165600 w 10302240"/>
              <a:gd name="connsiteY15" fmla="*/ 2286000 h 3830320"/>
              <a:gd name="connsiteX16" fmla="*/ 4287520 w 10302240"/>
              <a:gd name="connsiteY16" fmla="*/ 2448560 h 3830320"/>
              <a:gd name="connsiteX17" fmla="*/ 4328160 w 10302240"/>
              <a:gd name="connsiteY17" fmla="*/ 2204720 h 3830320"/>
              <a:gd name="connsiteX18" fmla="*/ 4419600 w 10302240"/>
              <a:gd name="connsiteY18" fmla="*/ 2357120 h 3830320"/>
              <a:gd name="connsiteX19" fmla="*/ 4531360 w 10302240"/>
              <a:gd name="connsiteY19" fmla="*/ 2661920 h 3830320"/>
              <a:gd name="connsiteX20" fmla="*/ 4612640 w 10302240"/>
              <a:gd name="connsiteY20" fmla="*/ 2519680 h 3830320"/>
              <a:gd name="connsiteX21" fmla="*/ 4673600 w 10302240"/>
              <a:gd name="connsiteY21" fmla="*/ 1920240 h 3830320"/>
              <a:gd name="connsiteX22" fmla="*/ 4693920 w 10302240"/>
              <a:gd name="connsiteY22" fmla="*/ 1605280 h 3830320"/>
              <a:gd name="connsiteX23" fmla="*/ 4754880 w 10302240"/>
              <a:gd name="connsiteY23" fmla="*/ 1463040 h 3830320"/>
              <a:gd name="connsiteX24" fmla="*/ 4815840 w 10302240"/>
              <a:gd name="connsiteY24" fmla="*/ 1706880 h 3830320"/>
              <a:gd name="connsiteX25" fmla="*/ 4815840 w 10302240"/>
              <a:gd name="connsiteY25" fmla="*/ 1706880 h 3830320"/>
              <a:gd name="connsiteX26" fmla="*/ 4927600 w 10302240"/>
              <a:gd name="connsiteY26" fmla="*/ 1625600 h 3830320"/>
              <a:gd name="connsiteX27" fmla="*/ 4998720 w 10302240"/>
              <a:gd name="connsiteY27" fmla="*/ 1615440 h 3830320"/>
              <a:gd name="connsiteX28" fmla="*/ 5039360 w 10302240"/>
              <a:gd name="connsiteY28" fmla="*/ 1859280 h 3830320"/>
              <a:gd name="connsiteX29" fmla="*/ 5140960 w 10302240"/>
              <a:gd name="connsiteY29" fmla="*/ 1910080 h 3830320"/>
              <a:gd name="connsiteX30" fmla="*/ 5191760 w 10302240"/>
              <a:gd name="connsiteY30" fmla="*/ 2082800 h 3830320"/>
              <a:gd name="connsiteX31" fmla="*/ 5283200 w 10302240"/>
              <a:gd name="connsiteY31" fmla="*/ 2082800 h 3830320"/>
              <a:gd name="connsiteX32" fmla="*/ 5354320 w 10302240"/>
              <a:gd name="connsiteY32" fmla="*/ 1971040 h 3830320"/>
              <a:gd name="connsiteX33" fmla="*/ 5435600 w 10302240"/>
              <a:gd name="connsiteY33" fmla="*/ 2042160 h 3830320"/>
              <a:gd name="connsiteX34" fmla="*/ 5476240 w 10302240"/>
              <a:gd name="connsiteY34" fmla="*/ 2001520 h 3830320"/>
              <a:gd name="connsiteX35" fmla="*/ 5598160 w 10302240"/>
              <a:gd name="connsiteY35" fmla="*/ 1219200 h 3830320"/>
              <a:gd name="connsiteX36" fmla="*/ 5679440 w 10302240"/>
              <a:gd name="connsiteY36" fmla="*/ 1148080 h 3830320"/>
              <a:gd name="connsiteX37" fmla="*/ 5740400 w 10302240"/>
              <a:gd name="connsiteY37" fmla="*/ 1259840 h 3830320"/>
              <a:gd name="connsiteX38" fmla="*/ 5770880 w 10302240"/>
              <a:gd name="connsiteY38" fmla="*/ 1767840 h 3830320"/>
              <a:gd name="connsiteX39" fmla="*/ 5821680 w 10302240"/>
              <a:gd name="connsiteY39" fmla="*/ 1899920 h 3830320"/>
              <a:gd name="connsiteX40" fmla="*/ 5902960 w 10302240"/>
              <a:gd name="connsiteY40" fmla="*/ 1981200 h 3830320"/>
              <a:gd name="connsiteX41" fmla="*/ 5963920 w 10302240"/>
              <a:gd name="connsiteY41" fmla="*/ 2468880 h 3830320"/>
              <a:gd name="connsiteX42" fmla="*/ 6055360 w 10302240"/>
              <a:gd name="connsiteY42" fmla="*/ 680720 h 3830320"/>
              <a:gd name="connsiteX43" fmla="*/ 6136640 w 10302240"/>
              <a:gd name="connsiteY43" fmla="*/ 436880 h 3830320"/>
              <a:gd name="connsiteX44" fmla="*/ 6197600 w 10302240"/>
              <a:gd name="connsiteY44" fmla="*/ 335280 h 3830320"/>
              <a:gd name="connsiteX45" fmla="*/ 6207760 w 10302240"/>
              <a:gd name="connsiteY45" fmla="*/ 152400 h 3830320"/>
              <a:gd name="connsiteX46" fmla="*/ 6309360 w 10302240"/>
              <a:gd name="connsiteY46" fmla="*/ 0 h 3830320"/>
              <a:gd name="connsiteX47" fmla="*/ 6370320 w 10302240"/>
              <a:gd name="connsiteY47" fmla="*/ 609600 h 3830320"/>
              <a:gd name="connsiteX48" fmla="*/ 6451600 w 10302240"/>
              <a:gd name="connsiteY48" fmla="*/ 650240 h 3830320"/>
              <a:gd name="connsiteX49" fmla="*/ 6471920 w 10302240"/>
              <a:gd name="connsiteY49" fmla="*/ 1341120 h 3830320"/>
              <a:gd name="connsiteX50" fmla="*/ 6624320 w 10302240"/>
              <a:gd name="connsiteY50" fmla="*/ 1615440 h 3830320"/>
              <a:gd name="connsiteX51" fmla="*/ 6776720 w 10302240"/>
              <a:gd name="connsiteY51" fmla="*/ 2092960 h 3830320"/>
              <a:gd name="connsiteX52" fmla="*/ 6878320 w 10302240"/>
              <a:gd name="connsiteY52" fmla="*/ 2204720 h 3830320"/>
              <a:gd name="connsiteX53" fmla="*/ 6949440 w 10302240"/>
              <a:gd name="connsiteY53" fmla="*/ 2397760 h 3830320"/>
              <a:gd name="connsiteX54" fmla="*/ 7040880 w 10302240"/>
              <a:gd name="connsiteY54" fmla="*/ 2428240 h 3830320"/>
              <a:gd name="connsiteX55" fmla="*/ 7193280 w 10302240"/>
              <a:gd name="connsiteY55" fmla="*/ 2600960 h 3830320"/>
              <a:gd name="connsiteX56" fmla="*/ 7264400 w 10302240"/>
              <a:gd name="connsiteY56" fmla="*/ 2743200 h 3830320"/>
              <a:gd name="connsiteX57" fmla="*/ 7345680 w 10302240"/>
              <a:gd name="connsiteY57" fmla="*/ 2489200 h 3830320"/>
              <a:gd name="connsiteX58" fmla="*/ 7457440 w 10302240"/>
              <a:gd name="connsiteY58" fmla="*/ 2743200 h 3830320"/>
              <a:gd name="connsiteX59" fmla="*/ 7528560 w 10302240"/>
              <a:gd name="connsiteY59" fmla="*/ 2804160 h 3830320"/>
              <a:gd name="connsiteX60" fmla="*/ 7569200 w 10302240"/>
              <a:gd name="connsiteY60" fmla="*/ 2804160 h 3830320"/>
              <a:gd name="connsiteX61" fmla="*/ 7731760 w 10302240"/>
              <a:gd name="connsiteY61" fmla="*/ 2865120 h 3830320"/>
              <a:gd name="connsiteX62" fmla="*/ 7823200 w 10302240"/>
              <a:gd name="connsiteY62" fmla="*/ 2915920 h 3830320"/>
              <a:gd name="connsiteX63" fmla="*/ 7934960 w 10302240"/>
              <a:gd name="connsiteY63" fmla="*/ 2804160 h 3830320"/>
              <a:gd name="connsiteX64" fmla="*/ 8016240 w 10302240"/>
              <a:gd name="connsiteY64" fmla="*/ 2946400 h 3830320"/>
              <a:gd name="connsiteX65" fmla="*/ 8056880 w 10302240"/>
              <a:gd name="connsiteY65" fmla="*/ 3108960 h 3830320"/>
              <a:gd name="connsiteX66" fmla="*/ 8158480 w 10302240"/>
              <a:gd name="connsiteY66" fmla="*/ 3139440 h 3830320"/>
              <a:gd name="connsiteX67" fmla="*/ 8239760 w 10302240"/>
              <a:gd name="connsiteY67" fmla="*/ 3210560 h 3830320"/>
              <a:gd name="connsiteX68" fmla="*/ 8310880 w 10302240"/>
              <a:gd name="connsiteY68" fmla="*/ 3261360 h 3830320"/>
              <a:gd name="connsiteX69" fmla="*/ 8371840 w 10302240"/>
              <a:gd name="connsiteY69" fmla="*/ 3352800 h 3830320"/>
              <a:gd name="connsiteX70" fmla="*/ 8412480 w 10302240"/>
              <a:gd name="connsiteY70" fmla="*/ 3261360 h 3830320"/>
              <a:gd name="connsiteX71" fmla="*/ 8442960 w 10302240"/>
              <a:gd name="connsiteY71" fmla="*/ 3281680 h 3830320"/>
              <a:gd name="connsiteX72" fmla="*/ 8514080 w 10302240"/>
              <a:gd name="connsiteY72" fmla="*/ 3068320 h 3830320"/>
              <a:gd name="connsiteX73" fmla="*/ 8707120 w 10302240"/>
              <a:gd name="connsiteY73" fmla="*/ 3434080 h 3830320"/>
              <a:gd name="connsiteX74" fmla="*/ 8808720 w 10302240"/>
              <a:gd name="connsiteY74" fmla="*/ 3413760 h 3830320"/>
              <a:gd name="connsiteX75" fmla="*/ 8879840 w 10302240"/>
              <a:gd name="connsiteY75" fmla="*/ 3495040 h 3830320"/>
              <a:gd name="connsiteX76" fmla="*/ 8981440 w 10302240"/>
              <a:gd name="connsiteY76" fmla="*/ 3393440 h 3830320"/>
              <a:gd name="connsiteX77" fmla="*/ 9072880 w 10302240"/>
              <a:gd name="connsiteY77" fmla="*/ 3505200 h 3830320"/>
              <a:gd name="connsiteX78" fmla="*/ 9225280 w 10302240"/>
              <a:gd name="connsiteY78" fmla="*/ 3474720 h 3830320"/>
              <a:gd name="connsiteX79" fmla="*/ 9296400 w 10302240"/>
              <a:gd name="connsiteY79" fmla="*/ 3616960 h 3830320"/>
              <a:gd name="connsiteX80" fmla="*/ 9377680 w 10302240"/>
              <a:gd name="connsiteY80" fmla="*/ 3495040 h 3830320"/>
              <a:gd name="connsiteX81" fmla="*/ 9519920 w 10302240"/>
              <a:gd name="connsiteY81" fmla="*/ 3606800 h 3830320"/>
              <a:gd name="connsiteX82" fmla="*/ 9570720 w 10302240"/>
              <a:gd name="connsiteY82" fmla="*/ 3718560 h 3830320"/>
              <a:gd name="connsiteX83" fmla="*/ 9652000 w 10302240"/>
              <a:gd name="connsiteY83" fmla="*/ 3606800 h 3830320"/>
              <a:gd name="connsiteX84" fmla="*/ 9794240 w 10302240"/>
              <a:gd name="connsiteY84" fmla="*/ 3738880 h 3830320"/>
              <a:gd name="connsiteX85" fmla="*/ 9875520 w 10302240"/>
              <a:gd name="connsiteY85" fmla="*/ 3637280 h 3830320"/>
              <a:gd name="connsiteX86" fmla="*/ 10068560 w 10302240"/>
              <a:gd name="connsiteY86" fmla="*/ 3728720 h 3830320"/>
              <a:gd name="connsiteX87" fmla="*/ 10170160 w 10302240"/>
              <a:gd name="connsiteY87" fmla="*/ 3830320 h 3830320"/>
              <a:gd name="connsiteX88" fmla="*/ 10302240 w 10302240"/>
              <a:gd name="connsiteY88" fmla="*/ 3779520 h 3830320"/>
              <a:gd name="connsiteX89" fmla="*/ 10302240 w 10302240"/>
              <a:gd name="connsiteY89"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088640 w 10302240"/>
              <a:gd name="connsiteY3" fmla="*/ 2702560 h 3830320"/>
              <a:gd name="connsiteX4" fmla="*/ 3230880 w 10302240"/>
              <a:gd name="connsiteY4" fmla="*/ 2560320 h 3830320"/>
              <a:gd name="connsiteX5" fmla="*/ 3393440 w 10302240"/>
              <a:gd name="connsiteY5" fmla="*/ 3139440 h 3830320"/>
              <a:gd name="connsiteX6" fmla="*/ 3474720 w 10302240"/>
              <a:gd name="connsiteY6" fmla="*/ 3048000 h 3830320"/>
              <a:gd name="connsiteX7" fmla="*/ 3505200 w 10302240"/>
              <a:gd name="connsiteY7" fmla="*/ 1737360 h 3830320"/>
              <a:gd name="connsiteX8" fmla="*/ 3566160 w 10302240"/>
              <a:gd name="connsiteY8" fmla="*/ 1330960 h 3830320"/>
              <a:gd name="connsiteX9" fmla="*/ 3688080 w 10302240"/>
              <a:gd name="connsiteY9" fmla="*/ 1910080 h 3830320"/>
              <a:gd name="connsiteX10" fmla="*/ 3860800 w 10302240"/>
              <a:gd name="connsiteY10" fmla="*/ 2255520 h 3830320"/>
              <a:gd name="connsiteX11" fmla="*/ 3921760 w 10302240"/>
              <a:gd name="connsiteY11" fmla="*/ 2570480 h 3830320"/>
              <a:gd name="connsiteX12" fmla="*/ 3992880 w 10302240"/>
              <a:gd name="connsiteY12" fmla="*/ 2458720 h 3830320"/>
              <a:gd name="connsiteX13" fmla="*/ 3992880 w 10302240"/>
              <a:gd name="connsiteY13" fmla="*/ 2458720 h 3830320"/>
              <a:gd name="connsiteX14" fmla="*/ 4165600 w 10302240"/>
              <a:gd name="connsiteY14" fmla="*/ 2286000 h 3830320"/>
              <a:gd name="connsiteX15" fmla="*/ 4287520 w 10302240"/>
              <a:gd name="connsiteY15" fmla="*/ 2448560 h 3830320"/>
              <a:gd name="connsiteX16" fmla="*/ 4328160 w 10302240"/>
              <a:gd name="connsiteY16" fmla="*/ 2204720 h 3830320"/>
              <a:gd name="connsiteX17" fmla="*/ 4419600 w 10302240"/>
              <a:gd name="connsiteY17" fmla="*/ 2357120 h 3830320"/>
              <a:gd name="connsiteX18" fmla="*/ 4531360 w 10302240"/>
              <a:gd name="connsiteY18" fmla="*/ 2661920 h 3830320"/>
              <a:gd name="connsiteX19" fmla="*/ 4612640 w 10302240"/>
              <a:gd name="connsiteY19" fmla="*/ 2519680 h 3830320"/>
              <a:gd name="connsiteX20" fmla="*/ 4673600 w 10302240"/>
              <a:gd name="connsiteY20" fmla="*/ 1920240 h 3830320"/>
              <a:gd name="connsiteX21" fmla="*/ 4693920 w 10302240"/>
              <a:gd name="connsiteY21" fmla="*/ 1605280 h 3830320"/>
              <a:gd name="connsiteX22" fmla="*/ 4754880 w 10302240"/>
              <a:gd name="connsiteY22" fmla="*/ 1463040 h 3830320"/>
              <a:gd name="connsiteX23" fmla="*/ 4815840 w 10302240"/>
              <a:gd name="connsiteY23" fmla="*/ 1706880 h 3830320"/>
              <a:gd name="connsiteX24" fmla="*/ 4815840 w 10302240"/>
              <a:gd name="connsiteY24" fmla="*/ 1706880 h 3830320"/>
              <a:gd name="connsiteX25" fmla="*/ 4927600 w 10302240"/>
              <a:gd name="connsiteY25" fmla="*/ 1625600 h 3830320"/>
              <a:gd name="connsiteX26" fmla="*/ 4998720 w 10302240"/>
              <a:gd name="connsiteY26" fmla="*/ 1615440 h 3830320"/>
              <a:gd name="connsiteX27" fmla="*/ 5039360 w 10302240"/>
              <a:gd name="connsiteY27" fmla="*/ 1859280 h 3830320"/>
              <a:gd name="connsiteX28" fmla="*/ 5140960 w 10302240"/>
              <a:gd name="connsiteY28" fmla="*/ 1910080 h 3830320"/>
              <a:gd name="connsiteX29" fmla="*/ 5191760 w 10302240"/>
              <a:gd name="connsiteY29" fmla="*/ 2082800 h 3830320"/>
              <a:gd name="connsiteX30" fmla="*/ 5283200 w 10302240"/>
              <a:gd name="connsiteY30" fmla="*/ 2082800 h 3830320"/>
              <a:gd name="connsiteX31" fmla="*/ 5354320 w 10302240"/>
              <a:gd name="connsiteY31" fmla="*/ 1971040 h 3830320"/>
              <a:gd name="connsiteX32" fmla="*/ 5435600 w 10302240"/>
              <a:gd name="connsiteY32" fmla="*/ 2042160 h 3830320"/>
              <a:gd name="connsiteX33" fmla="*/ 5476240 w 10302240"/>
              <a:gd name="connsiteY33" fmla="*/ 2001520 h 3830320"/>
              <a:gd name="connsiteX34" fmla="*/ 5598160 w 10302240"/>
              <a:gd name="connsiteY34" fmla="*/ 1219200 h 3830320"/>
              <a:gd name="connsiteX35" fmla="*/ 5679440 w 10302240"/>
              <a:gd name="connsiteY35" fmla="*/ 1148080 h 3830320"/>
              <a:gd name="connsiteX36" fmla="*/ 5740400 w 10302240"/>
              <a:gd name="connsiteY36" fmla="*/ 1259840 h 3830320"/>
              <a:gd name="connsiteX37" fmla="*/ 5770880 w 10302240"/>
              <a:gd name="connsiteY37" fmla="*/ 1767840 h 3830320"/>
              <a:gd name="connsiteX38" fmla="*/ 5821680 w 10302240"/>
              <a:gd name="connsiteY38" fmla="*/ 1899920 h 3830320"/>
              <a:gd name="connsiteX39" fmla="*/ 5902960 w 10302240"/>
              <a:gd name="connsiteY39" fmla="*/ 1981200 h 3830320"/>
              <a:gd name="connsiteX40" fmla="*/ 5963920 w 10302240"/>
              <a:gd name="connsiteY40" fmla="*/ 2468880 h 3830320"/>
              <a:gd name="connsiteX41" fmla="*/ 6055360 w 10302240"/>
              <a:gd name="connsiteY41" fmla="*/ 680720 h 3830320"/>
              <a:gd name="connsiteX42" fmla="*/ 6136640 w 10302240"/>
              <a:gd name="connsiteY42" fmla="*/ 436880 h 3830320"/>
              <a:gd name="connsiteX43" fmla="*/ 6197600 w 10302240"/>
              <a:gd name="connsiteY43" fmla="*/ 335280 h 3830320"/>
              <a:gd name="connsiteX44" fmla="*/ 6207760 w 10302240"/>
              <a:gd name="connsiteY44" fmla="*/ 152400 h 3830320"/>
              <a:gd name="connsiteX45" fmla="*/ 6309360 w 10302240"/>
              <a:gd name="connsiteY45" fmla="*/ 0 h 3830320"/>
              <a:gd name="connsiteX46" fmla="*/ 6370320 w 10302240"/>
              <a:gd name="connsiteY46" fmla="*/ 609600 h 3830320"/>
              <a:gd name="connsiteX47" fmla="*/ 6451600 w 10302240"/>
              <a:gd name="connsiteY47" fmla="*/ 650240 h 3830320"/>
              <a:gd name="connsiteX48" fmla="*/ 6471920 w 10302240"/>
              <a:gd name="connsiteY48" fmla="*/ 1341120 h 3830320"/>
              <a:gd name="connsiteX49" fmla="*/ 6624320 w 10302240"/>
              <a:gd name="connsiteY49" fmla="*/ 1615440 h 3830320"/>
              <a:gd name="connsiteX50" fmla="*/ 6776720 w 10302240"/>
              <a:gd name="connsiteY50" fmla="*/ 2092960 h 3830320"/>
              <a:gd name="connsiteX51" fmla="*/ 6878320 w 10302240"/>
              <a:gd name="connsiteY51" fmla="*/ 2204720 h 3830320"/>
              <a:gd name="connsiteX52" fmla="*/ 6949440 w 10302240"/>
              <a:gd name="connsiteY52" fmla="*/ 2397760 h 3830320"/>
              <a:gd name="connsiteX53" fmla="*/ 7040880 w 10302240"/>
              <a:gd name="connsiteY53" fmla="*/ 2428240 h 3830320"/>
              <a:gd name="connsiteX54" fmla="*/ 7193280 w 10302240"/>
              <a:gd name="connsiteY54" fmla="*/ 2600960 h 3830320"/>
              <a:gd name="connsiteX55" fmla="*/ 7264400 w 10302240"/>
              <a:gd name="connsiteY55" fmla="*/ 2743200 h 3830320"/>
              <a:gd name="connsiteX56" fmla="*/ 7345680 w 10302240"/>
              <a:gd name="connsiteY56" fmla="*/ 2489200 h 3830320"/>
              <a:gd name="connsiteX57" fmla="*/ 7457440 w 10302240"/>
              <a:gd name="connsiteY57" fmla="*/ 2743200 h 3830320"/>
              <a:gd name="connsiteX58" fmla="*/ 7528560 w 10302240"/>
              <a:gd name="connsiteY58" fmla="*/ 2804160 h 3830320"/>
              <a:gd name="connsiteX59" fmla="*/ 7569200 w 10302240"/>
              <a:gd name="connsiteY59" fmla="*/ 2804160 h 3830320"/>
              <a:gd name="connsiteX60" fmla="*/ 7731760 w 10302240"/>
              <a:gd name="connsiteY60" fmla="*/ 2865120 h 3830320"/>
              <a:gd name="connsiteX61" fmla="*/ 7823200 w 10302240"/>
              <a:gd name="connsiteY61" fmla="*/ 2915920 h 3830320"/>
              <a:gd name="connsiteX62" fmla="*/ 7934960 w 10302240"/>
              <a:gd name="connsiteY62" fmla="*/ 2804160 h 3830320"/>
              <a:gd name="connsiteX63" fmla="*/ 8016240 w 10302240"/>
              <a:gd name="connsiteY63" fmla="*/ 2946400 h 3830320"/>
              <a:gd name="connsiteX64" fmla="*/ 8056880 w 10302240"/>
              <a:gd name="connsiteY64" fmla="*/ 3108960 h 3830320"/>
              <a:gd name="connsiteX65" fmla="*/ 8158480 w 10302240"/>
              <a:gd name="connsiteY65" fmla="*/ 3139440 h 3830320"/>
              <a:gd name="connsiteX66" fmla="*/ 8239760 w 10302240"/>
              <a:gd name="connsiteY66" fmla="*/ 3210560 h 3830320"/>
              <a:gd name="connsiteX67" fmla="*/ 8310880 w 10302240"/>
              <a:gd name="connsiteY67" fmla="*/ 3261360 h 3830320"/>
              <a:gd name="connsiteX68" fmla="*/ 8371840 w 10302240"/>
              <a:gd name="connsiteY68" fmla="*/ 3352800 h 3830320"/>
              <a:gd name="connsiteX69" fmla="*/ 8412480 w 10302240"/>
              <a:gd name="connsiteY69" fmla="*/ 3261360 h 3830320"/>
              <a:gd name="connsiteX70" fmla="*/ 8442960 w 10302240"/>
              <a:gd name="connsiteY70" fmla="*/ 3281680 h 3830320"/>
              <a:gd name="connsiteX71" fmla="*/ 8514080 w 10302240"/>
              <a:gd name="connsiteY71" fmla="*/ 3068320 h 3830320"/>
              <a:gd name="connsiteX72" fmla="*/ 8707120 w 10302240"/>
              <a:gd name="connsiteY72" fmla="*/ 3434080 h 3830320"/>
              <a:gd name="connsiteX73" fmla="*/ 8808720 w 10302240"/>
              <a:gd name="connsiteY73" fmla="*/ 3413760 h 3830320"/>
              <a:gd name="connsiteX74" fmla="*/ 8879840 w 10302240"/>
              <a:gd name="connsiteY74" fmla="*/ 3495040 h 3830320"/>
              <a:gd name="connsiteX75" fmla="*/ 8981440 w 10302240"/>
              <a:gd name="connsiteY75" fmla="*/ 3393440 h 3830320"/>
              <a:gd name="connsiteX76" fmla="*/ 9072880 w 10302240"/>
              <a:gd name="connsiteY76" fmla="*/ 3505200 h 3830320"/>
              <a:gd name="connsiteX77" fmla="*/ 9225280 w 10302240"/>
              <a:gd name="connsiteY77" fmla="*/ 3474720 h 3830320"/>
              <a:gd name="connsiteX78" fmla="*/ 9296400 w 10302240"/>
              <a:gd name="connsiteY78" fmla="*/ 3616960 h 3830320"/>
              <a:gd name="connsiteX79" fmla="*/ 9377680 w 10302240"/>
              <a:gd name="connsiteY79" fmla="*/ 3495040 h 3830320"/>
              <a:gd name="connsiteX80" fmla="*/ 9519920 w 10302240"/>
              <a:gd name="connsiteY80" fmla="*/ 3606800 h 3830320"/>
              <a:gd name="connsiteX81" fmla="*/ 9570720 w 10302240"/>
              <a:gd name="connsiteY81" fmla="*/ 3718560 h 3830320"/>
              <a:gd name="connsiteX82" fmla="*/ 9652000 w 10302240"/>
              <a:gd name="connsiteY82" fmla="*/ 3606800 h 3830320"/>
              <a:gd name="connsiteX83" fmla="*/ 9794240 w 10302240"/>
              <a:gd name="connsiteY83" fmla="*/ 3738880 h 3830320"/>
              <a:gd name="connsiteX84" fmla="*/ 9875520 w 10302240"/>
              <a:gd name="connsiteY84" fmla="*/ 3637280 h 3830320"/>
              <a:gd name="connsiteX85" fmla="*/ 10068560 w 10302240"/>
              <a:gd name="connsiteY85" fmla="*/ 3728720 h 3830320"/>
              <a:gd name="connsiteX86" fmla="*/ 10170160 w 10302240"/>
              <a:gd name="connsiteY86" fmla="*/ 3830320 h 3830320"/>
              <a:gd name="connsiteX87" fmla="*/ 10302240 w 10302240"/>
              <a:gd name="connsiteY87" fmla="*/ 3779520 h 3830320"/>
              <a:gd name="connsiteX88" fmla="*/ 10302240 w 10302240"/>
              <a:gd name="connsiteY88" fmla="*/ 3779520 h 3830320"/>
              <a:gd name="connsiteX0" fmla="*/ 0 w 10302240"/>
              <a:gd name="connsiteY0" fmla="*/ 2733040 h 3830320"/>
              <a:gd name="connsiteX1" fmla="*/ 111760 w 10302240"/>
              <a:gd name="connsiteY1" fmla="*/ 3088640 h 3830320"/>
              <a:gd name="connsiteX2" fmla="*/ 3037840 w 10302240"/>
              <a:gd name="connsiteY2" fmla="*/ 2804160 h 3830320"/>
              <a:gd name="connsiteX3" fmla="*/ 3230880 w 10302240"/>
              <a:gd name="connsiteY3" fmla="*/ 2560320 h 3830320"/>
              <a:gd name="connsiteX4" fmla="*/ 3393440 w 10302240"/>
              <a:gd name="connsiteY4" fmla="*/ 3139440 h 3830320"/>
              <a:gd name="connsiteX5" fmla="*/ 3474720 w 10302240"/>
              <a:gd name="connsiteY5" fmla="*/ 3048000 h 3830320"/>
              <a:gd name="connsiteX6" fmla="*/ 3505200 w 10302240"/>
              <a:gd name="connsiteY6" fmla="*/ 1737360 h 3830320"/>
              <a:gd name="connsiteX7" fmla="*/ 3566160 w 10302240"/>
              <a:gd name="connsiteY7" fmla="*/ 1330960 h 3830320"/>
              <a:gd name="connsiteX8" fmla="*/ 3688080 w 10302240"/>
              <a:gd name="connsiteY8" fmla="*/ 1910080 h 3830320"/>
              <a:gd name="connsiteX9" fmla="*/ 3860800 w 10302240"/>
              <a:gd name="connsiteY9" fmla="*/ 2255520 h 3830320"/>
              <a:gd name="connsiteX10" fmla="*/ 3921760 w 10302240"/>
              <a:gd name="connsiteY10" fmla="*/ 2570480 h 3830320"/>
              <a:gd name="connsiteX11" fmla="*/ 3992880 w 10302240"/>
              <a:gd name="connsiteY11" fmla="*/ 2458720 h 3830320"/>
              <a:gd name="connsiteX12" fmla="*/ 3992880 w 10302240"/>
              <a:gd name="connsiteY12" fmla="*/ 2458720 h 3830320"/>
              <a:gd name="connsiteX13" fmla="*/ 4165600 w 10302240"/>
              <a:gd name="connsiteY13" fmla="*/ 2286000 h 3830320"/>
              <a:gd name="connsiteX14" fmla="*/ 4287520 w 10302240"/>
              <a:gd name="connsiteY14" fmla="*/ 2448560 h 3830320"/>
              <a:gd name="connsiteX15" fmla="*/ 4328160 w 10302240"/>
              <a:gd name="connsiteY15" fmla="*/ 2204720 h 3830320"/>
              <a:gd name="connsiteX16" fmla="*/ 4419600 w 10302240"/>
              <a:gd name="connsiteY16" fmla="*/ 2357120 h 3830320"/>
              <a:gd name="connsiteX17" fmla="*/ 4531360 w 10302240"/>
              <a:gd name="connsiteY17" fmla="*/ 2661920 h 3830320"/>
              <a:gd name="connsiteX18" fmla="*/ 4612640 w 10302240"/>
              <a:gd name="connsiteY18" fmla="*/ 2519680 h 3830320"/>
              <a:gd name="connsiteX19" fmla="*/ 4673600 w 10302240"/>
              <a:gd name="connsiteY19" fmla="*/ 1920240 h 3830320"/>
              <a:gd name="connsiteX20" fmla="*/ 4693920 w 10302240"/>
              <a:gd name="connsiteY20" fmla="*/ 1605280 h 3830320"/>
              <a:gd name="connsiteX21" fmla="*/ 4754880 w 10302240"/>
              <a:gd name="connsiteY21" fmla="*/ 1463040 h 3830320"/>
              <a:gd name="connsiteX22" fmla="*/ 4815840 w 10302240"/>
              <a:gd name="connsiteY22" fmla="*/ 1706880 h 3830320"/>
              <a:gd name="connsiteX23" fmla="*/ 4815840 w 10302240"/>
              <a:gd name="connsiteY23" fmla="*/ 1706880 h 3830320"/>
              <a:gd name="connsiteX24" fmla="*/ 4927600 w 10302240"/>
              <a:gd name="connsiteY24" fmla="*/ 1625600 h 3830320"/>
              <a:gd name="connsiteX25" fmla="*/ 4998720 w 10302240"/>
              <a:gd name="connsiteY25" fmla="*/ 1615440 h 3830320"/>
              <a:gd name="connsiteX26" fmla="*/ 5039360 w 10302240"/>
              <a:gd name="connsiteY26" fmla="*/ 1859280 h 3830320"/>
              <a:gd name="connsiteX27" fmla="*/ 5140960 w 10302240"/>
              <a:gd name="connsiteY27" fmla="*/ 1910080 h 3830320"/>
              <a:gd name="connsiteX28" fmla="*/ 5191760 w 10302240"/>
              <a:gd name="connsiteY28" fmla="*/ 2082800 h 3830320"/>
              <a:gd name="connsiteX29" fmla="*/ 5283200 w 10302240"/>
              <a:gd name="connsiteY29" fmla="*/ 2082800 h 3830320"/>
              <a:gd name="connsiteX30" fmla="*/ 5354320 w 10302240"/>
              <a:gd name="connsiteY30" fmla="*/ 1971040 h 3830320"/>
              <a:gd name="connsiteX31" fmla="*/ 5435600 w 10302240"/>
              <a:gd name="connsiteY31" fmla="*/ 2042160 h 3830320"/>
              <a:gd name="connsiteX32" fmla="*/ 5476240 w 10302240"/>
              <a:gd name="connsiteY32" fmla="*/ 2001520 h 3830320"/>
              <a:gd name="connsiteX33" fmla="*/ 5598160 w 10302240"/>
              <a:gd name="connsiteY33" fmla="*/ 1219200 h 3830320"/>
              <a:gd name="connsiteX34" fmla="*/ 5679440 w 10302240"/>
              <a:gd name="connsiteY34" fmla="*/ 1148080 h 3830320"/>
              <a:gd name="connsiteX35" fmla="*/ 5740400 w 10302240"/>
              <a:gd name="connsiteY35" fmla="*/ 1259840 h 3830320"/>
              <a:gd name="connsiteX36" fmla="*/ 5770880 w 10302240"/>
              <a:gd name="connsiteY36" fmla="*/ 1767840 h 3830320"/>
              <a:gd name="connsiteX37" fmla="*/ 5821680 w 10302240"/>
              <a:gd name="connsiteY37" fmla="*/ 1899920 h 3830320"/>
              <a:gd name="connsiteX38" fmla="*/ 5902960 w 10302240"/>
              <a:gd name="connsiteY38" fmla="*/ 1981200 h 3830320"/>
              <a:gd name="connsiteX39" fmla="*/ 5963920 w 10302240"/>
              <a:gd name="connsiteY39" fmla="*/ 2468880 h 3830320"/>
              <a:gd name="connsiteX40" fmla="*/ 6055360 w 10302240"/>
              <a:gd name="connsiteY40" fmla="*/ 680720 h 3830320"/>
              <a:gd name="connsiteX41" fmla="*/ 6136640 w 10302240"/>
              <a:gd name="connsiteY41" fmla="*/ 436880 h 3830320"/>
              <a:gd name="connsiteX42" fmla="*/ 6197600 w 10302240"/>
              <a:gd name="connsiteY42" fmla="*/ 335280 h 3830320"/>
              <a:gd name="connsiteX43" fmla="*/ 6207760 w 10302240"/>
              <a:gd name="connsiteY43" fmla="*/ 152400 h 3830320"/>
              <a:gd name="connsiteX44" fmla="*/ 6309360 w 10302240"/>
              <a:gd name="connsiteY44" fmla="*/ 0 h 3830320"/>
              <a:gd name="connsiteX45" fmla="*/ 6370320 w 10302240"/>
              <a:gd name="connsiteY45" fmla="*/ 609600 h 3830320"/>
              <a:gd name="connsiteX46" fmla="*/ 6451600 w 10302240"/>
              <a:gd name="connsiteY46" fmla="*/ 650240 h 3830320"/>
              <a:gd name="connsiteX47" fmla="*/ 6471920 w 10302240"/>
              <a:gd name="connsiteY47" fmla="*/ 1341120 h 3830320"/>
              <a:gd name="connsiteX48" fmla="*/ 6624320 w 10302240"/>
              <a:gd name="connsiteY48" fmla="*/ 1615440 h 3830320"/>
              <a:gd name="connsiteX49" fmla="*/ 6776720 w 10302240"/>
              <a:gd name="connsiteY49" fmla="*/ 2092960 h 3830320"/>
              <a:gd name="connsiteX50" fmla="*/ 6878320 w 10302240"/>
              <a:gd name="connsiteY50" fmla="*/ 2204720 h 3830320"/>
              <a:gd name="connsiteX51" fmla="*/ 6949440 w 10302240"/>
              <a:gd name="connsiteY51" fmla="*/ 2397760 h 3830320"/>
              <a:gd name="connsiteX52" fmla="*/ 7040880 w 10302240"/>
              <a:gd name="connsiteY52" fmla="*/ 2428240 h 3830320"/>
              <a:gd name="connsiteX53" fmla="*/ 7193280 w 10302240"/>
              <a:gd name="connsiteY53" fmla="*/ 2600960 h 3830320"/>
              <a:gd name="connsiteX54" fmla="*/ 7264400 w 10302240"/>
              <a:gd name="connsiteY54" fmla="*/ 2743200 h 3830320"/>
              <a:gd name="connsiteX55" fmla="*/ 7345680 w 10302240"/>
              <a:gd name="connsiteY55" fmla="*/ 2489200 h 3830320"/>
              <a:gd name="connsiteX56" fmla="*/ 7457440 w 10302240"/>
              <a:gd name="connsiteY56" fmla="*/ 2743200 h 3830320"/>
              <a:gd name="connsiteX57" fmla="*/ 7528560 w 10302240"/>
              <a:gd name="connsiteY57" fmla="*/ 2804160 h 3830320"/>
              <a:gd name="connsiteX58" fmla="*/ 7569200 w 10302240"/>
              <a:gd name="connsiteY58" fmla="*/ 2804160 h 3830320"/>
              <a:gd name="connsiteX59" fmla="*/ 7731760 w 10302240"/>
              <a:gd name="connsiteY59" fmla="*/ 2865120 h 3830320"/>
              <a:gd name="connsiteX60" fmla="*/ 7823200 w 10302240"/>
              <a:gd name="connsiteY60" fmla="*/ 2915920 h 3830320"/>
              <a:gd name="connsiteX61" fmla="*/ 7934960 w 10302240"/>
              <a:gd name="connsiteY61" fmla="*/ 2804160 h 3830320"/>
              <a:gd name="connsiteX62" fmla="*/ 8016240 w 10302240"/>
              <a:gd name="connsiteY62" fmla="*/ 2946400 h 3830320"/>
              <a:gd name="connsiteX63" fmla="*/ 8056880 w 10302240"/>
              <a:gd name="connsiteY63" fmla="*/ 3108960 h 3830320"/>
              <a:gd name="connsiteX64" fmla="*/ 8158480 w 10302240"/>
              <a:gd name="connsiteY64" fmla="*/ 3139440 h 3830320"/>
              <a:gd name="connsiteX65" fmla="*/ 8239760 w 10302240"/>
              <a:gd name="connsiteY65" fmla="*/ 3210560 h 3830320"/>
              <a:gd name="connsiteX66" fmla="*/ 8310880 w 10302240"/>
              <a:gd name="connsiteY66" fmla="*/ 3261360 h 3830320"/>
              <a:gd name="connsiteX67" fmla="*/ 8371840 w 10302240"/>
              <a:gd name="connsiteY67" fmla="*/ 3352800 h 3830320"/>
              <a:gd name="connsiteX68" fmla="*/ 8412480 w 10302240"/>
              <a:gd name="connsiteY68" fmla="*/ 3261360 h 3830320"/>
              <a:gd name="connsiteX69" fmla="*/ 8442960 w 10302240"/>
              <a:gd name="connsiteY69" fmla="*/ 3281680 h 3830320"/>
              <a:gd name="connsiteX70" fmla="*/ 8514080 w 10302240"/>
              <a:gd name="connsiteY70" fmla="*/ 3068320 h 3830320"/>
              <a:gd name="connsiteX71" fmla="*/ 8707120 w 10302240"/>
              <a:gd name="connsiteY71" fmla="*/ 3434080 h 3830320"/>
              <a:gd name="connsiteX72" fmla="*/ 8808720 w 10302240"/>
              <a:gd name="connsiteY72" fmla="*/ 3413760 h 3830320"/>
              <a:gd name="connsiteX73" fmla="*/ 8879840 w 10302240"/>
              <a:gd name="connsiteY73" fmla="*/ 3495040 h 3830320"/>
              <a:gd name="connsiteX74" fmla="*/ 8981440 w 10302240"/>
              <a:gd name="connsiteY74" fmla="*/ 3393440 h 3830320"/>
              <a:gd name="connsiteX75" fmla="*/ 9072880 w 10302240"/>
              <a:gd name="connsiteY75" fmla="*/ 3505200 h 3830320"/>
              <a:gd name="connsiteX76" fmla="*/ 9225280 w 10302240"/>
              <a:gd name="connsiteY76" fmla="*/ 3474720 h 3830320"/>
              <a:gd name="connsiteX77" fmla="*/ 9296400 w 10302240"/>
              <a:gd name="connsiteY77" fmla="*/ 3616960 h 3830320"/>
              <a:gd name="connsiteX78" fmla="*/ 9377680 w 10302240"/>
              <a:gd name="connsiteY78" fmla="*/ 3495040 h 3830320"/>
              <a:gd name="connsiteX79" fmla="*/ 9519920 w 10302240"/>
              <a:gd name="connsiteY79" fmla="*/ 3606800 h 3830320"/>
              <a:gd name="connsiteX80" fmla="*/ 9570720 w 10302240"/>
              <a:gd name="connsiteY80" fmla="*/ 3718560 h 3830320"/>
              <a:gd name="connsiteX81" fmla="*/ 9652000 w 10302240"/>
              <a:gd name="connsiteY81" fmla="*/ 3606800 h 3830320"/>
              <a:gd name="connsiteX82" fmla="*/ 9794240 w 10302240"/>
              <a:gd name="connsiteY82" fmla="*/ 3738880 h 3830320"/>
              <a:gd name="connsiteX83" fmla="*/ 9875520 w 10302240"/>
              <a:gd name="connsiteY83" fmla="*/ 3637280 h 3830320"/>
              <a:gd name="connsiteX84" fmla="*/ 10068560 w 10302240"/>
              <a:gd name="connsiteY84" fmla="*/ 3728720 h 3830320"/>
              <a:gd name="connsiteX85" fmla="*/ 10170160 w 10302240"/>
              <a:gd name="connsiteY85" fmla="*/ 3830320 h 3830320"/>
              <a:gd name="connsiteX86" fmla="*/ 10302240 w 10302240"/>
              <a:gd name="connsiteY86" fmla="*/ 3779520 h 3830320"/>
              <a:gd name="connsiteX87" fmla="*/ 10302240 w 10302240"/>
              <a:gd name="connsiteY87" fmla="*/ 3779520 h 3830320"/>
              <a:gd name="connsiteX0" fmla="*/ 0 w 10302240"/>
              <a:gd name="connsiteY0" fmla="*/ 2733040 h 3830320"/>
              <a:gd name="connsiteX1" fmla="*/ 111760 w 10302240"/>
              <a:gd name="connsiteY1" fmla="*/ 3088640 h 3830320"/>
              <a:gd name="connsiteX2" fmla="*/ 3230880 w 10302240"/>
              <a:gd name="connsiteY2" fmla="*/ 2560320 h 3830320"/>
              <a:gd name="connsiteX3" fmla="*/ 3393440 w 10302240"/>
              <a:gd name="connsiteY3" fmla="*/ 3139440 h 3830320"/>
              <a:gd name="connsiteX4" fmla="*/ 3474720 w 10302240"/>
              <a:gd name="connsiteY4" fmla="*/ 3048000 h 3830320"/>
              <a:gd name="connsiteX5" fmla="*/ 3505200 w 10302240"/>
              <a:gd name="connsiteY5" fmla="*/ 1737360 h 3830320"/>
              <a:gd name="connsiteX6" fmla="*/ 3566160 w 10302240"/>
              <a:gd name="connsiteY6" fmla="*/ 1330960 h 3830320"/>
              <a:gd name="connsiteX7" fmla="*/ 3688080 w 10302240"/>
              <a:gd name="connsiteY7" fmla="*/ 1910080 h 3830320"/>
              <a:gd name="connsiteX8" fmla="*/ 3860800 w 10302240"/>
              <a:gd name="connsiteY8" fmla="*/ 2255520 h 3830320"/>
              <a:gd name="connsiteX9" fmla="*/ 3921760 w 10302240"/>
              <a:gd name="connsiteY9" fmla="*/ 2570480 h 3830320"/>
              <a:gd name="connsiteX10" fmla="*/ 3992880 w 10302240"/>
              <a:gd name="connsiteY10" fmla="*/ 2458720 h 3830320"/>
              <a:gd name="connsiteX11" fmla="*/ 3992880 w 10302240"/>
              <a:gd name="connsiteY11" fmla="*/ 2458720 h 3830320"/>
              <a:gd name="connsiteX12" fmla="*/ 4165600 w 10302240"/>
              <a:gd name="connsiteY12" fmla="*/ 2286000 h 3830320"/>
              <a:gd name="connsiteX13" fmla="*/ 4287520 w 10302240"/>
              <a:gd name="connsiteY13" fmla="*/ 2448560 h 3830320"/>
              <a:gd name="connsiteX14" fmla="*/ 4328160 w 10302240"/>
              <a:gd name="connsiteY14" fmla="*/ 2204720 h 3830320"/>
              <a:gd name="connsiteX15" fmla="*/ 4419600 w 10302240"/>
              <a:gd name="connsiteY15" fmla="*/ 2357120 h 3830320"/>
              <a:gd name="connsiteX16" fmla="*/ 4531360 w 10302240"/>
              <a:gd name="connsiteY16" fmla="*/ 2661920 h 3830320"/>
              <a:gd name="connsiteX17" fmla="*/ 4612640 w 10302240"/>
              <a:gd name="connsiteY17" fmla="*/ 2519680 h 3830320"/>
              <a:gd name="connsiteX18" fmla="*/ 4673600 w 10302240"/>
              <a:gd name="connsiteY18" fmla="*/ 1920240 h 3830320"/>
              <a:gd name="connsiteX19" fmla="*/ 4693920 w 10302240"/>
              <a:gd name="connsiteY19" fmla="*/ 1605280 h 3830320"/>
              <a:gd name="connsiteX20" fmla="*/ 4754880 w 10302240"/>
              <a:gd name="connsiteY20" fmla="*/ 1463040 h 3830320"/>
              <a:gd name="connsiteX21" fmla="*/ 4815840 w 10302240"/>
              <a:gd name="connsiteY21" fmla="*/ 1706880 h 3830320"/>
              <a:gd name="connsiteX22" fmla="*/ 4815840 w 10302240"/>
              <a:gd name="connsiteY22" fmla="*/ 1706880 h 3830320"/>
              <a:gd name="connsiteX23" fmla="*/ 4927600 w 10302240"/>
              <a:gd name="connsiteY23" fmla="*/ 1625600 h 3830320"/>
              <a:gd name="connsiteX24" fmla="*/ 4998720 w 10302240"/>
              <a:gd name="connsiteY24" fmla="*/ 1615440 h 3830320"/>
              <a:gd name="connsiteX25" fmla="*/ 5039360 w 10302240"/>
              <a:gd name="connsiteY25" fmla="*/ 1859280 h 3830320"/>
              <a:gd name="connsiteX26" fmla="*/ 5140960 w 10302240"/>
              <a:gd name="connsiteY26" fmla="*/ 1910080 h 3830320"/>
              <a:gd name="connsiteX27" fmla="*/ 5191760 w 10302240"/>
              <a:gd name="connsiteY27" fmla="*/ 2082800 h 3830320"/>
              <a:gd name="connsiteX28" fmla="*/ 5283200 w 10302240"/>
              <a:gd name="connsiteY28" fmla="*/ 2082800 h 3830320"/>
              <a:gd name="connsiteX29" fmla="*/ 5354320 w 10302240"/>
              <a:gd name="connsiteY29" fmla="*/ 1971040 h 3830320"/>
              <a:gd name="connsiteX30" fmla="*/ 5435600 w 10302240"/>
              <a:gd name="connsiteY30" fmla="*/ 2042160 h 3830320"/>
              <a:gd name="connsiteX31" fmla="*/ 5476240 w 10302240"/>
              <a:gd name="connsiteY31" fmla="*/ 2001520 h 3830320"/>
              <a:gd name="connsiteX32" fmla="*/ 5598160 w 10302240"/>
              <a:gd name="connsiteY32" fmla="*/ 1219200 h 3830320"/>
              <a:gd name="connsiteX33" fmla="*/ 5679440 w 10302240"/>
              <a:gd name="connsiteY33" fmla="*/ 1148080 h 3830320"/>
              <a:gd name="connsiteX34" fmla="*/ 5740400 w 10302240"/>
              <a:gd name="connsiteY34" fmla="*/ 1259840 h 3830320"/>
              <a:gd name="connsiteX35" fmla="*/ 5770880 w 10302240"/>
              <a:gd name="connsiteY35" fmla="*/ 1767840 h 3830320"/>
              <a:gd name="connsiteX36" fmla="*/ 5821680 w 10302240"/>
              <a:gd name="connsiteY36" fmla="*/ 1899920 h 3830320"/>
              <a:gd name="connsiteX37" fmla="*/ 5902960 w 10302240"/>
              <a:gd name="connsiteY37" fmla="*/ 1981200 h 3830320"/>
              <a:gd name="connsiteX38" fmla="*/ 5963920 w 10302240"/>
              <a:gd name="connsiteY38" fmla="*/ 2468880 h 3830320"/>
              <a:gd name="connsiteX39" fmla="*/ 6055360 w 10302240"/>
              <a:gd name="connsiteY39" fmla="*/ 680720 h 3830320"/>
              <a:gd name="connsiteX40" fmla="*/ 6136640 w 10302240"/>
              <a:gd name="connsiteY40" fmla="*/ 436880 h 3830320"/>
              <a:gd name="connsiteX41" fmla="*/ 6197600 w 10302240"/>
              <a:gd name="connsiteY41" fmla="*/ 335280 h 3830320"/>
              <a:gd name="connsiteX42" fmla="*/ 6207760 w 10302240"/>
              <a:gd name="connsiteY42" fmla="*/ 152400 h 3830320"/>
              <a:gd name="connsiteX43" fmla="*/ 6309360 w 10302240"/>
              <a:gd name="connsiteY43" fmla="*/ 0 h 3830320"/>
              <a:gd name="connsiteX44" fmla="*/ 6370320 w 10302240"/>
              <a:gd name="connsiteY44" fmla="*/ 609600 h 3830320"/>
              <a:gd name="connsiteX45" fmla="*/ 6451600 w 10302240"/>
              <a:gd name="connsiteY45" fmla="*/ 650240 h 3830320"/>
              <a:gd name="connsiteX46" fmla="*/ 6471920 w 10302240"/>
              <a:gd name="connsiteY46" fmla="*/ 1341120 h 3830320"/>
              <a:gd name="connsiteX47" fmla="*/ 6624320 w 10302240"/>
              <a:gd name="connsiteY47" fmla="*/ 1615440 h 3830320"/>
              <a:gd name="connsiteX48" fmla="*/ 6776720 w 10302240"/>
              <a:gd name="connsiteY48" fmla="*/ 2092960 h 3830320"/>
              <a:gd name="connsiteX49" fmla="*/ 6878320 w 10302240"/>
              <a:gd name="connsiteY49" fmla="*/ 2204720 h 3830320"/>
              <a:gd name="connsiteX50" fmla="*/ 6949440 w 10302240"/>
              <a:gd name="connsiteY50" fmla="*/ 2397760 h 3830320"/>
              <a:gd name="connsiteX51" fmla="*/ 7040880 w 10302240"/>
              <a:gd name="connsiteY51" fmla="*/ 2428240 h 3830320"/>
              <a:gd name="connsiteX52" fmla="*/ 7193280 w 10302240"/>
              <a:gd name="connsiteY52" fmla="*/ 2600960 h 3830320"/>
              <a:gd name="connsiteX53" fmla="*/ 7264400 w 10302240"/>
              <a:gd name="connsiteY53" fmla="*/ 2743200 h 3830320"/>
              <a:gd name="connsiteX54" fmla="*/ 7345680 w 10302240"/>
              <a:gd name="connsiteY54" fmla="*/ 2489200 h 3830320"/>
              <a:gd name="connsiteX55" fmla="*/ 7457440 w 10302240"/>
              <a:gd name="connsiteY55" fmla="*/ 2743200 h 3830320"/>
              <a:gd name="connsiteX56" fmla="*/ 7528560 w 10302240"/>
              <a:gd name="connsiteY56" fmla="*/ 2804160 h 3830320"/>
              <a:gd name="connsiteX57" fmla="*/ 7569200 w 10302240"/>
              <a:gd name="connsiteY57" fmla="*/ 2804160 h 3830320"/>
              <a:gd name="connsiteX58" fmla="*/ 7731760 w 10302240"/>
              <a:gd name="connsiteY58" fmla="*/ 2865120 h 3830320"/>
              <a:gd name="connsiteX59" fmla="*/ 7823200 w 10302240"/>
              <a:gd name="connsiteY59" fmla="*/ 2915920 h 3830320"/>
              <a:gd name="connsiteX60" fmla="*/ 7934960 w 10302240"/>
              <a:gd name="connsiteY60" fmla="*/ 2804160 h 3830320"/>
              <a:gd name="connsiteX61" fmla="*/ 8016240 w 10302240"/>
              <a:gd name="connsiteY61" fmla="*/ 2946400 h 3830320"/>
              <a:gd name="connsiteX62" fmla="*/ 8056880 w 10302240"/>
              <a:gd name="connsiteY62" fmla="*/ 3108960 h 3830320"/>
              <a:gd name="connsiteX63" fmla="*/ 8158480 w 10302240"/>
              <a:gd name="connsiteY63" fmla="*/ 3139440 h 3830320"/>
              <a:gd name="connsiteX64" fmla="*/ 8239760 w 10302240"/>
              <a:gd name="connsiteY64" fmla="*/ 3210560 h 3830320"/>
              <a:gd name="connsiteX65" fmla="*/ 8310880 w 10302240"/>
              <a:gd name="connsiteY65" fmla="*/ 3261360 h 3830320"/>
              <a:gd name="connsiteX66" fmla="*/ 8371840 w 10302240"/>
              <a:gd name="connsiteY66" fmla="*/ 3352800 h 3830320"/>
              <a:gd name="connsiteX67" fmla="*/ 8412480 w 10302240"/>
              <a:gd name="connsiteY67" fmla="*/ 3261360 h 3830320"/>
              <a:gd name="connsiteX68" fmla="*/ 8442960 w 10302240"/>
              <a:gd name="connsiteY68" fmla="*/ 3281680 h 3830320"/>
              <a:gd name="connsiteX69" fmla="*/ 8514080 w 10302240"/>
              <a:gd name="connsiteY69" fmla="*/ 3068320 h 3830320"/>
              <a:gd name="connsiteX70" fmla="*/ 8707120 w 10302240"/>
              <a:gd name="connsiteY70" fmla="*/ 3434080 h 3830320"/>
              <a:gd name="connsiteX71" fmla="*/ 8808720 w 10302240"/>
              <a:gd name="connsiteY71" fmla="*/ 3413760 h 3830320"/>
              <a:gd name="connsiteX72" fmla="*/ 8879840 w 10302240"/>
              <a:gd name="connsiteY72" fmla="*/ 3495040 h 3830320"/>
              <a:gd name="connsiteX73" fmla="*/ 8981440 w 10302240"/>
              <a:gd name="connsiteY73" fmla="*/ 3393440 h 3830320"/>
              <a:gd name="connsiteX74" fmla="*/ 9072880 w 10302240"/>
              <a:gd name="connsiteY74" fmla="*/ 3505200 h 3830320"/>
              <a:gd name="connsiteX75" fmla="*/ 9225280 w 10302240"/>
              <a:gd name="connsiteY75" fmla="*/ 3474720 h 3830320"/>
              <a:gd name="connsiteX76" fmla="*/ 9296400 w 10302240"/>
              <a:gd name="connsiteY76" fmla="*/ 3616960 h 3830320"/>
              <a:gd name="connsiteX77" fmla="*/ 9377680 w 10302240"/>
              <a:gd name="connsiteY77" fmla="*/ 3495040 h 3830320"/>
              <a:gd name="connsiteX78" fmla="*/ 9519920 w 10302240"/>
              <a:gd name="connsiteY78" fmla="*/ 3606800 h 3830320"/>
              <a:gd name="connsiteX79" fmla="*/ 9570720 w 10302240"/>
              <a:gd name="connsiteY79" fmla="*/ 3718560 h 3830320"/>
              <a:gd name="connsiteX80" fmla="*/ 9652000 w 10302240"/>
              <a:gd name="connsiteY80" fmla="*/ 3606800 h 3830320"/>
              <a:gd name="connsiteX81" fmla="*/ 9794240 w 10302240"/>
              <a:gd name="connsiteY81" fmla="*/ 3738880 h 3830320"/>
              <a:gd name="connsiteX82" fmla="*/ 9875520 w 10302240"/>
              <a:gd name="connsiteY82" fmla="*/ 3637280 h 3830320"/>
              <a:gd name="connsiteX83" fmla="*/ 10068560 w 10302240"/>
              <a:gd name="connsiteY83" fmla="*/ 3728720 h 3830320"/>
              <a:gd name="connsiteX84" fmla="*/ 10170160 w 10302240"/>
              <a:gd name="connsiteY84" fmla="*/ 3830320 h 3830320"/>
              <a:gd name="connsiteX85" fmla="*/ 10302240 w 10302240"/>
              <a:gd name="connsiteY85" fmla="*/ 3779520 h 3830320"/>
              <a:gd name="connsiteX86" fmla="*/ 10302240 w 10302240"/>
              <a:gd name="connsiteY86" fmla="*/ 3779520 h 3830320"/>
              <a:gd name="connsiteX0" fmla="*/ 0 w 10302240"/>
              <a:gd name="connsiteY0" fmla="*/ 2733040 h 3830320"/>
              <a:gd name="connsiteX1" fmla="*/ 111760 w 10302240"/>
              <a:gd name="connsiteY1" fmla="*/ 3088640 h 3830320"/>
              <a:gd name="connsiteX2" fmla="*/ 3393440 w 10302240"/>
              <a:gd name="connsiteY2" fmla="*/ 3139440 h 3830320"/>
              <a:gd name="connsiteX3" fmla="*/ 3474720 w 10302240"/>
              <a:gd name="connsiteY3" fmla="*/ 3048000 h 3830320"/>
              <a:gd name="connsiteX4" fmla="*/ 3505200 w 10302240"/>
              <a:gd name="connsiteY4" fmla="*/ 1737360 h 3830320"/>
              <a:gd name="connsiteX5" fmla="*/ 3566160 w 10302240"/>
              <a:gd name="connsiteY5" fmla="*/ 1330960 h 3830320"/>
              <a:gd name="connsiteX6" fmla="*/ 3688080 w 10302240"/>
              <a:gd name="connsiteY6" fmla="*/ 1910080 h 3830320"/>
              <a:gd name="connsiteX7" fmla="*/ 3860800 w 10302240"/>
              <a:gd name="connsiteY7" fmla="*/ 2255520 h 3830320"/>
              <a:gd name="connsiteX8" fmla="*/ 3921760 w 10302240"/>
              <a:gd name="connsiteY8" fmla="*/ 2570480 h 3830320"/>
              <a:gd name="connsiteX9" fmla="*/ 3992880 w 10302240"/>
              <a:gd name="connsiteY9" fmla="*/ 2458720 h 3830320"/>
              <a:gd name="connsiteX10" fmla="*/ 3992880 w 10302240"/>
              <a:gd name="connsiteY10" fmla="*/ 2458720 h 3830320"/>
              <a:gd name="connsiteX11" fmla="*/ 4165600 w 10302240"/>
              <a:gd name="connsiteY11" fmla="*/ 2286000 h 3830320"/>
              <a:gd name="connsiteX12" fmla="*/ 4287520 w 10302240"/>
              <a:gd name="connsiteY12" fmla="*/ 2448560 h 3830320"/>
              <a:gd name="connsiteX13" fmla="*/ 4328160 w 10302240"/>
              <a:gd name="connsiteY13" fmla="*/ 2204720 h 3830320"/>
              <a:gd name="connsiteX14" fmla="*/ 4419600 w 10302240"/>
              <a:gd name="connsiteY14" fmla="*/ 2357120 h 3830320"/>
              <a:gd name="connsiteX15" fmla="*/ 4531360 w 10302240"/>
              <a:gd name="connsiteY15" fmla="*/ 2661920 h 3830320"/>
              <a:gd name="connsiteX16" fmla="*/ 4612640 w 10302240"/>
              <a:gd name="connsiteY16" fmla="*/ 2519680 h 3830320"/>
              <a:gd name="connsiteX17" fmla="*/ 4673600 w 10302240"/>
              <a:gd name="connsiteY17" fmla="*/ 1920240 h 3830320"/>
              <a:gd name="connsiteX18" fmla="*/ 4693920 w 10302240"/>
              <a:gd name="connsiteY18" fmla="*/ 1605280 h 3830320"/>
              <a:gd name="connsiteX19" fmla="*/ 4754880 w 10302240"/>
              <a:gd name="connsiteY19" fmla="*/ 1463040 h 3830320"/>
              <a:gd name="connsiteX20" fmla="*/ 4815840 w 10302240"/>
              <a:gd name="connsiteY20" fmla="*/ 1706880 h 3830320"/>
              <a:gd name="connsiteX21" fmla="*/ 4815840 w 10302240"/>
              <a:gd name="connsiteY21" fmla="*/ 1706880 h 3830320"/>
              <a:gd name="connsiteX22" fmla="*/ 4927600 w 10302240"/>
              <a:gd name="connsiteY22" fmla="*/ 1625600 h 3830320"/>
              <a:gd name="connsiteX23" fmla="*/ 4998720 w 10302240"/>
              <a:gd name="connsiteY23" fmla="*/ 1615440 h 3830320"/>
              <a:gd name="connsiteX24" fmla="*/ 5039360 w 10302240"/>
              <a:gd name="connsiteY24" fmla="*/ 1859280 h 3830320"/>
              <a:gd name="connsiteX25" fmla="*/ 5140960 w 10302240"/>
              <a:gd name="connsiteY25" fmla="*/ 1910080 h 3830320"/>
              <a:gd name="connsiteX26" fmla="*/ 5191760 w 10302240"/>
              <a:gd name="connsiteY26" fmla="*/ 2082800 h 3830320"/>
              <a:gd name="connsiteX27" fmla="*/ 5283200 w 10302240"/>
              <a:gd name="connsiteY27" fmla="*/ 2082800 h 3830320"/>
              <a:gd name="connsiteX28" fmla="*/ 5354320 w 10302240"/>
              <a:gd name="connsiteY28" fmla="*/ 1971040 h 3830320"/>
              <a:gd name="connsiteX29" fmla="*/ 5435600 w 10302240"/>
              <a:gd name="connsiteY29" fmla="*/ 2042160 h 3830320"/>
              <a:gd name="connsiteX30" fmla="*/ 5476240 w 10302240"/>
              <a:gd name="connsiteY30" fmla="*/ 2001520 h 3830320"/>
              <a:gd name="connsiteX31" fmla="*/ 5598160 w 10302240"/>
              <a:gd name="connsiteY31" fmla="*/ 1219200 h 3830320"/>
              <a:gd name="connsiteX32" fmla="*/ 5679440 w 10302240"/>
              <a:gd name="connsiteY32" fmla="*/ 1148080 h 3830320"/>
              <a:gd name="connsiteX33" fmla="*/ 5740400 w 10302240"/>
              <a:gd name="connsiteY33" fmla="*/ 1259840 h 3830320"/>
              <a:gd name="connsiteX34" fmla="*/ 5770880 w 10302240"/>
              <a:gd name="connsiteY34" fmla="*/ 1767840 h 3830320"/>
              <a:gd name="connsiteX35" fmla="*/ 5821680 w 10302240"/>
              <a:gd name="connsiteY35" fmla="*/ 1899920 h 3830320"/>
              <a:gd name="connsiteX36" fmla="*/ 5902960 w 10302240"/>
              <a:gd name="connsiteY36" fmla="*/ 1981200 h 3830320"/>
              <a:gd name="connsiteX37" fmla="*/ 5963920 w 10302240"/>
              <a:gd name="connsiteY37" fmla="*/ 2468880 h 3830320"/>
              <a:gd name="connsiteX38" fmla="*/ 6055360 w 10302240"/>
              <a:gd name="connsiteY38" fmla="*/ 680720 h 3830320"/>
              <a:gd name="connsiteX39" fmla="*/ 6136640 w 10302240"/>
              <a:gd name="connsiteY39" fmla="*/ 436880 h 3830320"/>
              <a:gd name="connsiteX40" fmla="*/ 6197600 w 10302240"/>
              <a:gd name="connsiteY40" fmla="*/ 335280 h 3830320"/>
              <a:gd name="connsiteX41" fmla="*/ 6207760 w 10302240"/>
              <a:gd name="connsiteY41" fmla="*/ 152400 h 3830320"/>
              <a:gd name="connsiteX42" fmla="*/ 6309360 w 10302240"/>
              <a:gd name="connsiteY42" fmla="*/ 0 h 3830320"/>
              <a:gd name="connsiteX43" fmla="*/ 6370320 w 10302240"/>
              <a:gd name="connsiteY43" fmla="*/ 609600 h 3830320"/>
              <a:gd name="connsiteX44" fmla="*/ 6451600 w 10302240"/>
              <a:gd name="connsiteY44" fmla="*/ 650240 h 3830320"/>
              <a:gd name="connsiteX45" fmla="*/ 6471920 w 10302240"/>
              <a:gd name="connsiteY45" fmla="*/ 1341120 h 3830320"/>
              <a:gd name="connsiteX46" fmla="*/ 6624320 w 10302240"/>
              <a:gd name="connsiteY46" fmla="*/ 1615440 h 3830320"/>
              <a:gd name="connsiteX47" fmla="*/ 6776720 w 10302240"/>
              <a:gd name="connsiteY47" fmla="*/ 2092960 h 3830320"/>
              <a:gd name="connsiteX48" fmla="*/ 6878320 w 10302240"/>
              <a:gd name="connsiteY48" fmla="*/ 2204720 h 3830320"/>
              <a:gd name="connsiteX49" fmla="*/ 6949440 w 10302240"/>
              <a:gd name="connsiteY49" fmla="*/ 2397760 h 3830320"/>
              <a:gd name="connsiteX50" fmla="*/ 7040880 w 10302240"/>
              <a:gd name="connsiteY50" fmla="*/ 2428240 h 3830320"/>
              <a:gd name="connsiteX51" fmla="*/ 7193280 w 10302240"/>
              <a:gd name="connsiteY51" fmla="*/ 2600960 h 3830320"/>
              <a:gd name="connsiteX52" fmla="*/ 7264400 w 10302240"/>
              <a:gd name="connsiteY52" fmla="*/ 2743200 h 3830320"/>
              <a:gd name="connsiteX53" fmla="*/ 7345680 w 10302240"/>
              <a:gd name="connsiteY53" fmla="*/ 2489200 h 3830320"/>
              <a:gd name="connsiteX54" fmla="*/ 7457440 w 10302240"/>
              <a:gd name="connsiteY54" fmla="*/ 2743200 h 3830320"/>
              <a:gd name="connsiteX55" fmla="*/ 7528560 w 10302240"/>
              <a:gd name="connsiteY55" fmla="*/ 2804160 h 3830320"/>
              <a:gd name="connsiteX56" fmla="*/ 7569200 w 10302240"/>
              <a:gd name="connsiteY56" fmla="*/ 2804160 h 3830320"/>
              <a:gd name="connsiteX57" fmla="*/ 7731760 w 10302240"/>
              <a:gd name="connsiteY57" fmla="*/ 2865120 h 3830320"/>
              <a:gd name="connsiteX58" fmla="*/ 7823200 w 10302240"/>
              <a:gd name="connsiteY58" fmla="*/ 2915920 h 3830320"/>
              <a:gd name="connsiteX59" fmla="*/ 7934960 w 10302240"/>
              <a:gd name="connsiteY59" fmla="*/ 2804160 h 3830320"/>
              <a:gd name="connsiteX60" fmla="*/ 8016240 w 10302240"/>
              <a:gd name="connsiteY60" fmla="*/ 2946400 h 3830320"/>
              <a:gd name="connsiteX61" fmla="*/ 8056880 w 10302240"/>
              <a:gd name="connsiteY61" fmla="*/ 3108960 h 3830320"/>
              <a:gd name="connsiteX62" fmla="*/ 8158480 w 10302240"/>
              <a:gd name="connsiteY62" fmla="*/ 3139440 h 3830320"/>
              <a:gd name="connsiteX63" fmla="*/ 8239760 w 10302240"/>
              <a:gd name="connsiteY63" fmla="*/ 3210560 h 3830320"/>
              <a:gd name="connsiteX64" fmla="*/ 8310880 w 10302240"/>
              <a:gd name="connsiteY64" fmla="*/ 3261360 h 3830320"/>
              <a:gd name="connsiteX65" fmla="*/ 8371840 w 10302240"/>
              <a:gd name="connsiteY65" fmla="*/ 3352800 h 3830320"/>
              <a:gd name="connsiteX66" fmla="*/ 8412480 w 10302240"/>
              <a:gd name="connsiteY66" fmla="*/ 3261360 h 3830320"/>
              <a:gd name="connsiteX67" fmla="*/ 8442960 w 10302240"/>
              <a:gd name="connsiteY67" fmla="*/ 3281680 h 3830320"/>
              <a:gd name="connsiteX68" fmla="*/ 8514080 w 10302240"/>
              <a:gd name="connsiteY68" fmla="*/ 3068320 h 3830320"/>
              <a:gd name="connsiteX69" fmla="*/ 8707120 w 10302240"/>
              <a:gd name="connsiteY69" fmla="*/ 3434080 h 3830320"/>
              <a:gd name="connsiteX70" fmla="*/ 8808720 w 10302240"/>
              <a:gd name="connsiteY70" fmla="*/ 3413760 h 3830320"/>
              <a:gd name="connsiteX71" fmla="*/ 8879840 w 10302240"/>
              <a:gd name="connsiteY71" fmla="*/ 3495040 h 3830320"/>
              <a:gd name="connsiteX72" fmla="*/ 8981440 w 10302240"/>
              <a:gd name="connsiteY72" fmla="*/ 3393440 h 3830320"/>
              <a:gd name="connsiteX73" fmla="*/ 9072880 w 10302240"/>
              <a:gd name="connsiteY73" fmla="*/ 3505200 h 3830320"/>
              <a:gd name="connsiteX74" fmla="*/ 9225280 w 10302240"/>
              <a:gd name="connsiteY74" fmla="*/ 3474720 h 3830320"/>
              <a:gd name="connsiteX75" fmla="*/ 9296400 w 10302240"/>
              <a:gd name="connsiteY75" fmla="*/ 3616960 h 3830320"/>
              <a:gd name="connsiteX76" fmla="*/ 9377680 w 10302240"/>
              <a:gd name="connsiteY76" fmla="*/ 3495040 h 3830320"/>
              <a:gd name="connsiteX77" fmla="*/ 9519920 w 10302240"/>
              <a:gd name="connsiteY77" fmla="*/ 3606800 h 3830320"/>
              <a:gd name="connsiteX78" fmla="*/ 9570720 w 10302240"/>
              <a:gd name="connsiteY78" fmla="*/ 3718560 h 3830320"/>
              <a:gd name="connsiteX79" fmla="*/ 9652000 w 10302240"/>
              <a:gd name="connsiteY79" fmla="*/ 3606800 h 3830320"/>
              <a:gd name="connsiteX80" fmla="*/ 9794240 w 10302240"/>
              <a:gd name="connsiteY80" fmla="*/ 3738880 h 3830320"/>
              <a:gd name="connsiteX81" fmla="*/ 9875520 w 10302240"/>
              <a:gd name="connsiteY81" fmla="*/ 3637280 h 3830320"/>
              <a:gd name="connsiteX82" fmla="*/ 10068560 w 10302240"/>
              <a:gd name="connsiteY82" fmla="*/ 3728720 h 3830320"/>
              <a:gd name="connsiteX83" fmla="*/ 10170160 w 10302240"/>
              <a:gd name="connsiteY83" fmla="*/ 3830320 h 3830320"/>
              <a:gd name="connsiteX84" fmla="*/ 10302240 w 10302240"/>
              <a:gd name="connsiteY84" fmla="*/ 3779520 h 3830320"/>
              <a:gd name="connsiteX85" fmla="*/ 10302240 w 10302240"/>
              <a:gd name="connsiteY85" fmla="*/ 3779520 h 3830320"/>
              <a:gd name="connsiteX0" fmla="*/ 0 w 10302240"/>
              <a:gd name="connsiteY0" fmla="*/ 2733040 h 3830320"/>
              <a:gd name="connsiteX1" fmla="*/ 111760 w 10302240"/>
              <a:gd name="connsiteY1" fmla="*/ 3088640 h 3830320"/>
              <a:gd name="connsiteX2" fmla="*/ 3474720 w 10302240"/>
              <a:gd name="connsiteY2" fmla="*/ 3048000 h 3830320"/>
              <a:gd name="connsiteX3" fmla="*/ 3505200 w 10302240"/>
              <a:gd name="connsiteY3" fmla="*/ 1737360 h 3830320"/>
              <a:gd name="connsiteX4" fmla="*/ 3566160 w 10302240"/>
              <a:gd name="connsiteY4" fmla="*/ 1330960 h 3830320"/>
              <a:gd name="connsiteX5" fmla="*/ 3688080 w 10302240"/>
              <a:gd name="connsiteY5" fmla="*/ 1910080 h 3830320"/>
              <a:gd name="connsiteX6" fmla="*/ 3860800 w 10302240"/>
              <a:gd name="connsiteY6" fmla="*/ 2255520 h 3830320"/>
              <a:gd name="connsiteX7" fmla="*/ 3921760 w 10302240"/>
              <a:gd name="connsiteY7" fmla="*/ 2570480 h 3830320"/>
              <a:gd name="connsiteX8" fmla="*/ 3992880 w 10302240"/>
              <a:gd name="connsiteY8" fmla="*/ 2458720 h 3830320"/>
              <a:gd name="connsiteX9" fmla="*/ 3992880 w 10302240"/>
              <a:gd name="connsiteY9" fmla="*/ 2458720 h 3830320"/>
              <a:gd name="connsiteX10" fmla="*/ 4165600 w 10302240"/>
              <a:gd name="connsiteY10" fmla="*/ 2286000 h 3830320"/>
              <a:gd name="connsiteX11" fmla="*/ 4287520 w 10302240"/>
              <a:gd name="connsiteY11" fmla="*/ 2448560 h 3830320"/>
              <a:gd name="connsiteX12" fmla="*/ 4328160 w 10302240"/>
              <a:gd name="connsiteY12" fmla="*/ 2204720 h 3830320"/>
              <a:gd name="connsiteX13" fmla="*/ 4419600 w 10302240"/>
              <a:gd name="connsiteY13" fmla="*/ 2357120 h 3830320"/>
              <a:gd name="connsiteX14" fmla="*/ 4531360 w 10302240"/>
              <a:gd name="connsiteY14" fmla="*/ 2661920 h 3830320"/>
              <a:gd name="connsiteX15" fmla="*/ 4612640 w 10302240"/>
              <a:gd name="connsiteY15" fmla="*/ 2519680 h 3830320"/>
              <a:gd name="connsiteX16" fmla="*/ 4673600 w 10302240"/>
              <a:gd name="connsiteY16" fmla="*/ 1920240 h 3830320"/>
              <a:gd name="connsiteX17" fmla="*/ 4693920 w 10302240"/>
              <a:gd name="connsiteY17" fmla="*/ 1605280 h 3830320"/>
              <a:gd name="connsiteX18" fmla="*/ 4754880 w 10302240"/>
              <a:gd name="connsiteY18" fmla="*/ 1463040 h 3830320"/>
              <a:gd name="connsiteX19" fmla="*/ 4815840 w 10302240"/>
              <a:gd name="connsiteY19" fmla="*/ 1706880 h 3830320"/>
              <a:gd name="connsiteX20" fmla="*/ 4815840 w 10302240"/>
              <a:gd name="connsiteY20" fmla="*/ 1706880 h 3830320"/>
              <a:gd name="connsiteX21" fmla="*/ 4927600 w 10302240"/>
              <a:gd name="connsiteY21" fmla="*/ 1625600 h 3830320"/>
              <a:gd name="connsiteX22" fmla="*/ 4998720 w 10302240"/>
              <a:gd name="connsiteY22" fmla="*/ 1615440 h 3830320"/>
              <a:gd name="connsiteX23" fmla="*/ 5039360 w 10302240"/>
              <a:gd name="connsiteY23" fmla="*/ 1859280 h 3830320"/>
              <a:gd name="connsiteX24" fmla="*/ 5140960 w 10302240"/>
              <a:gd name="connsiteY24" fmla="*/ 1910080 h 3830320"/>
              <a:gd name="connsiteX25" fmla="*/ 5191760 w 10302240"/>
              <a:gd name="connsiteY25" fmla="*/ 2082800 h 3830320"/>
              <a:gd name="connsiteX26" fmla="*/ 5283200 w 10302240"/>
              <a:gd name="connsiteY26" fmla="*/ 2082800 h 3830320"/>
              <a:gd name="connsiteX27" fmla="*/ 5354320 w 10302240"/>
              <a:gd name="connsiteY27" fmla="*/ 1971040 h 3830320"/>
              <a:gd name="connsiteX28" fmla="*/ 5435600 w 10302240"/>
              <a:gd name="connsiteY28" fmla="*/ 2042160 h 3830320"/>
              <a:gd name="connsiteX29" fmla="*/ 5476240 w 10302240"/>
              <a:gd name="connsiteY29" fmla="*/ 2001520 h 3830320"/>
              <a:gd name="connsiteX30" fmla="*/ 5598160 w 10302240"/>
              <a:gd name="connsiteY30" fmla="*/ 1219200 h 3830320"/>
              <a:gd name="connsiteX31" fmla="*/ 5679440 w 10302240"/>
              <a:gd name="connsiteY31" fmla="*/ 1148080 h 3830320"/>
              <a:gd name="connsiteX32" fmla="*/ 5740400 w 10302240"/>
              <a:gd name="connsiteY32" fmla="*/ 1259840 h 3830320"/>
              <a:gd name="connsiteX33" fmla="*/ 5770880 w 10302240"/>
              <a:gd name="connsiteY33" fmla="*/ 1767840 h 3830320"/>
              <a:gd name="connsiteX34" fmla="*/ 5821680 w 10302240"/>
              <a:gd name="connsiteY34" fmla="*/ 1899920 h 3830320"/>
              <a:gd name="connsiteX35" fmla="*/ 5902960 w 10302240"/>
              <a:gd name="connsiteY35" fmla="*/ 1981200 h 3830320"/>
              <a:gd name="connsiteX36" fmla="*/ 5963920 w 10302240"/>
              <a:gd name="connsiteY36" fmla="*/ 2468880 h 3830320"/>
              <a:gd name="connsiteX37" fmla="*/ 6055360 w 10302240"/>
              <a:gd name="connsiteY37" fmla="*/ 680720 h 3830320"/>
              <a:gd name="connsiteX38" fmla="*/ 6136640 w 10302240"/>
              <a:gd name="connsiteY38" fmla="*/ 436880 h 3830320"/>
              <a:gd name="connsiteX39" fmla="*/ 6197600 w 10302240"/>
              <a:gd name="connsiteY39" fmla="*/ 335280 h 3830320"/>
              <a:gd name="connsiteX40" fmla="*/ 6207760 w 10302240"/>
              <a:gd name="connsiteY40" fmla="*/ 152400 h 3830320"/>
              <a:gd name="connsiteX41" fmla="*/ 6309360 w 10302240"/>
              <a:gd name="connsiteY41" fmla="*/ 0 h 3830320"/>
              <a:gd name="connsiteX42" fmla="*/ 6370320 w 10302240"/>
              <a:gd name="connsiteY42" fmla="*/ 609600 h 3830320"/>
              <a:gd name="connsiteX43" fmla="*/ 6451600 w 10302240"/>
              <a:gd name="connsiteY43" fmla="*/ 650240 h 3830320"/>
              <a:gd name="connsiteX44" fmla="*/ 6471920 w 10302240"/>
              <a:gd name="connsiteY44" fmla="*/ 1341120 h 3830320"/>
              <a:gd name="connsiteX45" fmla="*/ 6624320 w 10302240"/>
              <a:gd name="connsiteY45" fmla="*/ 1615440 h 3830320"/>
              <a:gd name="connsiteX46" fmla="*/ 6776720 w 10302240"/>
              <a:gd name="connsiteY46" fmla="*/ 2092960 h 3830320"/>
              <a:gd name="connsiteX47" fmla="*/ 6878320 w 10302240"/>
              <a:gd name="connsiteY47" fmla="*/ 2204720 h 3830320"/>
              <a:gd name="connsiteX48" fmla="*/ 6949440 w 10302240"/>
              <a:gd name="connsiteY48" fmla="*/ 2397760 h 3830320"/>
              <a:gd name="connsiteX49" fmla="*/ 7040880 w 10302240"/>
              <a:gd name="connsiteY49" fmla="*/ 2428240 h 3830320"/>
              <a:gd name="connsiteX50" fmla="*/ 7193280 w 10302240"/>
              <a:gd name="connsiteY50" fmla="*/ 2600960 h 3830320"/>
              <a:gd name="connsiteX51" fmla="*/ 7264400 w 10302240"/>
              <a:gd name="connsiteY51" fmla="*/ 2743200 h 3830320"/>
              <a:gd name="connsiteX52" fmla="*/ 7345680 w 10302240"/>
              <a:gd name="connsiteY52" fmla="*/ 2489200 h 3830320"/>
              <a:gd name="connsiteX53" fmla="*/ 7457440 w 10302240"/>
              <a:gd name="connsiteY53" fmla="*/ 2743200 h 3830320"/>
              <a:gd name="connsiteX54" fmla="*/ 7528560 w 10302240"/>
              <a:gd name="connsiteY54" fmla="*/ 2804160 h 3830320"/>
              <a:gd name="connsiteX55" fmla="*/ 7569200 w 10302240"/>
              <a:gd name="connsiteY55" fmla="*/ 2804160 h 3830320"/>
              <a:gd name="connsiteX56" fmla="*/ 7731760 w 10302240"/>
              <a:gd name="connsiteY56" fmla="*/ 2865120 h 3830320"/>
              <a:gd name="connsiteX57" fmla="*/ 7823200 w 10302240"/>
              <a:gd name="connsiteY57" fmla="*/ 2915920 h 3830320"/>
              <a:gd name="connsiteX58" fmla="*/ 7934960 w 10302240"/>
              <a:gd name="connsiteY58" fmla="*/ 2804160 h 3830320"/>
              <a:gd name="connsiteX59" fmla="*/ 8016240 w 10302240"/>
              <a:gd name="connsiteY59" fmla="*/ 2946400 h 3830320"/>
              <a:gd name="connsiteX60" fmla="*/ 8056880 w 10302240"/>
              <a:gd name="connsiteY60" fmla="*/ 3108960 h 3830320"/>
              <a:gd name="connsiteX61" fmla="*/ 8158480 w 10302240"/>
              <a:gd name="connsiteY61" fmla="*/ 3139440 h 3830320"/>
              <a:gd name="connsiteX62" fmla="*/ 8239760 w 10302240"/>
              <a:gd name="connsiteY62" fmla="*/ 3210560 h 3830320"/>
              <a:gd name="connsiteX63" fmla="*/ 8310880 w 10302240"/>
              <a:gd name="connsiteY63" fmla="*/ 3261360 h 3830320"/>
              <a:gd name="connsiteX64" fmla="*/ 8371840 w 10302240"/>
              <a:gd name="connsiteY64" fmla="*/ 3352800 h 3830320"/>
              <a:gd name="connsiteX65" fmla="*/ 8412480 w 10302240"/>
              <a:gd name="connsiteY65" fmla="*/ 3261360 h 3830320"/>
              <a:gd name="connsiteX66" fmla="*/ 8442960 w 10302240"/>
              <a:gd name="connsiteY66" fmla="*/ 3281680 h 3830320"/>
              <a:gd name="connsiteX67" fmla="*/ 8514080 w 10302240"/>
              <a:gd name="connsiteY67" fmla="*/ 3068320 h 3830320"/>
              <a:gd name="connsiteX68" fmla="*/ 8707120 w 10302240"/>
              <a:gd name="connsiteY68" fmla="*/ 3434080 h 3830320"/>
              <a:gd name="connsiteX69" fmla="*/ 8808720 w 10302240"/>
              <a:gd name="connsiteY69" fmla="*/ 3413760 h 3830320"/>
              <a:gd name="connsiteX70" fmla="*/ 8879840 w 10302240"/>
              <a:gd name="connsiteY70" fmla="*/ 3495040 h 3830320"/>
              <a:gd name="connsiteX71" fmla="*/ 8981440 w 10302240"/>
              <a:gd name="connsiteY71" fmla="*/ 3393440 h 3830320"/>
              <a:gd name="connsiteX72" fmla="*/ 9072880 w 10302240"/>
              <a:gd name="connsiteY72" fmla="*/ 3505200 h 3830320"/>
              <a:gd name="connsiteX73" fmla="*/ 9225280 w 10302240"/>
              <a:gd name="connsiteY73" fmla="*/ 3474720 h 3830320"/>
              <a:gd name="connsiteX74" fmla="*/ 9296400 w 10302240"/>
              <a:gd name="connsiteY74" fmla="*/ 3616960 h 3830320"/>
              <a:gd name="connsiteX75" fmla="*/ 9377680 w 10302240"/>
              <a:gd name="connsiteY75" fmla="*/ 3495040 h 3830320"/>
              <a:gd name="connsiteX76" fmla="*/ 9519920 w 10302240"/>
              <a:gd name="connsiteY76" fmla="*/ 3606800 h 3830320"/>
              <a:gd name="connsiteX77" fmla="*/ 9570720 w 10302240"/>
              <a:gd name="connsiteY77" fmla="*/ 3718560 h 3830320"/>
              <a:gd name="connsiteX78" fmla="*/ 9652000 w 10302240"/>
              <a:gd name="connsiteY78" fmla="*/ 3606800 h 3830320"/>
              <a:gd name="connsiteX79" fmla="*/ 9794240 w 10302240"/>
              <a:gd name="connsiteY79" fmla="*/ 3738880 h 3830320"/>
              <a:gd name="connsiteX80" fmla="*/ 9875520 w 10302240"/>
              <a:gd name="connsiteY80" fmla="*/ 3637280 h 3830320"/>
              <a:gd name="connsiteX81" fmla="*/ 10068560 w 10302240"/>
              <a:gd name="connsiteY81" fmla="*/ 3728720 h 3830320"/>
              <a:gd name="connsiteX82" fmla="*/ 10170160 w 10302240"/>
              <a:gd name="connsiteY82" fmla="*/ 3830320 h 3830320"/>
              <a:gd name="connsiteX83" fmla="*/ 10302240 w 10302240"/>
              <a:gd name="connsiteY83" fmla="*/ 3779520 h 3830320"/>
              <a:gd name="connsiteX84" fmla="*/ 10302240 w 10302240"/>
              <a:gd name="connsiteY84" fmla="*/ 3779520 h 3830320"/>
              <a:gd name="connsiteX0" fmla="*/ 0 w 10302240"/>
              <a:gd name="connsiteY0" fmla="*/ 2733040 h 3830320"/>
              <a:gd name="connsiteX1" fmla="*/ 111760 w 10302240"/>
              <a:gd name="connsiteY1" fmla="*/ 3088640 h 3830320"/>
              <a:gd name="connsiteX2" fmla="*/ 3505200 w 10302240"/>
              <a:gd name="connsiteY2" fmla="*/ 1737360 h 3830320"/>
              <a:gd name="connsiteX3" fmla="*/ 3566160 w 10302240"/>
              <a:gd name="connsiteY3" fmla="*/ 1330960 h 3830320"/>
              <a:gd name="connsiteX4" fmla="*/ 3688080 w 10302240"/>
              <a:gd name="connsiteY4" fmla="*/ 1910080 h 3830320"/>
              <a:gd name="connsiteX5" fmla="*/ 3860800 w 10302240"/>
              <a:gd name="connsiteY5" fmla="*/ 2255520 h 3830320"/>
              <a:gd name="connsiteX6" fmla="*/ 3921760 w 10302240"/>
              <a:gd name="connsiteY6" fmla="*/ 2570480 h 3830320"/>
              <a:gd name="connsiteX7" fmla="*/ 3992880 w 10302240"/>
              <a:gd name="connsiteY7" fmla="*/ 2458720 h 3830320"/>
              <a:gd name="connsiteX8" fmla="*/ 3992880 w 10302240"/>
              <a:gd name="connsiteY8" fmla="*/ 2458720 h 3830320"/>
              <a:gd name="connsiteX9" fmla="*/ 4165600 w 10302240"/>
              <a:gd name="connsiteY9" fmla="*/ 2286000 h 3830320"/>
              <a:gd name="connsiteX10" fmla="*/ 4287520 w 10302240"/>
              <a:gd name="connsiteY10" fmla="*/ 2448560 h 3830320"/>
              <a:gd name="connsiteX11" fmla="*/ 4328160 w 10302240"/>
              <a:gd name="connsiteY11" fmla="*/ 2204720 h 3830320"/>
              <a:gd name="connsiteX12" fmla="*/ 4419600 w 10302240"/>
              <a:gd name="connsiteY12" fmla="*/ 2357120 h 3830320"/>
              <a:gd name="connsiteX13" fmla="*/ 4531360 w 10302240"/>
              <a:gd name="connsiteY13" fmla="*/ 2661920 h 3830320"/>
              <a:gd name="connsiteX14" fmla="*/ 4612640 w 10302240"/>
              <a:gd name="connsiteY14" fmla="*/ 2519680 h 3830320"/>
              <a:gd name="connsiteX15" fmla="*/ 4673600 w 10302240"/>
              <a:gd name="connsiteY15" fmla="*/ 1920240 h 3830320"/>
              <a:gd name="connsiteX16" fmla="*/ 4693920 w 10302240"/>
              <a:gd name="connsiteY16" fmla="*/ 1605280 h 3830320"/>
              <a:gd name="connsiteX17" fmla="*/ 4754880 w 10302240"/>
              <a:gd name="connsiteY17" fmla="*/ 1463040 h 3830320"/>
              <a:gd name="connsiteX18" fmla="*/ 4815840 w 10302240"/>
              <a:gd name="connsiteY18" fmla="*/ 1706880 h 3830320"/>
              <a:gd name="connsiteX19" fmla="*/ 4815840 w 10302240"/>
              <a:gd name="connsiteY19" fmla="*/ 1706880 h 3830320"/>
              <a:gd name="connsiteX20" fmla="*/ 4927600 w 10302240"/>
              <a:gd name="connsiteY20" fmla="*/ 1625600 h 3830320"/>
              <a:gd name="connsiteX21" fmla="*/ 4998720 w 10302240"/>
              <a:gd name="connsiteY21" fmla="*/ 1615440 h 3830320"/>
              <a:gd name="connsiteX22" fmla="*/ 5039360 w 10302240"/>
              <a:gd name="connsiteY22" fmla="*/ 1859280 h 3830320"/>
              <a:gd name="connsiteX23" fmla="*/ 5140960 w 10302240"/>
              <a:gd name="connsiteY23" fmla="*/ 1910080 h 3830320"/>
              <a:gd name="connsiteX24" fmla="*/ 5191760 w 10302240"/>
              <a:gd name="connsiteY24" fmla="*/ 2082800 h 3830320"/>
              <a:gd name="connsiteX25" fmla="*/ 5283200 w 10302240"/>
              <a:gd name="connsiteY25" fmla="*/ 2082800 h 3830320"/>
              <a:gd name="connsiteX26" fmla="*/ 5354320 w 10302240"/>
              <a:gd name="connsiteY26" fmla="*/ 1971040 h 3830320"/>
              <a:gd name="connsiteX27" fmla="*/ 5435600 w 10302240"/>
              <a:gd name="connsiteY27" fmla="*/ 2042160 h 3830320"/>
              <a:gd name="connsiteX28" fmla="*/ 5476240 w 10302240"/>
              <a:gd name="connsiteY28" fmla="*/ 2001520 h 3830320"/>
              <a:gd name="connsiteX29" fmla="*/ 5598160 w 10302240"/>
              <a:gd name="connsiteY29" fmla="*/ 1219200 h 3830320"/>
              <a:gd name="connsiteX30" fmla="*/ 5679440 w 10302240"/>
              <a:gd name="connsiteY30" fmla="*/ 1148080 h 3830320"/>
              <a:gd name="connsiteX31" fmla="*/ 5740400 w 10302240"/>
              <a:gd name="connsiteY31" fmla="*/ 1259840 h 3830320"/>
              <a:gd name="connsiteX32" fmla="*/ 5770880 w 10302240"/>
              <a:gd name="connsiteY32" fmla="*/ 1767840 h 3830320"/>
              <a:gd name="connsiteX33" fmla="*/ 5821680 w 10302240"/>
              <a:gd name="connsiteY33" fmla="*/ 1899920 h 3830320"/>
              <a:gd name="connsiteX34" fmla="*/ 5902960 w 10302240"/>
              <a:gd name="connsiteY34" fmla="*/ 1981200 h 3830320"/>
              <a:gd name="connsiteX35" fmla="*/ 5963920 w 10302240"/>
              <a:gd name="connsiteY35" fmla="*/ 2468880 h 3830320"/>
              <a:gd name="connsiteX36" fmla="*/ 6055360 w 10302240"/>
              <a:gd name="connsiteY36" fmla="*/ 680720 h 3830320"/>
              <a:gd name="connsiteX37" fmla="*/ 6136640 w 10302240"/>
              <a:gd name="connsiteY37" fmla="*/ 436880 h 3830320"/>
              <a:gd name="connsiteX38" fmla="*/ 6197600 w 10302240"/>
              <a:gd name="connsiteY38" fmla="*/ 335280 h 3830320"/>
              <a:gd name="connsiteX39" fmla="*/ 6207760 w 10302240"/>
              <a:gd name="connsiteY39" fmla="*/ 152400 h 3830320"/>
              <a:gd name="connsiteX40" fmla="*/ 6309360 w 10302240"/>
              <a:gd name="connsiteY40" fmla="*/ 0 h 3830320"/>
              <a:gd name="connsiteX41" fmla="*/ 6370320 w 10302240"/>
              <a:gd name="connsiteY41" fmla="*/ 609600 h 3830320"/>
              <a:gd name="connsiteX42" fmla="*/ 6451600 w 10302240"/>
              <a:gd name="connsiteY42" fmla="*/ 650240 h 3830320"/>
              <a:gd name="connsiteX43" fmla="*/ 6471920 w 10302240"/>
              <a:gd name="connsiteY43" fmla="*/ 1341120 h 3830320"/>
              <a:gd name="connsiteX44" fmla="*/ 6624320 w 10302240"/>
              <a:gd name="connsiteY44" fmla="*/ 1615440 h 3830320"/>
              <a:gd name="connsiteX45" fmla="*/ 6776720 w 10302240"/>
              <a:gd name="connsiteY45" fmla="*/ 2092960 h 3830320"/>
              <a:gd name="connsiteX46" fmla="*/ 6878320 w 10302240"/>
              <a:gd name="connsiteY46" fmla="*/ 2204720 h 3830320"/>
              <a:gd name="connsiteX47" fmla="*/ 6949440 w 10302240"/>
              <a:gd name="connsiteY47" fmla="*/ 2397760 h 3830320"/>
              <a:gd name="connsiteX48" fmla="*/ 7040880 w 10302240"/>
              <a:gd name="connsiteY48" fmla="*/ 2428240 h 3830320"/>
              <a:gd name="connsiteX49" fmla="*/ 7193280 w 10302240"/>
              <a:gd name="connsiteY49" fmla="*/ 2600960 h 3830320"/>
              <a:gd name="connsiteX50" fmla="*/ 7264400 w 10302240"/>
              <a:gd name="connsiteY50" fmla="*/ 2743200 h 3830320"/>
              <a:gd name="connsiteX51" fmla="*/ 7345680 w 10302240"/>
              <a:gd name="connsiteY51" fmla="*/ 2489200 h 3830320"/>
              <a:gd name="connsiteX52" fmla="*/ 7457440 w 10302240"/>
              <a:gd name="connsiteY52" fmla="*/ 2743200 h 3830320"/>
              <a:gd name="connsiteX53" fmla="*/ 7528560 w 10302240"/>
              <a:gd name="connsiteY53" fmla="*/ 2804160 h 3830320"/>
              <a:gd name="connsiteX54" fmla="*/ 7569200 w 10302240"/>
              <a:gd name="connsiteY54" fmla="*/ 2804160 h 3830320"/>
              <a:gd name="connsiteX55" fmla="*/ 7731760 w 10302240"/>
              <a:gd name="connsiteY55" fmla="*/ 2865120 h 3830320"/>
              <a:gd name="connsiteX56" fmla="*/ 7823200 w 10302240"/>
              <a:gd name="connsiteY56" fmla="*/ 2915920 h 3830320"/>
              <a:gd name="connsiteX57" fmla="*/ 7934960 w 10302240"/>
              <a:gd name="connsiteY57" fmla="*/ 2804160 h 3830320"/>
              <a:gd name="connsiteX58" fmla="*/ 8016240 w 10302240"/>
              <a:gd name="connsiteY58" fmla="*/ 2946400 h 3830320"/>
              <a:gd name="connsiteX59" fmla="*/ 8056880 w 10302240"/>
              <a:gd name="connsiteY59" fmla="*/ 3108960 h 3830320"/>
              <a:gd name="connsiteX60" fmla="*/ 8158480 w 10302240"/>
              <a:gd name="connsiteY60" fmla="*/ 3139440 h 3830320"/>
              <a:gd name="connsiteX61" fmla="*/ 8239760 w 10302240"/>
              <a:gd name="connsiteY61" fmla="*/ 3210560 h 3830320"/>
              <a:gd name="connsiteX62" fmla="*/ 8310880 w 10302240"/>
              <a:gd name="connsiteY62" fmla="*/ 3261360 h 3830320"/>
              <a:gd name="connsiteX63" fmla="*/ 8371840 w 10302240"/>
              <a:gd name="connsiteY63" fmla="*/ 3352800 h 3830320"/>
              <a:gd name="connsiteX64" fmla="*/ 8412480 w 10302240"/>
              <a:gd name="connsiteY64" fmla="*/ 3261360 h 3830320"/>
              <a:gd name="connsiteX65" fmla="*/ 8442960 w 10302240"/>
              <a:gd name="connsiteY65" fmla="*/ 3281680 h 3830320"/>
              <a:gd name="connsiteX66" fmla="*/ 8514080 w 10302240"/>
              <a:gd name="connsiteY66" fmla="*/ 3068320 h 3830320"/>
              <a:gd name="connsiteX67" fmla="*/ 8707120 w 10302240"/>
              <a:gd name="connsiteY67" fmla="*/ 3434080 h 3830320"/>
              <a:gd name="connsiteX68" fmla="*/ 8808720 w 10302240"/>
              <a:gd name="connsiteY68" fmla="*/ 3413760 h 3830320"/>
              <a:gd name="connsiteX69" fmla="*/ 8879840 w 10302240"/>
              <a:gd name="connsiteY69" fmla="*/ 3495040 h 3830320"/>
              <a:gd name="connsiteX70" fmla="*/ 8981440 w 10302240"/>
              <a:gd name="connsiteY70" fmla="*/ 3393440 h 3830320"/>
              <a:gd name="connsiteX71" fmla="*/ 9072880 w 10302240"/>
              <a:gd name="connsiteY71" fmla="*/ 3505200 h 3830320"/>
              <a:gd name="connsiteX72" fmla="*/ 9225280 w 10302240"/>
              <a:gd name="connsiteY72" fmla="*/ 3474720 h 3830320"/>
              <a:gd name="connsiteX73" fmla="*/ 9296400 w 10302240"/>
              <a:gd name="connsiteY73" fmla="*/ 3616960 h 3830320"/>
              <a:gd name="connsiteX74" fmla="*/ 9377680 w 10302240"/>
              <a:gd name="connsiteY74" fmla="*/ 3495040 h 3830320"/>
              <a:gd name="connsiteX75" fmla="*/ 9519920 w 10302240"/>
              <a:gd name="connsiteY75" fmla="*/ 3606800 h 3830320"/>
              <a:gd name="connsiteX76" fmla="*/ 9570720 w 10302240"/>
              <a:gd name="connsiteY76" fmla="*/ 3718560 h 3830320"/>
              <a:gd name="connsiteX77" fmla="*/ 9652000 w 10302240"/>
              <a:gd name="connsiteY77" fmla="*/ 3606800 h 3830320"/>
              <a:gd name="connsiteX78" fmla="*/ 9794240 w 10302240"/>
              <a:gd name="connsiteY78" fmla="*/ 3738880 h 3830320"/>
              <a:gd name="connsiteX79" fmla="*/ 9875520 w 10302240"/>
              <a:gd name="connsiteY79" fmla="*/ 3637280 h 3830320"/>
              <a:gd name="connsiteX80" fmla="*/ 10068560 w 10302240"/>
              <a:gd name="connsiteY80" fmla="*/ 3728720 h 3830320"/>
              <a:gd name="connsiteX81" fmla="*/ 10170160 w 10302240"/>
              <a:gd name="connsiteY81" fmla="*/ 3830320 h 3830320"/>
              <a:gd name="connsiteX82" fmla="*/ 10302240 w 10302240"/>
              <a:gd name="connsiteY82" fmla="*/ 3779520 h 3830320"/>
              <a:gd name="connsiteX83" fmla="*/ 10302240 w 10302240"/>
              <a:gd name="connsiteY83" fmla="*/ 3779520 h 3830320"/>
              <a:gd name="connsiteX0" fmla="*/ 0 w 10302240"/>
              <a:gd name="connsiteY0" fmla="*/ 2733040 h 3830320"/>
              <a:gd name="connsiteX1" fmla="*/ 111760 w 10302240"/>
              <a:gd name="connsiteY1" fmla="*/ 3088640 h 3830320"/>
              <a:gd name="connsiteX2" fmla="*/ 3566160 w 10302240"/>
              <a:gd name="connsiteY2" fmla="*/ 1330960 h 3830320"/>
              <a:gd name="connsiteX3" fmla="*/ 3688080 w 10302240"/>
              <a:gd name="connsiteY3" fmla="*/ 1910080 h 3830320"/>
              <a:gd name="connsiteX4" fmla="*/ 3860800 w 10302240"/>
              <a:gd name="connsiteY4" fmla="*/ 2255520 h 3830320"/>
              <a:gd name="connsiteX5" fmla="*/ 3921760 w 10302240"/>
              <a:gd name="connsiteY5" fmla="*/ 2570480 h 3830320"/>
              <a:gd name="connsiteX6" fmla="*/ 3992880 w 10302240"/>
              <a:gd name="connsiteY6" fmla="*/ 2458720 h 3830320"/>
              <a:gd name="connsiteX7" fmla="*/ 3992880 w 10302240"/>
              <a:gd name="connsiteY7" fmla="*/ 2458720 h 3830320"/>
              <a:gd name="connsiteX8" fmla="*/ 4165600 w 10302240"/>
              <a:gd name="connsiteY8" fmla="*/ 2286000 h 3830320"/>
              <a:gd name="connsiteX9" fmla="*/ 4287520 w 10302240"/>
              <a:gd name="connsiteY9" fmla="*/ 2448560 h 3830320"/>
              <a:gd name="connsiteX10" fmla="*/ 4328160 w 10302240"/>
              <a:gd name="connsiteY10" fmla="*/ 2204720 h 3830320"/>
              <a:gd name="connsiteX11" fmla="*/ 4419600 w 10302240"/>
              <a:gd name="connsiteY11" fmla="*/ 2357120 h 3830320"/>
              <a:gd name="connsiteX12" fmla="*/ 4531360 w 10302240"/>
              <a:gd name="connsiteY12" fmla="*/ 2661920 h 3830320"/>
              <a:gd name="connsiteX13" fmla="*/ 4612640 w 10302240"/>
              <a:gd name="connsiteY13" fmla="*/ 2519680 h 3830320"/>
              <a:gd name="connsiteX14" fmla="*/ 4673600 w 10302240"/>
              <a:gd name="connsiteY14" fmla="*/ 1920240 h 3830320"/>
              <a:gd name="connsiteX15" fmla="*/ 4693920 w 10302240"/>
              <a:gd name="connsiteY15" fmla="*/ 1605280 h 3830320"/>
              <a:gd name="connsiteX16" fmla="*/ 4754880 w 10302240"/>
              <a:gd name="connsiteY16" fmla="*/ 1463040 h 3830320"/>
              <a:gd name="connsiteX17" fmla="*/ 4815840 w 10302240"/>
              <a:gd name="connsiteY17" fmla="*/ 1706880 h 3830320"/>
              <a:gd name="connsiteX18" fmla="*/ 4815840 w 10302240"/>
              <a:gd name="connsiteY18" fmla="*/ 1706880 h 3830320"/>
              <a:gd name="connsiteX19" fmla="*/ 4927600 w 10302240"/>
              <a:gd name="connsiteY19" fmla="*/ 1625600 h 3830320"/>
              <a:gd name="connsiteX20" fmla="*/ 4998720 w 10302240"/>
              <a:gd name="connsiteY20" fmla="*/ 1615440 h 3830320"/>
              <a:gd name="connsiteX21" fmla="*/ 5039360 w 10302240"/>
              <a:gd name="connsiteY21" fmla="*/ 1859280 h 3830320"/>
              <a:gd name="connsiteX22" fmla="*/ 5140960 w 10302240"/>
              <a:gd name="connsiteY22" fmla="*/ 1910080 h 3830320"/>
              <a:gd name="connsiteX23" fmla="*/ 5191760 w 10302240"/>
              <a:gd name="connsiteY23" fmla="*/ 2082800 h 3830320"/>
              <a:gd name="connsiteX24" fmla="*/ 5283200 w 10302240"/>
              <a:gd name="connsiteY24" fmla="*/ 2082800 h 3830320"/>
              <a:gd name="connsiteX25" fmla="*/ 5354320 w 10302240"/>
              <a:gd name="connsiteY25" fmla="*/ 1971040 h 3830320"/>
              <a:gd name="connsiteX26" fmla="*/ 5435600 w 10302240"/>
              <a:gd name="connsiteY26" fmla="*/ 2042160 h 3830320"/>
              <a:gd name="connsiteX27" fmla="*/ 5476240 w 10302240"/>
              <a:gd name="connsiteY27" fmla="*/ 2001520 h 3830320"/>
              <a:gd name="connsiteX28" fmla="*/ 5598160 w 10302240"/>
              <a:gd name="connsiteY28" fmla="*/ 1219200 h 3830320"/>
              <a:gd name="connsiteX29" fmla="*/ 5679440 w 10302240"/>
              <a:gd name="connsiteY29" fmla="*/ 1148080 h 3830320"/>
              <a:gd name="connsiteX30" fmla="*/ 5740400 w 10302240"/>
              <a:gd name="connsiteY30" fmla="*/ 1259840 h 3830320"/>
              <a:gd name="connsiteX31" fmla="*/ 5770880 w 10302240"/>
              <a:gd name="connsiteY31" fmla="*/ 1767840 h 3830320"/>
              <a:gd name="connsiteX32" fmla="*/ 5821680 w 10302240"/>
              <a:gd name="connsiteY32" fmla="*/ 1899920 h 3830320"/>
              <a:gd name="connsiteX33" fmla="*/ 5902960 w 10302240"/>
              <a:gd name="connsiteY33" fmla="*/ 1981200 h 3830320"/>
              <a:gd name="connsiteX34" fmla="*/ 5963920 w 10302240"/>
              <a:gd name="connsiteY34" fmla="*/ 2468880 h 3830320"/>
              <a:gd name="connsiteX35" fmla="*/ 6055360 w 10302240"/>
              <a:gd name="connsiteY35" fmla="*/ 680720 h 3830320"/>
              <a:gd name="connsiteX36" fmla="*/ 6136640 w 10302240"/>
              <a:gd name="connsiteY36" fmla="*/ 436880 h 3830320"/>
              <a:gd name="connsiteX37" fmla="*/ 6197600 w 10302240"/>
              <a:gd name="connsiteY37" fmla="*/ 335280 h 3830320"/>
              <a:gd name="connsiteX38" fmla="*/ 6207760 w 10302240"/>
              <a:gd name="connsiteY38" fmla="*/ 152400 h 3830320"/>
              <a:gd name="connsiteX39" fmla="*/ 6309360 w 10302240"/>
              <a:gd name="connsiteY39" fmla="*/ 0 h 3830320"/>
              <a:gd name="connsiteX40" fmla="*/ 6370320 w 10302240"/>
              <a:gd name="connsiteY40" fmla="*/ 609600 h 3830320"/>
              <a:gd name="connsiteX41" fmla="*/ 6451600 w 10302240"/>
              <a:gd name="connsiteY41" fmla="*/ 650240 h 3830320"/>
              <a:gd name="connsiteX42" fmla="*/ 6471920 w 10302240"/>
              <a:gd name="connsiteY42" fmla="*/ 1341120 h 3830320"/>
              <a:gd name="connsiteX43" fmla="*/ 6624320 w 10302240"/>
              <a:gd name="connsiteY43" fmla="*/ 1615440 h 3830320"/>
              <a:gd name="connsiteX44" fmla="*/ 6776720 w 10302240"/>
              <a:gd name="connsiteY44" fmla="*/ 2092960 h 3830320"/>
              <a:gd name="connsiteX45" fmla="*/ 6878320 w 10302240"/>
              <a:gd name="connsiteY45" fmla="*/ 2204720 h 3830320"/>
              <a:gd name="connsiteX46" fmla="*/ 6949440 w 10302240"/>
              <a:gd name="connsiteY46" fmla="*/ 2397760 h 3830320"/>
              <a:gd name="connsiteX47" fmla="*/ 7040880 w 10302240"/>
              <a:gd name="connsiteY47" fmla="*/ 2428240 h 3830320"/>
              <a:gd name="connsiteX48" fmla="*/ 7193280 w 10302240"/>
              <a:gd name="connsiteY48" fmla="*/ 2600960 h 3830320"/>
              <a:gd name="connsiteX49" fmla="*/ 7264400 w 10302240"/>
              <a:gd name="connsiteY49" fmla="*/ 2743200 h 3830320"/>
              <a:gd name="connsiteX50" fmla="*/ 7345680 w 10302240"/>
              <a:gd name="connsiteY50" fmla="*/ 2489200 h 3830320"/>
              <a:gd name="connsiteX51" fmla="*/ 7457440 w 10302240"/>
              <a:gd name="connsiteY51" fmla="*/ 2743200 h 3830320"/>
              <a:gd name="connsiteX52" fmla="*/ 7528560 w 10302240"/>
              <a:gd name="connsiteY52" fmla="*/ 2804160 h 3830320"/>
              <a:gd name="connsiteX53" fmla="*/ 7569200 w 10302240"/>
              <a:gd name="connsiteY53" fmla="*/ 2804160 h 3830320"/>
              <a:gd name="connsiteX54" fmla="*/ 7731760 w 10302240"/>
              <a:gd name="connsiteY54" fmla="*/ 2865120 h 3830320"/>
              <a:gd name="connsiteX55" fmla="*/ 7823200 w 10302240"/>
              <a:gd name="connsiteY55" fmla="*/ 2915920 h 3830320"/>
              <a:gd name="connsiteX56" fmla="*/ 7934960 w 10302240"/>
              <a:gd name="connsiteY56" fmla="*/ 2804160 h 3830320"/>
              <a:gd name="connsiteX57" fmla="*/ 8016240 w 10302240"/>
              <a:gd name="connsiteY57" fmla="*/ 2946400 h 3830320"/>
              <a:gd name="connsiteX58" fmla="*/ 8056880 w 10302240"/>
              <a:gd name="connsiteY58" fmla="*/ 3108960 h 3830320"/>
              <a:gd name="connsiteX59" fmla="*/ 8158480 w 10302240"/>
              <a:gd name="connsiteY59" fmla="*/ 3139440 h 3830320"/>
              <a:gd name="connsiteX60" fmla="*/ 8239760 w 10302240"/>
              <a:gd name="connsiteY60" fmla="*/ 3210560 h 3830320"/>
              <a:gd name="connsiteX61" fmla="*/ 8310880 w 10302240"/>
              <a:gd name="connsiteY61" fmla="*/ 3261360 h 3830320"/>
              <a:gd name="connsiteX62" fmla="*/ 8371840 w 10302240"/>
              <a:gd name="connsiteY62" fmla="*/ 3352800 h 3830320"/>
              <a:gd name="connsiteX63" fmla="*/ 8412480 w 10302240"/>
              <a:gd name="connsiteY63" fmla="*/ 3261360 h 3830320"/>
              <a:gd name="connsiteX64" fmla="*/ 8442960 w 10302240"/>
              <a:gd name="connsiteY64" fmla="*/ 3281680 h 3830320"/>
              <a:gd name="connsiteX65" fmla="*/ 8514080 w 10302240"/>
              <a:gd name="connsiteY65" fmla="*/ 3068320 h 3830320"/>
              <a:gd name="connsiteX66" fmla="*/ 8707120 w 10302240"/>
              <a:gd name="connsiteY66" fmla="*/ 3434080 h 3830320"/>
              <a:gd name="connsiteX67" fmla="*/ 8808720 w 10302240"/>
              <a:gd name="connsiteY67" fmla="*/ 3413760 h 3830320"/>
              <a:gd name="connsiteX68" fmla="*/ 8879840 w 10302240"/>
              <a:gd name="connsiteY68" fmla="*/ 3495040 h 3830320"/>
              <a:gd name="connsiteX69" fmla="*/ 8981440 w 10302240"/>
              <a:gd name="connsiteY69" fmla="*/ 3393440 h 3830320"/>
              <a:gd name="connsiteX70" fmla="*/ 9072880 w 10302240"/>
              <a:gd name="connsiteY70" fmla="*/ 3505200 h 3830320"/>
              <a:gd name="connsiteX71" fmla="*/ 9225280 w 10302240"/>
              <a:gd name="connsiteY71" fmla="*/ 3474720 h 3830320"/>
              <a:gd name="connsiteX72" fmla="*/ 9296400 w 10302240"/>
              <a:gd name="connsiteY72" fmla="*/ 3616960 h 3830320"/>
              <a:gd name="connsiteX73" fmla="*/ 9377680 w 10302240"/>
              <a:gd name="connsiteY73" fmla="*/ 3495040 h 3830320"/>
              <a:gd name="connsiteX74" fmla="*/ 9519920 w 10302240"/>
              <a:gd name="connsiteY74" fmla="*/ 3606800 h 3830320"/>
              <a:gd name="connsiteX75" fmla="*/ 9570720 w 10302240"/>
              <a:gd name="connsiteY75" fmla="*/ 3718560 h 3830320"/>
              <a:gd name="connsiteX76" fmla="*/ 9652000 w 10302240"/>
              <a:gd name="connsiteY76" fmla="*/ 3606800 h 3830320"/>
              <a:gd name="connsiteX77" fmla="*/ 9794240 w 10302240"/>
              <a:gd name="connsiteY77" fmla="*/ 3738880 h 3830320"/>
              <a:gd name="connsiteX78" fmla="*/ 9875520 w 10302240"/>
              <a:gd name="connsiteY78" fmla="*/ 3637280 h 3830320"/>
              <a:gd name="connsiteX79" fmla="*/ 10068560 w 10302240"/>
              <a:gd name="connsiteY79" fmla="*/ 3728720 h 3830320"/>
              <a:gd name="connsiteX80" fmla="*/ 10170160 w 10302240"/>
              <a:gd name="connsiteY80" fmla="*/ 3830320 h 3830320"/>
              <a:gd name="connsiteX81" fmla="*/ 10302240 w 10302240"/>
              <a:gd name="connsiteY81" fmla="*/ 3779520 h 3830320"/>
              <a:gd name="connsiteX82" fmla="*/ 10302240 w 10302240"/>
              <a:gd name="connsiteY82" fmla="*/ 3779520 h 3830320"/>
              <a:gd name="connsiteX0" fmla="*/ 0 w 10302240"/>
              <a:gd name="connsiteY0" fmla="*/ 2733040 h 3830320"/>
              <a:gd name="connsiteX1" fmla="*/ 111760 w 10302240"/>
              <a:gd name="connsiteY1" fmla="*/ 3088640 h 3830320"/>
              <a:gd name="connsiteX2" fmla="*/ 3688080 w 10302240"/>
              <a:gd name="connsiteY2" fmla="*/ 1910080 h 3830320"/>
              <a:gd name="connsiteX3" fmla="*/ 3860800 w 10302240"/>
              <a:gd name="connsiteY3" fmla="*/ 2255520 h 3830320"/>
              <a:gd name="connsiteX4" fmla="*/ 3921760 w 10302240"/>
              <a:gd name="connsiteY4" fmla="*/ 2570480 h 3830320"/>
              <a:gd name="connsiteX5" fmla="*/ 3992880 w 10302240"/>
              <a:gd name="connsiteY5" fmla="*/ 2458720 h 3830320"/>
              <a:gd name="connsiteX6" fmla="*/ 3992880 w 10302240"/>
              <a:gd name="connsiteY6" fmla="*/ 2458720 h 3830320"/>
              <a:gd name="connsiteX7" fmla="*/ 4165600 w 10302240"/>
              <a:gd name="connsiteY7" fmla="*/ 2286000 h 3830320"/>
              <a:gd name="connsiteX8" fmla="*/ 4287520 w 10302240"/>
              <a:gd name="connsiteY8" fmla="*/ 2448560 h 3830320"/>
              <a:gd name="connsiteX9" fmla="*/ 4328160 w 10302240"/>
              <a:gd name="connsiteY9" fmla="*/ 2204720 h 3830320"/>
              <a:gd name="connsiteX10" fmla="*/ 4419600 w 10302240"/>
              <a:gd name="connsiteY10" fmla="*/ 2357120 h 3830320"/>
              <a:gd name="connsiteX11" fmla="*/ 4531360 w 10302240"/>
              <a:gd name="connsiteY11" fmla="*/ 2661920 h 3830320"/>
              <a:gd name="connsiteX12" fmla="*/ 4612640 w 10302240"/>
              <a:gd name="connsiteY12" fmla="*/ 2519680 h 3830320"/>
              <a:gd name="connsiteX13" fmla="*/ 4673600 w 10302240"/>
              <a:gd name="connsiteY13" fmla="*/ 1920240 h 3830320"/>
              <a:gd name="connsiteX14" fmla="*/ 4693920 w 10302240"/>
              <a:gd name="connsiteY14" fmla="*/ 1605280 h 3830320"/>
              <a:gd name="connsiteX15" fmla="*/ 4754880 w 10302240"/>
              <a:gd name="connsiteY15" fmla="*/ 1463040 h 3830320"/>
              <a:gd name="connsiteX16" fmla="*/ 4815840 w 10302240"/>
              <a:gd name="connsiteY16" fmla="*/ 1706880 h 3830320"/>
              <a:gd name="connsiteX17" fmla="*/ 4815840 w 10302240"/>
              <a:gd name="connsiteY17" fmla="*/ 1706880 h 3830320"/>
              <a:gd name="connsiteX18" fmla="*/ 4927600 w 10302240"/>
              <a:gd name="connsiteY18" fmla="*/ 1625600 h 3830320"/>
              <a:gd name="connsiteX19" fmla="*/ 4998720 w 10302240"/>
              <a:gd name="connsiteY19" fmla="*/ 1615440 h 3830320"/>
              <a:gd name="connsiteX20" fmla="*/ 5039360 w 10302240"/>
              <a:gd name="connsiteY20" fmla="*/ 1859280 h 3830320"/>
              <a:gd name="connsiteX21" fmla="*/ 5140960 w 10302240"/>
              <a:gd name="connsiteY21" fmla="*/ 1910080 h 3830320"/>
              <a:gd name="connsiteX22" fmla="*/ 5191760 w 10302240"/>
              <a:gd name="connsiteY22" fmla="*/ 2082800 h 3830320"/>
              <a:gd name="connsiteX23" fmla="*/ 5283200 w 10302240"/>
              <a:gd name="connsiteY23" fmla="*/ 2082800 h 3830320"/>
              <a:gd name="connsiteX24" fmla="*/ 5354320 w 10302240"/>
              <a:gd name="connsiteY24" fmla="*/ 1971040 h 3830320"/>
              <a:gd name="connsiteX25" fmla="*/ 5435600 w 10302240"/>
              <a:gd name="connsiteY25" fmla="*/ 2042160 h 3830320"/>
              <a:gd name="connsiteX26" fmla="*/ 5476240 w 10302240"/>
              <a:gd name="connsiteY26" fmla="*/ 2001520 h 3830320"/>
              <a:gd name="connsiteX27" fmla="*/ 5598160 w 10302240"/>
              <a:gd name="connsiteY27" fmla="*/ 1219200 h 3830320"/>
              <a:gd name="connsiteX28" fmla="*/ 5679440 w 10302240"/>
              <a:gd name="connsiteY28" fmla="*/ 1148080 h 3830320"/>
              <a:gd name="connsiteX29" fmla="*/ 5740400 w 10302240"/>
              <a:gd name="connsiteY29" fmla="*/ 1259840 h 3830320"/>
              <a:gd name="connsiteX30" fmla="*/ 5770880 w 10302240"/>
              <a:gd name="connsiteY30" fmla="*/ 1767840 h 3830320"/>
              <a:gd name="connsiteX31" fmla="*/ 5821680 w 10302240"/>
              <a:gd name="connsiteY31" fmla="*/ 1899920 h 3830320"/>
              <a:gd name="connsiteX32" fmla="*/ 5902960 w 10302240"/>
              <a:gd name="connsiteY32" fmla="*/ 1981200 h 3830320"/>
              <a:gd name="connsiteX33" fmla="*/ 5963920 w 10302240"/>
              <a:gd name="connsiteY33" fmla="*/ 2468880 h 3830320"/>
              <a:gd name="connsiteX34" fmla="*/ 6055360 w 10302240"/>
              <a:gd name="connsiteY34" fmla="*/ 680720 h 3830320"/>
              <a:gd name="connsiteX35" fmla="*/ 6136640 w 10302240"/>
              <a:gd name="connsiteY35" fmla="*/ 436880 h 3830320"/>
              <a:gd name="connsiteX36" fmla="*/ 6197600 w 10302240"/>
              <a:gd name="connsiteY36" fmla="*/ 335280 h 3830320"/>
              <a:gd name="connsiteX37" fmla="*/ 6207760 w 10302240"/>
              <a:gd name="connsiteY37" fmla="*/ 152400 h 3830320"/>
              <a:gd name="connsiteX38" fmla="*/ 6309360 w 10302240"/>
              <a:gd name="connsiteY38" fmla="*/ 0 h 3830320"/>
              <a:gd name="connsiteX39" fmla="*/ 6370320 w 10302240"/>
              <a:gd name="connsiteY39" fmla="*/ 609600 h 3830320"/>
              <a:gd name="connsiteX40" fmla="*/ 6451600 w 10302240"/>
              <a:gd name="connsiteY40" fmla="*/ 650240 h 3830320"/>
              <a:gd name="connsiteX41" fmla="*/ 6471920 w 10302240"/>
              <a:gd name="connsiteY41" fmla="*/ 1341120 h 3830320"/>
              <a:gd name="connsiteX42" fmla="*/ 6624320 w 10302240"/>
              <a:gd name="connsiteY42" fmla="*/ 1615440 h 3830320"/>
              <a:gd name="connsiteX43" fmla="*/ 6776720 w 10302240"/>
              <a:gd name="connsiteY43" fmla="*/ 2092960 h 3830320"/>
              <a:gd name="connsiteX44" fmla="*/ 6878320 w 10302240"/>
              <a:gd name="connsiteY44" fmla="*/ 2204720 h 3830320"/>
              <a:gd name="connsiteX45" fmla="*/ 6949440 w 10302240"/>
              <a:gd name="connsiteY45" fmla="*/ 2397760 h 3830320"/>
              <a:gd name="connsiteX46" fmla="*/ 7040880 w 10302240"/>
              <a:gd name="connsiteY46" fmla="*/ 2428240 h 3830320"/>
              <a:gd name="connsiteX47" fmla="*/ 7193280 w 10302240"/>
              <a:gd name="connsiteY47" fmla="*/ 2600960 h 3830320"/>
              <a:gd name="connsiteX48" fmla="*/ 7264400 w 10302240"/>
              <a:gd name="connsiteY48" fmla="*/ 2743200 h 3830320"/>
              <a:gd name="connsiteX49" fmla="*/ 7345680 w 10302240"/>
              <a:gd name="connsiteY49" fmla="*/ 2489200 h 3830320"/>
              <a:gd name="connsiteX50" fmla="*/ 7457440 w 10302240"/>
              <a:gd name="connsiteY50" fmla="*/ 2743200 h 3830320"/>
              <a:gd name="connsiteX51" fmla="*/ 7528560 w 10302240"/>
              <a:gd name="connsiteY51" fmla="*/ 2804160 h 3830320"/>
              <a:gd name="connsiteX52" fmla="*/ 7569200 w 10302240"/>
              <a:gd name="connsiteY52" fmla="*/ 2804160 h 3830320"/>
              <a:gd name="connsiteX53" fmla="*/ 7731760 w 10302240"/>
              <a:gd name="connsiteY53" fmla="*/ 2865120 h 3830320"/>
              <a:gd name="connsiteX54" fmla="*/ 7823200 w 10302240"/>
              <a:gd name="connsiteY54" fmla="*/ 2915920 h 3830320"/>
              <a:gd name="connsiteX55" fmla="*/ 7934960 w 10302240"/>
              <a:gd name="connsiteY55" fmla="*/ 2804160 h 3830320"/>
              <a:gd name="connsiteX56" fmla="*/ 8016240 w 10302240"/>
              <a:gd name="connsiteY56" fmla="*/ 2946400 h 3830320"/>
              <a:gd name="connsiteX57" fmla="*/ 8056880 w 10302240"/>
              <a:gd name="connsiteY57" fmla="*/ 3108960 h 3830320"/>
              <a:gd name="connsiteX58" fmla="*/ 8158480 w 10302240"/>
              <a:gd name="connsiteY58" fmla="*/ 3139440 h 3830320"/>
              <a:gd name="connsiteX59" fmla="*/ 8239760 w 10302240"/>
              <a:gd name="connsiteY59" fmla="*/ 3210560 h 3830320"/>
              <a:gd name="connsiteX60" fmla="*/ 8310880 w 10302240"/>
              <a:gd name="connsiteY60" fmla="*/ 3261360 h 3830320"/>
              <a:gd name="connsiteX61" fmla="*/ 8371840 w 10302240"/>
              <a:gd name="connsiteY61" fmla="*/ 3352800 h 3830320"/>
              <a:gd name="connsiteX62" fmla="*/ 8412480 w 10302240"/>
              <a:gd name="connsiteY62" fmla="*/ 3261360 h 3830320"/>
              <a:gd name="connsiteX63" fmla="*/ 8442960 w 10302240"/>
              <a:gd name="connsiteY63" fmla="*/ 3281680 h 3830320"/>
              <a:gd name="connsiteX64" fmla="*/ 8514080 w 10302240"/>
              <a:gd name="connsiteY64" fmla="*/ 3068320 h 3830320"/>
              <a:gd name="connsiteX65" fmla="*/ 8707120 w 10302240"/>
              <a:gd name="connsiteY65" fmla="*/ 3434080 h 3830320"/>
              <a:gd name="connsiteX66" fmla="*/ 8808720 w 10302240"/>
              <a:gd name="connsiteY66" fmla="*/ 3413760 h 3830320"/>
              <a:gd name="connsiteX67" fmla="*/ 8879840 w 10302240"/>
              <a:gd name="connsiteY67" fmla="*/ 3495040 h 3830320"/>
              <a:gd name="connsiteX68" fmla="*/ 8981440 w 10302240"/>
              <a:gd name="connsiteY68" fmla="*/ 3393440 h 3830320"/>
              <a:gd name="connsiteX69" fmla="*/ 9072880 w 10302240"/>
              <a:gd name="connsiteY69" fmla="*/ 3505200 h 3830320"/>
              <a:gd name="connsiteX70" fmla="*/ 9225280 w 10302240"/>
              <a:gd name="connsiteY70" fmla="*/ 3474720 h 3830320"/>
              <a:gd name="connsiteX71" fmla="*/ 9296400 w 10302240"/>
              <a:gd name="connsiteY71" fmla="*/ 3616960 h 3830320"/>
              <a:gd name="connsiteX72" fmla="*/ 9377680 w 10302240"/>
              <a:gd name="connsiteY72" fmla="*/ 3495040 h 3830320"/>
              <a:gd name="connsiteX73" fmla="*/ 9519920 w 10302240"/>
              <a:gd name="connsiteY73" fmla="*/ 3606800 h 3830320"/>
              <a:gd name="connsiteX74" fmla="*/ 9570720 w 10302240"/>
              <a:gd name="connsiteY74" fmla="*/ 3718560 h 3830320"/>
              <a:gd name="connsiteX75" fmla="*/ 9652000 w 10302240"/>
              <a:gd name="connsiteY75" fmla="*/ 3606800 h 3830320"/>
              <a:gd name="connsiteX76" fmla="*/ 9794240 w 10302240"/>
              <a:gd name="connsiteY76" fmla="*/ 3738880 h 3830320"/>
              <a:gd name="connsiteX77" fmla="*/ 9875520 w 10302240"/>
              <a:gd name="connsiteY77" fmla="*/ 3637280 h 3830320"/>
              <a:gd name="connsiteX78" fmla="*/ 10068560 w 10302240"/>
              <a:gd name="connsiteY78" fmla="*/ 3728720 h 3830320"/>
              <a:gd name="connsiteX79" fmla="*/ 10170160 w 10302240"/>
              <a:gd name="connsiteY79" fmla="*/ 3830320 h 3830320"/>
              <a:gd name="connsiteX80" fmla="*/ 10302240 w 10302240"/>
              <a:gd name="connsiteY80" fmla="*/ 3779520 h 3830320"/>
              <a:gd name="connsiteX81" fmla="*/ 10302240 w 10302240"/>
              <a:gd name="connsiteY81" fmla="*/ 3779520 h 3830320"/>
              <a:gd name="connsiteX0" fmla="*/ 0 w 10302240"/>
              <a:gd name="connsiteY0" fmla="*/ 2733040 h 3830320"/>
              <a:gd name="connsiteX1" fmla="*/ 111760 w 10302240"/>
              <a:gd name="connsiteY1" fmla="*/ 3088640 h 3830320"/>
              <a:gd name="connsiteX2" fmla="*/ 3860800 w 10302240"/>
              <a:gd name="connsiteY2" fmla="*/ 2255520 h 3830320"/>
              <a:gd name="connsiteX3" fmla="*/ 3921760 w 10302240"/>
              <a:gd name="connsiteY3" fmla="*/ 2570480 h 3830320"/>
              <a:gd name="connsiteX4" fmla="*/ 3992880 w 10302240"/>
              <a:gd name="connsiteY4" fmla="*/ 2458720 h 3830320"/>
              <a:gd name="connsiteX5" fmla="*/ 3992880 w 10302240"/>
              <a:gd name="connsiteY5" fmla="*/ 2458720 h 3830320"/>
              <a:gd name="connsiteX6" fmla="*/ 4165600 w 10302240"/>
              <a:gd name="connsiteY6" fmla="*/ 2286000 h 3830320"/>
              <a:gd name="connsiteX7" fmla="*/ 4287520 w 10302240"/>
              <a:gd name="connsiteY7" fmla="*/ 2448560 h 3830320"/>
              <a:gd name="connsiteX8" fmla="*/ 4328160 w 10302240"/>
              <a:gd name="connsiteY8" fmla="*/ 2204720 h 3830320"/>
              <a:gd name="connsiteX9" fmla="*/ 4419600 w 10302240"/>
              <a:gd name="connsiteY9" fmla="*/ 2357120 h 3830320"/>
              <a:gd name="connsiteX10" fmla="*/ 4531360 w 10302240"/>
              <a:gd name="connsiteY10" fmla="*/ 2661920 h 3830320"/>
              <a:gd name="connsiteX11" fmla="*/ 4612640 w 10302240"/>
              <a:gd name="connsiteY11" fmla="*/ 2519680 h 3830320"/>
              <a:gd name="connsiteX12" fmla="*/ 4673600 w 10302240"/>
              <a:gd name="connsiteY12" fmla="*/ 1920240 h 3830320"/>
              <a:gd name="connsiteX13" fmla="*/ 4693920 w 10302240"/>
              <a:gd name="connsiteY13" fmla="*/ 1605280 h 3830320"/>
              <a:gd name="connsiteX14" fmla="*/ 4754880 w 10302240"/>
              <a:gd name="connsiteY14" fmla="*/ 1463040 h 3830320"/>
              <a:gd name="connsiteX15" fmla="*/ 4815840 w 10302240"/>
              <a:gd name="connsiteY15" fmla="*/ 1706880 h 3830320"/>
              <a:gd name="connsiteX16" fmla="*/ 4815840 w 10302240"/>
              <a:gd name="connsiteY16" fmla="*/ 1706880 h 3830320"/>
              <a:gd name="connsiteX17" fmla="*/ 4927600 w 10302240"/>
              <a:gd name="connsiteY17" fmla="*/ 1625600 h 3830320"/>
              <a:gd name="connsiteX18" fmla="*/ 4998720 w 10302240"/>
              <a:gd name="connsiteY18" fmla="*/ 1615440 h 3830320"/>
              <a:gd name="connsiteX19" fmla="*/ 5039360 w 10302240"/>
              <a:gd name="connsiteY19" fmla="*/ 1859280 h 3830320"/>
              <a:gd name="connsiteX20" fmla="*/ 5140960 w 10302240"/>
              <a:gd name="connsiteY20" fmla="*/ 1910080 h 3830320"/>
              <a:gd name="connsiteX21" fmla="*/ 5191760 w 10302240"/>
              <a:gd name="connsiteY21" fmla="*/ 2082800 h 3830320"/>
              <a:gd name="connsiteX22" fmla="*/ 5283200 w 10302240"/>
              <a:gd name="connsiteY22" fmla="*/ 2082800 h 3830320"/>
              <a:gd name="connsiteX23" fmla="*/ 5354320 w 10302240"/>
              <a:gd name="connsiteY23" fmla="*/ 1971040 h 3830320"/>
              <a:gd name="connsiteX24" fmla="*/ 5435600 w 10302240"/>
              <a:gd name="connsiteY24" fmla="*/ 2042160 h 3830320"/>
              <a:gd name="connsiteX25" fmla="*/ 5476240 w 10302240"/>
              <a:gd name="connsiteY25" fmla="*/ 2001520 h 3830320"/>
              <a:gd name="connsiteX26" fmla="*/ 5598160 w 10302240"/>
              <a:gd name="connsiteY26" fmla="*/ 1219200 h 3830320"/>
              <a:gd name="connsiteX27" fmla="*/ 5679440 w 10302240"/>
              <a:gd name="connsiteY27" fmla="*/ 1148080 h 3830320"/>
              <a:gd name="connsiteX28" fmla="*/ 5740400 w 10302240"/>
              <a:gd name="connsiteY28" fmla="*/ 1259840 h 3830320"/>
              <a:gd name="connsiteX29" fmla="*/ 5770880 w 10302240"/>
              <a:gd name="connsiteY29" fmla="*/ 1767840 h 3830320"/>
              <a:gd name="connsiteX30" fmla="*/ 5821680 w 10302240"/>
              <a:gd name="connsiteY30" fmla="*/ 1899920 h 3830320"/>
              <a:gd name="connsiteX31" fmla="*/ 5902960 w 10302240"/>
              <a:gd name="connsiteY31" fmla="*/ 1981200 h 3830320"/>
              <a:gd name="connsiteX32" fmla="*/ 5963920 w 10302240"/>
              <a:gd name="connsiteY32" fmla="*/ 2468880 h 3830320"/>
              <a:gd name="connsiteX33" fmla="*/ 6055360 w 10302240"/>
              <a:gd name="connsiteY33" fmla="*/ 680720 h 3830320"/>
              <a:gd name="connsiteX34" fmla="*/ 6136640 w 10302240"/>
              <a:gd name="connsiteY34" fmla="*/ 436880 h 3830320"/>
              <a:gd name="connsiteX35" fmla="*/ 6197600 w 10302240"/>
              <a:gd name="connsiteY35" fmla="*/ 335280 h 3830320"/>
              <a:gd name="connsiteX36" fmla="*/ 6207760 w 10302240"/>
              <a:gd name="connsiteY36" fmla="*/ 152400 h 3830320"/>
              <a:gd name="connsiteX37" fmla="*/ 6309360 w 10302240"/>
              <a:gd name="connsiteY37" fmla="*/ 0 h 3830320"/>
              <a:gd name="connsiteX38" fmla="*/ 6370320 w 10302240"/>
              <a:gd name="connsiteY38" fmla="*/ 609600 h 3830320"/>
              <a:gd name="connsiteX39" fmla="*/ 6451600 w 10302240"/>
              <a:gd name="connsiteY39" fmla="*/ 650240 h 3830320"/>
              <a:gd name="connsiteX40" fmla="*/ 6471920 w 10302240"/>
              <a:gd name="connsiteY40" fmla="*/ 1341120 h 3830320"/>
              <a:gd name="connsiteX41" fmla="*/ 6624320 w 10302240"/>
              <a:gd name="connsiteY41" fmla="*/ 1615440 h 3830320"/>
              <a:gd name="connsiteX42" fmla="*/ 6776720 w 10302240"/>
              <a:gd name="connsiteY42" fmla="*/ 2092960 h 3830320"/>
              <a:gd name="connsiteX43" fmla="*/ 6878320 w 10302240"/>
              <a:gd name="connsiteY43" fmla="*/ 2204720 h 3830320"/>
              <a:gd name="connsiteX44" fmla="*/ 6949440 w 10302240"/>
              <a:gd name="connsiteY44" fmla="*/ 2397760 h 3830320"/>
              <a:gd name="connsiteX45" fmla="*/ 7040880 w 10302240"/>
              <a:gd name="connsiteY45" fmla="*/ 2428240 h 3830320"/>
              <a:gd name="connsiteX46" fmla="*/ 7193280 w 10302240"/>
              <a:gd name="connsiteY46" fmla="*/ 2600960 h 3830320"/>
              <a:gd name="connsiteX47" fmla="*/ 7264400 w 10302240"/>
              <a:gd name="connsiteY47" fmla="*/ 2743200 h 3830320"/>
              <a:gd name="connsiteX48" fmla="*/ 7345680 w 10302240"/>
              <a:gd name="connsiteY48" fmla="*/ 2489200 h 3830320"/>
              <a:gd name="connsiteX49" fmla="*/ 7457440 w 10302240"/>
              <a:gd name="connsiteY49" fmla="*/ 2743200 h 3830320"/>
              <a:gd name="connsiteX50" fmla="*/ 7528560 w 10302240"/>
              <a:gd name="connsiteY50" fmla="*/ 2804160 h 3830320"/>
              <a:gd name="connsiteX51" fmla="*/ 7569200 w 10302240"/>
              <a:gd name="connsiteY51" fmla="*/ 2804160 h 3830320"/>
              <a:gd name="connsiteX52" fmla="*/ 7731760 w 10302240"/>
              <a:gd name="connsiteY52" fmla="*/ 2865120 h 3830320"/>
              <a:gd name="connsiteX53" fmla="*/ 7823200 w 10302240"/>
              <a:gd name="connsiteY53" fmla="*/ 2915920 h 3830320"/>
              <a:gd name="connsiteX54" fmla="*/ 7934960 w 10302240"/>
              <a:gd name="connsiteY54" fmla="*/ 2804160 h 3830320"/>
              <a:gd name="connsiteX55" fmla="*/ 8016240 w 10302240"/>
              <a:gd name="connsiteY55" fmla="*/ 2946400 h 3830320"/>
              <a:gd name="connsiteX56" fmla="*/ 8056880 w 10302240"/>
              <a:gd name="connsiteY56" fmla="*/ 3108960 h 3830320"/>
              <a:gd name="connsiteX57" fmla="*/ 8158480 w 10302240"/>
              <a:gd name="connsiteY57" fmla="*/ 3139440 h 3830320"/>
              <a:gd name="connsiteX58" fmla="*/ 8239760 w 10302240"/>
              <a:gd name="connsiteY58" fmla="*/ 3210560 h 3830320"/>
              <a:gd name="connsiteX59" fmla="*/ 8310880 w 10302240"/>
              <a:gd name="connsiteY59" fmla="*/ 3261360 h 3830320"/>
              <a:gd name="connsiteX60" fmla="*/ 8371840 w 10302240"/>
              <a:gd name="connsiteY60" fmla="*/ 3352800 h 3830320"/>
              <a:gd name="connsiteX61" fmla="*/ 8412480 w 10302240"/>
              <a:gd name="connsiteY61" fmla="*/ 3261360 h 3830320"/>
              <a:gd name="connsiteX62" fmla="*/ 8442960 w 10302240"/>
              <a:gd name="connsiteY62" fmla="*/ 3281680 h 3830320"/>
              <a:gd name="connsiteX63" fmla="*/ 8514080 w 10302240"/>
              <a:gd name="connsiteY63" fmla="*/ 3068320 h 3830320"/>
              <a:gd name="connsiteX64" fmla="*/ 8707120 w 10302240"/>
              <a:gd name="connsiteY64" fmla="*/ 3434080 h 3830320"/>
              <a:gd name="connsiteX65" fmla="*/ 8808720 w 10302240"/>
              <a:gd name="connsiteY65" fmla="*/ 3413760 h 3830320"/>
              <a:gd name="connsiteX66" fmla="*/ 8879840 w 10302240"/>
              <a:gd name="connsiteY66" fmla="*/ 3495040 h 3830320"/>
              <a:gd name="connsiteX67" fmla="*/ 8981440 w 10302240"/>
              <a:gd name="connsiteY67" fmla="*/ 3393440 h 3830320"/>
              <a:gd name="connsiteX68" fmla="*/ 9072880 w 10302240"/>
              <a:gd name="connsiteY68" fmla="*/ 3505200 h 3830320"/>
              <a:gd name="connsiteX69" fmla="*/ 9225280 w 10302240"/>
              <a:gd name="connsiteY69" fmla="*/ 3474720 h 3830320"/>
              <a:gd name="connsiteX70" fmla="*/ 9296400 w 10302240"/>
              <a:gd name="connsiteY70" fmla="*/ 3616960 h 3830320"/>
              <a:gd name="connsiteX71" fmla="*/ 9377680 w 10302240"/>
              <a:gd name="connsiteY71" fmla="*/ 3495040 h 3830320"/>
              <a:gd name="connsiteX72" fmla="*/ 9519920 w 10302240"/>
              <a:gd name="connsiteY72" fmla="*/ 3606800 h 3830320"/>
              <a:gd name="connsiteX73" fmla="*/ 9570720 w 10302240"/>
              <a:gd name="connsiteY73" fmla="*/ 3718560 h 3830320"/>
              <a:gd name="connsiteX74" fmla="*/ 9652000 w 10302240"/>
              <a:gd name="connsiteY74" fmla="*/ 3606800 h 3830320"/>
              <a:gd name="connsiteX75" fmla="*/ 9794240 w 10302240"/>
              <a:gd name="connsiteY75" fmla="*/ 3738880 h 3830320"/>
              <a:gd name="connsiteX76" fmla="*/ 9875520 w 10302240"/>
              <a:gd name="connsiteY76" fmla="*/ 3637280 h 3830320"/>
              <a:gd name="connsiteX77" fmla="*/ 10068560 w 10302240"/>
              <a:gd name="connsiteY77" fmla="*/ 3728720 h 3830320"/>
              <a:gd name="connsiteX78" fmla="*/ 10170160 w 10302240"/>
              <a:gd name="connsiteY78" fmla="*/ 3830320 h 3830320"/>
              <a:gd name="connsiteX79" fmla="*/ 10302240 w 10302240"/>
              <a:gd name="connsiteY79" fmla="*/ 3779520 h 3830320"/>
              <a:gd name="connsiteX80" fmla="*/ 10302240 w 10302240"/>
              <a:gd name="connsiteY80" fmla="*/ 3779520 h 3830320"/>
              <a:gd name="connsiteX0" fmla="*/ 0 w 10302240"/>
              <a:gd name="connsiteY0" fmla="*/ 2733040 h 3830320"/>
              <a:gd name="connsiteX1" fmla="*/ 111760 w 10302240"/>
              <a:gd name="connsiteY1" fmla="*/ 3088640 h 3830320"/>
              <a:gd name="connsiteX2" fmla="*/ 3921760 w 10302240"/>
              <a:gd name="connsiteY2" fmla="*/ 2570480 h 3830320"/>
              <a:gd name="connsiteX3" fmla="*/ 3992880 w 10302240"/>
              <a:gd name="connsiteY3" fmla="*/ 2458720 h 3830320"/>
              <a:gd name="connsiteX4" fmla="*/ 3992880 w 10302240"/>
              <a:gd name="connsiteY4" fmla="*/ 2458720 h 3830320"/>
              <a:gd name="connsiteX5" fmla="*/ 4165600 w 10302240"/>
              <a:gd name="connsiteY5" fmla="*/ 2286000 h 3830320"/>
              <a:gd name="connsiteX6" fmla="*/ 4287520 w 10302240"/>
              <a:gd name="connsiteY6" fmla="*/ 2448560 h 3830320"/>
              <a:gd name="connsiteX7" fmla="*/ 4328160 w 10302240"/>
              <a:gd name="connsiteY7" fmla="*/ 2204720 h 3830320"/>
              <a:gd name="connsiteX8" fmla="*/ 4419600 w 10302240"/>
              <a:gd name="connsiteY8" fmla="*/ 2357120 h 3830320"/>
              <a:gd name="connsiteX9" fmla="*/ 4531360 w 10302240"/>
              <a:gd name="connsiteY9" fmla="*/ 2661920 h 3830320"/>
              <a:gd name="connsiteX10" fmla="*/ 4612640 w 10302240"/>
              <a:gd name="connsiteY10" fmla="*/ 2519680 h 3830320"/>
              <a:gd name="connsiteX11" fmla="*/ 4673600 w 10302240"/>
              <a:gd name="connsiteY11" fmla="*/ 1920240 h 3830320"/>
              <a:gd name="connsiteX12" fmla="*/ 4693920 w 10302240"/>
              <a:gd name="connsiteY12" fmla="*/ 1605280 h 3830320"/>
              <a:gd name="connsiteX13" fmla="*/ 4754880 w 10302240"/>
              <a:gd name="connsiteY13" fmla="*/ 1463040 h 3830320"/>
              <a:gd name="connsiteX14" fmla="*/ 4815840 w 10302240"/>
              <a:gd name="connsiteY14" fmla="*/ 1706880 h 3830320"/>
              <a:gd name="connsiteX15" fmla="*/ 4815840 w 10302240"/>
              <a:gd name="connsiteY15" fmla="*/ 1706880 h 3830320"/>
              <a:gd name="connsiteX16" fmla="*/ 4927600 w 10302240"/>
              <a:gd name="connsiteY16" fmla="*/ 1625600 h 3830320"/>
              <a:gd name="connsiteX17" fmla="*/ 4998720 w 10302240"/>
              <a:gd name="connsiteY17" fmla="*/ 1615440 h 3830320"/>
              <a:gd name="connsiteX18" fmla="*/ 5039360 w 10302240"/>
              <a:gd name="connsiteY18" fmla="*/ 1859280 h 3830320"/>
              <a:gd name="connsiteX19" fmla="*/ 5140960 w 10302240"/>
              <a:gd name="connsiteY19" fmla="*/ 1910080 h 3830320"/>
              <a:gd name="connsiteX20" fmla="*/ 5191760 w 10302240"/>
              <a:gd name="connsiteY20" fmla="*/ 2082800 h 3830320"/>
              <a:gd name="connsiteX21" fmla="*/ 5283200 w 10302240"/>
              <a:gd name="connsiteY21" fmla="*/ 2082800 h 3830320"/>
              <a:gd name="connsiteX22" fmla="*/ 5354320 w 10302240"/>
              <a:gd name="connsiteY22" fmla="*/ 1971040 h 3830320"/>
              <a:gd name="connsiteX23" fmla="*/ 5435600 w 10302240"/>
              <a:gd name="connsiteY23" fmla="*/ 2042160 h 3830320"/>
              <a:gd name="connsiteX24" fmla="*/ 5476240 w 10302240"/>
              <a:gd name="connsiteY24" fmla="*/ 2001520 h 3830320"/>
              <a:gd name="connsiteX25" fmla="*/ 5598160 w 10302240"/>
              <a:gd name="connsiteY25" fmla="*/ 1219200 h 3830320"/>
              <a:gd name="connsiteX26" fmla="*/ 5679440 w 10302240"/>
              <a:gd name="connsiteY26" fmla="*/ 1148080 h 3830320"/>
              <a:gd name="connsiteX27" fmla="*/ 5740400 w 10302240"/>
              <a:gd name="connsiteY27" fmla="*/ 1259840 h 3830320"/>
              <a:gd name="connsiteX28" fmla="*/ 5770880 w 10302240"/>
              <a:gd name="connsiteY28" fmla="*/ 1767840 h 3830320"/>
              <a:gd name="connsiteX29" fmla="*/ 5821680 w 10302240"/>
              <a:gd name="connsiteY29" fmla="*/ 1899920 h 3830320"/>
              <a:gd name="connsiteX30" fmla="*/ 5902960 w 10302240"/>
              <a:gd name="connsiteY30" fmla="*/ 1981200 h 3830320"/>
              <a:gd name="connsiteX31" fmla="*/ 5963920 w 10302240"/>
              <a:gd name="connsiteY31" fmla="*/ 2468880 h 3830320"/>
              <a:gd name="connsiteX32" fmla="*/ 6055360 w 10302240"/>
              <a:gd name="connsiteY32" fmla="*/ 680720 h 3830320"/>
              <a:gd name="connsiteX33" fmla="*/ 6136640 w 10302240"/>
              <a:gd name="connsiteY33" fmla="*/ 436880 h 3830320"/>
              <a:gd name="connsiteX34" fmla="*/ 6197600 w 10302240"/>
              <a:gd name="connsiteY34" fmla="*/ 335280 h 3830320"/>
              <a:gd name="connsiteX35" fmla="*/ 6207760 w 10302240"/>
              <a:gd name="connsiteY35" fmla="*/ 152400 h 3830320"/>
              <a:gd name="connsiteX36" fmla="*/ 6309360 w 10302240"/>
              <a:gd name="connsiteY36" fmla="*/ 0 h 3830320"/>
              <a:gd name="connsiteX37" fmla="*/ 6370320 w 10302240"/>
              <a:gd name="connsiteY37" fmla="*/ 609600 h 3830320"/>
              <a:gd name="connsiteX38" fmla="*/ 6451600 w 10302240"/>
              <a:gd name="connsiteY38" fmla="*/ 650240 h 3830320"/>
              <a:gd name="connsiteX39" fmla="*/ 6471920 w 10302240"/>
              <a:gd name="connsiteY39" fmla="*/ 1341120 h 3830320"/>
              <a:gd name="connsiteX40" fmla="*/ 6624320 w 10302240"/>
              <a:gd name="connsiteY40" fmla="*/ 1615440 h 3830320"/>
              <a:gd name="connsiteX41" fmla="*/ 6776720 w 10302240"/>
              <a:gd name="connsiteY41" fmla="*/ 2092960 h 3830320"/>
              <a:gd name="connsiteX42" fmla="*/ 6878320 w 10302240"/>
              <a:gd name="connsiteY42" fmla="*/ 2204720 h 3830320"/>
              <a:gd name="connsiteX43" fmla="*/ 6949440 w 10302240"/>
              <a:gd name="connsiteY43" fmla="*/ 2397760 h 3830320"/>
              <a:gd name="connsiteX44" fmla="*/ 7040880 w 10302240"/>
              <a:gd name="connsiteY44" fmla="*/ 2428240 h 3830320"/>
              <a:gd name="connsiteX45" fmla="*/ 7193280 w 10302240"/>
              <a:gd name="connsiteY45" fmla="*/ 2600960 h 3830320"/>
              <a:gd name="connsiteX46" fmla="*/ 7264400 w 10302240"/>
              <a:gd name="connsiteY46" fmla="*/ 2743200 h 3830320"/>
              <a:gd name="connsiteX47" fmla="*/ 7345680 w 10302240"/>
              <a:gd name="connsiteY47" fmla="*/ 2489200 h 3830320"/>
              <a:gd name="connsiteX48" fmla="*/ 7457440 w 10302240"/>
              <a:gd name="connsiteY48" fmla="*/ 2743200 h 3830320"/>
              <a:gd name="connsiteX49" fmla="*/ 7528560 w 10302240"/>
              <a:gd name="connsiteY49" fmla="*/ 2804160 h 3830320"/>
              <a:gd name="connsiteX50" fmla="*/ 7569200 w 10302240"/>
              <a:gd name="connsiteY50" fmla="*/ 2804160 h 3830320"/>
              <a:gd name="connsiteX51" fmla="*/ 7731760 w 10302240"/>
              <a:gd name="connsiteY51" fmla="*/ 2865120 h 3830320"/>
              <a:gd name="connsiteX52" fmla="*/ 7823200 w 10302240"/>
              <a:gd name="connsiteY52" fmla="*/ 2915920 h 3830320"/>
              <a:gd name="connsiteX53" fmla="*/ 7934960 w 10302240"/>
              <a:gd name="connsiteY53" fmla="*/ 2804160 h 3830320"/>
              <a:gd name="connsiteX54" fmla="*/ 8016240 w 10302240"/>
              <a:gd name="connsiteY54" fmla="*/ 2946400 h 3830320"/>
              <a:gd name="connsiteX55" fmla="*/ 8056880 w 10302240"/>
              <a:gd name="connsiteY55" fmla="*/ 3108960 h 3830320"/>
              <a:gd name="connsiteX56" fmla="*/ 8158480 w 10302240"/>
              <a:gd name="connsiteY56" fmla="*/ 3139440 h 3830320"/>
              <a:gd name="connsiteX57" fmla="*/ 8239760 w 10302240"/>
              <a:gd name="connsiteY57" fmla="*/ 3210560 h 3830320"/>
              <a:gd name="connsiteX58" fmla="*/ 8310880 w 10302240"/>
              <a:gd name="connsiteY58" fmla="*/ 3261360 h 3830320"/>
              <a:gd name="connsiteX59" fmla="*/ 8371840 w 10302240"/>
              <a:gd name="connsiteY59" fmla="*/ 3352800 h 3830320"/>
              <a:gd name="connsiteX60" fmla="*/ 8412480 w 10302240"/>
              <a:gd name="connsiteY60" fmla="*/ 3261360 h 3830320"/>
              <a:gd name="connsiteX61" fmla="*/ 8442960 w 10302240"/>
              <a:gd name="connsiteY61" fmla="*/ 3281680 h 3830320"/>
              <a:gd name="connsiteX62" fmla="*/ 8514080 w 10302240"/>
              <a:gd name="connsiteY62" fmla="*/ 3068320 h 3830320"/>
              <a:gd name="connsiteX63" fmla="*/ 8707120 w 10302240"/>
              <a:gd name="connsiteY63" fmla="*/ 3434080 h 3830320"/>
              <a:gd name="connsiteX64" fmla="*/ 8808720 w 10302240"/>
              <a:gd name="connsiteY64" fmla="*/ 3413760 h 3830320"/>
              <a:gd name="connsiteX65" fmla="*/ 8879840 w 10302240"/>
              <a:gd name="connsiteY65" fmla="*/ 3495040 h 3830320"/>
              <a:gd name="connsiteX66" fmla="*/ 8981440 w 10302240"/>
              <a:gd name="connsiteY66" fmla="*/ 3393440 h 3830320"/>
              <a:gd name="connsiteX67" fmla="*/ 9072880 w 10302240"/>
              <a:gd name="connsiteY67" fmla="*/ 3505200 h 3830320"/>
              <a:gd name="connsiteX68" fmla="*/ 9225280 w 10302240"/>
              <a:gd name="connsiteY68" fmla="*/ 3474720 h 3830320"/>
              <a:gd name="connsiteX69" fmla="*/ 9296400 w 10302240"/>
              <a:gd name="connsiteY69" fmla="*/ 3616960 h 3830320"/>
              <a:gd name="connsiteX70" fmla="*/ 9377680 w 10302240"/>
              <a:gd name="connsiteY70" fmla="*/ 3495040 h 3830320"/>
              <a:gd name="connsiteX71" fmla="*/ 9519920 w 10302240"/>
              <a:gd name="connsiteY71" fmla="*/ 3606800 h 3830320"/>
              <a:gd name="connsiteX72" fmla="*/ 9570720 w 10302240"/>
              <a:gd name="connsiteY72" fmla="*/ 3718560 h 3830320"/>
              <a:gd name="connsiteX73" fmla="*/ 9652000 w 10302240"/>
              <a:gd name="connsiteY73" fmla="*/ 3606800 h 3830320"/>
              <a:gd name="connsiteX74" fmla="*/ 9794240 w 10302240"/>
              <a:gd name="connsiteY74" fmla="*/ 3738880 h 3830320"/>
              <a:gd name="connsiteX75" fmla="*/ 9875520 w 10302240"/>
              <a:gd name="connsiteY75" fmla="*/ 3637280 h 3830320"/>
              <a:gd name="connsiteX76" fmla="*/ 10068560 w 10302240"/>
              <a:gd name="connsiteY76" fmla="*/ 3728720 h 3830320"/>
              <a:gd name="connsiteX77" fmla="*/ 10170160 w 10302240"/>
              <a:gd name="connsiteY77" fmla="*/ 3830320 h 3830320"/>
              <a:gd name="connsiteX78" fmla="*/ 10302240 w 10302240"/>
              <a:gd name="connsiteY78" fmla="*/ 3779520 h 3830320"/>
              <a:gd name="connsiteX79" fmla="*/ 10302240 w 10302240"/>
              <a:gd name="connsiteY79"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3992880 w 10302240"/>
              <a:gd name="connsiteY3" fmla="*/ 2458720 h 3830320"/>
              <a:gd name="connsiteX4" fmla="*/ 4165600 w 10302240"/>
              <a:gd name="connsiteY4" fmla="*/ 2286000 h 3830320"/>
              <a:gd name="connsiteX5" fmla="*/ 4287520 w 10302240"/>
              <a:gd name="connsiteY5" fmla="*/ 2448560 h 3830320"/>
              <a:gd name="connsiteX6" fmla="*/ 4328160 w 10302240"/>
              <a:gd name="connsiteY6" fmla="*/ 2204720 h 3830320"/>
              <a:gd name="connsiteX7" fmla="*/ 4419600 w 10302240"/>
              <a:gd name="connsiteY7" fmla="*/ 2357120 h 3830320"/>
              <a:gd name="connsiteX8" fmla="*/ 4531360 w 10302240"/>
              <a:gd name="connsiteY8" fmla="*/ 2661920 h 3830320"/>
              <a:gd name="connsiteX9" fmla="*/ 4612640 w 10302240"/>
              <a:gd name="connsiteY9" fmla="*/ 2519680 h 3830320"/>
              <a:gd name="connsiteX10" fmla="*/ 4673600 w 10302240"/>
              <a:gd name="connsiteY10" fmla="*/ 1920240 h 3830320"/>
              <a:gd name="connsiteX11" fmla="*/ 4693920 w 10302240"/>
              <a:gd name="connsiteY11" fmla="*/ 1605280 h 3830320"/>
              <a:gd name="connsiteX12" fmla="*/ 4754880 w 10302240"/>
              <a:gd name="connsiteY12" fmla="*/ 1463040 h 3830320"/>
              <a:gd name="connsiteX13" fmla="*/ 4815840 w 10302240"/>
              <a:gd name="connsiteY13" fmla="*/ 1706880 h 3830320"/>
              <a:gd name="connsiteX14" fmla="*/ 4815840 w 10302240"/>
              <a:gd name="connsiteY14" fmla="*/ 1706880 h 3830320"/>
              <a:gd name="connsiteX15" fmla="*/ 4927600 w 10302240"/>
              <a:gd name="connsiteY15" fmla="*/ 1625600 h 3830320"/>
              <a:gd name="connsiteX16" fmla="*/ 4998720 w 10302240"/>
              <a:gd name="connsiteY16" fmla="*/ 1615440 h 3830320"/>
              <a:gd name="connsiteX17" fmla="*/ 5039360 w 10302240"/>
              <a:gd name="connsiteY17" fmla="*/ 1859280 h 3830320"/>
              <a:gd name="connsiteX18" fmla="*/ 5140960 w 10302240"/>
              <a:gd name="connsiteY18" fmla="*/ 1910080 h 3830320"/>
              <a:gd name="connsiteX19" fmla="*/ 5191760 w 10302240"/>
              <a:gd name="connsiteY19" fmla="*/ 2082800 h 3830320"/>
              <a:gd name="connsiteX20" fmla="*/ 5283200 w 10302240"/>
              <a:gd name="connsiteY20" fmla="*/ 2082800 h 3830320"/>
              <a:gd name="connsiteX21" fmla="*/ 5354320 w 10302240"/>
              <a:gd name="connsiteY21" fmla="*/ 1971040 h 3830320"/>
              <a:gd name="connsiteX22" fmla="*/ 5435600 w 10302240"/>
              <a:gd name="connsiteY22" fmla="*/ 2042160 h 3830320"/>
              <a:gd name="connsiteX23" fmla="*/ 5476240 w 10302240"/>
              <a:gd name="connsiteY23" fmla="*/ 2001520 h 3830320"/>
              <a:gd name="connsiteX24" fmla="*/ 5598160 w 10302240"/>
              <a:gd name="connsiteY24" fmla="*/ 1219200 h 3830320"/>
              <a:gd name="connsiteX25" fmla="*/ 5679440 w 10302240"/>
              <a:gd name="connsiteY25" fmla="*/ 1148080 h 3830320"/>
              <a:gd name="connsiteX26" fmla="*/ 5740400 w 10302240"/>
              <a:gd name="connsiteY26" fmla="*/ 1259840 h 3830320"/>
              <a:gd name="connsiteX27" fmla="*/ 5770880 w 10302240"/>
              <a:gd name="connsiteY27" fmla="*/ 1767840 h 3830320"/>
              <a:gd name="connsiteX28" fmla="*/ 5821680 w 10302240"/>
              <a:gd name="connsiteY28" fmla="*/ 1899920 h 3830320"/>
              <a:gd name="connsiteX29" fmla="*/ 5902960 w 10302240"/>
              <a:gd name="connsiteY29" fmla="*/ 1981200 h 3830320"/>
              <a:gd name="connsiteX30" fmla="*/ 5963920 w 10302240"/>
              <a:gd name="connsiteY30" fmla="*/ 2468880 h 3830320"/>
              <a:gd name="connsiteX31" fmla="*/ 6055360 w 10302240"/>
              <a:gd name="connsiteY31" fmla="*/ 680720 h 3830320"/>
              <a:gd name="connsiteX32" fmla="*/ 6136640 w 10302240"/>
              <a:gd name="connsiteY32" fmla="*/ 436880 h 3830320"/>
              <a:gd name="connsiteX33" fmla="*/ 6197600 w 10302240"/>
              <a:gd name="connsiteY33" fmla="*/ 335280 h 3830320"/>
              <a:gd name="connsiteX34" fmla="*/ 6207760 w 10302240"/>
              <a:gd name="connsiteY34" fmla="*/ 152400 h 3830320"/>
              <a:gd name="connsiteX35" fmla="*/ 6309360 w 10302240"/>
              <a:gd name="connsiteY35" fmla="*/ 0 h 3830320"/>
              <a:gd name="connsiteX36" fmla="*/ 6370320 w 10302240"/>
              <a:gd name="connsiteY36" fmla="*/ 609600 h 3830320"/>
              <a:gd name="connsiteX37" fmla="*/ 6451600 w 10302240"/>
              <a:gd name="connsiteY37" fmla="*/ 650240 h 3830320"/>
              <a:gd name="connsiteX38" fmla="*/ 6471920 w 10302240"/>
              <a:gd name="connsiteY38" fmla="*/ 1341120 h 3830320"/>
              <a:gd name="connsiteX39" fmla="*/ 6624320 w 10302240"/>
              <a:gd name="connsiteY39" fmla="*/ 1615440 h 3830320"/>
              <a:gd name="connsiteX40" fmla="*/ 6776720 w 10302240"/>
              <a:gd name="connsiteY40" fmla="*/ 2092960 h 3830320"/>
              <a:gd name="connsiteX41" fmla="*/ 6878320 w 10302240"/>
              <a:gd name="connsiteY41" fmla="*/ 2204720 h 3830320"/>
              <a:gd name="connsiteX42" fmla="*/ 6949440 w 10302240"/>
              <a:gd name="connsiteY42" fmla="*/ 2397760 h 3830320"/>
              <a:gd name="connsiteX43" fmla="*/ 7040880 w 10302240"/>
              <a:gd name="connsiteY43" fmla="*/ 2428240 h 3830320"/>
              <a:gd name="connsiteX44" fmla="*/ 7193280 w 10302240"/>
              <a:gd name="connsiteY44" fmla="*/ 2600960 h 3830320"/>
              <a:gd name="connsiteX45" fmla="*/ 7264400 w 10302240"/>
              <a:gd name="connsiteY45" fmla="*/ 2743200 h 3830320"/>
              <a:gd name="connsiteX46" fmla="*/ 7345680 w 10302240"/>
              <a:gd name="connsiteY46" fmla="*/ 2489200 h 3830320"/>
              <a:gd name="connsiteX47" fmla="*/ 7457440 w 10302240"/>
              <a:gd name="connsiteY47" fmla="*/ 2743200 h 3830320"/>
              <a:gd name="connsiteX48" fmla="*/ 7528560 w 10302240"/>
              <a:gd name="connsiteY48" fmla="*/ 2804160 h 3830320"/>
              <a:gd name="connsiteX49" fmla="*/ 7569200 w 10302240"/>
              <a:gd name="connsiteY49" fmla="*/ 2804160 h 3830320"/>
              <a:gd name="connsiteX50" fmla="*/ 7731760 w 10302240"/>
              <a:gd name="connsiteY50" fmla="*/ 2865120 h 3830320"/>
              <a:gd name="connsiteX51" fmla="*/ 7823200 w 10302240"/>
              <a:gd name="connsiteY51" fmla="*/ 2915920 h 3830320"/>
              <a:gd name="connsiteX52" fmla="*/ 7934960 w 10302240"/>
              <a:gd name="connsiteY52" fmla="*/ 2804160 h 3830320"/>
              <a:gd name="connsiteX53" fmla="*/ 8016240 w 10302240"/>
              <a:gd name="connsiteY53" fmla="*/ 2946400 h 3830320"/>
              <a:gd name="connsiteX54" fmla="*/ 8056880 w 10302240"/>
              <a:gd name="connsiteY54" fmla="*/ 3108960 h 3830320"/>
              <a:gd name="connsiteX55" fmla="*/ 8158480 w 10302240"/>
              <a:gd name="connsiteY55" fmla="*/ 3139440 h 3830320"/>
              <a:gd name="connsiteX56" fmla="*/ 8239760 w 10302240"/>
              <a:gd name="connsiteY56" fmla="*/ 3210560 h 3830320"/>
              <a:gd name="connsiteX57" fmla="*/ 8310880 w 10302240"/>
              <a:gd name="connsiteY57" fmla="*/ 3261360 h 3830320"/>
              <a:gd name="connsiteX58" fmla="*/ 8371840 w 10302240"/>
              <a:gd name="connsiteY58" fmla="*/ 3352800 h 3830320"/>
              <a:gd name="connsiteX59" fmla="*/ 8412480 w 10302240"/>
              <a:gd name="connsiteY59" fmla="*/ 3261360 h 3830320"/>
              <a:gd name="connsiteX60" fmla="*/ 8442960 w 10302240"/>
              <a:gd name="connsiteY60" fmla="*/ 3281680 h 3830320"/>
              <a:gd name="connsiteX61" fmla="*/ 8514080 w 10302240"/>
              <a:gd name="connsiteY61" fmla="*/ 3068320 h 3830320"/>
              <a:gd name="connsiteX62" fmla="*/ 8707120 w 10302240"/>
              <a:gd name="connsiteY62" fmla="*/ 3434080 h 3830320"/>
              <a:gd name="connsiteX63" fmla="*/ 8808720 w 10302240"/>
              <a:gd name="connsiteY63" fmla="*/ 3413760 h 3830320"/>
              <a:gd name="connsiteX64" fmla="*/ 8879840 w 10302240"/>
              <a:gd name="connsiteY64" fmla="*/ 3495040 h 3830320"/>
              <a:gd name="connsiteX65" fmla="*/ 8981440 w 10302240"/>
              <a:gd name="connsiteY65" fmla="*/ 3393440 h 3830320"/>
              <a:gd name="connsiteX66" fmla="*/ 9072880 w 10302240"/>
              <a:gd name="connsiteY66" fmla="*/ 3505200 h 3830320"/>
              <a:gd name="connsiteX67" fmla="*/ 9225280 w 10302240"/>
              <a:gd name="connsiteY67" fmla="*/ 3474720 h 3830320"/>
              <a:gd name="connsiteX68" fmla="*/ 9296400 w 10302240"/>
              <a:gd name="connsiteY68" fmla="*/ 3616960 h 3830320"/>
              <a:gd name="connsiteX69" fmla="*/ 9377680 w 10302240"/>
              <a:gd name="connsiteY69" fmla="*/ 3495040 h 3830320"/>
              <a:gd name="connsiteX70" fmla="*/ 9519920 w 10302240"/>
              <a:gd name="connsiteY70" fmla="*/ 3606800 h 3830320"/>
              <a:gd name="connsiteX71" fmla="*/ 9570720 w 10302240"/>
              <a:gd name="connsiteY71" fmla="*/ 3718560 h 3830320"/>
              <a:gd name="connsiteX72" fmla="*/ 9652000 w 10302240"/>
              <a:gd name="connsiteY72" fmla="*/ 3606800 h 3830320"/>
              <a:gd name="connsiteX73" fmla="*/ 9794240 w 10302240"/>
              <a:gd name="connsiteY73" fmla="*/ 3738880 h 3830320"/>
              <a:gd name="connsiteX74" fmla="*/ 9875520 w 10302240"/>
              <a:gd name="connsiteY74" fmla="*/ 3637280 h 3830320"/>
              <a:gd name="connsiteX75" fmla="*/ 10068560 w 10302240"/>
              <a:gd name="connsiteY75" fmla="*/ 3728720 h 3830320"/>
              <a:gd name="connsiteX76" fmla="*/ 10170160 w 10302240"/>
              <a:gd name="connsiteY76" fmla="*/ 3830320 h 3830320"/>
              <a:gd name="connsiteX77" fmla="*/ 10302240 w 10302240"/>
              <a:gd name="connsiteY77" fmla="*/ 3779520 h 3830320"/>
              <a:gd name="connsiteX78" fmla="*/ 10302240 w 10302240"/>
              <a:gd name="connsiteY78"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165600 w 10302240"/>
              <a:gd name="connsiteY3" fmla="*/ 2286000 h 3830320"/>
              <a:gd name="connsiteX4" fmla="*/ 4287520 w 10302240"/>
              <a:gd name="connsiteY4" fmla="*/ 2448560 h 3830320"/>
              <a:gd name="connsiteX5" fmla="*/ 4328160 w 10302240"/>
              <a:gd name="connsiteY5" fmla="*/ 2204720 h 3830320"/>
              <a:gd name="connsiteX6" fmla="*/ 4419600 w 10302240"/>
              <a:gd name="connsiteY6" fmla="*/ 2357120 h 3830320"/>
              <a:gd name="connsiteX7" fmla="*/ 4531360 w 10302240"/>
              <a:gd name="connsiteY7" fmla="*/ 2661920 h 3830320"/>
              <a:gd name="connsiteX8" fmla="*/ 4612640 w 10302240"/>
              <a:gd name="connsiteY8" fmla="*/ 2519680 h 3830320"/>
              <a:gd name="connsiteX9" fmla="*/ 4673600 w 10302240"/>
              <a:gd name="connsiteY9" fmla="*/ 1920240 h 3830320"/>
              <a:gd name="connsiteX10" fmla="*/ 4693920 w 10302240"/>
              <a:gd name="connsiteY10" fmla="*/ 1605280 h 3830320"/>
              <a:gd name="connsiteX11" fmla="*/ 4754880 w 10302240"/>
              <a:gd name="connsiteY11" fmla="*/ 1463040 h 3830320"/>
              <a:gd name="connsiteX12" fmla="*/ 4815840 w 10302240"/>
              <a:gd name="connsiteY12" fmla="*/ 1706880 h 3830320"/>
              <a:gd name="connsiteX13" fmla="*/ 4815840 w 10302240"/>
              <a:gd name="connsiteY13" fmla="*/ 1706880 h 3830320"/>
              <a:gd name="connsiteX14" fmla="*/ 4927600 w 10302240"/>
              <a:gd name="connsiteY14" fmla="*/ 1625600 h 3830320"/>
              <a:gd name="connsiteX15" fmla="*/ 4998720 w 10302240"/>
              <a:gd name="connsiteY15" fmla="*/ 1615440 h 3830320"/>
              <a:gd name="connsiteX16" fmla="*/ 5039360 w 10302240"/>
              <a:gd name="connsiteY16" fmla="*/ 1859280 h 3830320"/>
              <a:gd name="connsiteX17" fmla="*/ 5140960 w 10302240"/>
              <a:gd name="connsiteY17" fmla="*/ 1910080 h 3830320"/>
              <a:gd name="connsiteX18" fmla="*/ 5191760 w 10302240"/>
              <a:gd name="connsiteY18" fmla="*/ 2082800 h 3830320"/>
              <a:gd name="connsiteX19" fmla="*/ 5283200 w 10302240"/>
              <a:gd name="connsiteY19" fmla="*/ 2082800 h 3830320"/>
              <a:gd name="connsiteX20" fmla="*/ 5354320 w 10302240"/>
              <a:gd name="connsiteY20" fmla="*/ 1971040 h 3830320"/>
              <a:gd name="connsiteX21" fmla="*/ 5435600 w 10302240"/>
              <a:gd name="connsiteY21" fmla="*/ 2042160 h 3830320"/>
              <a:gd name="connsiteX22" fmla="*/ 5476240 w 10302240"/>
              <a:gd name="connsiteY22" fmla="*/ 2001520 h 3830320"/>
              <a:gd name="connsiteX23" fmla="*/ 5598160 w 10302240"/>
              <a:gd name="connsiteY23" fmla="*/ 1219200 h 3830320"/>
              <a:gd name="connsiteX24" fmla="*/ 5679440 w 10302240"/>
              <a:gd name="connsiteY24" fmla="*/ 1148080 h 3830320"/>
              <a:gd name="connsiteX25" fmla="*/ 5740400 w 10302240"/>
              <a:gd name="connsiteY25" fmla="*/ 1259840 h 3830320"/>
              <a:gd name="connsiteX26" fmla="*/ 5770880 w 10302240"/>
              <a:gd name="connsiteY26" fmla="*/ 1767840 h 3830320"/>
              <a:gd name="connsiteX27" fmla="*/ 5821680 w 10302240"/>
              <a:gd name="connsiteY27" fmla="*/ 1899920 h 3830320"/>
              <a:gd name="connsiteX28" fmla="*/ 5902960 w 10302240"/>
              <a:gd name="connsiteY28" fmla="*/ 1981200 h 3830320"/>
              <a:gd name="connsiteX29" fmla="*/ 5963920 w 10302240"/>
              <a:gd name="connsiteY29" fmla="*/ 2468880 h 3830320"/>
              <a:gd name="connsiteX30" fmla="*/ 6055360 w 10302240"/>
              <a:gd name="connsiteY30" fmla="*/ 680720 h 3830320"/>
              <a:gd name="connsiteX31" fmla="*/ 6136640 w 10302240"/>
              <a:gd name="connsiteY31" fmla="*/ 436880 h 3830320"/>
              <a:gd name="connsiteX32" fmla="*/ 6197600 w 10302240"/>
              <a:gd name="connsiteY32" fmla="*/ 335280 h 3830320"/>
              <a:gd name="connsiteX33" fmla="*/ 6207760 w 10302240"/>
              <a:gd name="connsiteY33" fmla="*/ 152400 h 3830320"/>
              <a:gd name="connsiteX34" fmla="*/ 6309360 w 10302240"/>
              <a:gd name="connsiteY34" fmla="*/ 0 h 3830320"/>
              <a:gd name="connsiteX35" fmla="*/ 6370320 w 10302240"/>
              <a:gd name="connsiteY35" fmla="*/ 609600 h 3830320"/>
              <a:gd name="connsiteX36" fmla="*/ 6451600 w 10302240"/>
              <a:gd name="connsiteY36" fmla="*/ 650240 h 3830320"/>
              <a:gd name="connsiteX37" fmla="*/ 6471920 w 10302240"/>
              <a:gd name="connsiteY37" fmla="*/ 1341120 h 3830320"/>
              <a:gd name="connsiteX38" fmla="*/ 6624320 w 10302240"/>
              <a:gd name="connsiteY38" fmla="*/ 1615440 h 3830320"/>
              <a:gd name="connsiteX39" fmla="*/ 6776720 w 10302240"/>
              <a:gd name="connsiteY39" fmla="*/ 2092960 h 3830320"/>
              <a:gd name="connsiteX40" fmla="*/ 6878320 w 10302240"/>
              <a:gd name="connsiteY40" fmla="*/ 2204720 h 3830320"/>
              <a:gd name="connsiteX41" fmla="*/ 6949440 w 10302240"/>
              <a:gd name="connsiteY41" fmla="*/ 2397760 h 3830320"/>
              <a:gd name="connsiteX42" fmla="*/ 7040880 w 10302240"/>
              <a:gd name="connsiteY42" fmla="*/ 2428240 h 3830320"/>
              <a:gd name="connsiteX43" fmla="*/ 7193280 w 10302240"/>
              <a:gd name="connsiteY43" fmla="*/ 2600960 h 3830320"/>
              <a:gd name="connsiteX44" fmla="*/ 7264400 w 10302240"/>
              <a:gd name="connsiteY44" fmla="*/ 2743200 h 3830320"/>
              <a:gd name="connsiteX45" fmla="*/ 7345680 w 10302240"/>
              <a:gd name="connsiteY45" fmla="*/ 2489200 h 3830320"/>
              <a:gd name="connsiteX46" fmla="*/ 7457440 w 10302240"/>
              <a:gd name="connsiteY46" fmla="*/ 2743200 h 3830320"/>
              <a:gd name="connsiteX47" fmla="*/ 7528560 w 10302240"/>
              <a:gd name="connsiteY47" fmla="*/ 2804160 h 3830320"/>
              <a:gd name="connsiteX48" fmla="*/ 7569200 w 10302240"/>
              <a:gd name="connsiteY48" fmla="*/ 2804160 h 3830320"/>
              <a:gd name="connsiteX49" fmla="*/ 7731760 w 10302240"/>
              <a:gd name="connsiteY49" fmla="*/ 2865120 h 3830320"/>
              <a:gd name="connsiteX50" fmla="*/ 7823200 w 10302240"/>
              <a:gd name="connsiteY50" fmla="*/ 2915920 h 3830320"/>
              <a:gd name="connsiteX51" fmla="*/ 7934960 w 10302240"/>
              <a:gd name="connsiteY51" fmla="*/ 2804160 h 3830320"/>
              <a:gd name="connsiteX52" fmla="*/ 8016240 w 10302240"/>
              <a:gd name="connsiteY52" fmla="*/ 2946400 h 3830320"/>
              <a:gd name="connsiteX53" fmla="*/ 8056880 w 10302240"/>
              <a:gd name="connsiteY53" fmla="*/ 3108960 h 3830320"/>
              <a:gd name="connsiteX54" fmla="*/ 8158480 w 10302240"/>
              <a:gd name="connsiteY54" fmla="*/ 3139440 h 3830320"/>
              <a:gd name="connsiteX55" fmla="*/ 8239760 w 10302240"/>
              <a:gd name="connsiteY55" fmla="*/ 3210560 h 3830320"/>
              <a:gd name="connsiteX56" fmla="*/ 8310880 w 10302240"/>
              <a:gd name="connsiteY56" fmla="*/ 3261360 h 3830320"/>
              <a:gd name="connsiteX57" fmla="*/ 8371840 w 10302240"/>
              <a:gd name="connsiteY57" fmla="*/ 3352800 h 3830320"/>
              <a:gd name="connsiteX58" fmla="*/ 8412480 w 10302240"/>
              <a:gd name="connsiteY58" fmla="*/ 3261360 h 3830320"/>
              <a:gd name="connsiteX59" fmla="*/ 8442960 w 10302240"/>
              <a:gd name="connsiteY59" fmla="*/ 3281680 h 3830320"/>
              <a:gd name="connsiteX60" fmla="*/ 8514080 w 10302240"/>
              <a:gd name="connsiteY60" fmla="*/ 3068320 h 3830320"/>
              <a:gd name="connsiteX61" fmla="*/ 8707120 w 10302240"/>
              <a:gd name="connsiteY61" fmla="*/ 3434080 h 3830320"/>
              <a:gd name="connsiteX62" fmla="*/ 8808720 w 10302240"/>
              <a:gd name="connsiteY62" fmla="*/ 3413760 h 3830320"/>
              <a:gd name="connsiteX63" fmla="*/ 8879840 w 10302240"/>
              <a:gd name="connsiteY63" fmla="*/ 3495040 h 3830320"/>
              <a:gd name="connsiteX64" fmla="*/ 8981440 w 10302240"/>
              <a:gd name="connsiteY64" fmla="*/ 3393440 h 3830320"/>
              <a:gd name="connsiteX65" fmla="*/ 9072880 w 10302240"/>
              <a:gd name="connsiteY65" fmla="*/ 3505200 h 3830320"/>
              <a:gd name="connsiteX66" fmla="*/ 9225280 w 10302240"/>
              <a:gd name="connsiteY66" fmla="*/ 3474720 h 3830320"/>
              <a:gd name="connsiteX67" fmla="*/ 9296400 w 10302240"/>
              <a:gd name="connsiteY67" fmla="*/ 3616960 h 3830320"/>
              <a:gd name="connsiteX68" fmla="*/ 9377680 w 10302240"/>
              <a:gd name="connsiteY68" fmla="*/ 3495040 h 3830320"/>
              <a:gd name="connsiteX69" fmla="*/ 9519920 w 10302240"/>
              <a:gd name="connsiteY69" fmla="*/ 3606800 h 3830320"/>
              <a:gd name="connsiteX70" fmla="*/ 9570720 w 10302240"/>
              <a:gd name="connsiteY70" fmla="*/ 3718560 h 3830320"/>
              <a:gd name="connsiteX71" fmla="*/ 9652000 w 10302240"/>
              <a:gd name="connsiteY71" fmla="*/ 3606800 h 3830320"/>
              <a:gd name="connsiteX72" fmla="*/ 9794240 w 10302240"/>
              <a:gd name="connsiteY72" fmla="*/ 3738880 h 3830320"/>
              <a:gd name="connsiteX73" fmla="*/ 9875520 w 10302240"/>
              <a:gd name="connsiteY73" fmla="*/ 3637280 h 3830320"/>
              <a:gd name="connsiteX74" fmla="*/ 10068560 w 10302240"/>
              <a:gd name="connsiteY74" fmla="*/ 3728720 h 3830320"/>
              <a:gd name="connsiteX75" fmla="*/ 10170160 w 10302240"/>
              <a:gd name="connsiteY75" fmla="*/ 3830320 h 3830320"/>
              <a:gd name="connsiteX76" fmla="*/ 10302240 w 10302240"/>
              <a:gd name="connsiteY76" fmla="*/ 3779520 h 3830320"/>
              <a:gd name="connsiteX77" fmla="*/ 10302240 w 10302240"/>
              <a:gd name="connsiteY77" fmla="*/ 3779520 h 3830320"/>
              <a:gd name="connsiteX0" fmla="*/ 0 w 10302240"/>
              <a:gd name="connsiteY0" fmla="*/ 2733040 h 3830320"/>
              <a:gd name="connsiteX1" fmla="*/ 111760 w 10302240"/>
              <a:gd name="connsiteY1" fmla="*/ 3088640 h 3830320"/>
              <a:gd name="connsiteX2" fmla="*/ 3992880 w 10302240"/>
              <a:gd name="connsiteY2" fmla="*/ 2458720 h 3830320"/>
              <a:gd name="connsiteX3" fmla="*/ 4287520 w 10302240"/>
              <a:gd name="connsiteY3" fmla="*/ 2448560 h 3830320"/>
              <a:gd name="connsiteX4" fmla="*/ 4328160 w 10302240"/>
              <a:gd name="connsiteY4" fmla="*/ 2204720 h 3830320"/>
              <a:gd name="connsiteX5" fmla="*/ 4419600 w 10302240"/>
              <a:gd name="connsiteY5" fmla="*/ 2357120 h 3830320"/>
              <a:gd name="connsiteX6" fmla="*/ 4531360 w 10302240"/>
              <a:gd name="connsiteY6" fmla="*/ 2661920 h 3830320"/>
              <a:gd name="connsiteX7" fmla="*/ 4612640 w 10302240"/>
              <a:gd name="connsiteY7" fmla="*/ 2519680 h 3830320"/>
              <a:gd name="connsiteX8" fmla="*/ 4673600 w 10302240"/>
              <a:gd name="connsiteY8" fmla="*/ 1920240 h 3830320"/>
              <a:gd name="connsiteX9" fmla="*/ 4693920 w 10302240"/>
              <a:gd name="connsiteY9" fmla="*/ 1605280 h 3830320"/>
              <a:gd name="connsiteX10" fmla="*/ 4754880 w 10302240"/>
              <a:gd name="connsiteY10" fmla="*/ 1463040 h 3830320"/>
              <a:gd name="connsiteX11" fmla="*/ 4815840 w 10302240"/>
              <a:gd name="connsiteY11" fmla="*/ 1706880 h 3830320"/>
              <a:gd name="connsiteX12" fmla="*/ 4815840 w 10302240"/>
              <a:gd name="connsiteY12" fmla="*/ 1706880 h 3830320"/>
              <a:gd name="connsiteX13" fmla="*/ 4927600 w 10302240"/>
              <a:gd name="connsiteY13" fmla="*/ 1625600 h 3830320"/>
              <a:gd name="connsiteX14" fmla="*/ 4998720 w 10302240"/>
              <a:gd name="connsiteY14" fmla="*/ 1615440 h 3830320"/>
              <a:gd name="connsiteX15" fmla="*/ 5039360 w 10302240"/>
              <a:gd name="connsiteY15" fmla="*/ 1859280 h 3830320"/>
              <a:gd name="connsiteX16" fmla="*/ 5140960 w 10302240"/>
              <a:gd name="connsiteY16" fmla="*/ 1910080 h 3830320"/>
              <a:gd name="connsiteX17" fmla="*/ 5191760 w 10302240"/>
              <a:gd name="connsiteY17" fmla="*/ 2082800 h 3830320"/>
              <a:gd name="connsiteX18" fmla="*/ 5283200 w 10302240"/>
              <a:gd name="connsiteY18" fmla="*/ 2082800 h 3830320"/>
              <a:gd name="connsiteX19" fmla="*/ 5354320 w 10302240"/>
              <a:gd name="connsiteY19" fmla="*/ 1971040 h 3830320"/>
              <a:gd name="connsiteX20" fmla="*/ 5435600 w 10302240"/>
              <a:gd name="connsiteY20" fmla="*/ 2042160 h 3830320"/>
              <a:gd name="connsiteX21" fmla="*/ 5476240 w 10302240"/>
              <a:gd name="connsiteY21" fmla="*/ 2001520 h 3830320"/>
              <a:gd name="connsiteX22" fmla="*/ 5598160 w 10302240"/>
              <a:gd name="connsiteY22" fmla="*/ 1219200 h 3830320"/>
              <a:gd name="connsiteX23" fmla="*/ 5679440 w 10302240"/>
              <a:gd name="connsiteY23" fmla="*/ 1148080 h 3830320"/>
              <a:gd name="connsiteX24" fmla="*/ 5740400 w 10302240"/>
              <a:gd name="connsiteY24" fmla="*/ 1259840 h 3830320"/>
              <a:gd name="connsiteX25" fmla="*/ 5770880 w 10302240"/>
              <a:gd name="connsiteY25" fmla="*/ 1767840 h 3830320"/>
              <a:gd name="connsiteX26" fmla="*/ 5821680 w 10302240"/>
              <a:gd name="connsiteY26" fmla="*/ 1899920 h 3830320"/>
              <a:gd name="connsiteX27" fmla="*/ 5902960 w 10302240"/>
              <a:gd name="connsiteY27" fmla="*/ 1981200 h 3830320"/>
              <a:gd name="connsiteX28" fmla="*/ 5963920 w 10302240"/>
              <a:gd name="connsiteY28" fmla="*/ 2468880 h 3830320"/>
              <a:gd name="connsiteX29" fmla="*/ 6055360 w 10302240"/>
              <a:gd name="connsiteY29" fmla="*/ 680720 h 3830320"/>
              <a:gd name="connsiteX30" fmla="*/ 6136640 w 10302240"/>
              <a:gd name="connsiteY30" fmla="*/ 436880 h 3830320"/>
              <a:gd name="connsiteX31" fmla="*/ 6197600 w 10302240"/>
              <a:gd name="connsiteY31" fmla="*/ 335280 h 3830320"/>
              <a:gd name="connsiteX32" fmla="*/ 6207760 w 10302240"/>
              <a:gd name="connsiteY32" fmla="*/ 152400 h 3830320"/>
              <a:gd name="connsiteX33" fmla="*/ 6309360 w 10302240"/>
              <a:gd name="connsiteY33" fmla="*/ 0 h 3830320"/>
              <a:gd name="connsiteX34" fmla="*/ 6370320 w 10302240"/>
              <a:gd name="connsiteY34" fmla="*/ 609600 h 3830320"/>
              <a:gd name="connsiteX35" fmla="*/ 6451600 w 10302240"/>
              <a:gd name="connsiteY35" fmla="*/ 650240 h 3830320"/>
              <a:gd name="connsiteX36" fmla="*/ 6471920 w 10302240"/>
              <a:gd name="connsiteY36" fmla="*/ 1341120 h 3830320"/>
              <a:gd name="connsiteX37" fmla="*/ 6624320 w 10302240"/>
              <a:gd name="connsiteY37" fmla="*/ 1615440 h 3830320"/>
              <a:gd name="connsiteX38" fmla="*/ 6776720 w 10302240"/>
              <a:gd name="connsiteY38" fmla="*/ 2092960 h 3830320"/>
              <a:gd name="connsiteX39" fmla="*/ 6878320 w 10302240"/>
              <a:gd name="connsiteY39" fmla="*/ 2204720 h 3830320"/>
              <a:gd name="connsiteX40" fmla="*/ 6949440 w 10302240"/>
              <a:gd name="connsiteY40" fmla="*/ 2397760 h 3830320"/>
              <a:gd name="connsiteX41" fmla="*/ 7040880 w 10302240"/>
              <a:gd name="connsiteY41" fmla="*/ 2428240 h 3830320"/>
              <a:gd name="connsiteX42" fmla="*/ 7193280 w 10302240"/>
              <a:gd name="connsiteY42" fmla="*/ 2600960 h 3830320"/>
              <a:gd name="connsiteX43" fmla="*/ 7264400 w 10302240"/>
              <a:gd name="connsiteY43" fmla="*/ 2743200 h 3830320"/>
              <a:gd name="connsiteX44" fmla="*/ 7345680 w 10302240"/>
              <a:gd name="connsiteY44" fmla="*/ 2489200 h 3830320"/>
              <a:gd name="connsiteX45" fmla="*/ 7457440 w 10302240"/>
              <a:gd name="connsiteY45" fmla="*/ 2743200 h 3830320"/>
              <a:gd name="connsiteX46" fmla="*/ 7528560 w 10302240"/>
              <a:gd name="connsiteY46" fmla="*/ 2804160 h 3830320"/>
              <a:gd name="connsiteX47" fmla="*/ 7569200 w 10302240"/>
              <a:gd name="connsiteY47" fmla="*/ 2804160 h 3830320"/>
              <a:gd name="connsiteX48" fmla="*/ 7731760 w 10302240"/>
              <a:gd name="connsiteY48" fmla="*/ 2865120 h 3830320"/>
              <a:gd name="connsiteX49" fmla="*/ 7823200 w 10302240"/>
              <a:gd name="connsiteY49" fmla="*/ 2915920 h 3830320"/>
              <a:gd name="connsiteX50" fmla="*/ 7934960 w 10302240"/>
              <a:gd name="connsiteY50" fmla="*/ 2804160 h 3830320"/>
              <a:gd name="connsiteX51" fmla="*/ 8016240 w 10302240"/>
              <a:gd name="connsiteY51" fmla="*/ 2946400 h 3830320"/>
              <a:gd name="connsiteX52" fmla="*/ 8056880 w 10302240"/>
              <a:gd name="connsiteY52" fmla="*/ 3108960 h 3830320"/>
              <a:gd name="connsiteX53" fmla="*/ 8158480 w 10302240"/>
              <a:gd name="connsiteY53" fmla="*/ 3139440 h 3830320"/>
              <a:gd name="connsiteX54" fmla="*/ 8239760 w 10302240"/>
              <a:gd name="connsiteY54" fmla="*/ 3210560 h 3830320"/>
              <a:gd name="connsiteX55" fmla="*/ 8310880 w 10302240"/>
              <a:gd name="connsiteY55" fmla="*/ 3261360 h 3830320"/>
              <a:gd name="connsiteX56" fmla="*/ 8371840 w 10302240"/>
              <a:gd name="connsiteY56" fmla="*/ 3352800 h 3830320"/>
              <a:gd name="connsiteX57" fmla="*/ 8412480 w 10302240"/>
              <a:gd name="connsiteY57" fmla="*/ 3261360 h 3830320"/>
              <a:gd name="connsiteX58" fmla="*/ 8442960 w 10302240"/>
              <a:gd name="connsiteY58" fmla="*/ 3281680 h 3830320"/>
              <a:gd name="connsiteX59" fmla="*/ 8514080 w 10302240"/>
              <a:gd name="connsiteY59" fmla="*/ 3068320 h 3830320"/>
              <a:gd name="connsiteX60" fmla="*/ 8707120 w 10302240"/>
              <a:gd name="connsiteY60" fmla="*/ 3434080 h 3830320"/>
              <a:gd name="connsiteX61" fmla="*/ 8808720 w 10302240"/>
              <a:gd name="connsiteY61" fmla="*/ 3413760 h 3830320"/>
              <a:gd name="connsiteX62" fmla="*/ 8879840 w 10302240"/>
              <a:gd name="connsiteY62" fmla="*/ 3495040 h 3830320"/>
              <a:gd name="connsiteX63" fmla="*/ 8981440 w 10302240"/>
              <a:gd name="connsiteY63" fmla="*/ 3393440 h 3830320"/>
              <a:gd name="connsiteX64" fmla="*/ 9072880 w 10302240"/>
              <a:gd name="connsiteY64" fmla="*/ 3505200 h 3830320"/>
              <a:gd name="connsiteX65" fmla="*/ 9225280 w 10302240"/>
              <a:gd name="connsiteY65" fmla="*/ 3474720 h 3830320"/>
              <a:gd name="connsiteX66" fmla="*/ 9296400 w 10302240"/>
              <a:gd name="connsiteY66" fmla="*/ 3616960 h 3830320"/>
              <a:gd name="connsiteX67" fmla="*/ 9377680 w 10302240"/>
              <a:gd name="connsiteY67" fmla="*/ 3495040 h 3830320"/>
              <a:gd name="connsiteX68" fmla="*/ 9519920 w 10302240"/>
              <a:gd name="connsiteY68" fmla="*/ 3606800 h 3830320"/>
              <a:gd name="connsiteX69" fmla="*/ 9570720 w 10302240"/>
              <a:gd name="connsiteY69" fmla="*/ 3718560 h 3830320"/>
              <a:gd name="connsiteX70" fmla="*/ 9652000 w 10302240"/>
              <a:gd name="connsiteY70" fmla="*/ 3606800 h 3830320"/>
              <a:gd name="connsiteX71" fmla="*/ 9794240 w 10302240"/>
              <a:gd name="connsiteY71" fmla="*/ 3738880 h 3830320"/>
              <a:gd name="connsiteX72" fmla="*/ 9875520 w 10302240"/>
              <a:gd name="connsiteY72" fmla="*/ 3637280 h 3830320"/>
              <a:gd name="connsiteX73" fmla="*/ 10068560 w 10302240"/>
              <a:gd name="connsiteY73" fmla="*/ 3728720 h 3830320"/>
              <a:gd name="connsiteX74" fmla="*/ 10170160 w 10302240"/>
              <a:gd name="connsiteY74" fmla="*/ 3830320 h 3830320"/>
              <a:gd name="connsiteX75" fmla="*/ 10302240 w 10302240"/>
              <a:gd name="connsiteY75" fmla="*/ 3779520 h 3830320"/>
              <a:gd name="connsiteX76" fmla="*/ 10302240 w 10302240"/>
              <a:gd name="connsiteY76" fmla="*/ 3779520 h 3830320"/>
              <a:gd name="connsiteX0" fmla="*/ 0 w 10302240"/>
              <a:gd name="connsiteY0" fmla="*/ 2733040 h 3830320"/>
              <a:gd name="connsiteX1" fmla="*/ 111760 w 10302240"/>
              <a:gd name="connsiteY1" fmla="*/ 3088640 h 3830320"/>
              <a:gd name="connsiteX2" fmla="*/ 4287520 w 10302240"/>
              <a:gd name="connsiteY2" fmla="*/ 2448560 h 3830320"/>
              <a:gd name="connsiteX3" fmla="*/ 4328160 w 10302240"/>
              <a:gd name="connsiteY3" fmla="*/ 2204720 h 3830320"/>
              <a:gd name="connsiteX4" fmla="*/ 4419600 w 10302240"/>
              <a:gd name="connsiteY4" fmla="*/ 2357120 h 3830320"/>
              <a:gd name="connsiteX5" fmla="*/ 4531360 w 10302240"/>
              <a:gd name="connsiteY5" fmla="*/ 2661920 h 3830320"/>
              <a:gd name="connsiteX6" fmla="*/ 4612640 w 10302240"/>
              <a:gd name="connsiteY6" fmla="*/ 2519680 h 3830320"/>
              <a:gd name="connsiteX7" fmla="*/ 4673600 w 10302240"/>
              <a:gd name="connsiteY7" fmla="*/ 1920240 h 3830320"/>
              <a:gd name="connsiteX8" fmla="*/ 4693920 w 10302240"/>
              <a:gd name="connsiteY8" fmla="*/ 1605280 h 3830320"/>
              <a:gd name="connsiteX9" fmla="*/ 4754880 w 10302240"/>
              <a:gd name="connsiteY9" fmla="*/ 1463040 h 3830320"/>
              <a:gd name="connsiteX10" fmla="*/ 4815840 w 10302240"/>
              <a:gd name="connsiteY10" fmla="*/ 1706880 h 3830320"/>
              <a:gd name="connsiteX11" fmla="*/ 4815840 w 10302240"/>
              <a:gd name="connsiteY11" fmla="*/ 1706880 h 3830320"/>
              <a:gd name="connsiteX12" fmla="*/ 4927600 w 10302240"/>
              <a:gd name="connsiteY12" fmla="*/ 1625600 h 3830320"/>
              <a:gd name="connsiteX13" fmla="*/ 4998720 w 10302240"/>
              <a:gd name="connsiteY13" fmla="*/ 1615440 h 3830320"/>
              <a:gd name="connsiteX14" fmla="*/ 5039360 w 10302240"/>
              <a:gd name="connsiteY14" fmla="*/ 1859280 h 3830320"/>
              <a:gd name="connsiteX15" fmla="*/ 5140960 w 10302240"/>
              <a:gd name="connsiteY15" fmla="*/ 1910080 h 3830320"/>
              <a:gd name="connsiteX16" fmla="*/ 5191760 w 10302240"/>
              <a:gd name="connsiteY16" fmla="*/ 2082800 h 3830320"/>
              <a:gd name="connsiteX17" fmla="*/ 5283200 w 10302240"/>
              <a:gd name="connsiteY17" fmla="*/ 2082800 h 3830320"/>
              <a:gd name="connsiteX18" fmla="*/ 5354320 w 10302240"/>
              <a:gd name="connsiteY18" fmla="*/ 1971040 h 3830320"/>
              <a:gd name="connsiteX19" fmla="*/ 5435600 w 10302240"/>
              <a:gd name="connsiteY19" fmla="*/ 2042160 h 3830320"/>
              <a:gd name="connsiteX20" fmla="*/ 5476240 w 10302240"/>
              <a:gd name="connsiteY20" fmla="*/ 2001520 h 3830320"/>
              <a:gd name="connsiteX21" fmla="*/ 5598160 w 10302240"/>
              <a:gd name="connsiteY21" fmla="*/ 1219200 h 3830320"/>
              <a:gd name="connsiteX22" fmla="*/ 5679440 w 10302240"/>
              <a:gd name="connsiteY22" fmla="*/ 1148080 h 3830320"/>
              <a:gd name="connsiteX23" fmla="*/ 5740400 w 10302240"/>
              <a:gd name="connsiteY23" fmla="*/ 1259840 h 3830320"/>
              <a:gd name="connsiteX24" fmla="*/ 5770880 w 10302240"/>
              <a:gd name="connsiteY24" fmla="*/ 1767840 h 3830320"/>
              <a:gd name="connsiteX25" fmla="*/ 5821680 w 10302240"/>
              <a:gd name="connsiteY25" fmla="*/ 1899920 h 3830320"/>
              <a:gd name="connsiteX26" fmla="*/ 5902960 w 10302240"/>
              <a:gd name="connsiteY26" fmla="*/ 1981200 h 3830320"/>
              <a:gd name="connsiteX27" fmla="*/ 5963920 w 10302240"/>
              <a:gd name="connsiteY27" fmla="*/ 2468880 h 3830320"/>
              <a:gd name="connsiteX28" fmla="*/ 6055360 w 10302240"/>
              <a:gd name="connsiteY28" fmla="*/ 680720 h 3830320"/>
              <a:gd name="connsiteX29" fmla="*/ 6136640 w 10302240"/>
              <a:gd name="connsiteY29" fmla="*/ 436880 h 3830320"/>
              <a:gd name="connsiteX30" fmla="*/ 6197600 w 10302240"/>
              <a:gd name="connsiteY30" fmla="*/ 335280 h 3830320"/>
              <a:gd name="connsiteX31" fmla="*/ 6207760 w 10302240"/>
              <a:gd name="connsiteY31" fmla="*/ 152400 h 3830320"/>
              <a:gd name="connsiteX32" fmla="*/ 6309360 w 10302240"/>
              <a:gd name="connsiteY32" fmla="*/ 0 h 3830320"/>
              <a:gd name="connsiteX33" fmla="*/ 6370320 w 10302240"/>
              <a:gd name="connsiteY33" fmla="*/ 609600 h 3830320"/>
              <a:gd name="connsiteX34" fmla="*/ 6451600 w 10302240"/>
              <a:gd name="connsiteY34" fmla="*/ 650240 h 3830320"/>
              <a:gd name="connsiteX35" fmla="*/ 6471920 w 10302240"/>
              <a:gd name="connsiteY35" fmla="*/ 1341120 h 3830320"/>
              <a:gd name="connsiteX36" fmla="*/ 6624320 w 10302240"/>
              <a:gd name="connsiteY36" fmla="*/ 1615440 h 3830320"/>
              <a:gd name="connsiteX37" fmla="*/ 6776720 w 10302240"/>
              <a:gd name="connsiteY37" fmla="*/ 2092960 h 3830320"/>
              <a:gd name="connsiteX38" fmla="*/ 6878320 w 10302240"/>
              <a:gd name="connsiteY38" fmla="*/ 2204720 h 3830320"/>
              <a:gd name="connsiteX39" fmla="*/ 6949440 w 10302240"/>
              <a:gd name="connsiteY39" fmla="*/ 2397760 h 3830320"/>
              <a:gd name="connsiteX40" fmla="*/ 7040880 w 10302240"/>
              <a:gd name="connsiteY40" fmla="*/ 2428240 h 3830320"/>
              <a:gd name="connsiteX41" fmla="*/ 7193280 w 10302240"/>
              <a:gd name="connsiteY41" fmla="*/ 2600960 h 3830320"/>
              <a:gd name="connsiteX42" fmla="*/ 7264400 w 10302240"/>
              <a:gd name="connsiteY42" fmla="*/ 2743200 h 3830320"/>
              <a:gd name="connsiteX43" fmla="*/ 7345680 w 10302240"/>
              <a:gd name="connsiteY43" fmla="*/ 2489200 h 3830320"/>
              <a:gd name="connsiteX44" fmla="*/ 7457440 w 10302240"/>
              <a:gd name="connsiteY44" fmla="*/ 2743200 h 3830320"/>
              <a:gd name="connsiteX45" fmla="*/ 7528560 w 10302240"/>
              <a:gd name="connsiteY45" fmla="*/ 2804160 h 3830320"/>
              <a:gd name="connsiteX46" fmla="*/ 7569200 w 10302240"/>
              <a:gd name="connsiteY46" fmla="*/ 2804160 h 3830320"/>
              <a:gd name="connsiteX47" fmla="*/ 7731760 w 10302240"/>
              <a:gd name="connsiteY47" fmla="*/ 2865120 h 3830320"/>
              <a:gd name="connsiteX48" fmla="*/ 7823200 w 10302240"/>
              <a:gd name="connsiteY48" fmla="*/ 2915920 h 3830320"/>
              <a:gd name="connsiteX49" fmla="*/ 7934960 w 10302240"/>
              <a:gd name="connsiteY49" fmla="*/ 2804160 h 3830320"/>
              <a:gd name="connsiteX50" fmla="*/ 8016240 w 10302240"/>
              <a:gd name="connsiteY50" fmla="*/ 2946400 h 3830320"/>
              <a:gd name="connsiteX51" fmla="*/ 8056880 w 10302240"/>
              <a:gd name="connsiteY51" fmla="*/ 3108960 h 3830320"/>
              <a:gd name="connsiteX52" fmla="*/ 8158480 w 10302240"/>
              <a:gd name="connsiteY52" fmla="*/ 3139440 h 3830320"/>
              <a:gd name="connsiteX53" fmla="*/ 8239760 w 10302240"/>
              <a:gd name="connsiteY53" fmla="*/ 3210560 h 3830320"/>
              <a:gd name="connsiteX54" fmla="*/ 8310880 w 10302240"/>
              <a:gd name="connsiteY54" fmla="*/ 3261360 h 3830320"/>
              <a:gd name="connsiteX55" fmla="*/ 8371840 w 10302240"/>
              <a:gd name="connsiteY55" fmla="*/ 3352800 h 3830320"/>
              <a:gd name="connsiteX56" fmla="*/ 8412480 w 10302240"/>
              <a:gd name="connsiteY56" fmla="*/ 3261360 h 3830320"/>
              <a:gd name="connsiteX57" fmla="*/ 8442960 w 10302240"/>
              <a:gd name="connsiteY57" fmla="*/ 3281680 h 3830320"/>
              <a:gd name="connsiteX58" fmla="*/ 8514080 w 10302240"/>
              <a:gd name="connsiteY58" fmla="*/ 3068320 h 3830320"/>
              <a:gd name="connsiteX59" fmla="*/ 8707120 w 10302240"/>
              <a:gd name="connsiteY59" fmla="*/ 3434080 h 3830320"/>
              <a:gd name="connsiteX60" fmla="*/ 8808720 w 10302240"/>
              <a:gd name="connsiteY60" fmla="*/ 3413760 h 3830320"/>
              <a:gd name="connsiteX61" fmla="*/ 8879840 w 10302240"/>
              <a:gd name="connsiteY61" fmla="*/ 3495040 h 3830320"/>
              <a:gd name="connsiteX62" fmla="*/ 8981440 w 10302240"/>
              <a:gd name="connsiteY62" fmla="*/ 3393440 h 3830320"/>
              <a:gd name="connsiteX63" fmla="*/ 9072880 w 10302240"/>
              <a:gd name="connsiteY63" fmla="*/ 3505200 h 3830320"/>
              <a:gd name="connsiteX64" fmla="*/ 9225280 w 10302240"/>
              <a:gd name="connsiteY64" fmla="*/ 3474720 h 3830320"/>
              <a:gd name="connsiteX65" fmla="*/ 9296400 w 10302240"/>
              <a:gd name="connsiteY65" fmla="*/ 3616960 h 3830320"/>
              <a:gd name="connsiteX66" fmla="*/ 9377680 w 10302240"/>
              <a:gd name="connsiteY66" fmla="*/ 3495040 h 3830320"/>
              <a:gd name="connsiteX67" fmla="*/ 9519920 w 10302240"/>
              <a:gd name="connsiteY67" fmla="*/ 3606800 h 3830320"/>
              <a:gd name="connsiteX68" fmla="*/ 9570720 w 10302240"/>
              <a:gd name="connsiteY68" fmla="*/ 3718560 h 3830320"/>
              <a:gd name="connsiteX69" fmla="*/ 9652000 w 10302240"/>
              <a:gd name="connsiteY69" fmla="*/ 3606800 h 3830320"/>
              <a:gd name="connsiteX70" fmla="*/ 9794240 w 10302240"/>
              <a:gd name="connsiteY70" fmla="*/ 3738880 h 3830320"/>
              <a:gd name="connsiteX71" fmla="*/ 9875520 w 10302240"/>
              <a:gd name="connsiteY71" fmla="*/ 3637280 h 3830320"/>
              <a:gd name="connsiteX72" fmla="*/ 10068560 w 10302240"/>
              <a:gd name="connsiteY72" fmla="*/ 3728720 h 3830320"/>
              <a:gd name="connsiteX73" fmla="*/ 10170160 w 10302240"/>
              <a:gd name="connsiteY73" fmla="*/ 3830320 h 3830320"/>
              <a:gd name="connsiteX74" fmla="*/ 10302240 w 10302240"/>
              <a:gd name="connsiteY74" fmla="*/ 3779520 h 3830320"/>
              <a:gd name="connsiteX75" fmla="*/ 10302240 w 10302240"/>
              <a:gd name="connsiteY75" fmla="*/ 3779520 h 3830320"/>
              <a:gd name="connsiteX0" fmla="*/ 0 w 10302240"/>
              <a:gd name="connsiteY0" fmla="*/ 2733040 h 3830320"/>
              <a:gd name="connsiteX1" fmla="*/ 111760 w 10302240"/>
              <a:gd name="connsiteY1" fmla="*/ 3088640 h 3830320"/>
              <a:gd name="connsiteX2" fmla="*/ 4328160 w 10302240"/>
              <a:gd name="connsiteY2" fmla="*/ 2204720 h 3830320"/>
              <a:gd name="connsiteX3" fmla="*/ 4419600 w 10302240"/>
              <a:gd name="connsiteY3" fmla="*/ 2357120 h 3830320"/>
              <a:gd name="connsiteX4" fmla="*/ 4531360 w 10302240"/>
              <a:gd name="connsiteY4" fmla="*/ 2661920 h 3830320"/>
              <a:gd name="connsiteX5" fmla="*/ 4612640 w 10302240"/>
              <a:gd name="connsiteY5" fmla="*/ 2519680 h 3830320"/>
              <a:gd name="connsiteX6" fmla="*/ 4673600 w 10302240"/>
              <a:gd name="connsiteY6" fmla="*/ 1920240 h 3830320"/>
              <a:gd name="connsiteX7" fmla="*/ 4693920 w 10302240"/>
              <a:gd name="connsiteY7" fmla="*/ 1605280 h 3830320"/>
              <a:gd name="connsiteX8" fmla="*/ 4754880 w 10302240"/>
              <a:gd name="connsiteY8" fmla="*/ 1463040 h 3830320"/>
              <a:gd name="connsiteX9" fmla="*/ 4815840 w 10302240"/>
              <a:gd name="connsiteY9" fmla="*/ 1706880 h 3830320"/>
              <a:gd name="connsiteX10" fmla="*/ 4815840 w 10302240"/>
              <a:gd name="connsiteY10" fmla="*/ 1706880 h 3830320"/>
              <a:gd name="connsiteX11" fmla="*/ 4927600 w 10302240"/>
              <a:gd name="connsiteY11" fmla="*/ 1625600 h 3830320"/>
              <a:gd name="connsiteX12" fmla="*/ 4998720 w 10302240"/>
              <a:gd name="connsiteY12" fmla="*/ 1615440 h 3830320"/>
              <a:gd name="connsiteX13" fmla="*/ 5039360 w 10302240"/>
              <a:gd name="connsiteY13" fmla="*/ 1859280 h 3830320"/>
              <a:gd name="connsiteX14" fmla="*/ 5140960 w 10302240"/>
              <a:gd name="connsiteY14" fmla="*/ 1910080 h 3830320"/>
              <a:gd name="connsiteX15" fmla="*/ 5191760 w 10302240"/>
              <a:gd name="connsiteY15" fmla="*/ 2082800 h 3830320"/>
              <a:gd name="connsiteX16" fmla="*/ 5283200 w 10302240"/>
              <a:gd name="connsiteY16" fmla="*/ 2082800 h 3830320"/>
              <a:gd name="connsiteX17" fmla="*/ 5354320 w 10302240"/>
              <a:gd name="connsiteY17" fmla="*/ 1971040 h 3830320"/>
              <a:gd name="connsiteX18" fmla="*/ 5435600 w 10302240"/>
              <a:gd name="connsiteY18" fmla="*/ 2042160 h 3830320"/>
              <a:gd name="connsiteX19" fmla="*/ 5476240 w 10302240"/>
              <a:gd name="connsiteY19" fmla="*/ 2001520 h 3830320"/>
              <a:gd name="connsiteX20" fmla="*/ 5598160 w 10302240"/>
              <a:gd name="connsiteY20" fmla="*/ 1219200 h 3830320"/>
              <a:gd name="connsiteX21" fmla="*/ 5679440 w 10302240"/>
              <a:gd name="connsiteY21" fmla="*/ 1148080 h 3830320"/>
              <a:gd name="connsiteX22" fmla="*/ 5740400 w 10302240"/>
              <a:gd name="connsiteY22" fmla="*/ 1259840 h 3830320"/>
              <a:gd name="connsiteX23" fmla="*/ 5770880 w 10302240"/>
              <a:gd name="connsiteY23" fmla="*/ 1767840 h 3830320"/>
              <a:gd name="connsiteX24" fmla="*/ 5821680 w 10302240"/>
              <a:gd name="connsiteY24" fmla="*/ 1899920 h 3830320"/>
              <a:gd name="connsiteX25" fmla="*/ 5902960 w 10302240"/>
              <a:gd name="connsiteY25" fmla="*/ 1981200 h 3830320"/>
              <a:gd name="connsiteX26" fmla="*/ 5963920 w 10302240"/>
              <a:gd name="connsiteY26" fmla="*/ 2468880 h 3830320"/>
              <a:gd name="connsiteX27" fmla="*/ 6055360 w 10302240"/>
              <a:gd name="connsiteY27" fmla="*/ 680720 h 3830320"/>
              <a:gd name="connsiteX28" fmla="*/ 6136640 w 10302240"/>
              <a:gd name="connsiteY28" fmla="*/ 436880 h 3830320"/>
              <a:gd name="connsiteX29" fmla="*/ 6197600 w 10302240"/>
              <a:gd name="connsiteY29" fmla="*/ 335280 h 3830320"/>
              <a:gd name="connsiteX30" fmla="*/ 6207760 w 10302240"/>
              <a:gd name="connsiteY30" fmla="*/ 152400 h 3830320"/>
              <a:gd name="connsiteX31" fmla="*/ 6309360 w 10302240"/>
              <a:gd name="connsiteY31" fmla="*/ 0 h 3830320"/>
              <a:gd name="connsiteX32" fmla="*/ 6370320 w 10302240"/>
              <a:gd name="connsiteY32" fmla="*/ 609600 h 3830320"/>
              <a:gd name="connsiteX33" fmla="*/ 6451600 w 10302240"/>
              <a:gd name="connsiteY33" fmla="*/ 650240 h 3830320"/>
              <a:gd name="connsiteX34" fmla="*/ 6471920 w 10302240"/>
              <a:gd name="connsiteY34" fmla="*/ 1341120 h 3830320"/>
              <a:gd name="connsiteX35" fmla="*/ 6624320 w 10302240"/>
              <a:gd name="connsiteY35" fmla="*/ 1615440 h 3830320"/>
              <a:gd name="connsiteX36" fmla="*/ 6776720 w 10302240"/>
              <a:gd name="connsiteY36" fmla="*/ 2092960 h 3830320"/>
              <a:gd name="connsiteX37" fmla="*/ 6878320 w 10302240"/>
              <a:gd name="connsiteY37" fmla="*/ 2204720 h 3830320"/>
              <a:gd name="connsiteX38" fmla="*/ 6949440 w 10302240"/>
              <a:gd name="connsiteY38" fmla="*/ 2397760 h 3830320"/>
              <a:gd name="connsiteX39" fmla="*/ 7040880 w 10302240"/>
              <a:gd name="connsiteY39" fmla="*/ 2428240 h 3830320"/>
              <a:gd name="connsiteX40" fmla="*/ 7193280 w 10302240"/>
              <a:gd name="connsiteY40" fmla="*/ 2600960 h 3830320"/>
              <a:gd name="connsiteX41" fmla="*/ 7264400 w 10302240"/>
              <a:gd name="connsiteY41" fmla="*/ 2743200 h 3830320"/>
              <a:gd name="connsiteX42" fmla="*/ 7345680 w 10302240"/>
              <a:gd name="connsiteY42" fmla="*/ 2489200 h 3830320"/>
              <a:gd name="connsiteX43" fmla="*/ 7457440 w 10302240"/>
              <a:gd name="connsiteY43" fmla="*/ 2743200 h 3830320"/>
              <a:gd name="connsiteX44" fmla="*/ 7528560 w 10302240"/>
              <a:gd name="connsiteY44" fmla="*/ 2804160 h 3830320"/>
              <a:gd name="connsiteX45" fmla="*/ 7569200 w 10302240"/>
              <a:gd name="connsiteY45" fmla="*/ 2804160 h 3830320"/>
              <a:gd name="connsiteX46" fmla="*/ 7731760 w 10302240"/>
              <a:gd name="connsiteY46" fmla="*/ 2865120 h 3830320"/>
              <a:gd name="connsiteX47" fmla="*/ 7823200 w 10302240"/>
              <a:gd name="connsiteY47" fmla="*/ 2915920 h 3830320"/>
              <a:gd name="connsiteX48" fmla="*/ 7934960 w 10302240"/>
              <a:gd name="connsiteY48" fmla="*/ 2804160 h 3830320"/>
              <a:gd name="connsiteX49" fmla="*/ 8016240 w 10302240"/>
              <a:gd name="connsiteY49" fmla="*/ 2946400 h 3830320"/>
              <a:gd name="connsiteX50" fmla="*/ 8056880 w 10302240"/>
              <a:gd name="connsiteY50" fmla="*/ 3108960 h 3830320"/>
              <a:gd name="connsiteX51" fmla="*/ 8158480 w 10302240"/>
              <a:gd name="connsiteY51" fmla="*/ 3139440 h 3830320"/>
              <a:gd name="connsiteX52" fmla="*/ 8239760 w 10302240"/>
              <a:gd name="connsiteY52" fmla="*/ 3210560 h 3830320"/>
              <a:gd name="connsiteX53" fmla="*/ 8310880 w 10302240"/>
              <a:gd name="connsiteY53" fmla="*/ 3261360 h 3830320"/>
              <a:gd name="connsiteX54" fmla="*/ 8371840 w 10302240"/>
              <a:gd name="connsiteY54" fmla="*/ 3352800 h 3830320"/>
              <a:gd name="connsiteX55" fmla="*/ 8412480 w 10302240"/>
              <a:gd name="connsiteY55" fmla="*/ 3261360 h 3830320"/>
              <a:gd name="connsiteX56" fmla="*/ 8442960 w 10302240"/>
              <a:gd name="connsiteY56" fmla="*/ 3281680 h 3830320"/>
              <a:gd name="connsiteX57" fmla="*/ 8514080 w 10302240"/>
              <a:gd name="connsiteY57" fmla="*/ 3068320 h 3830320"/>
              <a:gd name="connsiteX58" fmla="*/ 8707120 w 10302240"/>
              <a:gd name="connsiteY58" fmla="*/ 3434080 h 3830320"/>
              <a:gd name="connsiteX59" fmla="*/ 8808720 w 10302240"/>
              <a:gd name="connsiteY59" fmla="*/ 3413760 h 3830320"/>
              <a:gd name="connsiteX60" fmla="*/ 8879840 w 10302240"/>
              <a:gd name="connsiteY60" fmla="*/ 3495040 h 3830320"/>
              <a:gd name="connsiteX61" fmla="*/ 8981440 w 10302240"/>
              <a:gd name="connsiteY61" fmla="*/ 3393440 h 3830320"/>
              <a:gd name="connsiteX62" fmla="*/ 9072880 w 10302240"/>
              <a:gd name="connsiteY62" fmla="*/ 3505200 h 3830320"/>
              <a:gd name="connsiteX63" fmla="*/ 9225280 w 10302240"/>
              <a:gd name="connsiteY63" fmla="*/ 3474720 h 3830320"/>
              <a:gd name="connsiteX64" fmla="*/ 9296400 w 10302240"/>
              <a:gd name="connsiteY64" fmla="*/ 3616960 h 3830320"/>
              <a:gd name="connsiteX65" fmla="*/ 9377680 w 10302240"/>
              <a:gd name="connsiteY65" fmla="*/ 3495040 h 3830320"/>
              <a:gd name="connsiteX66" fmla="*/ 9519920 w 10302240"/>
              <a:gd name="connsiteY66" fmla="*/ 3606800 h 3830320"/>
              <a:gd name="connsiteX67" fmla="*/ 9570720 w 10302240"/>
              <a:gd name="connsiteY67" fmla="*/ 3718560 h 3830320"/>
              <a:gd name="connsiteX68" fmla="*/ 9652000 w 10302240"/>
              <a:gd name="connsiteY68" fmla="*/ 3606800 h 3830320"/>
              <a:gd name="connsiteX69" fmla="*/ 9794240 w 10302240"/>
              <a:gd name="connsiteY69" fmla="*/ 3738880 h 3830320"/>
              <a:gd name="connsiteX70" fmla="*/ 9875520 w 10302240"/>
              <a:gd name="connsiteY70" fmla="*/ 3637280 h 3830320"/>
              <a:gd name="connsiteX71" fmla="*/ 10068560 w 10302240"/>
              <a:gd name="connsiteY71" fmla="*/ 3728720 h 3830320"/>
              <a:gd name="connsiteX72" fmla="*/ 10170160 w 10302240"/>
              <a:gd name="connsiteY72" fmla="*/ 3830320 h 3830320"/>
              <a:gd name="connsiteX73" fmla="*/ 10302240 w 10302240"/>
              <a:gd name="connsiteY73" fmla="*/ 3779520 h 3830320"/>
              <a:gd name="connsiteX74" fmla="*/ 10302240 w 10302240"/>
              <a:gd name="connsiteY74" fmla="*/ 3779520 h 3830320"/>
              <a:gd name="connsiteX0" fmla="*/ 0 w 10302240"/>
              <a:gd name="connsiteY0" fmla="*/ 2733040 h 3830320"/>
              <a:gd name="connsiteX1" fmla="*/ 111760 w 10302240"/>
              <a:gd name="connsiteY1" fmla="*/ 3088640 h 3830320"/>
              <a:gd name="connsiteX2" fmla="*/ 4419600 w 10302240"/>
              <a:gd name="connsiteY2" fmla="*/ 2357120 h 3830320"/>
              <a:gd name="connsiteX3" fmla="*/ 4531360 w 10302240"/>
              <a:gd name="connsiteY3" fmla="*/ 2661920 h 3830320"/>
              <a:gd name="connsiteX4" fmla="*/ 4612640 w 10302240"/>
              <a:gd name="connsiteY4" fmla="*/ 2519680 h 3830320"/>
              <a:gd name="connsiteX5" fmla="*/ 4673600 w 10302240"/>
              <a:gd name="connsiteY5" fmla="*/ 1920240 h 3830320"/>
              <a:gd name="connsiteX6" fmla="*/ 4693920 w 10302240"/>
              <a:gd name="connsiteY6" fmla="*/ 1605280 h 3830320"/>
              <a:gd name="connsiteX7" fmla="*/ 4754880 w 10302240"/>
              <a:gd name="connsiteY7" fmla="*/ 1463040 h 3830320"/>
              <a:gd name="connsiteX8" fmla="*/ 4815840 w 10302240"/>
              <a:gd name="connsiteY8" fmla="*/ 1706880 h 3830320"/>
              <a:gd name="connsiteX9" fmla="*/ 4815840 w 10302240"/>
              <a:gd name="connsiteY9" fmla="*/ 1706880 h 3830320"/>
              <a:gd name="connsiteX10" fmla="*/ 4927600 w 10302240"/>
              <a:gd name="connsiteY10" fmla="*/ 1625600 h 3830320"/>
              <a:gd name="connsiteX11" fmla="*/ 4998720 w 10302240"/>
              <a:gd name="connsiteY11" fmla="*/ 1615440 h 3830320"/>
              <a:gd name="connsiteX12" fmla="*/ 5039360 w 10302240"/>
              <a:gd name="connsiteY12" fmla="*/ 1859280 h 3830320"/>
              <a:gd name="connsiteX13" fmla="*/ 5140960 w 10302240"/>
              <a:gd name="connsiteY13" fmla="*/ 1910080 h 3830320"/>
              <a:gd name="connsiteX14" fmla="*/ 5191760 w 10302240"/>
              <a:gd name="connsiteY14" fmla="*/ 2082800 h 3830320"/>
              <a:gd name="connsiteX15" fmla="*/ 5283200 w 10302240"/>
              <a:gd name="connsiteY15" fmla="*/ 2082800 h 3830320"/>
              <a:gd name="connsiteX16" fmla="*/ 5354320 w 10302240"/>
              <a:gd name="connsiteY16" fmla="*/ 1971040 h 3830320"/>
              <a:gd name="connsiteX17" fmla="*/ 5435600 w 10302240"/>
              <a:gd name="connsiteY17" fmla="*/ 2042160 h 3830320"/>
              <a:gd name="connsiteX18" fmla="*/ 5476240 w 10302240"/>
              <a:gd name="connsiteY18" fmla="*/ 2001520 h 3830320"/>
              <a:gd name="connsiteX19" fmla="*/ 5598160 w 10302240"/>
              <a:gd name="connsiteY19" fmla="*/ 1219200 h 3830320"/>
              <a:gd name="connsiteX20" fmla="*/ 5679440 w 10302240"/>
              <a:gd name="connsiteY20" fmla="*/ 1148080 h 3830320"/>
              <a:gd name="connsiteX21" fmla="*/ 5740400 w 10302240"/>
              <a:gd name="connsiteY21" fmla="*/ 1259840 h 3830320"/>
              <a:gd name="connsiteX22" fmla="*/ 5770880 w 10302240"/>
              <a:gd name="connsiteY22" fmla="*/ 1767840 h 3830320"/>
              <a:gd name="connsiteX23" fmla="*/ 5821680 w 10302240"/>
              <a:gd name="connsiteY23" fmla="*/ 1899920 h 3830320"/>
              <a:gd name="connsiteX24" fmla="*/ 5902960 w 10302240"/>
              <a:gd name="connsiteY24" fmla="*/ 1981200 h 3830320"/>
              <a:gd name="connsiteX25" fmla="*/ 5963920 w 10302240"/>
              <a:gd name="connsiteY25" fmla="*/ 2468880 h 3830320"/>
              <a:gd name="connsiteX26" fmla="*/ 6055360 w 10302240"/>
              <a:gd name="connsiteY26" fmla="*/ 680720 h 3830320"/>
              <a:gd name="connsiteX27" fmla="*/ 6136640 w 10302240"/>
              <a:gd name="connsiteY27" fmla="*/ 436880 h 3830320"/>
              <a:gd name="connsiteX28" fmla="*/ 6197600 w 10302240"/>
              <a:gd name="connsiteY28" fmla="*/ 335280 h 3830320"/>
              <a:gd name="connsiteX29" fmla="*/ 6207760 w 10302240"/>
              <a:gd name="connsiteY29" fmla="*/ 152400 h 3830320"/>
              <a:gd name="connsiteX30" fmla="*/ 6309360 w 10302240"/>
              <a:gd name="connsiteY30" fmla="*/ 0 h 3830320"/>
              <a:gd name="connsiteX31" fmla="*/ 6370320 w 10302240"/>
              <a:gd name="connsiteY31" fmla="*/ 609600 h 3830320"/>
              <a:gd name="connsiteX32" fmla="*/ 6451600 w 10302240"/>
              <a:gd name="connsiteY32" fmla="*/ 650240 h 3830320"/>
              <a:gd name="connsiteX33" fmla="*/ 6471920 w 10302240"/>
              <a:gd name="connsiteY33" fmla="*/ 1341120 h 3830320"/>
              <a:gd name="connsiteX34" fmla="*/ 6624320 w 10302240"/>
              <a:gd name="connsiteY34" fmla="*/ 1615440 h 3830320"/>
              <a:gd name="connsiteX35" fmla="*/ 6776720 w 10302240"/>
              <a:gd name="connsiteY35" fmla="*/ 2092960 h 3830320"/>
              <a:gd name="connsiteX36" fmla="*/ 6878320 w 10302240"/>
              <a:gd name="connsiteY36" fmla="*/ 2204720 h 3830320"/>
              <a:gd name="connsiteX37" fmla="*/ 6949440 w 10302240"/>
              <a:gd name="connsiteY37" fmla="*/ 2397760 h 3830320"/>
              <a:gd name="connsiteX38" fmla="*/ 7040880 w 10302240"/>
              <a:gd name="connsiteY38" fmla="*/ 2428240 h 3830320"/>
              <a:gd name="connsiteX39" fmla="*/ 7193280 w 10302240"/>
              <a:gd name="connsiteY39" fmla="*/ 2600960 h 3830320"/>
              <a:gd name="connsiteX40" fmla="*/ 7264400 w 10302240"/>
              <a:gd name="connsiteY40" fmla="*/ 2743200 h 3830320"/>
              <a:gd name="connsiteX41" fmla="*/ 7345680 w 10302240"/>
              <a:gd name="connsiteY41" fmla="*/ 2489200 h 3830320"/>
              <a:gd name="connsiteX42" fmla="*/ 7457440 w 10302240"/>
              <a:gd name="connsiteY42" fmla="*/ 2743200 h 3830320"/>
              <a:gd name="connsiteX43" fmla="*/ 7528560 w 10302240"/>
              <a:gd name="connsiteY43" fmla="*/ 2804160 h 3830320"/>
              <a:gd name="connsiteX44" fmla="*/ 7569200 w 10302240"/>
              <a:gd name="connsiteY44" fmla="*/ 2804160 h 3830320"/>
              <a:gd name="connsiteX45" fmla="*/ 7731760 w 10302240"/>
              <a:gd name="connsiteY45" fmla="*/ 2865120 h 3830320"/>
              <a:gd name="connsiteX46" fmla="*/ 7823200 w 10302240"/>
              <a:gd name="connsiteY46" fmla="*/ 2915920 h 3830320"/>
              <a:gd name="connsiteX47" fmla="*/ 7934960 w 10302240"/>
              <a:gd name="connsiteY47" fmla="*/ 2804160 h 3830320"/>
              <a:gd name="connsiteX48" fmla="*/ 8016240 w 10302240"/>
              <a:gd name="connsiteY48" fmla="*/ 2946400 h 3830320"/>
              <a:gd name="connsiteX49" fmla="*/ 8056880 w 10302240"/>
              <a:gd name="connsiteY49" fmla="*/ 3108960 h 3830320"/>
              <a:gd name="connsiteX50" fmla="*/ 8158480 w 10302240"/>
              <a:gd name="connsiteY50" fmla="*/ 3139440 h 3830320"/>
              <a:gd name="connsiteX51" fmla="*/ 8239760 w 10302240"/>
              <a:gd name="connsiteY51" fmla="*/ 3210560 h 3830320"/>
              <a:gd name="connsiteX52" fmla="*/ 8310880 w 10302240"/>
              <a:gd name="connsiteY52" fmla="*/ 3261360 h 3830320"/>
              <a:gd name="connsiteX53" fmla="*/ 8371840 w 10302240"/>
              <a:gd name="connsiteY53" fmla="*/ 3352800 h 3830320"/>
              <a:gd name="connsiteX54" fmla="*/ 8412480 w 10302240"/>
              <a:gd name="connsiteY54" fmla="*/ 3261360 h 3830320"/>
              <a:gd name="connsiteX55" fmla="*/ 8442960 w 10302240"/>
              <a:gd name="connsiteY55" fmla="*/ 3281680 h 3830320"/>
              <a:gd name="connsiteX56" fmla="*/ 8514080 w 10302240"/>
              <a:gd name="connsiteY56" fmla="*/ 3068320 h 3830320"/>
              <a:gd name="connsiteX57" fmla="*/ 8707120 w 10302240"/>
              <a:gd name="connsiteY57" fmla="*/ 3434080 h 3830320"/>
              <a:gd name="connsiteX58" fmla="*/ 8808720 w 10302240"/>
              <a:gd name="connsiteY58" fmla="*/ 3413760 h 3830320"/>
              <a:gd name="connsiteX59" fmla="*/ 8879840 w 10302240"/>
              <a:gd name="connsiteY59" fmla="*/ 3495040 h 3830320"/>
              <a:gd name="connsiteX60" fmla="*/ 8981440 w 10302240"/>
              <a:gd name="connsiteY60" fmla="*/ 3393440 h 3830320"/>
              <a:gd name="connsiteX61" fmla="*/ 9072880 w 10302240"/>
              <a:gd name="connsiteY61" fmla="*/ 3505200 h 3830320"/>
              <a:gd name="connsiteX62" fmla="*/ 9225280 w 10302240"/>
              <a:gd name="connsiteY62" fmla="*/ 3474720 h 3830320"/>
              <a:gd name="connsiteX63" fmla="*/ 9296400 w 10302240"/>
              <a:gd name="connsiteY63" fmla="*/ 3616960 h 3830320"/>
              <a:gd name="connsiteX64" fmla="*/ 9377680 w 10302240"/>
              <a:gd name="connsiteY64" fmla="*/ 3495040 h 3830320"/>
              <a:gd name="connsiteX65" fmla="*/ 9519920 w 10302240"/>
              <a:gd name="connsiteY65" fmla="*/ 3606800 h 3830320"/>
              <a:gd name="connsiteX66" fmla="*/ 9570720 w 10302240"/>
              <a:gd name="connsiteY66" fmla="*/ 3718560 h 3830320"/>
              <a:gd name="connsiteX67" fmla="*/ 9652000 w 10302240"/>
              <a:gd name="connsiteY67" fmla="*/ 3606800 h 3830320"/>
              <a:gd name="connsiteX68" fmla="*/ 9794240 w 10302240"/>
              <a:gd name="connsiteY68" fmla="*/ 3738880 h 3830320"/>
              <a:gd name="connsiteX69" fmla="*/ 9875520 w 10302240"/>
              <a:gd name="connsiteY69" fmla="*/ 3637280 h 3830320"/>
              <a:gd name="connsiteX70" fmla="*/ 10068560 w 10302240"/>
              <a:gd name="connsiteY70" fmla="*/ 3728720 h 3830320"/>
              <a:gd name="connsiteX71" fmla="*/ 10170160 w 10302240"/>
              <a:gd name="connsiteY71" fmla="*/ 3830320 h 3830320"/>
              <a:gd name="connsiteX72" fmla="*/ 10302240 w 10302240"/>
              <a:gd name="connsiteY72" fmla="*/ 3779520 h 3830320"/>
              <a:gd name="connsiteX73" fmla="*/ 10302240 w 10302240"/>
              <a:gd name="connsiteY73" fmla="*/ 3779520 h 3830320"/>
              <a:gd name="connsiteX0" fmla="*/ 0 w 10302240"/>
              <a:gd name="connsiteY0" fmla="*/ 2733040 h 3830320"/>
              <a:gd name="connsiteX1" fmla="*/ 111760 w 10302240"/>
              <a:gd name="connsiteY1" fmla="*/ 3088640 h 3830320"/>
              <a:gd name="connsiteX2" fmla="*/ 4531360 w 10302240"/>
              <a:gd name="connsiteY2" fmla="*/ 2661920 h 3830320"/>
              <a:gd name="connsiteX3" fmla="*/ 4612640 w 10302240"/>
              <a:gd name="connsiteY3" fmla="*/ 2519680 h 3830320"/>
              <a:gd name="connsiteX4" fmla="*/ 4673600 w 10302240"/>
              <a:gd name="connsiteY4" fmla="*/ 1920240 h 3830320"/>
              <a:gd name="connsiteX5" fmla="*/ 4693920 w 10302240"/>
              <a:gd name="connsiteY5" fmla="*/ 1605280 h 3830320"/>
              <a:gd name="connsiteX6" fmla="*/ 4754880 w 10302240"/>
              <a:gd name="connsiteY6" fmla="*/ 1463040 h 3830320"/>
              <a:gd name="connsiteX7" fmla="*/ 4815840 w 10302240"/>
              <a:gd name="connsiteY7" fmla="*/ 1706880 h 3830320"/>
              <a:gd name="connsiteX8" fmla="*/ 4815840 w 10302240"/>
              <a:gd name="connsiteY8" fmla="*/ 1706880 h 3830320"/>
              <a:gd name="connsiteX9" fmla="*/ 4927600 w 10302240"/>
              <a:gd name="connsiteY9" fmla="*/ 1625600 h 3830320"/>
              <a:gd name="connsiteX10" fmla="*/ 4998720 w 10302240"/>
              <a:gd name="connsiteY10" fmla="*/ 1615440 h 3830320"/>
              <a:gd name="connsiteX11" fmla="*/ 5039360 w 10302240"/>
              <a:gd name="connsiteY11" fmla="*/ 1859280 h 3830320"/>
              <a:gd name="connsiteX12" fmla="*/ 5140960 w 10302240"/>
              <a:gd name="connsiteY12" fmla="*/ 1910080 h 3830320"/>
              <a:gd name="connsiteX13" fmla="*/ 5191760 w 10302240"/>
              <a:gd name="connsiteY13" fmla="*/ 2082800 h 3830320"/>
              <a:gd name="connsiteX14" fmla="*/ 5283200 w 10302240"/>
              <a:gd name="connsiteY14" fmla="*/ 2082800 h 3830320"/>
              <a:gd name="connsiteX15" fmla="*/ 5354320 w 10302240"/>
              <a:gd name="connsiteY15" fmla="*/ 1971040 h 3830320"/>
              <a:gd name="connsiteX16" fmla="*/ 5435600 w 10302240"/>
              <a:gd name="connsiteY16" fmla="*/ 2042160 h 3830320"/>
              <a:gd name="connsiteX17" fmla="*/ 5476240 w 10302240"/>
              <a:gd name="connsiteY17" fmla="*/ 2001520 h 3830320"/>
              <a:gd name="connsiteX18" fmla="*/ 5598160 w 10302240"/>
              <a:gd name="connsiteY18" fmla="*/ 1219200 h 3830320"/>
              <a:gd name="connsiteX19" fmla="*/ 5679440 w 10302240"/>
              <a:gd name="connsiteY19" fmla="*/ 1148080 h 3830320"/>
              <a:gd name="connsiteX20" fmla="*/ 5740400 w 10302240"/>
              <a:gd name="connsiteY20" fmla="*/ 1259840 h 3830320"/>
              <a:gd name="connsiteX21" fmla="*/ 5770880 w 10302240"/>
              <a:gd name="connsiteY21" fmla="*/ 1767840 h 3830320"/>
              <a:gd name="connsiteX22" fmla="*/ 5821680 w 10302240"/>
              <a:gd name="connsiteY22" fmla="*/ 1899920 h 3830320"/>
              <a:gd name="connsiteX23" fmla="*/ 5902960 w 10302240"/>
              <a:gd name="connsiteY23" fmla="*/ 1981200 h 3830320"/>
              <a:gd name="connsiteX24" fmla="*/ 5963920 w 10302240"/>
              <a:gd name="connsiteY24" fmla="*/ 2468880 h 3830320"/>
              <a:gd name="connsiteX25" fmla="*/ 6055360 w 10302240"/>
              <a:gd name="connsiteY25" fmla="*/ 680720 h 3830320"/>
              <a:gd name="connsiteX26" fmla="*/ 6136640 w 10302240"/>
              <a:gd name="connsiteY26" fmla="*/ 436880 h 3830320"/>
              <a:gd name="connsiteX27" fmla="*/ 6197600 w 10302240"/>
              <a:gd name="connsiteY27" fmla="*/ 335280 h 3830320"/>
              <a:gd name="connsiteX28" fmla="*/ 6207760 w 10302240"/>
              <a:gd name="connsiteY28" fmla="*/ 152400 h 3830320"/>
              <a:gd name="connsiteX29" fmla="*/ 6309360 w 10302240"/>
              <a:gd name="connsiteY29" fmla="*/ 0 h 3830320"/>
              <a:gd name="connsiteX30" fmla="*/ 6370320 w 10302240"/>
              <a:gd name="connsiteY30" fmla="*/ 609600 h 3830320"/>
              <a:gd name="connsiteX31" fmla="*/ 6451600 w 10302240"/>
              <a:gd name="connsiteY31" fmla="*/ 650240 h 3830320"/>
              <a:gd name="connsiteX32" fmla="*/ 6471920 w 10302240"/>
              <a:gd name="connsiteY32" fmla="*/ 1341120 h 3830320"/>
              <a:gd name="connsiteX33" fmla="*/ 6624320 w 10302240"/>
              <a:gd name="connsiteY33" fmla="*/ 1615440 h 3830320"/>
              <a:gd name="connsiteX34" fmla="*/ 6776720 w 10302240"/>
              <a:gd name="connsiteY34" fmla="*/ 2092960 h 3830320"/>
              <a:gd name="connsiteX35" fmla="*/ 6878320 w 10302240"/>
              <a:gd name="connsiteY35" fmla="*/ 2204720 h 3830320"/>
              <a:gd name="connsiteX36" fmla="*/ 6949440 w 10302240"/>
              <a:gd name="connsiteY36" fmla="*/ 2397760 h 3830320"/>
              <a:gd name="connsiteX37" fmla="*/ 7040880 w 10302240"/>
              <a:gd name="connsiteY37" fmla="*/ 2428240 h 3830320"/>
              <a:gd name="connsiteX38" fmla="*/ 7193280 w 10302240"/>
              <a:gd name="connsiteY38" fmla="*/ 2600960 h 3830320"/>
              <a:gd name="connsiteX39" fmla="*/ 7264400 w 10302240"/>
              <a:gd name="connsiteY39" fmla="*/ 2743200 h 3830320"/>
              <a:gd name="connsiteX40" fmla="*/ 7345680 w 10302240"/>
              <a:gd name="connsiteY40" fmla="*/ 2489200 h 3830320"/>
              <a:gd name="connsiteX41" fmla="*/ 7457440 w 10302240"/>
              <a:gd name="connsiteY41" fmla="*/ 2743200 h 3830320"/>
              <a:gd name="connsiteX42" fmla="*/ 7528560 w 10302240"/>
              <a:gd name="connsiteY42" fmla="*/ 2804160 h 3830320"/>
              <a:gd name="connsiteX43" fmla="*/ 7569200 w 10302240"/>
              <a:gd name="connsiteY43" fmla="*/ 2804160 h 3830320"/>
              <a:gd name="connsiteX44" fmla="*/ 7731760 w 10302240"/>
              <a:gd name="connsiteY44" fmla="*/ 2865120 h 3830320"/>
              <a:gd name="connsiteX45" fmla="*/ 7823200 w 10302240"/>
              <a:gd name="connsiteY45" fmla="*/ 2915920 h 3830320"/>
              <a:gd name="connsiteX46" fmla="*/ 7934960 w 10302240"/>
              <a:gd name="connsiteY46" fmla="*/ 2804160 h 3830320"/>
              <a:gd name="connsiteX47" fmla="*/ 8016240 w 10302240"/>
              <a:gd name="connsiteY47" fmla="*/ 2946400 h 3830320"/>
              <a:gd name="connsiteX48" fmla="*/ 8056880 w 10302240"/>
              <a:gd name="connsiteY48" fmla="*/ 3108960 h 3830320"/>
              <a:gd name="connsiteX49" fmla="*/ 8158480 w 10302240"/>
              <a:gd name="connsiteY49" fmla="*/ 3139440 h 3830320"/>
              <a:gd name="connsiteX50" fmla="*/ 8239760 w 10302240"/>
              <a:gd name="connsiteY50" fmla="*/ 3210560 h 3830320"/>
              <a:gd name="connsiteX51" fmla="*/ 8310880 w 10302240"/>
              <a:gd name="connsiteY51" fmla="*/ 3261360 h 3830320"/>
              <a:gd name="connsiteX52" fmla="*/ 8371840 w 10302240"/>
              <a:gd name="connsiteY52" fmla="*/ 3352800 h 3830320"/>
              <a:gd name="connsiteX53" fmla="*/ 8412480 w 10302240"/>
              <a:gd name="connsiteY53" fmla="*/ 3261360 h 3830320"/>
              <a:gd name="connsiteX54" fmla="*/ 8442960 w 10302240"/>
              <a:gd name="connsiteY54" fmla="*/ 3281680 h 3830320"/>
              <a:gd name="connsiteX55" fmla="*/ 8514080 w 10302240"/>
              <a:gd name="connsiteY55" fmla="*/ 3068320 h 3830320"/>
              <a:gd name="connsiteX56" fmla="*/ 8707120 w 10302240"/>
              <a:gd name="connsiteY56" fmla="*/ 3434080 h 3830320"/>
              <a:gd name="connsiteX57" fmla="*/ 8808720 w 10302240"/>
              <a:gd name="connsiteY57" fmla="*/ 3413760 h 3830320"/>
              <a:gd name="connsiteX58" fmla="*/ 8879840 w 10302240"/>
              <a:gd name="connsiteY58" fmla="*/ 3495040 h 3830320"/>
              <a:gd name="connsiteX59" fmla="*/ 8981440 w 10302240"/>
              <a:gd name="connsiteY59" fmla="*/ 3393440 h 3830320"/>
              <a:gd name="connsiteX60" fmla="*/ 9072880 w 10302240"/>
              <a:gd name="connsiteY60" fmla="*/ 3505200 h 3830320"/>
              <a:gd name="connsiteX61" fmla="*/ 9225280 w 10302240"/>
              <a:gd name="connsiteY61" fmla="*/ 3474720 h 3830320"/>
              <a:gd name="connsiteX62" fmla="*/ 9296400 w 10302240"/>
              <a:gd name="connsiteY62" fmla="*/ 3616960 h 3830320"/>
              <a:gd name="connsiteX63" fmla="*/ 9377680 w 10302240"/>
              <a:gd name="connsiteY63" fmla="*/ 3495040 h 3830320"/>
              <a:gd name="connsiteX64" fmla="*/ 9519920 w 10302240"/>
              <a:gd name="connsiteY64" fmla="*/ 3606800 h 3830320"/>
              <a:gd name="connsiteX65" fmla="*/ 9570720 w 10302240"/>
              <a:gd name="connsiteY65" fmla="*/ 3718560 h 3830320"/>
              <a:gd name="connsiteX66" fmla="*/ 9652000 w 10302240"/>
              <a:gd name="connsiteY66" fmla="*/ 3606800 h 3830320"/>
              <a:gd name="connsiteX67" fmla="*/ 9794240 w 10302240"/>
              <a:gd name="connsiteY67" fmla="*/ 3738880 h 3830320"/>
              <a:gd name="connsiteX68" fmla="*/ 9875520 w 10302240"/>
              <a:gd name="connsiteY68" fmla="*/ 3637280 h 3830320"/>
              <a:gd name="connsiteX69" fmla="*/ 10068560 w 10302240"/>
              <a:gd name="connsiteY69" fmla="*/ 3728720 h 3830320"/>
              <a:gd name="connsiteX70" fmla="*/ 10170160 w 10302240"/>
              <a:gd name="connsiteY70" fmla="*/ 3830320 h 3830320"/>
              <a:gd name="connsiteX71" fmla="*/ 10302240 w 10302240"/>
              <a:gd name="connsiteY71" fmla="*/ 3779520 h 3830320"/>
              <a:gd name="connsiteX72" fmla="*/ 10302240 w 10302240"/>
              <a:gd name="connsiteY72" fmla="*/ 3779520 h 3830320"/>
              <a:gd name="connsiteX0" fmla="*/ 0 w 10302240"/>
              <a:gd name="connsiteY0" fmla="*/ 2733040 h 3830320"/>
              <a:gd name="connsiteX1" fmla="*/ 111760 w 10302240"/>
              <a:gd name="connsiteY1" fmla="*/ 3088640 h 3830320"/>
              <a:gd name="connsiteX2" fmla="*/ 4612640 w 10302240"/>
              <a:gd name="connsiteY2" fmla="*/ 2519680 h 3830320"/>
              <a:gd name="connsiteX3" fmla="*/ 4673600 w 10302240"/>
              <a:gd name="connsiteY3" fmla="*/ 1920240 h 3830320"/>
              <a:gd name="connsiteX4" fmla="*/ 4693920 w 10302240"/>
              <a:gd name="connsiteY4" fmla="*/ 1605280 h 3830320"/>
              <a:gd name="connsiteX5" fmla="*/ 4754880 w 10302240"/>
              <a:gd name="connsiteY5" fmla="*/ 1463040 h 3830320"/>
              <a:gd name="connsiteX6" fmla="*/ 4815840 w 10302240"/>
              <a:gd name="connsiteY6" fmla="*/ 1706880 h 3830320"/>
              <a:gd name="connsiteX7" fmla="*/ 4815840 w 10302240"/>
              <a:gd name="connsiteY7" fmla="*/ 1706880 h 3830320"/>
              <a:gd name="connsiteX8" fmla="*/ 4927600 w 10302240"/>
              <a:gd name="connsiteY8" fmla="*/ 1625600 h 3830320"/>
              <a:gd name="connsiteX9" fmla="*/ 4998720 w 10302240"/>
              <a:gd name="connsiteY9" fmla="*/ 1615440 h 3830320"/>
              <a:gd name="connsiteX10" fmla="*/ 5039360 w 10302240"/>
              <a:gd name="connsiteY10" fmla="*/ 1859280 h 3830320"/>
              <a:gd name="connsiteX11" fmla="*/ 5140960 w 10302240"/>
              <a:gd name="connsiteY11" fmla="*/ 1910080 h 3830320"/>
              <a:gd name="connsiteX12" fmla="*/ 5191760 w 10302240"/>
              <a:gd name="connsiteY12" fmla="*/ 2082800 h 3830320"/>
              <a:gd name="connsiteX13" fmla="*/ 5283200 w 10302240"/>
              <a:gd name="connsiteY13" fmla="*/ 2082800 h 3830320"/>
              <a:gd name="connsiteX14" fmla="*/ 5354320 w 10302240"/>
              <a:gd name="connsiteY14" fmla="*/ 1971040 h 3830320"/>
              <a:gd name="connsiteX15" fmla="*/ 5435600 w 10302240"/>
              <a:gd name="connsiteY15" fmla="*/ 2042160 h 3830320"/>
              <a:gd name="connsiteX16" fmla="*/ 5476240 w 10302240"/>
              <a:gd name="connsiteY16" fmla="*/ 2001520 h 3830320"/>
              <a:gd name="connsiteX17" fmla="*/ 5598160 w 10302240"/>
              <a:gd name="connsiteY17" fmla="*/ 1219200 h 3830320"/>
              <a:gd name="connsiteX18" fmla="*/ 5679440 w 10302240"/>
              <a:gd name="connsiteY18" fmla="*/ 1148080 h 3830320"/>
              <a:gd name="connsiteX19" fmla="*/ 5740400 w 10302240"/>
              <a:gd name="connsiteY19" fmla="*/ 1259840 h 3830320"/>
              <a:gd name="connsiteX20" fmla="*/ 5770880 w 10302240"/>
              <a:gd name="connsiteY20" fmla="*/ 1767840 h 3830320"/>
              <a:gd name="connsiteX21" fmla="*/ 5821680 w 10302240"/>
              <a:gd name="connsiteY21" fmla="*/ 1899920 h 3830320"/>
              <a:gd name="connsiteX22" fmla="*/ 5902960 w 10302240"/>
              <a:gd name="connsiteY22" fmla="*/ 1981200 h 3830320"/>
              <a:gd name="connsiteX23" fmla="*/ 5963920 w 10302240"/>
              <a:gd name="connsiteY23" fmla="*/ 2468880 h 3830320"/>
              <a:gd name="connsiteX24" fmla="*/ 6055360 w 10302240"/>
              <a:gd name="connsiteY24" fmla="*/ 680720 h 3830320"/>
              <a:gd name="connsiteX25" fmla="*/ 6136640 w 10302240"/>
              <a:gd name="connsiteY25" fmla="*/ 436880 h 3830320"/>
              <a:gd name="connsiteX26" fmla="*/ 6197600 w 10302240"/>
              <a:gd name="connsiteY26" fmla="*/ 335280 h 3830320"/>
              <a:gd name="connsiteX27" fmla="*/ 6207760 w 10302240"/>
              <a:gd name="connsiteY27" fmla="*/ 152400 h 3830320"/>
              <a:gd name="connsiteX28" fmla="*/ 6309360 w 10302240"/>
              <a:gd name="connsiteY28" fmla="*/ 0 h 3830320"/>
              <a:gd name="connsiteX29" fmla="*/ 6370320 w 10302240"/>
              <a:gd name="connsiteY29" fmla="*/ 609600 h 3830320"/>
              <a:gd name="connsiteX30" fmla="*/ 6451600 w 10302240"/>
              <a:gd name="connsiteY30" fmla="*/ 650240 h 3830320"/>
              <a:gd name="connsiteX31" fmla="*/ 6471920 w 10302240"/>
              <a:gd name="connsiteY31" fmla="*/ 1341120 h 3830320"/>
              <a:gd name="connsiteX32" fmla="*/ 6624320 w 10302240"/>
              <a:gd name="connsiteY32" fmla="*/ 1615440 h 3830320"/>
              <a:gd name="connsiteX33" fmla="*/ 6776720 w 10302240"/>
              <a:gd name="connsiteY33" fmla="*/ 2092960 h 3830320"/>
              <a:gd name="connsiteX34" fmla="*/ 6878320 w 10302240"/>
              <a:gd name="connsiteY34" fmla="*/ 2204720 h 3830320"/>
              <a:gd name="connsiteX35" fmla="*/ 6949440 w 10302240"/>
              <a:gd name="connsiteY35" fmla="*/ 2397760 h 3830320"/>
              <a:gd name="connsiteX36" fmla="*/ 7040880 w 10302240"/>
              <a:gd name="connsiteY36" fmla="*/ 2428240 h 3830320"/>
              <a:gd name="connsiteX37" fmla="*/ 7193280 w 10302240"/>
              <a:gd name="connsiteY37" fmla="*/ 2600960 h 3830320"/>
              <a:gd name="connsiteX38" fmla="*/ 7264400 w 10302240"/>
              <a:gd name="connsiteY38" fmla="*/ 2743200 h 3830320"/>
              <a:gd name="connsiteX39" fmla="*/ 7345680 w 10302240"/>
              <a:gd name="connsiteY39" fmla="*/ 2489200 h 3830320"/>
              <a:gd name="connsiteX40" fmla="*/ 7457440 w 10302240"/>
              <a:gd name="connsiteY40" fmla="*/ 2743200 h 3830320"/>
              <a:gd name="connsiteX41" fmla="*/ 7528560 w 10302240"/>
              <a:gd name="connsiteY41" fmla="*/ 2804160 h 3830320"/>
              <a:gd name="connsiteX42" fmla="*/ 7569200 w 10302240"/>
              <a:gd name="connsiteY42" fmla="*/ 2804160 h 3830320"/>
              <a:gd name="connsiteX43" fmla="*/ 7731760 w 10302240"/>
              <a:gd name="connsiteY43" fmla="*/ 2865120 h 3830320"/>
              <a:gd name="connsiteX44" fmla="*/ 7823200 w 10302240"/>
              <a:gd name="connsiteY44" fmla="*/ 2915920 h 3830320"/>
              <a:gd name="connsiteX45" fmla="*/ 7934960 w 10302240"/>
              <a:gd name="connsiteY45" fmla="*/ 2804160 h 3830320"/>
              <a:gd name="connsiteX46" fmla="*/ 8016240 w 10302240"/>
              <a:gd name="connsiteY46" fmla="*/ 2946400 h 3830320"/>
              <a:gd name="connsiteX47" fmla="*/ 8056880 w 10302240"/>
              <a:gd name="connsiteY47" fmla="*/ 3108960 h 3830320"/>
              <a:gd name="connsiteX48" fmla="*/ 8158480 w 10302240"/>
              <a:gd name="connsiteY48" fmla="*/ 3139440 h 3830320"/>
              <a:gd name="connsiteX49" fmla="*/ 8239760 w 10302240"/>
              <a:gd name="connsiteY49" fmla="*/ 3210560 h 3830320"/>
              <a:gd name="connsiteX50" fmla="*/ 8310880 w 10302240"/>
              <a:gd name="connsiteY50" fmla="*/ 3261360 h 3830320"/>
              <a:gd name="connsiteX51" fmla="*/ 8371840 w 10302240"/>
              <a:gd name="connsiteY51" fmla="*/ 3352800 h 3830320"/>
              <a:gd name="connsiteX52" fmla="*/ 8412480 w 10302240"/>
              <a:gd name="connsiteY52" fmla="*/ 3261360 h 3830320"/>
              <a:gd name="connsiteX53" fmla="*/ 8442960 w 10302240"/>
              <a:gd name="connsiteY53" fmla="*/ 3281680 h 3830320"/>
              <a:gd name="connsiteX54" fmla="*/ 8514080 w 10302240"/>
              <a:gd name="connsiteY54" fmla="*/ 3068320 h 3830320"/>
              <a:gd name="connsiteX55" fmla="*/ 8707120 w 10302240"/>
              <a:gd name="connsiteY55" fmla="*/ 3434080 h 3830320"/>
              <a:gd name="connsiteX56" fmla="*/ 8808720 w 10302240"/>
              <a:gd name="connsiteY56" fmla="*/ 3413760 h 3830320"/>
              <a:gd name="connsiteX57" fmla="*/ 8879840 w 10302240"/>
              <a:gd name="connsiteY57" fmla="*/ 3495040 h 3830320"/>
              <a:gd name="connsiteX58" fmla="*/ 8981440 w 10302240"/>
              <a:gd name="connsiteY58" fmla="*/ 3393440 h 3830320"/>
              <a:gd name="connsiteX59" fmla="*/ 9072880 w 10302240"/>
              <a:gd name="connsiteY59" fmla="*/ 3505200 h 3830320"/>
              <a:gd name="connsiteX60" fmla="*/ 9225280 w 10302240"/>
              <a:gd name="connsiteY60" fmla="*/ 3474720 h 3830320"/>
              <a:gd name="connsiteX61" fmla="*/ 9296400 w 10302240"/>
              <a:gd name="connsiteY61" fmla="*/ 3616960 h 3830320"/>
              <a:gd name="connsiteX62" fmla="*/ 9377680 w 10302240"/>
              <a:gd name="connsiteY62" fmla="*/ 3495040 h 3830320"/>
              <a:gd name="connsiteX63" fmla="*/ 9519920 w 10302240"/>
              <a:gd name="connsiteY63" fmla="*/ 3606800 h 3830320"/>
              <a:gd name="connsiteX64" fmla="*/ 9570720 w 10302240"/>
              <a:gd name="connsiteY64" fmla="*/ 3718560 h 3830320"/>
              <a:gd name="connsiteX65" fmla="*/ 9652000 w 10302240"/>
              <a:gd name="connsiteY65" fmla="*/ 3606800 h 3830320"/>
              <a:gd name="connsiteX66" fmla="*/ 9794240 w 10302240"/>
              <a:gd name="connsiteY66" fmla="*/ 3738880 h 3830320"/>
              <a:gd name="connsiteX67" fmla="*/ 9875520 w 10302240"/>
              <a:gd name="connsiteY67" fmla="*/ 3637280 h 3830320"/>
              <a:gd name="connsiteX68" fmla="*/ 10068560 w 10302240"/>
              <a:gd name="connsiteY68" fmla="*/ 3728720 h 3830320"/>
              <a:gd name="connsiteX69" fmla="*/ 10170160 w 10302240"/>
              <a:gd name="connsiteY69" fmla="*/ 3830320 h 3830320"/>
              <a:gd name="connsiteX70" fmla="*/ 10302240 w 10302240"/>
              <a:gd name="connsiteY70" fmla="*/ 3779520 h 3830320"/>
              <a:gd name="connsiteX71" fmla="*/ 10302240 w 10302240"/>
              <a:gd name="connsiteY71" fmla="*/ 3779520 h 3830320"/>
              <a:gd name="connsiteX0" fmla="*/ 0 w 10302240"/>
              <a:gd name="connsiteY0" fmla="*/ 2733040 h 3830320"/>
              <a:gd name="connsiteX1" fmla="*/ 111760 w 10302240"/>
              <a:gd name="connsiteY1" fmla="*/ 3088640 h 3830320"/>
              <a:gd name="connsiteX2" fmla="*/ 4673600 w 10302240"/>
              <a:gd name="connsiteY2" fmla="*/ 1920240 h 3830320"/>
              <a:gd name="connsiteX3" fmla="*/ 4693920 w 10302240"/>
              <a:gd name="connsiteY3" fmla="*/ 1605280 h 3830320"/>
              <a:gd name="connsiteX4" fmla="*/ 4754880 w 10302240"/>
              <a:gd name="connsiteY4" fmla="*/ 1463040 h 3830320"/>
              <a:gd name="connsiteX5" fmla="*/ 4815840 w 10302240"/>
              <a:gd name="connsiteY5" fmla="*/ 1706880 h 3830320"/>
              <a:gd name="connsiteX6" fmla="*/ 4815840 w 10302240"/>
              <a:gd name="connsiteY6" fmla="*/ 1706880 h 3830320"/>
              <a:gd name="connsiteX7" fmla="*/ 4927600 w 10302240"/>
              <a:gd name="connsiteY7" fmla="*/ 1625600 h 3830320"/>
              <a:gd name="connsiteX8" fmla="*/ 4998720 w 10302240"/>
              <a:gd name="connsiteY8" fmla="*/ 1615440 h 3830320"/>
              <a:gd name="connsiteX9" fmla="*/ 5039360 w 10302240"/>
              <a:gd name="connsiteY9" fmla="*/ 1859280 h 3830320"/>
              <a:gd name="connsiteX10" fmla="*/ 5140960 w 10302240"/>
              <a:gd name="connsiteY10" fmla="*/ 1910080 h 3830320"/>
              <a:gd name="connsiteX11" fmla="*/ 5191760 w 10302240"/>
              <a:gd name="connsiteY11" fmla="*/ 2082800 h 3830320"/>
              <a:gd name="connsiteX12" fmla="*/ 5283200 w 10302240"/>
              <a:gd name="connsiteY12" fmla="*/ 2082800 h 3830320"/>
              <a:gd name="connsiteX13" fmla="*/ 5354320 w 10302240"/>
              <a:gd name="connsiteY13" fmla="*/ 1971040 h 3830320"/>
              <a:gd name="connsiteX14" fmla="*/ 5435600 w 10302240"/>
              <a:gd name="connsiteY14" fmla="*/ 2042160 h 3830320"/>
              <a:gd name="connsiteX15" fmla="*/ 5476240 w 10302240"/>
              <a:gd name="connsiteY15" fmla="*/ 2001520 h 3830320"/>
              <a:gd name="connsiteX16" fmla="*/ 5598160 w 10302240"/>
              <a:gd name="connsiteY16" fmla="*/ 1219200 h 3830320"/>
              <a:gd name="connsiteX17" fmla="*/ 5679440 w 10302240"/>
              <a:gd name="connsiteY17" fmla="*/ 1148080 h 3830320"/>
              <a:gd name="connsiteX18" fmla="*/ 5740400 w 10302240"/>
              <a:gd name="connsiteY18" fmla="*/ 1259840 h 3830320"/>
              <a:gd name="connsiteX19" fmla="*/ 5770880 w 10302240"/>
              <a:gd name="connsiteY19" fmla="*/ 1767840 h 3830320"/>
              <a:gd name="connsiteX20" fmla="*/ 5821680 w 10302240"/>
              <a:gd name="connsiteY20" fmla="*/ 1899920 h 3830320"/>
              <a:gd name="connsiteX21" fmla="*/ 5902960 w 10302240"/>
              <a:gd name="connsiteY21" fmla="*/ 1981200 h 3830320"/>
              <a:gd name="connsiteX22" fmla="*/ 5963920 w 10302240"/>
              <a:gd name="connsiteY22" fmla="*/ 2468880 h 3830320"/>
              <a:gd name="connsiteX23" fmla="*/ 6055360 w 10302240"/>
              <a:gd name="connsiteY23" fmla="*/ 680720 h 3830320"/>
              <a:gd name="connsiteX24" fmla="*/ 6136640 w 10302240"/>
              <a:gd name="connsiteY24" fmla="*/ 436880 h 3830320"/>
              <a:gd name="connsiteX25" fmla="*/ 6197600 w 10302240"/>
              <a:gd name="connsiteY25" fmla="*/ 335280 h 3830320"/>
              <a:gd name="connsiteX26" fmla="*/ 6207760 w 10302240"/>
              <a:gd name="connsiteY26" fmla="*/ 152400 h 3830320"/>
              <a:gd name="connsiteX27" fmla="*/ 6309360 w 10302240"/>
              <a:gd name="connsiteY27" fmla="*/ 0 h 3830320"/>
              <a:gd name="connsiteX28" fmla="*/ 6370320 w 10302240"/>
              <a:gd name="connsiteY28" fmla="*/ 609600 h 3830320"/>
              <a:gd name="connsiteX29" fmla="*/ 6451600 w 10302240"/>
              <a:gd name="connsiteY29" fmla="*/ 650240 h 3830320"/>
              <a:gd name="connsiteX30" fmla="*/ 6471920 w 10302240"/>
              <a:gd name="connsiteY30" fmla="*/ 1341120 h 3830320"/>
              <a:gd name="connsiteX31" fmla="*/ 6624320 w 10302240"/>
              <a:gd name="connsiteY31" fmla="*/ 1615440 h 3830320"/>
              <a:gd name="connsiteX32" fmla="*/ 6776720 w 10302240"/>
              <a:gd name="connsiteY32" fmla="*/ 2092960 h 3830320"/>
              <a:gd name="connsiteX33" fmla="*/ 6878320 w 10302240"/>
              <a:gd name="connsiteY33" fmla="*/ 2204720 h 3830320"/>
              <a:gd name="connsiteX34" fmla="*/ 6949440 w 10302240"/>
              <a:gd name="connsiteY34" fmla="*/ 2397760 h 3830320"/>
              <a:gd name="connsiteX35" fmla="*/ 7040880 w 10302240"/>
              <a:gd name="connsiteY35" fmla="*/ 2428240 h 3830320"/>
              <a:gd name="connsiteX36" fmla="*/ 7193280 w 10302240"/>
              <a:gd name="connsiteY36" fmla="*/ 2600960 h 3830320"/>
              <a:gd name="connsiteX37" fmla="*/ 7264400 w 10302240"/>
              <a:gd name="connsiteY37" fmla="*/ 2743200 h 3830320"/>
              <a:gd name="connsiteX38" fmla="*/ 7345680 w 10302240"/>
              <a:gd name="connsiteY38" fmla="*/ 2489200 h 3830320"/>
              <a:gd name="connsiteX39" fmla="*/ 7457440 w 10302240"/>
              <a:gd name="connsiteY39" fmla="*/ 2743200 h 3830320"/>
              <a:gd name="connsiteX40" fmla="*/ 7528560 w 10302240"/>
              <a:gd name="connsiteY40" fmla="*/ 2804160 h 3830320"/>
              <a:gd name="connsiteX41" fmla="*/ 7569200 w 10302240"/>
              <a:gd name="connsiteY41" fmla="*/ 2804160 h 3830320"/>
              <a:gd name="connsiteX42" fmla="*/ 7731760 w 10302240"/>
              <a:gd name="connsiteY42" fmla="*/ 2865120 h 3830320"/>
              <a:gd name="connsiteX43" fmla="*/ 7823200 w 10302240"/>
              <a:gd name="connsiteY43" fmla="*/ 2915920 h 3830320"/>
              <a:gd name="connsiteX44" fmla="*/ 7934960 w 10302240"/>
              <a:gd name="connsiteY44" fmla="*/ 2804160 h 3830320"/>
              <a:gd name="connsiteX45" fmla="*/ 8016240 w 10302240"/>
              <a:gd name="connsiteY45" fmla="*/ 2946400 h 3830320"/>
              <a:gd name="connsiteX46" fmla="*/ 8056880 w 10302240"/>
              <a:gd name="connsiteY46" fmla="*/ 3108960 h 3830320"/>
              <a:gd name="connsiteX47" fmla="*/ 8158480 w 10302240"/>
              <a:gd name="connsiteY47" fmla="*/ 3139440 h 3830320"/>
              <a:gd name="connsiteX48" fmla="*/ 8239760 w 10302240"/>
              <a:gd name="connsiteY48" fmla="*/ 3210560 h 3830320"/>
              <a:gd name="connsiteX49" fmla="*/ 8310880 w 10302240"/>
              <a:gd name="connsiteY49" fmla="*/ 3261360 h 3830320"/>
              <a:gd name="connsiteX50" fmla="*/ 8371840 w 10302240"/>
              <a:gd name="connsiteY50" fmla="*/ 3352800 h 3830320"/>
              <a:gd name="connsiteX51" fmla="*/ 8412480 w 10302240"/>
              <a:gd name="connsiteY51" fmla="*/ 3261360 h 3830320"/>
              <a:gd name="connsiteX52" fmla="*/ 8442960 w 10302240"/>
              <a:gd name="connsiteY52" fmla="*/ 3281680 h 3830320"/>
              <a:gd name="connsiteX53" fmla="*/ 8514080 w 10302240"/>
              <a:gd name="connsiteY53" fmla="*/ 3068320 h 3830320"/>
              <a:gd name="connsiteX54" fmla="*/ 8707120 w 10302240"/>
              <a:gd name="connsiteY54" fmla="*/ 3434080 h 3830320"/>
              <a:gd name="connsiteX55" fmla="*/ 8808720 w 10302240"/>
              <a:gd name="connsiteY55" fmla="*/ 3413760 h 3830320"/>
              <a:gd name="connsiteX56" fmla="*/ 8879840 w 10302240"/>
              <a:gd name="connsiteY56" fmla="*/ 3495040 h 3830320"/>
              <a:gd name="connsiteX57" fmla="*/ 8981440 w 10302240"/>
              <a:gd name="connsiteY57" fmla="*/ 3393440 h 3830320"/>
              <a:gd name="connsiteX58" fmla="*/ 9072880 w 10302240"/>
              <a:gd name="connsiteY58" fmla="*/ 3505200 h 3830320"/>
              <a:gd name="connsiteX59" fmla="*/ 9225280 w 10302240"/>
              <a:gd name="connsiteY59" fmla="*/ 3474720 h 3830320"/>
              <a:gd name="connsiteX60" fmla="*/ 9296400 w 10302240"/>
              <a:gd name="connsiteY60" fmla="*/ 3616960 h 3830320"/>
              <a:gd name="connsiteX61" fmla="*/ 9377680 w 10302240"/>
              <a:gd name="connsiteY61" fmla="*/ 3495040 h 3830320"/>
              <a:gd name="connsiteX62" fmla="*/ 9519920 w 10302240"/>
              <a:gd name="connsiteY62" fmla="*/ 3606800 h 3830320"/>
              <a:gd name="connsiteX63" fmla="*/ 9570720 w 10302240"/>
              <a:gd name="connsiteY63" fmla="*/ 3718560 h 3830320"/>
              <a:gd name="connsiteX64" fmla="*/ 9652000 w 10302240"/>
              <a:gd name="connsiteY64" fmla="*/ 3606800 h 3830320"/>
              <a:gd name="connsiteX65" fmla="*/ 9794240 w 10302240"/>
              <a:gd name="connsiteY65" fmla="*/ 3738880 h 3830320"/>
              <a:gd name="connsiteX66" fmla="*/ 9875520 w 10302240"/>
              <a:gd name="connsiteY66" fmla="*/ 3637280 h 3830320"/>
              <a:gd name="connsiteX67" fmla="*/ 10068560 w 10302240"/>
              <a:gd name="connsiteY67" fmla="*/ 3728720 h 3830320"/>
              <a:gd name="connsiteX68" fmla="*/ 10170160 w 10302240"/>
              <a:gd name="connsiteY68" fmla="*/ 3830320 h 3830320"/>
              <a:gd name="connsiteX69" fmla="*/ 10302240 w 10302240"/>
              <a:gd name="connsiteY69" fmla="*/ 3779520 h 3830320"/>
              <a:gd name="connsiteX70" fmla="*/ 10302240 w 10302240"/>
              <a:gd name="connsiteY70"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754880 w 10302240"/>
              <a:gd name="connsiteY3" fmla="*/ 1463040 h 3830320"/>
              <a:gd name="connsiteX4" fmla="*/ 4815840 w 10302240"/>
              <a:gd name="connsiteY4" fmla="*/ 1706880 h 3830320"/>
              <a:gd name="connsiteX5" fmla="*/ 4815840 w 10302240"/>
              <a:gd name="connsiteY5" fmla="*/ 1706880 h 3830320"/>
              <a:gd name="connsiteX6" fmla="*/ 4927600 w 10302240"/>
              <a:gd name="connsiteY6" fmla="*/ 1625600 h 3830320"/>
              <a:gd name="connsiteX7" fmla="*/ 4998720 w 10302240"/>
              <a:gd name="connsiteY7" fmla="*/ 1615440 h 3830320"/>
              <a:gd name="connsiteX8" fmla="*/ 5039360 w 10302240"/>
              <a:gd name="connsiteY8" fmla="*/ 1859280 h 3830320"/>
              <a:gd name="connsiteX9" fmla="*/ 5140960 w 10302240"/>
              <a:gd name="connsiteY9" fmla="*/ 1910080 h 3830320"/>
              <a:gd name="connsiteX10" fmla="*/ 5191760 w 10302240"/>
              <a:gd name="connsiteY10" fmla="*/ 2082800 h 3830320"/>
              <a:gd name="connsiteX11" fmla="*/ 5283200 w 10302240"/>
              <a:gd name="connsiteY11" fmla="*/ 2082800 h 3830320"/>
              <a:gd name="connsiteX12" fmla="*/ 5354320 w 10302240"/>
              <a:gd name="connsiteY12" fmla="*/ 1971040 h 3830320"/>
              <a:gd name="connsiteX13" fmla="*/ 5435600 w 10302240"/>
              <a:gd name="connsiteY13" fmla="*/ 2042160 h 3830320"/>
              <a:gd name="connsiteX14" fmla="*/ 5476240 w 10302240"/>
              <a:gd name="connsiteY14" fmla="*/ 2001520 h 3830320"/>
              <a:gd name="connsiteX15" fmla="*/ 5598160 w 10302240"/>
              <a:gd name="connsiteY15" fmla="*/ 1219200 h 3830320"/>
              <a:gd name="connsiteX16" fmla="*/ 5679440 w 10302240"/>
              <a:gd name="connsiteY16" fmla="*/ 1148080 h 3830320"/>
              <a:gd name="connsiteX17" fmla="*/ 5740400 w 10302240"/>
              <a:gd name="connsiteY17" fmla="*/ 1259840 h 3830320"/>
              <a:gd name="connsiteX18" fmla="*/ 5770880 w 10302240"/>
              <a:gd name="connsiteY18" fmla="*/ 1767840 h 3830320"/>
              <a:gd name="connsiteX19" fmla="*/ 5821680 w 10302240"/>
              <a:gd name="connsiteY19" fmla="*/ 1899920 h 3830320"/>
              <a:gd name="connsiteX20" fmla="*/ 5902960 w 10302240"/>
              <a:gd name="connsiteY20" fmla="*/ 1981200 h 3830320"/>
              <a:gd name="connsiteX21" fmla="*/ 5963920 w 10302240"/>
              <a:gd name="connsiteY21" fmla="*/ 2468880 h 3830320"/>
              <a:gd name="connsiteX22" fmla="*/ 6055360 w 10302240"/>
              <a:gd name="connsiteY22" fmla="*/ 680720 h 3830320"/>
              <a:gd name="connsiteX23" fmla="*/ 6136640 w 10302240"/>
              <a:gd name="connsiteY23" fmla="*/ 436880 h 3830320"/>
              <a:gd name="connsiteX24" fmla="*/ 6197600 w 10302240"/>
              <a:gd name="connsiteY24" fmla="*/ 335280 h 3830320"/>
              <a:gd name="connsiteX25" fmla="*/ 6207760 w 10302240"/>
              <a:gd name="connsiteY25" fmla="*/ 152400 h 3830320"/>
              <a:gd name="connsiteX26" fmla="*/ 6309360 w 10302240"/>
              <a:gd name="connsiteY26" fmla="*/ 0 h 3830320"/>
              <a:gd name="connsiteX27" fmla="*/ 6370320 w 10302240"/>
              <a:gd name="connsiteY27" fmla="*/ 609600 h 3830320"/>
              <a:gd name="connsiteX28" fmla="*/ 6451600 w 10302240"/>
              <a:gd name="connsiteY28" fmla="*/ 650240 h 3830320"/>
              <a:gd name="connsiteX29" fmla="*/ 6471920 w 10302240"/>
              <a:gd name="connsiteY29" fmla="*/ 1341120 h 3830320"/>
              <a:gd name="connsiteX30" fmla="*/ 6624320 w 10302240"/>
              <a:gd name="connsiteY30" fmla="*/ 1615440 h 3830320"/>
              <a:gd name="connsiteX31" fmla="*/ 6776720 w 10302240"/>
              <a:gd name="connsiteY31" fmla="*/ 2092960 h 3830320"/>
              <a:gd name="connsiteX32" fmla="*/ 6878320 w 10302240"/>
              <a:gd name="connsiteY32" fmla="*/ 2204720 h 3830320"/>
              <a:gd name="connsiteX33" fmla="*/ 6949440 w 10302240"/>
              <a:gd name="connsiteY33" fmla="*/ 2397760 h 3830320"/>
              <a:gd name="connsiteX34" fmla="*/ 7040880 w 10302240"/>
              <a:gd name="connsiteY34" fmla="*/ 2428240 h 3830320"/>
              <a:gd name="connsiteX35" fmla="*/ 7193280 w 10302240"/>
              <a:gd name="connsiteY35" fmla="*/ 2600960 h 3830320"/>
              <a:gd name="connsiteX36" fmla="*/ 7264400 w 10302240"/>
              <a:gd name="connsiteY36" fmla="*/ 2743200 h 3830320"/>
              <a:gd name="connsiteX37" fmla="*/ 7345680 w 10302240"/>
              <a:gd name="connsiteY37" fmla="*/ 2489200 h 3830320"/>
              <a:gd name="connsiteX38" fmla="*/ 7457440 w 10302240"/>
              <a:gd name="connsiteY38" fmla="*/ 2743200 h 3830320"/>
              <a:gd name="connsiteX39" fmla="*/ 7528560 w 10302240"/>
              <a:gd name="connsiteY39" fmla="*/ 2804160 h 3830320"/>
              <a:gd name="connsiteX40" fmla="*/ 7569200 w 10302240"/>
              <a:gd name="connsiteY40" fmla="*/ 2804160 h 3830320"/>
              <a:gd name="connsiteX41" fmla="*/ 7731760 w 10302240"/>
              <a:gd name="connsiteY41" fmla="*/ 2865120 h 3830320"/>
              <a:gd name="connsiteX42" fmla="*/ 7823200 w 10302240"/>
              <a:gd name="connsiteY42" fmla="*/ 2915920 h 3830320"/>
              <a:gd name="connsiteX43" fmla="*/ 7934960 w 10302240"/>
              <a:gd name="connsiteY43" fmla="*/ 2804160 h 3830320"/>
              <a:gd name="connsiteX44" fmla="*/ 8016240 w 10302240"/>
              <a:gd name="connsiteY44" fmla="*/ 2946400 h 3830320"/>
              <a:gd name="connsiteX45" fmla="*/ 8056880 w 10302240"/>
              <a:gd name="connsiteY45" fmla="*/ 3108960 h 3830320"/>
              <a:gd name="connsiteX46" fmla="*/ 8158480 w 10302240"/>
              <a:gd name="connsiteY46" fmla="*/ 3139440 h 3830320"/>
              <a:gd name="connsiteX47" fmla="*/ 8239760 w 10302240"/>
              <a:gd name="connsiteY47" fmla="*/ 3210560 h 3830320"/>
              <a:gd name="connsiteX48" fmla="*/ 8310880 w 10302240"/>
              <a:gd name="connsiteY48" fmla="*/ 3261360 h 3830320"/>
              <a:gd name="connsiteX49" fmla="*/ 8371840 w 10302240"/>
              <a:gd name="connsiteY49" fmla="*/ 3352800 h 3830320"/>
              <a:gd name="connsiteX50" fmla="*/ 8412480 w 10302240"/>
              <a:gd name="connsiteY50" fmla="*/ 3261360 h 3830320"/>
              <a:gd name="connsiteX51" fmla="*/ 8442960 w 10302240"/>
              <a:gd name="connsiteY51" fmla="*/ 3281680 h 3830320"/>
              <a:gd name="connsiteX52" fmla="*/ 8514080 w 10302240"/>
              <a:gd name="connsiteY52" fmla="*/ 3068320 h 3830320"/>
              <a:gd name="connsiteX53" fmla="*/ 8707120 w 10302240"/>
              <a:gd name="connsiteY53" fmla="*/ 3434080 h 3830320"/>
              <a:gd name="connsiteX54" fmla="*/ 8808720 w 10302240"/>
              <a:gd name="connsiteY54" fmla="*/ 3413760 h 3830320"/>
              <a:gd name="connsiteX55" fmla="*/ 8879840 w 10302240"/>
              <a:gd name="connsiteY55" fmla="*/ 3495040 h 3830320"/>
              <a:gd name="connsiteX56" fmla="*/ 8981440 w 10302240"/>
              <a:gd name="connsiteY56" fmla="*/ 3393440 h 3830320"/>
              <a:gd name="connsiteX57" fmla="*/ 9072880 w 10302240"/>
              <a:gd name="connsiteY57" fmla="*/ 3505200 h 3830320"/>
              <a:gd name="connsiteX58" fmla="*/ 9225280 w 10302240"/>
              <a:gd name="connsiteY58" fmla="*/ 3474720 h 3830320"/>
              <a:gd name="connsiteX59" fmla="*/ 9296400 w 10302240"/>
              <a:gd name="connsiteY59" fmla="*/ 3616960 h 3830320"/>
              <a:gd name="connsiteX60" fmla="*/ 9377680 w 10302240"/>
              <a:gd name="connsiteY60" fmla="*/ 3495040 h 3830320"/>
              <a:gd name="connsiteX61" fmla="*/ 9519920 w 10302240"/>
              <a:gd name="connsiteY61" fmla="*/ 3606800 h 3830320"/>
              <a:gd name="connsiteX62" fmla="*/ 9570720 w 10302240"/>
              <a:gd name="connsiteY62" fmla="*/ 3718560 h 3830320"/>
              <a:gd name="connsiteX63" fmla="*/ 9652000 w 10302240"/>
              <a:gd name="connsiteY63" fmla="*/ 3606800 h 3830320"/>
              <a:gd name="connsiteX64" fmla="*/ 9794240 w 10302240"/>
              <a:gd name="connsiteY64" fmla="*/ 3738880 h 3830320"/>
              <a:gd name="connsiteX65" fmla="*/ 9875520 w 10302240"/>
              <a:gd name="connsiteY65" fmla="*/ 3637280 h 3830320"/>
              <a:gd name="connsiteX66" fmla="*/ 10068560 w 10302240"/>
              <a:gd name="connsiteY66" fmla="*/ 3728720 h 3830320"/>
              <a:gd name="connsiteX67" fmla="*/ 10170160 w 10302240"/>
              <a:gd name="connsiteY67" fmla="*/ 3830320 h 3830320"/>
              <a:gd name="connsiteX68" fmla="*/ 10302240 w 10302240"/>
              <a:gd name="connsiteY68" fmla="*/ 3779520 h 3830320"/>
              <a:gd name="connsiteX69" fmla="*/ 10302240 w 10302240"/>
              <a:gd name="connsiteY69" fmla="*/ 3779520 h 3830320"/>
              <a:gd name="connsiteX0" fmla="*/ 0 w 10302240"/>
              <a:gd name="connsiteY0" fmla="*/ 2733040 h 3830320"/>
              <a:gd name="connsiteX1" fmla="*/ 111760 w 10302240"/>
              <a:gd name="connsiteY1" fmla="*/ 3088640 h 3830320"/>
              <a:gd name="connsiteX2" fmla="*/ 4693920 w 10302240"/>
              <a:gd name="connsiteY2" fmla="*/ 1605280 h 3830320"/>
              <a:gd name="connsiteX3" fmla="*/ 4815840 w 10302240"/>
              <a:gd name="connsiteY3" fmla="*/ 1706880 h 3830320"/>
              <a:gd name="connsiteX4" fmla="*/ 4815840 w 10302240"/>
              <a:gd name="connsiteY4" fmla="*/ 1706880 h 3830320"/>
              <a:gd name="connsiteX5" fmla="*/ 4927600 w 10302240"/>
              <a:gd name="connsiteY5" fmla="*/ 1625600 h 3830320"/>
              <a:gd name="connsiteX6" fmla="*/ 4998720 w 10302240"/>
              <a:gd name="connsiteY6" fmla="*/ 1615440 h 3830320"/>
              <a:gd name="connsiteX7" fmla="*/ 5039360 w 10302240"/>
              <a:gd name="connsiteY7" fmla="*/ 1859280 h 3830320"/>
              <a:gd name="connsiteX8" fmla="*/ 5140960 w 10302240"/>
              <a:gd name="connsiteY8" fmla="*/ 1910080 h 3830320"/>
              <a:gd name="connsiteX9" fmla="*/ 5191760 w 10302240"/>
              <a:gd name="connsiteY9" fmla="*/ 2082800 h 3830320"/>
              <a:gd name="connsiteX10" fmla="*/ 5283200 w 10302240"/>
              <a:gd name="connsiteY10" fmla="*/ 2082800 h 3830320"/>
              <a:gd name="connsiteX11" fmla="*/ 5354320 w 10302240"/>
              <a:gd name="connsiteY11" fmla="*/ 1971040 h 3830320"/>
              <a:gd name="connsiteX12" fmla="*/ 5435600 w 10302240"/>
              <a:gd name="connsiteY12" fmla="*/ 2042160 h 3830320"/>
              <a:gd name="connsiteX13" fmla="*/ 5476240 w 10302240"/>
              <a:gd name="connsiteY13" fmla="*/ 2001520 h 3830320"/>
              <a:gd name="connsiteX14" fmla="*/ 5598160 w 10302240"/>
              <a:gd name="connsiteY14" fmla="*/ 1219200 h 3830320"/>
              <a:gd name="connsiteX15" fmla="*/ 5679440 w 10302240"/>
              <a:gd name="connsiteY15" fmla="*/ 1148080 h 3830320"/>
              <a:gd name="connsiteX16" fmla="*/ 5740400 w 10302240"/>
              <a:gd name="connsiteY16" fmla="*/ 1259840 h 3830320"/>
              <a:gd name="connsiteX17" fmla="*/ 5770880 w 10302240"/>
              <a:gd name="connsiteY17" fmla="*/ 1767840 h 3830320"/>
              <a:gd name="connsiteX18" fmla="*/ 5821680 w 10302240"/>
              <a:gd name="connsiteY18" fmla="*/ 1899920 h 3830320"/>
              <a:gd name="connsiteX19" fmla="*/ 5902960 w 10302240"/>
              <a:gd name="connsiteY19" fmla="*/ 1981200 h 3830320"/>
              <a:gd name="connsiteX20" fmla="*/ 5963920 w 10302240"/>
              <a:gd name="connsiteY20" fmla="*/ 2468880 h 3830320"/>
              <a:gd name="connsiteX21" fmla="*/ 6055360 w 10302240"/>
              <a:gd name="connsiteY21" fmla="*/ 680720 h 3830320"/>
              <a:gd name="connsiteX22" fmla="*/ 6136640 w 10302240"/>
              <a:gd name="connsiteY22" fmla="*/ 436880 h 3830320"/>
              <a:gd name="connsiteX23" fmla="*/ 6197600 w 10302240"/>
              <a:gd name="connsiteY23" fmla="*/ 335280 h 3830320"/>
              <a:gd name="connsiteX24" fmla="*/ 6207760 w 10302240"/>
              <a:gd name="connsiteY24" fmla="*/ 152400 h 3830320"/>
              <a:gd name="connsiteX25" fmla="*/ 6309360 w 10302240"/>
              <a:gd name="connsiteY25" fmla="*/ 0 h 3830320"/>
              <a:gd name="connsiteX26" fmla="*/ 6370320 w 10302240"/>
              <a:gd name="connsiteY26" fmla="*/ 609600 h 3830320"/>
              <a:gd name="connsiteX27" fmla="*/ 6451600 w 10302240"/>
              <a:gd name="connsiteY27" fmla="*/ 650240 h 3830320"/>
              <a:gd name="connsiteX28" fmla="*/ 6471920 w 10302240"/>
              <a:gd name="connsiteY28" fmla="*/ 1341120 h 3830320"/>
              <a:gd name="connsiteX29" fmla="*/ 6624320 w 10302240"/>
              <a:gd name="connsiteY29" fmla="*/ 1615440 h 3830320"/>
              <a:gd name="connsiteX30" fmla="*/ 6776720 w 10302240"/>
              <a:gd name="connsiteY30" fmla="*/ 2092960 h 3830320"/>
              <a:gd name="connsiteX31" fmla="*/ 6878320 w 10302240"/>
              <a:gd name="connsiteY31" fmla="*/ 2204720 h 3830320"/>
              <a:gd name="connsiteX32" fmla="*/ 6949440 w 10302240"/>
              <a:gd name="connsiteY32" fmla="*/ 2397760 h 3830320"/>
              <a:gd name="connsiteX33" fmla="*/ 7040880 w 10302240"/>
              <a:gd name="connsiteY33" fmla="*/ 2428240 h 3830320"/>
              <a:gd name="connsiteX34" fmla="*/ 7193280 w 10302240"/>
              <a:gd name="connsiteY34" fmla="*/ 2600960 h 3830320"/>
              <a:gd name="connsiteX35" fmla="*/ 7264400 w 10302240"/>
              <a:gd name="connsiteY35" fmla="*/ 2743200 h 3830320"/>
              <a:gd name="connsiteX36" fmla="*/ 7345680 w 10302240"/>
              <a:gd name="connsiteY36" fmla="*/ 2489200 h 3830320"/>
              <a:gd name="connsiteX37" fmla="*/ 7457440 w 10302240"/>
              <a:gd name="connsiteY37" fmla="*/ 2743200 h 3830320"/>
              <a:gd name="connsiteX38" fmla="*/ 7528560 w 10302240"/>
              <a:gd name="connsiteY38" fmla="*/ 2804160 h 3830320"/>
              <a:gd name="connsiteX39" fmla="*/ 7569200 w 10302240"/>
              <a:gd name="connsiteY39" fmla="*/ 2804160 h 3830320"/>
              <a:gd name="connsiteX40" fmla="*/ 7731760 w 10302240"/>
              <a:gd name="connsiteY40" fmla="*/ 2865120 h 3830320"/>
              <a:gd name="connsiteX41" fmla="*/ 7823200 w 10302240"/>
              <a:gd name="connsiteY41" fmla="*/ 2915920 h 3830320"/>
              <a:gd name="connsiteX42" fmla="*/ 7934960 w 10302240"/>
              <a:gd name="connsiteY42" fmla="*/ 2804160 h 3830320"/>
              <a:gd name="connsiteX43" fmla="*/ 8016240 w 10302240"/>
              <a:gd name="connsiteY43" fmla="*/ 2946400 h 3830320"/>
              <a:gd name="connsiteX44" fmla="*/ 8056880 w 10302240"/>
              <a:gd name="connsiteY44" fmla="*/ 3108960 h 3830320"/>
              <a:gd name="connsiteX45" fmla="*/ 8158480 w 10302240"/>
              <a:gd name="connsiteY45" fmla="*/ 3139440 h 3830320"/>
              <a:gd name="connsiteX46" fmla="*/ 8239760 w 10302240"/>
              <a:gd name="connsiteY46" fmla="*/ 3210560 h 3830320"/>
              <a:gd name="connsiteX47" fmla="*/ 8310880 w 10302240"/>
              <a:gd name="connsiteY47" fmla="*/ 3261360 h 3830320"/>
              <a:gd name="connsiteX48" fmla="*/ 8371840 w 10302240"/>
              <a:gd name="connsiteY48" fmla="*/ 3352800 h 3830320"/>
              <a:gd name="connsiteX49" fmla="*/ 8412480 w 10302240"/>
              <a:gd name="connsiteY49" fmla="*/ 3261360 h 3830320"/>
              <a:gd name="connsiteX50" fmla="*/ 8442960 w 10302240"/>
              <a:gd name="connsiteY50" fmla="*/ 3281680 h 3830320"/>
              <a:gd name="connsiteX51" fmla="*/ 8514080 w 10302240"/>
              <a:gd name="connsiteY51" fmla="*/ 3068320 h 3830320"/>
              <a:gd name="connsiteX52" fmla="*/ 8707120 w 10302240"/>
              <a:gd name="connsiteY52" fmla="*/ 3434080 h 3830320"/>
              <a:gd name="connsiteX53" fmla="*/ 8808720 w 10302240"/>
              <a:gd name="connsiteY53" fmla="*/ 3413760 h 3830320"/>
              <a:gd name="connsiteX54" fmla="*/ 8879840 w 10302240"/>
              <a:gd name="connsiteY54" fmla="*/ 3495040 h 3830320"/>
              <a:gd name="connsiteX55" fmla="*/ 8981440 w 10302240"/>
              <a:gd name="connsiteY55" fmla="*/ 3393440 h 3830320"/>
              <a:gd name="connsiteX56" fmla="*/ 9072880 w 10302240"/>
              <a:gd name="connsiteY56" fmla="*/ 3505200 h 3830320"/>
              <a:gd name="connsiteX57" fmla="*/ 9225280 w 10302240"/>
              <a:gd name="connsiteY57" fmla="*/ 3474720 h 3830320"/>
              <a:gd name="connsiteX58" fmla="*/ 9296400 w 10302240"/>
              <a:gd name="connsiteY58" fmla="*/ 3616960 h 3830320"/>
              <a:gd name="connsiteX59" fmla="*/ 9377680 w 10302240"/>
              <a:gd name="connsiteY59" fmla="*/ 3495040 h 3830320"/>
              <a:gd name="connsiteX60" fmla="*/ 9519920 w 10302240"/>
              <a:gd name="connsiteY60" fmla="*/ 3606800 h 3830320"/>
              <a:gd name="connsiteX61" fmla="*/ 9570720 w 10302240"/>
              <a:gd name="connsiteY61" fmla="*/ 3718560 h 3830320"/>
              <a:gd name="connsiteX62" fmla="*/ 9652000 w 10302240"/>
              <a:gd name="connsiteY62" fmla="*/ 3606800 h 3830320"/>
              <a:gd name="connsiteX63" fmla="*/ 9794240 w 10302240"/>
              <a:gd name="connsiteY63" fmla="*/ 3738880 h 3830320"/>
              <a:gd name="connsiteX64" fmla="*/ 9875520 w 10302240"/>
              <a:gd name="connsiteY64" fmla="*/ 3637280 h 3830320"/>
              <a:gd name="connsiteX65" fmla="*/ 10068560 w 10302240"/>
              <a:gd name="connsiteY65" fmla="*/ 3728720 h 3830320"/>
              <a:gd name="connsiteX66" fmla="*/ 10170160 w 10302240"/>
              <a:gd name="connsiteY66" fmla="*/ 3830320 h 3830320"/>
              <a:gd name="connsiteX67" fmla="*/ 10302240 w 10302240"/>
              <a:gd name="connsiteY67" fmla="*/ 3779520 h 3830320"/>
              <a:gd name="connsiteX68" fmla="*/ 10302240 w 10302240"/>
              <a:gd name="connsiteY68"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815840 w 10302240"/>
              <a:gd name="connsiteY3" fmla="*/ 1706880 h 3830320"/>
              <a:gd name="connsiteX4" fmla="*/ 4927600 w 10302240"/>
              <a:gd name="connsiteY4" fmla="*/ 1625600 h 3830320"/>
              <a:gd name="connsiteX5" fmla="*/ 4998720 w 10302240"/>
              <a:gd name="connsiteY5" fmla="*/ 1615440 h 3830320"/>
              <a:gd name="connsiteX6" fmla="*/ 5039360 w 10302240"/>
              <a:gd name="connsiteY6" fmla="*/ 1859280 h 3830320"/>
              <a:gd name="connsiteX7" fmla="*/ 5140960 w 10302240"/>
              <a:gd name="connsiteY7" fmla="*/ 1910080 h 3830320"/>
              <a:gd name="connsiteX8" fmla="*/ 5191760 w 10302240"/>
              <a:gd name="connsiteY8" fmla="*/ 2082800 h 3830320"/>
              <a:gd name="connsiteX9" fmla="*/ 5283200 w 10302240"/>
              <a:gd name="connsiteY9" fmla="*/ 2082800 h 3830320"/>
              <a:gd name="connsiteX10" fmla="*/ 5354320 w 10302240"/>
              <a:gd name="connsiteY10" fmla="*/ 1971040 h 3830320"/>
              <a:gd name="connsiteX11" fmla="*/ 5435600 w 10302240"/>
              <a:gd name="connsiteY11" fmla="*/ 2042160 h 3830320"/>
              <a:gd name="connsiteX12" fmla="*/ 5476240 w 10302240"/>
              <a:gd name="connsiteY12" fmla="*/ 2001520 h 3830320"/>
              <a:gd name="connsiteX13" fmla="*/ 5598160 w 10302240"/>
              <a:gd name="connsiteY13" fmla="*/ 1219200 h 3830320"/>
              <a:gd name="connsiteX14" fmla="*/ 5679440 w 10302240"/>
              <a:gd name="connsiteY14" fmla="*/ 1148080 h 3830320"/>
              <a:gd name="connsiteX15" fmla="*/ 5740400 w 10302240"/>
              <a:gd name="connsiteY15" fmla="*/ 1259840 h 3830320"/>
              <a:gd name="connsiteX16" fmla="*/ 5770880 w 10302240"/>
              <a:gd name="connsiteY16" fmla="*/ 1767840 h 3830320"/>
              <a:gd name="connsiteX17" fmla="*/ 5821680 w 10302240"/>
              <a:gd name="connsiteY17" fmla="*/ 1899920 h 3830320"/>
              <a:gd name="connsiteX18" fmla="*/ 5902960 w 10302240"/>
              <a:gd name="connsiteY18" fmla="*/ 1981200 h 3830320"/>
              <a:gd name="connsiteX19" fmla="*/ 5963920 w 10302240"/>
              <a:gd name="connsiteY19" fmla="*/ 2468880 h 3830320"/>
              <a:gd name="connsiteX20" fmla="*/ 6055360 w 10302240"/>
              <a:gd name="connsiteY20" fmla="*/ 680720 h 3830320"/>
              <a:gd name="connsiteX21" fmla="*/ 6136640 w 10302240"/>
              <a:gd name="connsiteY21" fmla="*/ 436880 h 3830320"/>
              <a:gd name="connsiteX22" fmla="*/ 6197600 w 10302240"/>
              <a:gd name="connsiteY22" fmla="*/ 335280 h 3830320"/>
              <a:gd name="connsiteX23" fmla="*/ 6207760 w 10302240"/>
              <a:gd name="connsiteY23" fmla="*/ 152400 h 3830320"/>
              <a:gd name="connsiteX24" fmla="*/ 6309360 w 10302240"/>
              <a:gd name="connsiteY24" fmla="*/ 0 h 3830320"/>
              <a:gd name="connsiteX25" fmla="*/ 6370320 w 10302240"/>
              <a:gd name="connsiteY25" fmla="*/ 609600 h 3830320"/>
              <a:gd name="connsiteX26" fmla="*/ 6451600 w 10302240"/>
              <a:gd name="connsiteY26" fmla="*/ 650240 h 3830320"/>
              <a:gd name="connsiteX27" fmla="*/ 6471920 w 10302240"/>
              <a:gd name="connsiteY27" fmla="*/ 1341120 h 3830320"/>
              <a:gd name="connsiteX28" fmla="*/ 6624320 w 10302240"/>
              <a:gd name="connsiteY28" fmla="*/ 1615440 h 3830320"/>
              <a:gd name="connsiteX29" fmla="*/ 6776720 w 10302240"/>
              <a:gd name="connsiteY29" fmla="*/ 2092960 h 3830320"/>
              <a:gd name="connsiteX30" fmla="*/ 6878320 w 10302240"/>
              <a:gd name="connsiteY30" fmla="*/ 2204720 h 3830320"/>
              <a:gd name="connsiteX31" fmla="*/ 6949440 w 10302240"/>
              <a:gd name="connsiteY31" fmla="*/ 2397760 h 3830320"/>
              <a:gd name="connsiteX32" fmla="*/ 7040880 w 10302240"/>
              <a:gd name="connsiteY32" fmla="*/ 2428240 h 3830320"/>
              <a:gd name="connsiteX33" fmla="*/ 7193280 w 10302240"/>
              <a:gd name="connsiteY33" fmla="*/ 2600960 h 3830320"/>
              <a:gd name="connsiteX34" fmla="*/ 7264400 w 10302240"/>
              <a:gd name="connsiteY34" fmla="*/ 2743200 h 3830320"/>
              <a:gd name="connsiteX35" fmla="*/ 7345680 w 10302240"/>
              <a:gd name="connsiteY35" fmla="*/ 2489200 h 3830320"/>
              <a:gd name="connsiteX36" fmla="*/ 7457440 w 10302240"/>
              <a:gd name="connsiteY36" fmla="*/ 2743200 h 3830320"/>
              <a:gd name="connsiteX37" fmla="*/ 7528560 w 10302240"/>
              <a:gd name="connsiteY37" fmla="*/ 2804160 h 3830320"/>
              <a:gd name="connsiteX38" fmla="*/ 7569200 w 10302240"/>
              <a:gd name="connsiteY38" fmla="*/ 2804160 h 3830320"/>
              <a:gd name="connsiteX39" fmla="*/ 7731760 w 10302240"/>
              <a:gd name="connsiteY39" fmla="*/ 2865120 h 3830320"/>
              <a:gd name="connsiteX40" fmla="*/ 7823200 w 10302240"/>
              <a:gd name="connsiteY40" fmla="*/ 2915920 h 3830320"/>
              <a:gd name="connsiteX41" fmla="*/ 7934960 w 10302240"/>
              <a:gd name="connsiteY41" fmla="*/ 2804160 h 3830320"/>
              <a:gd name="connsiteX42" fmla="*/ 8016240 w 10302240"/>
              <a:gd name="connsiteY42" fmla="*/ 2946400 h 3830320"/>
              <a:gd name="connsiteX43" fmla="*/ 8056880 w 10302240"/>
              <a:gd name="connsiteY43" fmla="*/ 3108960 h 3830320"/>
              <a:gd name="connsiteX44" fmla="*/ 8158480 w 10302240"/>
              <a:gd name="connsiteY44" fmla="*/ 3139440 h 3830320"/>
              <a:gd name="connsiteX45" fmla="*/ 8239760 w 10302240"/>
              <a:gd name="connsiteY45" fmla="*/ 3210560 h 3830320"/>
              <a:gd name="connsiteX46" fmla="*/ 8310880 w 10302240"/>
              <a:gd name="connsiteY46" fmla="*/ 3261360 h 3830320"/>
              <a:gd name="connsiteX47" fmla="*/ 8371840 w 10302240"/>
              <a:gd name="connsiteY47" fmla="*/ 3352800 h 3830320"/>
              <a:gd name="connsiteX48" fmla="*/ 8412480 w 10302240"/>
              <a:gd name="connsiteY48" fmla="*/ 3261360 h 3830320"/>
              <a:gd name="connsiteX49" fmla="*/ 8442960 w 10302240"/>
              <a:gd name="connsiteY49" fmla="*/ 3281680 h 3830320"/>
              <a:gd name="connsiteX50" fmla="*/ 8514080 w 10302240"/>
              <a:gd name="connsiteY50" fmla="*/ 3068320 h 3830320"/>
              <a:gd name="connsiteX51" fmla="*/ 8707120 w 10302240"/>
              <a:gd name="connsiteY51" fmla="*/ 3434080 h 3830320"/>
              <a:gd name="connsiteX52" fmla="*/ 8808720 w 10302240"/>
              <a:gd name="connsiteY52" fmla="*/ 3413760 h 3830320"/>
              <a:gd name="connsiteX53" fmla="*/ 8879840 w 10302240"/>
              <a:gd name="connsiteY53" fmla="*/ 3495040 h 3830320"/>
              <a:gd name="connsiteX54" fmla="*/ 8981440 w 10302240"/>
              <a:gd name="connsiteY54" fmla="*/ 3393440 h 3830320"/>
              <a:gd name="connsiteX55" fmla="*/ 9072880 w 10302240"/>
              <a:gd name="connsiteY55" fmla="*/ 3505200 h 3830320"/>
              <a:gd name="connsiteX56" fmla="*/ 9225280 w 10302240"/>
              <a:gd name="connsiteY56" fmla="*/ 3474720 h 3830320"/>
              <a:gd name="connsiteX57" fmla="*/ 9296400 w 10302240"/>
              <a:gd name="connsiteY57" fmla="*/ 3616960 h 3830320"/>
              <a:gd name="connsiteX58" fmla="*/ 9377680 w 10302240"/>
              <a:gd name="connsiteY58" fmla="*/ 3495040 h 3830320"/>
              <a:gd name="connsiteX59" fmla="*/ 9519920 w 10302240"/>
              <a:gd name="connsiteY59" fmla="*/ 3606800 h 3830320"/>
              <a:gd name="connsiteX60" fmla="*/ 9570720 w 10302240"/>
              <a:gd name="connsiteY60" fmla="*/ 3718560 h 3830320"/>
              <a:gd name="connsiteX61" fmla="*/ 9652000 w 10302240"/>
              <a:gd name="connsiteY61" fmla="*/ 3606800 h 3830320"/>
              <a:gd name="connsiteX62" fmla="*/ 9794240 w 10302240"/>
              <a:gd name="connsiteY62" fmla="*/ 3738880 h 3830320"/>
              <a:gd name="connsiteX63" fmla="*/ 9875520 w 10302240"/>
              <a:gd name="connsiteY63" fmla="*/ 3637280 h 3830320"/>
              <a:gd name="connsiteX64" fmla="*/ 10068560 w 10302240"/>
              <a:gd name="connsiteY64" fmla="*/ 3728720 h 3830320"/>
              <a:gd name="connsiteX65" fmla="*/ 10170160 w 10302240"/>
              <a:gd name="connsiteY65" fmla="*/ 3830320 h 3830320"/>
              <a:gd name="connsiteX66" fmla="*/ 10302240 w 10302240"/>
              <a:gd name="connsiteY66" fmla="*/ 3779520 h 3830320"/>
              <a:gd name="connsiteX67" fmla="*/ 10302240 w 10302240"/>
              <a:gd name="connsiteY67"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27600 w 10302240"/>
              <a:gd name="connsiteY3" fmla="*/ 1625600 h 3830320"/>
              <a:gd name="connsiteX4" fmla="*/ 4998720 w 10302240"/>
              <a:gd name="connsiteY4" fmla="*/ 1615440 h 3830320"/>
              <a:gd name="connsiteX5" fmla="*/ 5039360 w 10302240"/>
              <a:gd name="connsiteY5" fmla="*/ 1859280 h 3830320"/>
              <a:gd name="connsiteX6" fmla="*/ 5140960 w 10302240"/>
              <a:gd name="connsiteY6" fmla="*/ 1910080 h 3830320"/>
              <a:gd name="connsiteX7" fmla="*/ 5191760 w 10302240"/>
              <a:gd name="connsiteY7" fmla="*/ 2082800 h 3830320"/>
              <a:gd name="connsiteX8" fmla="*/ 5283200 w 10302240"/>
              <a:gd name="connsiteY8" fmla="*/ 2082800 h 3830320"/>
              <a:gd name="connsiteX9" fmla="*/ 5354320 w 10302240"/>
              <a:gd name="connsiteY9" fmla="*/ 1971040 h 3830320"/>
              <a:gd name="connsiteX10" fmla="*/ 5435600 w 10302240"/>
              <a:gd name="connsiteY10" fmla="*/ 2042160 h 3830320"/>
              <a:gd name="connsiteX11" fmla="*/ 5476240 w 10302240"/>
              <a:gd name="connsiteY11" fmla="*/ 2001520 h 3830320"/>
              <a:gd name="connsiteX12" fmla="*/ 5598160 w 10302240"/>
              <a:gd name="connsiteY12" fmla="*/ 1219200 h 3830320"/>
              <a:gd name="connsiteX13" fmla="*/ 5679440 w 10302240"/>
              <a:gd name="connsiteY13" fmla="*/ 1148080 h 3830320"/>
              <a:gd name="connsiteX14" fmla="*/ 5740400 w 10302240"/>
              <a:gd name="connsiteY14" fmla="*/ 1259840 h 3830320"/>
              <a:gd name="connsiteX15" fmla="*/ 5770880 w 10302240"/>
              <a:gd name="connsiteY15" fmla="*/ 1767840 h 3830320"/>
              <a:gd name="connsiteX16" fmla="*/ 5821680 w 10302240"/>
              <a:gd name="connsiteY16" fmla="*/ 1899920 h 3830320"/>
              <a:gd name="connsiteX17" fmla="*/ 5902960 w 10302240"/>
              <a:gd name="connsiteY17" fmla="*/ 1981200 h 3830320"/>
              <a:gd name="connsiteX18" fmla="*/ 5963920 w 10302240"/>
              <a:gd name="connsiteY18" fmla="*/ 2468880 h 3830320"/>
              <a:gd name="connsiteX19" fmla="*/ 6055360 w 10302240"/>
              <a:gd name="connsiteY19" fmla="*/ 680720 h 3830320"/>
              <a:gd name="connsiteX20" fmla="*/ 6136640 w 10302240"/>
              <a:gd name="connsiteY20" fmla="*/ 436880 h 3830320"/>
              <a:gd name="connsiteX21" fmla="*/ 6197600 w 10302240"/>
              <a:gd name="connsiteY21" fmla="*/ 335280 h 3830320"/>
              <a:gd name="connsiteX22" fmla="*/ 6207760 w 10302240"/>
              <a:gd name="connsiteY22" fmla="*/ 152400 h 3830320"/>
              <a:gd name="connsiteX23" fmla="*/ 6309360 w 10302240"/>
              <a:gd name="connsiteY23" fmla="*/ 0 h 3830320"/>
              <a:gd name="connsiteX24" fmla="*/ 6370320 w 10302240"/>
              <a:gd name="connsiteY24" fmla="*/ 609600 h 3830320"/>
              <a:gd name="connsiteX25" fmla="*/ 6451600 w 10302240"/>
              <a:gd name="connsiteY25" fmla="*/ 650240 h 3830320"/>
              <a:gd name="connsiteX26" fmla="*/ 6471920 w 10302240"/>
              <a:gd name="connsiteY26" fmla="*/ 1341120 h 3830320"/>
              <a:gd name="connsiteX27" fmla="*/ 6624320 w 10302240"/>
              <a:gd name="connsiteY27" fmla="*/ 1615440 h 3830320"/>
              <a:gd name="connsiteX28" fmla="*/ 6776720 w 10302240"/>
              <a:gd name="connsiteY28" fmla="*/ 2092960 h 3830320"/>
              <a:gd name="connsiteX29" fmla="*/ 6878320 w 10302240"/>
              <a:gd name="connsiteY29" fmla="*/ 2204720 h 3830320"/>
              <a:gd name="connsiteX30" fmla="*/ 6949440 w 10302240"/>
              <a:gd name="connsiteY30" fmla="*/ 2397760 h 3830320"/>
              <a:gd name="connsiteX31" fmla="*/ 7040880 w 10302240"/>
              <a:gd name="connsiteY31" fmla="*/ 2428240 h 3830320"/>
              <a:gd name="connsiteX32" fmla="*/ 7193280 w 10302240"/>
              <a:gd name="connsiteY32" fmla="*/ 2600960 h 3830320"/>
              <a:gd name="connsiteX33" fmla="*/ 7264400 w 10302240"/>
              <a:gd name="connsiteY33" fmla="*/ 2743200 h 3830320"/>
              <a:gd name="connsiteX34" fmla="*/ 7345680 w 10302240"/>
              <a:gd name="connsiteY34" fmla="*/ 2489200 h 3830320"/>
              <a:gd name="connsiteX35" fmla="*/ 7457440 w 10302240"/>
              <a:gd name="connsiteY35" fmla="*/ 2743200 h 3830320"/>
              <a:gd name="connsiteX36" fmla="*/ 7528560 w 10302240"/>
              <a:gd name="connsiteY36" fmla="*/ 2804160 h 3830320"/>
              <a:gd name="connsiteX37" fmla="*/ 7569200 w 10302240"/>
              <a:gd name="connsiteY37" fmla="*/ 2804160 h 3830320"/>
              <a:gd name="connsiteX38" fmla="*/ 7731760 w 10302240"/>
              <a:gd name="connsiteY38" fmla="*/ 2865120 h 3830320"/>
              <a:gd name="connsiteX39" fmla="*/ 7823200 w 10302240"/>
              <a:gd name="connsiteY39" fmla="*/ 2915920 h 3830320"/>
              <a:gd name="connsiteX40" fmla="*/ 7934960 w 10302240"/>
              <a:gd name="connsiteY40" fmla="*/ 2804160 h 3830320"/>
              <a:gd name="connsiteX41" fmla="*/ 8016240 w 10302240"/>
              <a:gd name="connsiteY41" fmla="*/ 2946400 h 3830320"/>
              <a:gd name="connsiteX42" fmla="*/ 8056880 w 10302240"/>
              <a:gd name="connsiteY42" fmla="*/ 3108960 h 3830320"/>
              <a:gd name="connsiteX43" fmla="*/ 8158480 w 10302240"/>
              <a:gd name="connsiteY43" fmla="*/ 3139440 h 3830320"/>
              <a:gd name="connsiteX44" fmla="*/ 8239760 w 10302240"/>
              <a:gd name="connsiteY44" fmla="*/ 3210560 h 3830320"/>
              <a:gd name="connsiteX45" fmla="*/ 8310880 w 10302240"/>
              <a:gd name="connsiteY45" fmla="*/ 3261360 h 3830320"/>
              <a:gd name="connsiteX46" fmla="*/ 8371840 w 10302240"/>
              <a:gd name="connsiteY46" fmla="*/ 3352800 h 3830320"/>
              <a:gd name="connsiteX47" fmla="*/ 8412480 w 10302240"/>
              <a:gd name="connsiteY47" fmla="*/ 3261360 h 3830320"/>
              <a:gd name="connsiteX48" fmla="*/ 8442960 w 10302240"/>
              <a:gd name="connsiteY48" fmla="*/ 3281680 h 3830320"/>
              <a:gd name="connsiteX49" fmla="*/ 8514080 w 10302240"/>
              <a:gd name="connsiteY49" fmla="*/ 3068320 h 3830320"/>
              <a:gd name="connsiteX50" fmla="*/ 8707120 w 10302240"/>
              <a:gd name="connsiteY50" fmla="*/ 3434080 h 3830320"/>
              <a:gd name="connsiteX51" fmla="*/ 8808720 w 10302240"/>
              <a:gd name="connsiteY51" fmla="*/ 3413760 h 3830320"/>
              <a:gd name="connsiteX52" fmla="*/ 8879840 w 10302240"/>
              <a:gd name="connsiteY52" fmla="*/ 3495040 h 3830320"/>
              <a:gd name="connsiteX53" fmla="*/ 8981440 w 10302240"/>
              <a:gd name="connsiteY53" fmla="*/ 3393440 h 3830320"/>
              <a:gd name="connsiteX54" fmla="*/ 9072880 w 10302240"/>
              <a:gd name="connsiteY54" fmla="*/ 3505200 h 3830320"/>
              <a:gd name="connsiteX55" fmla="*/ 9225280 w 10302240"/>
              <a:gd name="connsiteY55" fmla="*/ 3474720 h 3830320"/>
              <a:gd name="connsiteX56" fmla="*/ 9296400 w 10302240"/>
              <a:gd name="connsiteY56" fmla="*/ 3616960 h 3830320"/>
              <a:gd name="connsiteX57" fmla="*/ 9377680 w 10302240"/>
              <a:gd name="connsiteY57" fmla="*/ 3495040 h 3830320"/>
              <a:gd name="connsiteX58" fmla="*/ 9519920 w 10302240"/>
              <a:gd name="connsiteY58" fmla="*/ 3606800 h 3830320"/>
              <a:gd name="connsiteX59" fmla="*/ 9570720 w 10302240"/>
              <a:gd name="connsiteY59" fmla="*/ 3718560 h 3830320"/>
              <a:gd name="connsiteX60" fmla="*/ 9652000 w 10302240"/>
              <a:gd name="connsiteY60" fmla="*/ 3606800 h 3830320"/>
              <a:gd name="connsiteX61" fmla="*/ 9794240 w 10302240"/>
              <a:gd name="connsiteY61" fmla="*/ 3738880 h 3830320"/>
              <a:gd name="connsiteX62" fmla="*/ 9875520 w 10302240"/>
              <a:gd name="connsiteY62" fmla="*/ 3637280 h 3830320"/>
              <a:gd name="connsiteX63" fmla="*/ 10068560 w 10302240"/>
              <a:gd name="connsiteY63" fmla="*/ 3728720 h 3830320"/>
              <a:gd name="connsiteX64" fmla="*/ 10170160 w 10302240"/>
              <a:gd name="connsiteY64" fmla="*/ 3830320 h 3830320"/>
              <a:gd name="connsiteX65" fmla="*/ 10302240 w 10302240"/>
              <a:gd name="connsiteY65" fmla="*/ 3779520 h 3830320"/>
              <a:gd name="connsiteX66" fmla="*/ 10302240 w 10302240"/>
              <a:gd name="connsiteY66"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4998720 w 10302240"/>
              <a:gd name="connsiteY3" fmla="*/ 1615440 h 3830320"/>
              <a:gd name="connsiteX4" fmla="*/ 5039360 w 10302240"/>
              <a:gd name="connsiteY4" fmla="*/ 1859280 h 3830320"/>
              <a:gd name="connsiteX5" fmla="*/ 5140960 w 10302240"/>
              <a:gd name="connsiteY5" fmla="*/ 1910080 h 3830320"/>
              <a:gd name="connsiteX6" fmla="*/ 5191760 w 10302240"/>
              <a:gd name="connsiteY6" fmla="*/ 2082800 h 3830320"/>
              <a:gd name="connsiteX7" fmla="*/ 5283200 w 10302240"/>
              <a:gd name="connsiteY7" fmla="*/ 2082800 h 3830320"/>
              <a:gd name="connsiteX8" fmla="*/ 5354320 w 10302240"/>
              <a:gd name="connsiteY8" fmla="*/ 1971040 h 3830320"/>
              <a:gd name="connsiteX9" fmla="*/ 5435600 w 10302240"/>
              <a:gd name="connsiteY9" fmla="*/ 2042160 h 3830320"/>
              <a:gd name="connsiteX10" fmla="*/ 5476240 w 10302240"/>
              <a:gd name="connsiteY10" fmla="*/ 2001520 h 3830320"/>
              <a:gd name="connsiteX11" fmla="*/ 5598160 w 10302240"/>
              <a:gd name="connsiteY11" fmla="*/ 1219200 h 3830320"/>
              <a:gd name="connsiteX12" fmla="*/ 5679440 w 10302240"/>
              <a:gd name="connsiteY12" fmla="*/ 1148080 h 3830320"/>
              <a:gd name="connsiteX13" fmla="*/ 5740400 w 10302240"/>
              <a:gd name="connsiteY13" fmla="*/ 1259840 h 3830320"/>
              <a:gd name="connsiteX14" fmla="*/ 5770880 w 10302240"/>
              <a:gd name="connsiteY14" fmla="*/ 1767840 h 3830320"/>
              <a:gd name="connsiteX15" fmla="*/ 5821680 w 10302240"/>
              <a:gd name="connsiteY15" fmla="*/ 1899920 h 3830320"/>
              <a:gd name="connsiteX16" fmla="*/ 5902960 w 10302240"/>
              <a:gd name="connsiteY16" fmla="*/ 1981200 h 3830320"/>
              <a:gd name="connsiteX17" fmla="*/ 5963920 w 10302240"/>
              <a:gd name="connsiteY17" fmla="*/ 2468880 h 3830320"/>
              <a:gd name="connsiteX18" fmla="*/ 6055360 w 10302240"/>
              <a:gd name="connsiteY18" fmla="*/ 680720 h 3830320"/>
              <a:gd name="connsiteX19" fmla="*/ 6136640 w 10302240"/>
              <a:gd name="connsiteY19" fmla="*/ 436880 h 3830320"/>
              <a:gd name="connsiteX20" fmla="*/ 6197600 w 10302240"/>
              <a:gd name="connsiteY20" fmla="*/ 335280 h 3830320"/>
              <a:gd name="connsiteX21" fmla="*/ 6207760 w 10302240"/>
              <a:gd name="connsiteY21" fmla="*/ 152400 h 3830320"/>
              <a:gd name="connsiteX22" fmla="*/ 6309360 w 10302240"/>
              <a:gd name="connsiteY22" fmla="*/ 0 h 3830320"/>
              <a:gd name="connsiteX23" fmla="*/ 6370320 w 10302240"/>
              <a:gd name="connsiteY23" fmla="*/ 609600 h 3830320"/>
              <a:gd name="connsiteX24" fmla="*/ 6451600 w 10302240"/>
              <a:gd name="connsiteY24" fmla="*/ 650240 h 3830320"/>
              <a:gd name="connsiteX25" fmla="*/ 6471920 w 10302240"/>
              <a:gd name="connsiteY25" fmla="*/ 1341120 h 3830320"/>
              <a:gd name="connsiteX26" fmla="*/ 6624320 w 10302240"/>
              <a:gd name="connsiteY26" fmla="*/ 1615440 h 3830320"/>
              <a:gd name="connsiteX27" fmla="*/ 6776720 w 10302240"/>
              <a:gd name="connsiteY27" fmla="*/ 2092960 h 3830320"/>
              <a:gd name="connsiteX28" fmla="*/ 6878320 w 10302240"/>
              <a:gd name="connsiteY28" fmla="*/ 2204720 h 3830320"/>
              <a:gd name="connsiteX29" fmla="*/ 6949440 w 10302240"/>
              <a:gd name="connsiteY29" fmla="*/ 2397760 h 3830320"/>
              <a:gd name="connsiteX30" fmla="*/ 7040880 w 10302240"/>
              <a:gd name="connsiteY30" fmla="*/ 2428240 h 3830320"/>
              <a:gd name="connsiteX31" fmla="*/ 7193280 w 10302240"/>
              <a:gd name="connsiteY31" fmla="*/ 2600960 h 3830320"/>
              <a:gd name="connsiteX32" fmla="*/ 7264400 w 10302240"/>
              <a:gd name="connsiteY32" fmla="*/ 2743200 h 3830320"/>
              <a:gd name="connsiteX33" fmla="*/ 7345680 w 10302240"/>
              <a:gd name="connsiteY33" fmla="*/ 2489200 h 3830320"/>
              <a:gd name="connsiteX34" fmla="*/ 7457440 w 10302240"/>
              <a:gd name="connsiteY34" fmla="*/ 2743200 h 3830320"/>
              <a:gd name="connsiteX35" fmla="*/ 7528560 w 10302240"/>
              <a:gd name="connsiteY35" fmla="*/ 2804160 h 3830320"/>
              <a:gd name="connsiteX36" fmla="*/ 7569200 w 10302240"/>
              <a:gd name="connsiteY36" fmla="*/ 2804160 h 3830320"/>
              <a:gd name="connsiteX37" fmla="*/ 7731760 w 10302240"/>
              <a:gd name="connsiteY37" fmla="*/ 2865120 h 3830320"/>
              <a:gd name="connsiteX38" fmla="*/ 7823200 w 10302240"/>
              <a:gd name="connsiteY38" fmla="*/ 2915920 h 3830320"/>
              <a:gd name="connsiteX39" fmla="*/ 7934960 w 10302240"/>
              <a:gd name="connsiteY39" fmla="*/ 2804160 h 3830320"/>
              <a:gd name="connsiteX40" fmla="*/ 8016240 w 10302240"/>
              <a:gd name="connsiteY40" fmla="*/ 2946400 h 3830320"/>
              <a:gd name="connsiteX41" fmla="*/ 8056880 w 10302240"/>
              <a:gd name="connsiteY41" fmla="*/ 3108960 h 3830320"/>
              <a:gd name="connsiteX42" fmla="*/ 8158480 w 10302240"/>
              <a:gd name="connsiteY42" fmla="*/ 3139440 h 3830320"/>
              <a:gd name="connsiteX43" fmla="*/ 8239760 w 10302240"/>
              <a:gd name="connsiteY43" fmla="*/ 3210560 h 3830320"/>
              <a:gd name="connsiteX44" fmla="*/ 8310880 w 10302240"/>
              <a:gd name="connsiteY44" fmla="*/ 3261360 h 3830320"/>
              <a:gd name="connsiteX45" fmla="*/ 8371840 w 10302240"/>
              <a:gd name="connsiteY45" fmla="*/ 3352800 h 3830320"/>
              <a:gd name="connsiteX46" fmla="*/ 8412480 w 10302240"/>
              <a:gd name="connsiteY46" fmla="*/ 3261360 h 3830320"/>
              <a:gd name="connsiteX47" fmla="*/ 8442960 w 10302240"/>
              <a:gd name="connsiteY47" fmla="*/ 3281680 h 3830320"/>
              <a:gd name="connsiteX48" fmla="*/ 8514080 w 10302240"/>
              <a:gd name="connsiteY48" fmla="*/ 3068320 h 3830320"/>
              <a:gd name="connsiteX49" fmla="*/ 8707120 w 10302240"/>
              <a:gd name="connsiteY49" fmla="*/ 3434080 h 3830320"/>
              <a:gd name="connsiteX50" fmla="*/ 8808720 w 10302240"/>
              <a:gd name="connsiteY50" fmla="*/ 3413760 h 3830320"/>
              <a:gd name="connsiteX51" fmla="*/ 8879840 w 10302240"/>
              <a:gd name="connsiteY51" fmla="*/ 3495040 h 3830320"/>
              <a:gd name="connsiteX52" fmla="*/ 8981440 w 10302240"/>
              <a:gd name="connsiteY52" fmla="*/ 3393440 h 3830320"/>
              <a:gd name="connsiteX53" fmla="*/ 9072880 w 10302240"/>
              <a:gd name="connsiteY53" fmla="*/ 3505200 h 3830320"/>
              <a:gd name="connsiteX54" fmla="*/ 9225280 w 10302240"/>
              <a:gd name="connsiteY54" fmla="*/ 3474720 h 3830320"/>
              <a:gd name="connsiteX55" fmla="*/ 9296400 w 10302240"/>
              <a:gd name="connsiteY55" fmla="*/ 3616960 h 3830320"/>
              <a:gd name="connsiteX56" fmla="*/ 9377680 w 10302240"/>
              <a:gd name="connsiteY56" fmla="*/ 3495040 h 3830320"/>
              <a:gd name="connsiteX57" fmla="*/ 9519920 w 10302240"/>
              <a:gd name="connsiteY57" fmla="*/ 3606800 h 3830320"/>
              <a:gd name="connsiteX58" fmla="*/ 9570720 w 10302240"/>
              <a:gd name="connsiteY58" fmla="*/ 3718560 h 3830320"/>
              <a:gd name="connsiteX59" fmla="*/ 9652000 w 10302240"/>
              <a:gd name="connsiteY59" fmla="*/ 3606800 h 3830320"/>
              <a:gd name="connsiteX60" fmla="*/ 9794240 w 10302240"/>
              <a:gd name="connsiteY60" fmla="*/ 3738880 h 3830320"/>
              <a:gd name="connsiteX61" fmla="*/ 9875520 w 10302240"/>
              <a:gd name="connsiteY61" fmla="*/ 3637280 h 3830320"/>
              <a:gd name="connsiteX62" fmla="*/ 10068560 w 10302240"/>
              <a:gd name="connsiteY62" fmla="*/ 3728720 h 3830320"/>
              <a:gd name="connsiteX63" fmla="*/ 10170160 w 10302240"/>
              <a:gd name="connsiteY63" fmla="*/ 3830320 h 3830320"/>
              <a:gd name="connsiteX64" fmla="*/ 10302240 w 10302240"/>
              <a:gd name="connsiteY64" fmla="*/ 3779520 h 3830320"/>
              <a:gd name="connsiteX65" fmla="*/ 10302240 w 10302240"/>
              <a:gd name="connsiteY65" fmla="*/ 3779520 h 3830320"/>
              <a:gd name="connsiteX0" fmla="*/ 0 w 10302240"/>
              <a:gd name="connsiteY0" fmla="*/ 2733040 h 3830320"/>
              <a:gd name="connsiteX1" fmla="*/ 111760 w 10302240"/>
              <a:gd name="connsiteY1" fmla="*/ 3088640 h 3830320"/>
              <a:gd name="connsiteX2" fmla="*/ 4815840 w 10302240"/>
              <a:gd name="connsiteY2" fmla="*/ 1706880 h 3830320"/>
              <a:gd name="connsiteX3" fmla="*/ 5039360 w 10302240"/>
              <a:gd name="connsiteY3" fmla="*/ 1859280 h 3830320"/>
              <a:gd name="connsiteX4" fmla="*/ 5140960 w 10302240"/>
              <a:gd name="connsiteY4" fmla="*/ 1910080 h 3830320"/>
              <a:gd name="connsiteX5" fmla="*/ 5191760 w 10302240"/>
              <a:gd name="connsiteY5" fmla="*/ 2082800 h 3830320"/>
              <a:gd name="connsiteX6" fmla="*/ 5283200 w 10302240"/>
              <a:gd name="connsiteY6" fmla="*/ 2082800 h 3830320"/>
              <a:gd name="connsiteX7" fmla="*/ 5354320 w 10302240"/>
              <a:gd name="connsiteY7" fmla="*/ 1971040 h 3830320"/>
              <a:gd name="connsiteX8" fmla="*/ 5435600 w 10302240"/>
              <a:gd name="connsiteY8" fmla="*/ 2042160 h 3830320"/>
              <a:gd name="connsiteX9" fmla="*/ 5476240 w 10302240"/>
              <a:gd name="connsiteY9" fmla="*/ 2001520 h 3830320"/>
              <a:gd name="connsiteX10" fmla="*/ 5598160 w 10302240"/>
              <a:gd name="connsiteY10" fmla="*/ 1219200 h 3830320"/>
              <a:gd name="connsiteX11" fmla="*/ 5679440 w 10302240"/>
              <a:gd name="connsiteY11" fmla="*/ 1148080 h 3830320"/>
              <a:gd name="connsiteX12" fmla="*/ 5740400 w 10302240"/>
              <a:gd name="connsiteY12" fmla="*/ 1259840 h 3830320"/>
              <a:gd name="connsiteX13" fmla="*/ 5770880 w 10302240"/>
              <a:gd name="connsiteY13" fmla="*/ 1767840 h 3830320"/>
              <a:gd name="connsiteX14" fmla="*/ 5821680 w 10302240"/>
              <a:gd name="connsiteY14" fmla="*/ 1899920 h 3830320"/>
              <a:gd name="connsiteX15" fmla="*/ 5902960 w 10302240"/>
              <a:gd name="connsiteY15" fmla="*/ 1981200 h 3830320"/>
              <a:gd name="connsiteX16" fmla="*/ 5963920 w 10302240"/>
              <a:gd name="connsiteY16" fmla="*/ 2468880 h 3830320"/>
              <a:gd name="connsiteX17" fmla="*/ 6055360 w 10302240"/>
              <a:gd name="connsiteY17" fmla="*/ 680720 h 3830320"/>
              <a:gd name="connsiteX18" fmla="*/ 6136640 w 10302240"/>
              <a:gd name="connsiteY18" fmla="*/ 436880 h 3830320"/>
              <a:gd name="connsiteX19" fmla="*/ 6197600 w 10302240"/>
              <a:gd name="connsiteY19" fmla="*/ 335280 h 3830320"/>
              <a:gd name="connsiteX20" fmla="*/ 6207760 w 10302240"/>
              <a:gd name="connsiteY20" fmla="*/ 152400 h 3830320"/>
              <a:gd name="connsiteX21" fmla="*/ 6309360 w 10302240"/>
              <a:gd name="connsiteY21" fmla="*/ 0 h 3830320"/>
              <a:gd name="connsiteX22" fmla="*/ 6370320 w 10302240"/>
              <a:gd name="connsiteY22" fmla="*/ 609600 h 3830320"/>
              <a:gd name="connsiteX23" fmla="*/ 6451600 w 10302240"/>
              <a:gd name="connsiteY23" fmla="*/ 650240 h 3830320"/>
              <a:gd name="connsiteX24" fmla="*/ 6471920 w 10302240"/>
              <a:gd name="connsiteY24" fmla="*/ 1341120 h 3830320"/>
              <a:gd name="connsiteX25" fmla="*/ 6624320 w 10302240"/>
              <a:gd name="connsiteY25" fmla="*/ 1615440 h 3830320"/>
              <a:gd name="connsiteX26" fmla="*/ 6776720 w 10302240"/>
              <a:gd name="connsiteY26" fmla="*/ 2092960 h 3830320"/>
              <a:gd name="connsiteX27" fmla="*/ 6878320 w 10302240"/>
              <a:gd name="connsiteY27" fmla="*/ 2204720 h 3830320"/>
              <a:gd name="connsiteX28" fmla="*/ 6949440 w 10302240"/>
              <a:gd name="connsiteY28" fmla="*/ 2397760 h 3830320"/>
              <a:gd name="connsiteX29" fmla="*/ 7040880 w 10302240"/>
              <a:gd name="connsiteY29" fmla="*/ 2428240 h 3830320"/>
              <a:gd name="connsiteX30" fmla="*/ 7193280 w 10302240"/>
              <a:gd name="connsiteY30" fmla="*/ 2600960 h 3830320"/>
              <a:gd name="connsiteX31" fmla="*/ 7264400 w 10302240"/>
              <a:gd name="connsiteY31" fmla="*/ 2743200 h 3830320"/>
              <a:gd name="connsiteX32" fmla="*/ 7345680 w 10302240"/>
              <a:gd name="connsiteY32" fmla="*/ 2489200 h 3830320"/>
              <a:gd name="connsiteX33" fmla="*/ 7457440 w 10302240"/>
              <a:gd name="connsiteY33" fmla="*/ 2743200 h 3830320"/>
              <a:gd name="connsiteX34" fmla="*/ 7528560 w 10302240"/>
              <a:gd name="connsiteY34" fmla="*/ 2804160 h 3830320"/>
              <a:gd name="connsiteX35" fmla="*/ 7569200 w 10302240"/>
              <a:gd name="connsiteY35" fmla="*/ 2804160 h 3830320"/>
              <a:gd name="connsiteX36" fmla="*/ 7731760 w 10302240"/>
              <a:gd name="connsiteY36" fmla="*/ 2865120 h 3830320"/>
              <a:gd name="connsiteX37" fmla="*/ 7823200 w 10302240"/>
              <a:gd name="connsiteY37" fmla="*/ 2915920 h 3830320"/>
              <a:gd name="connsiteX38" fmla="*/ 7934960 w 10302240"/>
              <a:gd name="connsiteY38" fmla="*/ 2804160 h 3830320"/>
              <a:gd name="connsiteX39" fmla="*/ 8016240 w 10302240"/>
              <a:gd name="connsiteY39" fmla="*/ 2946400 h 3830320"/>
              <a:gd name="connsiteX40" fmla="*/ 8056880 w 10302240"/>
              <a:gd name="connsiteY40" fmla="*/ 3108960 h 3830320"/>
              <a:gd name="connsiteX41" fmla="*/ 8158480 w 10302240"/>
              <a:gd name="connsiteY41" fmla="*/ 3139440 h 3830320"/>
              <a:gd name="connsiteX42" fmla="*/ 8239760 w 10302240"/>
              <a:gd name="connsiteY42" fmla="*/ 3210560 h 3830320"/>
              <a:gd name="connsiteX43" fmla="*/ 8310880 w 10302240"/>
              <a:gd name="connsiteY43" fmla="*/ 3261360 h 3830320"/>
              <a:gd name="connsiteX44" fmla="*/ 8371840 w 10302240"/>
              <a:gd name="connsiteY44" fmla="*/ 3352800 h 3830320"/>
              <a:gd name="connsiteX45" fmla="*/ 8412480 w 10302240"/>
              <a:gd name="connsiteY45" fmla="*/ 3261360 h 3830320"/>
              <a:gd name="connsiteX46" fmla="*/ 8442960 w 10302240"/>
              <a:gd name="connsiteY46" fmla="*/ 3281680 h 3830320"/>
              <a:gd name="connsiteX47" fmla="*/ 8514080 w 10302240"/>
              <a:gd name="connsiteY47" fmla="*/ 3068320 h 3830320"/>
              <a:gd name="connsiteX48" fmla="*/ 8707120 w 10302240"/>
              <a:gd name="connsiteY48" fmla="*/ 3434080 h 3830320"/>
              <a:gd name="connsiteX49" fmla="*/ 8808720 w 10302240"/>
              <a:gd name="connsiteY49" fmla="*/ 3413760 h 3830320"/>
              <a:gd name="connsiteX50" fmla="*/ 8879840 w 10302240"/>
              <a:gd name="connsiteY50" fmla="*/ 3495040 h 3830320"/>
              <a:gd name="connsiteX51" fmla="*/ 8981440 w 10302240"/>
              <a:gd name="connsiteY51" fmla="*/ 3393440 h 3830320"/>
              <a:gd name="connsiteX52" fmla="*/ 9072880 w 10302240"/>
              <a:gd name="connsiteY52" fmla="*/ 3505200 h 3830320"/>
              <a:gd name="connsiteX53" fmla="*/ 9225280 w 10302240"/>
              <a:gd name="connsiteY53" fmla="*/ 3474720 h 3830320"/>
              <a:gd name="connsiteX54" fmla="*/ 9296400 w 10302240"/>
              <a:gd name="connsiteY54" fmla="*/ 3616960 h 3830320"/>
              <a:gd name="connsiteX55" fmla="*/ 9377680 w 10302240"/>
              <a:gd name="connsiteY55" fmla="*/ 3495040 h 3830320"/>
              <a:gd name="connsiteX56" fmla="*/ 9519920 w 10302240"/>
              <a:gd name="connsiteY56" fmla="*/ 3606800 h 3830320"/>
              <a:gd name="connsiteX57" fmla="*/ 9570720 w 10302240"/>
              <a:gd name="connsiteY57" fmla="*/ 3718560 h 3830320"/>
              <a:gd name="connsiteX58" fmla="*/ 9652000 w 10302240"/>
              <a:gd name="connsiteY58" fmla="*/ 3606800 h 3830320"/>
              <a:gd name="connsiteX59" fmla="*/ 9794240 w 10302240"/>
              <a:gd name="connsiteY59" fmla="*/ 3738880 h 3830320"/>
              <a:gd name="connsiteX60" fmla="*/ 9875520 w 10302240"/>
              <a:gd name="connsiteY60" fmla="*/ 3637280 h 3830320"/>
              <a:gd name="connsiteX61" fmla="*/ 10068560 w 10302240"/>
              <a:gd name="connsiteY61" fmla="*/ 3728720 h 3830320"/>
              <a:gd name="connsiteX62" fmla="*/ 10170160 w 10302240"/>
              <a:gd name="connsiteY62" fmla="*/ 3830320 h 3830320"/>
              <a:gd name="connsiteX63" fmla="*/ 10302240 w 10302240"/>
              <a:gd name="connsiteY63" fmla="*/ 3779520 h 3830320"/>
              <a:gd name="connsiteX64" fmla="*/ 10302240 w 10302240"/>
              <a:gd name="connsiteY64" fmla="*/ 3779520 h 3830320"/>
              <a:gd name="connsiteX0" fmla="*/ 0 w 10302240"/>
              <a:gd name="connsiteY0" fmla="*/ 2733040 h 3830320"/>
              <a:gd name="connsiteX1" fmla="*/ 111760 w 10302240"/>
              <a:gd name="connsiteY1" fmla="*/ 3088640 h 3830320"/>
              <a:gd name="connsiteX2" fmla="*/ 5039360 w 10302240"/>
              <a:gd name="connsiteY2" fmla="*/ 1859280 h 3830320"/>
              <a:gd name="connsiteX3" fmla="*/ 5140960 w 10302240"/>
              <a:gd name="connsiteY3" fmla="*/ 1910080 h 3830320"/>
              <a:gd name="connsiteX4" fmla="*/ 5191760 w 10302240"/>
              <a:gd name="connsiteY4" fmla="*/ 2082800 h 3830320"/>
              <a:gd name="connsiteX5" fmla="*/ 5283200 w 10302240"/>
              <a:gd name="connsiteY5" fmla="*/ 2082800 h 3830320"/>
              <a:gd name="connsiteX6" fmla="*/ 5354320 w 10302240"/>
              <a:gd name="connsiteY6" fmla="*/ 1971040 h 3830320"/>
              <a:gd name="connsiteX7" fmla="*/ 5435600 w 10302240"/>
              <a:gd name="connsiteY7" fmla="*/ 2042160 h 3830320"/>
              <a:gd name="connsiteX8" fmla="*/ 5476240 w 10302240"/>
              <a:gd name="connsiteY8" fmla="*/ 2001520 h 3830320"/>
              <a:gd name="connsiteX9" fmla="*/ 5598160 w 10302240"/>
              <a:gd name="connsiteY9" fmla="*/ 1219200 h 3830320"/>
              <a:gd name="connsiteX10" fmla="*/ 5679440 w 10302240"/>
              <a:gd name="connsiteY10" fmla="*/ 1148080 h 3830320"/>
              <a:gd name="connsiteX11" fmla="*/ 5740400 w 10302240"/>
              <a:gd name="connsiteY11" fmla="*/ 1259840 h 3830320"/>
              <a:gd name="connsiteX12" fmla="*/ 5770880 w 10302240"/>
              <a:gd name="connsiteY12" fmla="*/ 1767840 h 3830320"/>
              <a:gd name="connsiteX13" fmla="*/ 5821680 w 10302240"/>
              <a:gd name="connsiteY13" fmla="*/ 1899920 h 3830320"/>
              <a:gd name="connsiteX14" fmla="*/ 5902960 w 10302240"/>
              <a:gd name="connsiteY14" fmla="*/ 1981200 h 3830320"/>
              <a:gd name="connsiteX15" fmla="*/ 5963920 w 10302240"/>
              <a:gd name="connsiteY15" fmla="*/ 2468880 h 3830320"/>
              <a:gd name="connsiteX16" fmla="*/ 6055360 w 10302240"/>
              <a:gd name="connsiteY16" fmla="*/ 680720 h 3830320"/>
              <a:gd name="connsiteX17" fmla="*/ 6136640 w 10302240"/>
              <a:gd name="connsiteY17" fmla="*/ 436880 h 3830320"/>
              <a:gd name="connsiteX18" fmla="*/ 6197600 w 10302240"/>
              <a:gd name="connsiteY18" fmla="*/ 335280 h 3830320"/>
              <a:gd name="connsiteX19" fmla="*/ 6207760 w 10302240"/>
              <a:gd name="connsiteY19" fmla="*/ 152400 h 3830320"/>
              <a:gd name="connsiteX20" fmla="*/ 6309360 w 10302240"/>
              <a:gd name="connsiteY20" fmla="*/ 0 h 3830320"/>
              <a:gd name="connsiteX21" fmla="*/ 6370320 w 10302240"/>
              <a:gd name="connsiteY21" fmla="*/ 609600 h 3830320"/>
              <a:gd name="connsiteX22" fmla="*/ 6451600 w 10302240"/>
              <a:gd name="connsiteY22" fmla="*/ 650240 h 3830320"/>
              <a:gd name="connsiteX23" fmla="*/ 6471920 w 10302240"/>
              <a:gd name="connsiteY23" fmla="*/ 1341120 h 3830320"/>
              <a:gd name="connsiteX24" fmla="*/ 6624320 w 10302240"/>
              <a:gd name="connsiteY24" fmla="*/ 1615440 h 3830320"/>
              <a:gd name="connsiteX25" fmla="*/ 6776720 w 10302240"/>
              <a:gd name="connsiteY25" fmla="*/ 2092960 h 3830320"/>
              <a:gd name="connsiteX26" fmla="*/ 6878320 w 10302240"/>
              <a:gd name="connsiteY26" fmla="*/ 2204720 h 3830320"/>
              <a:gd name="connsiteX27" fmla="*/ 6949440 w 10302240"/>
              <a:gd name="connsiteY27" fmla="*/ 2397760 h 3830320"/>
              <a:gd name="connsiteX28" fmla="*/ 7040880 w 10302240"/>
              <a:gd name="connsiteY28" fmla="*/ 2428240 h 3830320"/>
              <a:gd name="connsiteX29" fmla="*/ 7193280 w 10302240"/>
              <a:gd name="connsiteY29" fmla="*/ 2600960 h 3830320"/>
              <a:gd name="connsiteX30" fmla="*/ 7264400 w 10302240"/>
              <a:gd name="connsiteY30" fmla="*/ 2743200 h 3830320"/>
              <a:gd name="connsiteX31" fmla="*/ 7345680 w 10302240"/>
              <a:gd name="connsiteY31" fmla="*/ 2489200 h 3830320"/>
              <a:gd name="connsiteX32" fmla="*/ 7457440 w 10302240"/>
              <a:gd name="connsiteY32" fmla="*/ 2743200 h 3830320"/>
              <a:gd name="connsiteX33" fmla="*/ 7528560 w 10302240"/>
              <a:gd name="connsiteY33" fmla="*/ 2804160 h 3830320"/>
              <a:gd name="connsiteX34" fmla="*/ 7569200 w 10302240"/>
              <a:gd name="connsiteY34" fmla="*/ 2804160 h 3830320"/>
              <a:gd name="connsiteX35" fmla="*/ 7731760 w 10302240"/>
              <a:gd name="connsiteY35" fmla="*/ 2865120 h 3830320"/>
              <a:gd name="connsiteX36" fmla="*/ 7823200 w 10302240"/>
              <a:gd name="connsiteY36" fmla="*/ 2915920 h 3830320"/>
              <a:gd name="connsiteX37" fmla="*/ 7934960 w 10302240"/>
              <a:gd name="connsiteY37" fmla="*/ 2804160 h 3830320"/>
              <a:gd name="connsiteX38" fmla="*/ 8016240 w 10302240"/>
              <a:gd name="connsiteY38" fmla="*/ 2946400 h 3830320"/>
              <a:gd name="connsiteX39" fmla="*/ 8056880 w 10302240"/>
              <a:gd name="connsiteY39" fmla="*/ 3108960 h 3830320"/>
              <a:gd name="connsiteX40" fmla="*/ 8158480 w 10302240"/>
              <a:gd name="connsiteY40" fmla="*/ 3139440 h 3830320"/>
              <a:gd name="connsiteX41" fmla="*/ 8239760 w 10302240"/>
              <a:gd name="connsiteY41" fmla="*/ 3210560 h 3830320"/>
              <a:gd name="connsiteX42" fmla="*/ 8310880 w 10302240"/>
              <a:gd name="connsiteY42" fmla="*/ 3261360 h 3830320"/>
              <a:gd name="connsiteX43" fmla="*/ 8371840 w 10302240"/>
              <a:gd name="connsiteY43" fmla="*/ 3352800 h 3830320"/>
              <a:gd name="connsiteX44" fmla="*/ 8412480 w 10302240"/>
              <a:gd name="connsiteY44" fmla="*/ 3261360 h 3830320"/>
              <a:gd name="connsiteX45" fmla="*/ 8442960 w 10302240"/>
              <a:gd name="connsiteY45" fmla="*/ 3281680 h 3830320"/>
              <a:gd name="connsiteX46" fmla="*/ 8514080 w 10302240"/>
              <a:gd name="connsiteY46" fmla="*/ 3068320 h 3830320"/>
              <a:gd name="connsiteX47" fmla="*/ 8707120 w 10302240"/>
              <a:gd name="connsiteY47" fmla="*/ 3434080 h 3830320"/>
              <a:gd name="connsiteX48" fmla="*/ 8808720 w 10302240"/>
              <a:gd name="connsiteY48" fmla="*/ 3413760 h 3830320"/>
              <a:gd name="connsiteX49" fmla="*/ 8879840 w 10302240"/>
              <a:gd name="connsiteY49" fmla="*/ 3495040 h 3830320"/>
              <a:gd name="connsiteX50" fmla="*/ 8981440 w 10302240"/>
              <a:gd name="connsiteY50" fmla="*/ 3393440 h 3830320"/>
              <a:gd name="connsiteX51" fmla="*/ 9072880 w 10302240"/>
              <a:gd name="connsiteY51" fmla="*/ 3505200 h 3830320"/>
              <a:gd name="connsiteX52" fmla="*/ 9225280 w 10302240"/>
              <a:gd name="connsiteY52" fmla="*/ 3474720 h 3830320"/>
              <a:gd name="connsiteX53" fmla="*/ 9296400 w 10302240"/>
              <a:gd name="connsiteY53" fmla="*/ 3616960 h 3830320"/>
              <a:gd name="connsiteX54" fmla="*/ 9377680 w 10302240"/>
              <a:gd name="connsiteY54" fmla="*/ 3495040 h 3830320"/>
              <a:gd name="connsiteX55" fmla="*/ 9519920 w 10302240"/>
              <a:gd name="connsiteY55" fmla="*/ 3606800 h 3830320"/>
              <a:gd name="connsiteX56" fmla="*/ 9570720 w 10302240"/>
              <a:gd name="connsiteY56" fmla="*/ 3718560 h 3830320"/>
              <a:gd name="connsiteX57" fmla="*/ 9652000 w 10302240"/>
              <a:gd name="connsiteY57" fmla="*/ 3606800 h 3830320"/>
              <a:gd name="connsiteX58" fmla="*/ 9794240 w 10302240"/>
              <a:gd name="connsiteY58" fmla="*/ 3738880 h 3830320"/>
              <a:gd name="connsiteX59" fmla="*/ 9875520 w 10302240"/>
              <a:gd name="connsiteY59" fmla="*/ 3637280 h 3830320"/>
              <a:gd name="connsiteX60" fmla="*/ 10068560 w 10302240"/>
              <a:gd name="connsiteY60" fmla="*/ 3728720 h 3830320"/>
              <a:gd name="connsiteX61" fmla="*/ 10170160 w 10302240"/>
              <a:gd name="connsiteY61" fmla="*/ 3830320 h 3830320"/>
              <a:gd name="connsiteX62" fmla="*/ 10302240 w 10302240"/>
              <a:gd name="connsiteY62" fmla="*/ 3779520 h 3830320"/>
              <a:gd name="connsiteX63" fmla="*/ 10302240 w 10302240"/>
              <a:gd name="connsiteY63" fmla="*/ 3779520 h 3830320"/>
              <a:gd name="connsiteX0" fmla="*/ 0 w 10302240"/>
              <a:gd name="connsiteY0" fmla="*/ 2733040 h 3830320"/>
              <a:gd name="connsiteX1" fmla="*/ 111760 w 10302240"/>
              <a:gd name="connsiteY1" fmla="*/ 3088640 h 3830320"/>
              <a:gd name="connsiteX2" fmla="*/ 5140960 w 10302240"/>
              <a:gd name="connsiteY2" fmla="*/ 1910080 h 3830320"/>
              <a:gd name="connsiteX3" fmla="*/ 5191760 w 10302240"/>
              <a:gd name="connsiteY3" fmla="*/ 2082800 h 3830320"/>
              <a:gd name="connsiteX4" fmla="*/ 5283200 w 10302240"/>
              <a:gd name="connsiteY4" fmla="*/ 2082800 h 3830320"/>
              <a:gd name="connsiteX5" fmla="*/ 5354320 w 10302240"/>
              <a:gd name="connsiteY5" fmla="*/ 1971040 h 3830320"/>
              <a:gd name="connsiteX6" fmla="*/ 5435600 w 10302240"/>
              <a:gd name="connsiteY6" fmla="*/ 2042160 h 3830320"/>
              <a:gd name="connsiteX7" fmla="*/ 5476240 w 10302240"/>
              <a:gd name="connsiteY7" fmla="*/ 2001520 h 3830320"/>
              <a:gd name="connsiteX8" fmla="*/ 5598160 w 10302240"/>
              <a:gd name="connsiteY8" fmla="*/ 1219200 h 3830320"/>
              <a:gd name="connsiteX9" fmla="*/ 5679440 w 10302240"/>
              <a:gd name="connsiteY9" fmla="*/ 1148080 h 3830320"/>
              <a:gd name="connsiteX10" fmla="*/ 5740400 w 10302240"/>
              <a:gd name="connsiteY10" fmla="*/ 1259840 h 3830320"/>
              <a:gd name="connsiteX11" fmla="*/ 5770880 w 10302240"/>
              <a:gd name="connsiteY11" fmla="*/ 1767840 h 3830320"/>
              <a:gd name="connsiteX12" fmla="*/ 5821680 w 10302240"/>
              <a:gd name="connsiteY12" fmla="*/ 1899920 h 3830320"/>
              <a:gd name="connsiteX13" fmla="*/ 5902960 w 10302240"/>
              <a:gd name="connsiteY13" fmla="*/ 1981200 h 3830320"/>
              <a:gd name="connsiteX14" fmla="*/ 5963920 w 10302240"/>
              <a:gd name="connsiteY14" fmla="*/ 2468880 h 3830320"/>
              <a:gd name="connsiteX15" fmla="*/ 6055360 w 10302240"/>
              <a:gd name="connsiteY15" fmla="*/ 680720 h 3830320"/>
              <a:gd name="connsiteX16" fmla="*/ 6136640 w 10302240"/>
              <a:gd name="connsiteY16" fmla="*/ 436880 h 3830320"/>
              <a:gd name="connsiteX17" fmla="*/ 6197600 w 10302240"/>
              <a:gd name="connsiteY17" fmla="*/ 335280 h 3830320"/>
              <a:gd name="connsiteX18" fmla="*/ 6207760 w 10302240"/>
              <a:gd name="connsiteY18" fmla="*/ 152400 h 3830320"/>
              <a:gd name="connsiteX19" fmla="*/ 6309360 w 10302240"/>
              <a:gd name="connsiteY19" fmla="*/ 0 h 3830320"/>
              <a:gd name="connsiteX20" fmla="*/ 6370320 w 10302240"/>
              <a:gd name="connsiteY20" fmla="*/ 609600 h 3830320"/>
              <a:gd name="connsiteX21" fmla="*/ 6451600 w 10302240"/>
              <a:gd name="connsiteY21" fmla="*/ 650240 h 3830320"/>
              <a:gd name="connsiteX22" fmla="*/ 6471920 w 10302240"/>
              <a:gd name="connsiteY22" fmla="*/ 1341120 h 3830320"/>
              <a:gd name="connsiteX23" fmla="*/ 6624320 w 10302240"/>
              <a:gd name="connsiteY23" fmla="*/ 1615440 h 3830320"/>
              <a:gd name="connsiteX24" fmla="*/ 6776720 w 10302240"/>
              <a:gd name="connsiteY24" fmla="*/ 2092960 h 3830320"/>
              <a:gd name="connsiteX25" fmla="*/ 6878320 w 10302240"/>
              <a:gd name="connsiteY25" fmla="*/ 2204720 h 3830320"/>
              <a:gd name="connsiteX26" fmla="*/ 6949440 w 10302240"/>
              <a:gd name="connsiteY26" fmla="*/ 2397760 h 3830320"/>
              <a:gd name="connsiteX27" fmla="*/ 7040880 w 10302240"/>
              <a:gd name="connsiteY27" fmla="*/ 2428240 h 3830320"/>
              <a:gd name="connsiteX28" fmla="*/ 7193280 w 10302240"/>
              <a:gd name="connsiteY28" fmla="*/ 2600960 h 3830320"/>
              <a:gd name="connsiteX29" fmla="*/ 7264400 w 10302240"/>
              <a:gd name="connsiteY29" fmla="*/ 2743200 h 3830320"/>
              <a:gd name="connsiteX30" fmla="*/ 7345680 w 10302240"/>
              <a:gd name="connsiteY30" fmla="*/ 2489200 h 3830320"/>
              <a:gd name="connsiteX31" fmla="*/ 7457440 w 10302240"/>
              <a:gd name="connsiteY31" fmla="*/ 2743200 h 3830320"/>
              <a:gd name="connsiteX32" fmla="*/ 7528560 w 10302240"/>
              <a:gd name="connsiteY32" fmla="*/ 2804160 h 3830320"/>
              <a:gd name="connsiteX33" fmla="*/ 7569200 w 10302240"/>
              <a:gd name="connsiteY33" fmla="*/ 2804160 h 3830320"/>
              <a:gd name="connsiteX34" fmla="*/ 7731760 w 10302240"/>
              <a:gd name="connsiteY34" fmla="*/ 2865120 h 3830320"/>
              <a:gd name="connsiteX35" fmla="*/ 7823200 w 10302240"/>
              <a:gd name="connsiteY35" fmla="*/ 2915920 h 3830320"/>
              <a:gd name="connsiteX36" fmla="*/ 7934960 w 10302240"/>
              <a:gd name="connsiteY36" fmla="*/ 2804160 h 3830320"/>
              <a:gd name="connsiteX37" fmla="*/ 8016240 w 10302240"/>
              <a:gd name="connsiteY37" fmla="*/ 2946400 h 3830320"/>
              <a:gd name="connsiteX38" fmla="*/ 8056880 w 10302240"/>
              <a:gd name="connsiteY38" fmla="*/ 3108960 h 3830320"/>
              <a:gd name="connsiteX39" fmla="*/ 8158480 w 10302240"/>
              <a:gd name="connsiteY39" fmla="*/ 3139440 h 3830320"/>
              <a:gd name="connsiteX40" fmla="*/ 8239760 w 10302240"/>
              <a:gd name="connsiteY40" fmla="*/ 3210560 h 3830320"/>
              <a:gd name="connsiteX41" fmla="*/ 8310880 w 10302240"/>
              <a:gd name="connsiteY41" fmla="*/ 3261360 h 3830320"/>
              <a:gd name="connsiteX42" fmla="*/ 8371840 w 10302240"/>
              <a:gd name="connsiteY42" fmla="*/ 3352800 h 3830320"/>
              <a:gd name="connsiteX43" fmla="*/ 8412480 w 10302240"/>
              <a:gd name="connsiteY43" fmla="*/ 3261360 h 3830320"/>
              <a:gd name="connsiteX44" fmla="*/ 8442960 w 10302240"/>
              <a:gd name="connsiteY44" fmla="*/ 3281680 h 3830320"/>
              <a:gd name="connsiteX45" fmla="*/ 8514080 w 10302240"/>
              <a:gd name="connsiteY45" fmla="*/ 3068320 h 3830320"/>
              <a:gd name="connsiteX46" fmla="*/ 8707120 w 10302240"/>
              <a:gd name="connsiteY46" fmla="*/ 3434080 h 3830320"/>
              <a:gd name="connsiteX47" fmla="*/ 8808720 w 10302240"/>
              <a:gd name="connsiteY47" fmla="*/ 3413760 h 3830320"/>
              <a:gd name="connsiteX48" fmla="*/ 8879840 w 10302240"/>
              <a:gd name="connsiteY48" fmla="*/ 3495040 h 3830320"/>
              <a:gd name="connsiteX49" fmla="*/ 8981440 w 10302240"/>
              <a:gd name="connsiteY49" fmla="*/ 3393440 h 3830320"/>
              <a:gd name="connsiteX50" fmla="*/ 9072880 w 10302240"/>
              <a:gd name="connsiteY50" fmla="*/ 3505200 h 3830320"/>
              <a:gd name="connsiteX51" fmla="*/ 9225280 w 10302240"/>
              <a:gd name="connsiteY51" fmla="*/ 3474720 h 3830320"/>
              <a:gd name="connsiteX52" fmla="*/ 9296400 w 10302240"/>
              <a:gd name="connsiteY52" fmla="*/ 3616960 h 3830320"/>
              <a:gd name="connsiteX53" fmla="*/ 9377680 w 10302240"/>
              <a:gd name="connsiteY53" fmla="*/ 3495040 h 3830320"/>
              <a:gd name="connsiteX54" fmla="*/ 9519920 w 10302240"/>
              <a:gd name="connsiteY54" fmla="*/ 3606800 h 3830320"/>
              <a:gd name="connsiteX55" fmla="*/ 9570720 w 10302240"/>
              <a:gd name="connsiteY55" fmla="*/ 3718560 h 3830320"/>
              <a:gd name="connsiteX56" fmla="*/ 9652000 w 10302240"/>
              <a:gd name="connsiteY56" fmla="*/ 3606800 h 3830320"/>
              <a:gd name="connsiteX57" fmla="*/ 9794240 w 10302240"/>
              <a:gd name="connsiteY57" fmla="*/ 3738880 h 3830320"/>
              <a:gd name="connsiteX58" fmla="*/ 9875520 w 10302240"/>
              <a:gd name="connsiteY58" fmla="*/ 3637280 h 3830320"/>
              <a:gd name="connsiteX59" fmla="*/ 10068560 w 10302240"/>
              <a:gd name="connsiteY59" fmla="*/ 3728720 h 3830320"/>
              <a:gd name="connsiteX60" fmla="*/ 10170160 w 10302240"/>
              <a:gd name="connsiteY60" fmla="*/ 3830320 h 3830320"/>
              <a:gd name="connsiteX61" fmla="*/ 10302240 w 10302240"/>
              <a:gd name="connsiteY61" fmla="*/ 3779520 h 3830320"/>
              <a:gd name="connsiteX62" fmla="*/ 10302240 w 10302240"/>
              <a:gd name="connsiteY62" fmla="*/ 3779520 h 3830320"/>
              <a:gd name="connsiteX0" fmla="*/ 0 w 10302240"/>
              <a:gd name="connsiteY0" fmla="*/ 2733040 h 3830320"/>
              <a:gd name="connsiteX1" fmla="*/ 111760 w 10302240"/>
              <a:gd name="connsiteY1" fmla="*/ 3088640 h 3830320"/>
              <a:gd name="connsiteX2" fmla="*/ 5191760 w 10302240"/>
              <a:gd name="connsiteY2" fmla="*/ 2082800 h 3830320"/>
              <a:gd name="connsiteX3" fmla="*/ 5283200 w 10302240"/>
              <a:gd name="connsiteY3" fmla="*/ 2082800 h 3830320"/>
              <a:gd name="connsiteX4" fmla="*/ 5354320 w 10302240"/>
              <a:gd name="connsiteY4" fmla="*/ 1971040 h 3830320"/>
              <a:gd name="connsiteX5" fmla="*/ 5435600 w 10302240"/>
              <a:gd name="connsiteY5" fmla="*/ 2042160 h 3830320"/>
              <a:gd name="connsiteX6" fmla="*/ 5476240 w 10302240"/>
              <a:gd name="connsiteY6" fmla="*/ 2001520 h 3830320"/>
              <a:gd name="connsiteX7" fmla="*/ 5598160 w 10302240"/>
              <a:gd name="connsiteY7" fmla="*/ 1219200 h 3830320"/>
              <a:gd name="connsiteX8" fmla="*/ 5679440 w 10302240"/>
              <a:gd name="connsiteY8" fmla="*/ 1148080 h 3830320"/>
              <a:gd name="connsiteX9" fmla="*/ 5740400 w 10302240"/>
              <a:gd name="connsiteY9" fmla="*/ 1259840 h 3830320"/>
              <a:gd name="connsiteX10" fmla="*/ 5770880 w 10302240"/>
              <a:gd name="connsiteY10" fmla="*/ 1767840 h 3830320"/>
              <a:gd name="connsiteX11" fmla="*/ 5821680 w 10302240"/>
              <a:gd name="connsiteY11" fmla="*/ 1899920 h 3830320"/>
              <a:gd name="connsiteX12" fmla="*/ 5902960 w 10302240"/>
              <a:gd name="connsiteY12" fmla="*/ 1981200 h 3830320"/>
              <a:gd name="connsiteX13" fmla="*/ 5963920 w 10302240"/>
              <a:gd name="connsiteY13" fmla="*/ 2468880 h 3830320"/>
              <a:gd name="connsiteX14" fmla="*/ 6055360 w 10302240"/>
              <a:gd name="connsiteY14" fmla="*/ 680720 h 3830320"/>
              <a:gd name="connsiteX15" fmla="*/ 6136640 w 10302240"/>
              <a:gd name="connsiteY15" fmla="*/ 436880 h 3830320"/>
              <a:gd name="connsiteX16" fmla="*/ 6197600 w 10302240"/>
              <a:gd name="connsiteY16" fmla="*/ 335280 h 3830320"/>
              <a:gd name="connsiteX17" fmla="*/ 6207760 w 10302240"/>
              <a:gd name="connsiteY17" fmla="*/ 152400 h 3830320"/>
              <a:gd name="connsiteX18" fmla="*/ 6309360 w 10302240"/>
              <a:gd name="connsiteY18" fmla="*/ 0 h 3830320"/>
              <a:gd name="connsiteX19" fmla="*/ 6370320 w 10302240"/>
              <a:gd name="connsiteY19" fmla="*/ 609600 h 3830320"/>
              <a:gd name="connsiteX20" fmla="*/ 6451600 w 10302240"/>
              <a:gd name="connsiteY20" fmla="*/ 650240 h 3830320"/>
              <a:gd name="connsiteX21" fmla="*/ 6471920 w 10302240"/>
              <a:gd name="connsiteY21" fmla="*/ 1341120 h 3830320"/>
              <a:gd name="connsiteX22" fmla="*/ 6624320 w 10302240"/>
              <a:gd name="connsiteY22" fmla="*/ 1615440 h 3830320"/>
              <a:gd name="connsiteX23" fmla="*/ 6776720 w 10302240"/>
              <a:gd name="connsiteY23" fmla="*/ 2092960 h 3830320"/>
              <a:gd name="connsiteX24" fmla="*/ 6878320 w 10302240"/>
              <a:gd name="connsiteY24" fmla="*/ 2204720 h 3830320"/>
              <a:gd name="connsiteX25" fmla="*/ 6949440 w 10302240"/>
              <a:gd name="connsiteY25" fmla="*/ 2397760 h 3830320"/>
              <a:gd name="connsiteX26" fmla="*/ 7040880 w 10302240"/>
              <a:gd name="connsiteY26" fmla="*/ 2428240 h 3830320"/>
              <a:gd name="connsiteX27" fmla="*/ 7193280 w 10302240"/>
              <a:gd name="connsiteY27" fmla="*/ 2600960 h 3830320"/>
              <a:gd name="connsiteX28" fmla="*/ 7264400 w 10302240"/>
              <a:gd name="connsiteY28" fmla="*/ 2743200 h 3830320"/>
              <a:gd name="connsiteX29" fmla="*/ 7345680 w 10302240"/>
              <a:gd name="connsiteY29" fmla="*/ 2489200 h 3830320"/>
              <a:gd name="connsiteX30" fmla="*/ 7457440 w 10302240"/>
              <a:gd name="connsiteY30" fmla="*/ 2743200 h 3830320"/>
              <a:gd name="connsiteX31" fmla="*/ 7528560 w 10302240"/>
              <a:gd name="connsiteY31" fmla="*/ 2804160 h 3830320"/>
              <a:gd name="connsiteX32" fmla="*/ 7569200 w 10302240"/>
              <a:gd name="connsiteY32" fmla="*/ 2804160 h 3830320"/>
              <a:gd name="connsiteX33" fmla="*/ 7731760 w 10302240"/>
              <a:gd name="connsiteY33" fmla="*/ 2865120 h 3830320"/>
              <a:gd name="connsiteX34" fmla="*/ 7823200 w 10302240"/>
              <a:gd name="connsiteY34" fmla="*/ 2915920 h 3830320"/>
              <a:gd name="connsiteX35" fmla="*/ 7934960 w 10302240"/>
              <a:gd name="connsiteY35" fmla="*/ 2804160 h 3830320"/>
              <a:gd name="connsiteX36" fmla="*/ 8016240 w 10302240"/>
              <a:gd name="connsiteY36" fmla="*/ 2946400 h 3830320"/>
              <a:gd name="connsiteX37" fmla="*/ 8056880 w 10302240"/>
              <a:gd name="connsiteY37" fmla="*/ 3108960 h 3830320"/>
              <a:gd name="connsiteX38" fmla="*/ 8158480 w 10302240"/>
              <a:gd name="connsiteY38" fmla="*/ 3139440 h 3830320"/>
              <a:gd name="connsiteX39" fmla="*/ 8239760 w 10302240"/>
              <a:gd name="connsiteY39" fmla="*/ 3210560 h 3830320"/>
              <a:gd name="connsiteX40" fmla="*/ 8310880 w 10302240"/>
              <a:gd name="connsiteY40" fmla="*/ 3261360 h 3830320"/>
              <a:gd name="connsiteX41" fmla="*/ 8371840 w 10302240"/>
              <a:gd name="connsiteY41" fmla="*/ 3352800 h 3830320"/>
              <a:gd name="connsiteX42" fmla="*/ 8412480 w 10302240"/>
              <a:gd name="connsiteY42" fmla="*/ 3261360 h 3830320"/>
              <a:gd name="connsiteX43" fmla="*/ 8442960 w 10302240"/>
              <a:gd name="connsiteY43" fmla="*/ 3281680 h 3830320"/>
              <a:gd name="connsiteX44" fmla="*/ 8514080 w 10302240"/>
              <a:gd name="connsiteY44" fmla="*/ 3068320 h 3830320"/>
              <a:gd name="connsiteX45" fmla="*/ 8707120 w 10302240"/>
              <a:gd name="connsiteY45" fmla="*/ 3434080 h 3830320"/>
              <a:gd name="connsiteX46" fmla="*/ 8808720 w 10302240"/>
              <a:gd name="connsiteY46" fmla="*/ 3413760 h 3830320"/>
              <a:gd name="connsiteX47" fmla="*/ 8879840 w 10302240"/>
              <a:gd name="connsiteY47" fmla="*/ 3495040 h 3830320"/>
              <a:gd name="connsiteX48" fmla="*/ 8981440 w 10302240"/>
              <a:gd name="connsiteY48" fmla="*/ 3393440 h 3830320"/>
              <a:gd name="connsiteX49" fmla="*/ 9072880 w 10302240"/>
              <a:gd name="connsiteY49" fmla="*/ 3505200 h 3830320"/>
              <a:gd name="connsiteX50" fmla="*/ 9225280 w 10302240"/>
              <a:gd name="connsiteY50" fmla="*/ 3474720 h 3830320"/>
              <a:gd name="connsiteX51" fmla="*/ 9296400 w 10302240"/>
              <a:gd name="connsiteY51" fmla="*/ 3616960 h 3830320"/>
              <a:gd name="connsiteX52" fmla="*/ 9377680 w 10302240"/>
              <a:gd name="connsiteY52" fmla="*/ 3495040 h 3830320"/>
              <a:gd name="connsiteX53" fmla="*/ 9519920 w 10302240"/>
              <a:gd name="connsiteY53" fmla="*/ 3606800 h 3830320"/>
              <a:gd name="connsiteX54" fmla="*/ 9570720 w 10302240"/>
              <a:gd name="connsiteY54" fmla="*/ 3718560 h 3830320"/>
              <a:gd name="connsiteX55" fmla="*/ 9652000 w 10302240"/>
              <a:gd name="connsiteY55" fmla="*/ 3606800 h 3830320"/>
              <a:gd name="connsiteX56" fmla="*/ 9794240 w 10302240"/>
              <a:gd name="connsiteY56" fmla="*/ 3738880 h 3830320"/>
              <a:gd name="connsiteX57" fmla="*/ 9875520 w 10302240"/>
              <a:gd name="connsiteY57" fmla="*/ 3637280 h 3830320"/>
              <a:gd name="connsiteX58" fmla="*/ 10068560 w 10302240"/>
              <a:gd name="connsiteY58" fmla="*/ 3728720 h 3830320"/>
              <a:gd name="connsiteX59" fmla="*/ 10170160 w 10302240"/>
              <a:gd name="connsiteY59" fmla="*/ 3830320 h 3830320"/>
              <a:gd name="connsiteX60" fmla="*/ 10302240 w 10302240"/>
              <a:gd name="connsiteY60" fmla="*/ 3779520 h 3830320"/>
              <a:gd name="connsiteX61" fmla="*/ 10302240 w 10302240"/>
              <a:gd name="connsiteY61" fmla="*/ 3779520 h 3830320"/>
              <a:gd name="connsiteX0" fmla="*/ 0 w 10302240"/>
              <a:gd name="connsiteY0" fmla="*/ 2733040 h 3830320"/>
              <a:gd name="connsiteX1" fmla="*/ 111760 w 10302240"/>
              <a:gd name="connsiteY1" fmla="*/ 3088640 h 3830320"/>
              <a:gd name="connsiteX2" fmla="*/ 5283200 w 10302240"/>
              <a:gd name="connsiteY2" fmla="*/ 2082800 h 3830320"/>
              <a:gd name="connsiteX3" fmla="*/ 5354320 w 10302240"/>
              <a:gd name="connsiteY3" fmla="*/ 1971040 h 3830320"/>
              <a:gd name="connsiteX4" fmla="*/ 5435600 w 10302240"/>
              <a:gd name="connsiteY4" fmla="*/ 2042160 h 3830320"/>
              <a:gd name="connsiteX5" fmla="*/ 5476240 w 10302240"/>
              <a:gd name="connsiteY5" fmla="*/ 2001520 h 3830320"/>
              <a:gd name="connsiteX6" fmla="*/ 5598160 w 10302240"/>
              <a:gd name="connsiteY6" fmla="*/ 1219200 h 3830320"/>
              <a:gd name="connsiteX7" fmla="*/ 5679440 w 10302240"/>
              <a:gd name="connsiteY7" fmla="*/ 1148080 h 3830320"/>
              <a:gd name="connsiteX8" fmla="*/ 5740400 w 10302240"/>
              <a:gd name="connsiteY8" fmla="*/ 1259840 h 3830320"/>
              <a:gd name="connsiteX9" fmla="*/ 5770880 w 10302240"/>
              <a:gd name="connsiteY9" fmla="*/ 1767840 h 3830320"/>
              <a:gd name="connsiteX10" fmla="*/ 5821680 w 10302240"/>
              <a:gd name="connsiteY10" fmla="*/ 1899920 h 3830320"/>
              <a:gd name="connsiteX11" fmla="*/ 5902960 w 10302240"/>
              <a:gd name="connsiteY11" fmla="*/ 1981200 h 3830320"/>
              <a:gd name="connsiteX12" fmla="*/ 5963920 w 10302240"/>
              <a:gd name="connsiteY12" fmla="*/ 2468880 h 3830320"/>
              <a:gd name="connsiteX13" fmla="*/ 6055360 w 10302240"/>
              <a:gd name="connsiteY13" fmla="*/ 680720 h 3830320"/>
              <a:gd name="connsiteX14" fmla="*/ 6136640 w 10302240"/>
              <a:gd name="connsiteY14" fmla="*/ 436880 h 3830320"/>
              <a:gd name="connsiteX15" fmla="*/ 6197600 w 10302240"/>
              <a:gd name="connsiteY15" fmla="*/ 335280 h 3830320"/>
              <a:gd name="connsiteX16" fmla="*/ 6207760 w 10302240"/>
              <a:gd name="connsiteY16" fmla="*/ 152400 h 3830320"/>
              <a:gd name="connsiteX17" fmla="*/ 6309360 w 10302240"/>
              <a:gd name="connsiteY17" fmla="*/ 0 h 3830320"/>
              <a:gd name="connsiteX18" fmla="*/ 6370320 w 10302240"/>
              <a:gd name="connsiteY18" fmla="*/ 609600 h 3830320"/>
              <a:gd name="connsiteX19" fmla="*/ 6451600 w 10302240"/>
              <a:gd name="connsiteY19" fmla="*/ 650240 h 3830320"/>
              <a:gd name="connsiteX20" fmla="*/ 6471920 w 10302240"/>
              <a:gd name="connsiteY20" fmla="*/ 1341120 h 3830320"/>
              <a:gd name="connsiteX21" fmla="*/ 6624320 w 10302240"/>
              <a:gd name="connsiteY21" fmla="*/ 1615440 h 3830320"/>
              <a:gd name="connsiteX22" fmla="*/ 6776720 w 10302240"/>
              <a:gd name="connsiteY22" fmla="*/ 2092960 h 3830320"/>
              <a:gd name="connsiteX23" fmla="*/ 6878320 w 10302240"/>
              <a:gd name="connsiteY23" fmla="*/ 2204720 h 3830320"/>
              <a:gd name="connsiteX24" fmla="*/ 6949440 w 10302240"/>
              <a:gd name="connsiteY24" fmla="*/ 2397760 h 3830320"/>
              <a:gd name="connsiteX25" fmla="*/ 7040880 w 10302240"/>
              <a:gd name="connsiteY25" fmla="*/ 2428240 h 3830320"/>
              <a:gd name="connsiteX26" fmla="*/ 7193280 w 10302240"/>
              <a:gd name="connsiteY26" fmla="*/ 2600960 h 3830320"/>
              <a:gd name="connsiteX27" fmla="*/ 7264400 w 10302240"/>
              <a:gd name="connsiteY27" fmla="*/ 2743200 h 3830320"/>
              <a:gd name="connsiteX28" fmla="*/ 7345680 w 10302240"/>
              <a:gd name="connsiteY28" fmla="*/ 2489200 h 3830320"/>
              <a:gd name="connsiteX29" fmla="*/ 7457440 w 10302240"/>
              <a:gd name="connsiteY29" fmla="*/ 2743200 h 3830320"/>
              <a:gd name="connsiteX30" fmla="*/ 7528560 w 10302240"/>
              <a:gd name="connsiteY30" fmla="*/ 2804160 h 3830320"/>
              <a:gd name="connsiteX31" fmla="*/ 7569200 w 10302240"/>
              <a:gd name="connsiteY31" fmla="*/ 2804160 h 3830320"/>
              <a:gd name="connsiteX32" fmla="*/ 7731760 w 10302240"/>
              <a:gd name="connsiteY32" fmla="*/ 2865120 h 3830320"/>
              <a:gd name="connsiteX33" fmla="*/ 7823200 w 10302240"/>
              <a:gd name="connsiteY33" fmla="*/ 2915920 h 3830320"/>
              <a:gd name="connsiteX34" fmla="*/ 7934960 w 10302240"/>
              <a:gd name="connsiteY34" fmla="*/ 2804160 h 3830320"/>
              <a:gd name="connsiteX35" fmla="*/ 8016240 w 10302240"/>
              <a:gd name="connsiteY35" fmla="*/ 2946400 h 3830320"/>
              <a:gd name="connsiteX36" fmla="*/ 8056880 w 10302240"/>
              <a:gd name="connsiteY36" fmla="*/ 3108960 h 3830320"/>
              <a:gd name="connsiteX37" fmla="*/ 8158480 w 10302240"/>
              <a:gd name="connsiteY37" fmla="*/ 3139440 h 3830320"/>
              <a:gd name="connsiteX38" fmla="*/ 8239760 w 10302240"/>
              <a:gd name="connsiteY38" fmla="*/ 3210560 h 3830320"/>
              <a:gd name="connsiteX39" fmla="*/ 8310880 w 10302240"/>
              <a:gd name="connsiteY39" fmla="*/ 3261360 h 3830320"/>
              <a:gd name="connsiteX40" fmla="*/ 8371840 w 10302240"/>
              <a:gd name="connsiteY40" fmla="*/ 3352800 h 3830320"/>
              <a:gd name="connsiteX41" fmla="*/ 8412480 w 10302240"/>
              <a:gd name="connsiteY41" fmla="*/ 3261360 h 3830320"/>
              <a:gd name="connsiteX42" fmla="*/ 8442960 w 10302240"/>
              <a:gd name="connsiteY42" fmla="*/ 3281680 h 3830320"/>
              <a:gd name="connsiteX43" fmla="*/ 8514080 w 10302240"/>
              <a:gd name="connsiteY43" fmla="*/ 3068320 h 3830320"/>
              <a:gd name="connsiteX44" fmla="*/ 8707120 w 10302240"/>
              <a:gd name="connsiteY44" fmla="*/ 3434080 h 3830320"/>
              <a:gd name="connsiteX45" fmla="*/ 8808720 w 10302240"/>
              <a:gd name="connsiteY45" fmla="*/ 3413760 h 3830320"/>
              <a:gd name="connsiteX46" fmla="*/ 8879840 w 10302240"/>
              <a:gd name="connsiteY46" fmla="*/ 3495040 h 3830320"/>
              <a:gd name="connsiteX47" fmla="*/ 8981440 w 10302240"/>
              <a:gd name="connsiteY47" fmla="*/ 3393440 h 3830320"/>
              <a:gd name="connsiteX48" fmla="*/ 9072880 w 10302240"/>
              <a:gd name="connsiteY48" fmla="*/ 3505200 h 3830320"/>
              <a:gd name="connsiteX49" fmla="*/ 9225280 w 10302240"/>
              <a:gd name="connsiteY49" fmla="*/ 3474720 h 3830320"/>
              <a:gd name="connsiteX50" fmla="*/ 9296400 w 10302240"/>
              <a:gd name="connsiteY50" fmla="*/ 3616960 h 3830320"/>
              <a:gd name="connsiteX51" fmla="*/ 9377680 w 10302240"/>
              <a:gd name="connsiteY51" fmla="*/ 3495040 h 3830320"/>
              <a:gd name="connsiteX52" fmla="*/ 9519920 w 10302240"/>
              <a:gd name="connsiteY52" fmla="*/ 3606800 h 3830320"/>
              <a:gd name="connsiteX53" fmla="*/ 9570720 w 10302240"/>
              <a:gd name="connsiteY53" fmla="*/ 3718560 h 3830320"/>
              <a:gd name="connsiteX54" fmla="*/ 9652000 w 10302240"/>
              <a:gd name="connsiteY54" fmla="*/ 3606800 h 3830320"/>
              <a:gd name="connsiteX55" fmla="*/ 9794240 w 10302240"/>
              <a:gd name="connsiteY55" fmla="*/ 3738880 h 3830320"/>
              <a:gd name="connsiteX56" fmla="*/ 9875520 w 10302240"/>
              <a:gd name="connsiteY56" fmla="*/ 3637280 h 3830320"/>
              <a:gd name="connsiteX57" fmla="*/ 10068560 w 10302240"/>
              <a:gd name="connsiteY57" fmla="*/ 3728720 h 3830320"/>
              <a:gd name="connsiteX58" fmla="*/ 10170160 w 10302240"/>
              <a:gd name="connsiteY58" fmla="*/ 3830320 h 3830320"/>
              <a:gd name="connsiteX59" fmla="*/ 10302240 w 10302240"/>
              <a:gd name="connsiteY59" fmla="*/ 3779520 h 3830320"/>
              <a:gd name="connsiteX60" fmla="*/ 10302240 w 10302240"/>
              <a:gd name="connsiteY60" fmla="*/ 3779520 h 3830320"/>
              <a:gd name="connsiteX0" fmla="*/ 0 w 10302240"/>
              <a:gd name="connsiteY0" fmla="*/ 2733040 h 3830320"/>
              <a:gd name="connsiteX1" fmla="*/ 111760 w 10302240"/>
              <a:gd name="connsiteY1" fmla="*/ 3088640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02240"/>
              <a:gd name="connsiteY0" fmla="*/ 2733040 h 3830320"/>
              <a:gd name="connsiteX1" fmla="*/ 142240 w 10302240"/>
              <a:gd name="connsiteY1" fmla="*/ 3088642 h 3830320"/>
              <a:gd name="connsiteX2" fmla="*/ 5354320 w 10302240"/>
              <a:gd name="connsiteY2" fmla="*/ 1971040 h 3830320"/>
              <a:gd name="connsiteX3" fmla="*/ 5435600 w 10302240"/>
              <a:gd name="connsiteY3" fmla="*/ 2042160 h 3830320"/>
              <a:gd name="connsiteX4" fmla="*/ 5476240 w 10302240"/>
              <a:gd name="connsiteY4" fmla="*/ 2001520 h 3830320"/>
              <a:gd name="connsiteX5" fmla="*/ 5598160 w 10302240"/>
              <a:gd name="connsiteY5" fmla="*/ 1219200 h 3830320"/>
              <a:gd name="connsiteX6" fmla="*/ 5679440 w 10302240"/>
              <a:gd name="connsiteY6" fmla="*/ 1148080 h 3830320"/>
              <a:gd name="connsiteX7" fmla="*/ 5740400 w 10302240"/>
              <a:gd name="connsiteY7" fmla="*/ 1259840 h 3830320"/>
              <a:gd name="connsiteX8" fmla="*/ 5770880 w 10302240"/>
              <a:gd name="connsiteY8" fmla="*/ 1767840 h 3830320"/>
              <a:gd name="connsiteX9" fmla="*/ 5821680 w 10302240"/>
              <a:gd name="connsiteY9" fmla="*/ 1899920 h 3830320"/>
              <a:gd name="connsiteX10" fmla="*/ 5902960 w 10302240"/>
              <a:gd name="connsiteY10" fmla="*/ 1981200 h 3830320"/>
              <a:gd name="connsiteX11" fmla="*/ 5963920 w 10302240"/>
              <a:gd name="connsiteY11" fmla="*/ 2468880 h 3830320"/>
              <a:gd name="connsiteX12" fmla="*/ 6055360 w 10302240"/>
              <a:gd name="connsiteY12" fmla="*/ 680720 h 3830320"/>
              <a:gd name="connsiteX13" fmla="*/ 6136640 w 10302240"/>
              <a:gd name="connsiteY13" fmla="*/ 436880 h 3830320"/>
              <a:gd name="connsiteX14" fmla="*/ 6197600 w 10302240"/>
              <a:gd name="connsiteY14" fmla="*/ 335280 h 3830320"/>
              <a:gd name="connsiteX15" fmla="*/ 6207760 w 10302240"/>
              <a:gd name="connsiteY15" fmla="*/ 152400 h 3830320"/>
              <a:gd name="connsiteX16" fmla="*/ 6309360 w 10302240"/>
              <a:gd name="connsiteY16" fmla="*/ 0 h 3830320"/>
              <a:gd name="connsiteX17" fmla="*/ 6370320 w 10302240"/>
              <a:gd name="connsiteY17" fmla="*/ 609600 h 3830320"/>
              <a:gd name="connsiteX18" fmla="*/ 6451600 w 10302240"/>
              <a:gd name="connsiteY18" fmla="*/ 650240 h 3830320"/>
              <a:gd name="connsiteX19" fmla="*/ 6471920 w 10302240"/>
              <a:gd name="connsiteY19" fmla="*/ 1341120 h 3830320"/>
              <a:gd name="connsiteX20" fmla="*/ 6624320 w 10302240"/>
              <a:gd name="connsiteY20" fmla="*/ 1615440 h 3830320"/>
              <a:gd name="connsiteX21" fmla="*/ 6776720 w 10302240"/>
              <a:gd name="connsiteY21" fmla="*/ 2092960 h 3830320"/>
              <a:gd name="connsiteX22" fmla="*/ 6878320 w 10302240"/>
              <a:gd name="connsiteY22" fmla="*/ 2204720 h 3830320"/>
              <a:gd name="connsiteX23" fmla="*/ 6949440 w 10302240"/>
              <a:gd name="connsiteY23" fmla="*/ 2397760 h 3830320"/>
              <a:gd name="connsiteX24" fmla="*/ 7040880 w 10302240"/>
              <a:gd name="connsiteY24" fmla="*/ 2428240 h 3830320"/>
              <a:gd name="connsiteX25" fmla="*/ 7193280 w 10302240"/>
              <a:gd name="connsiteY25" fmla="*/ 2600960 h 3830320"/>
              <a:gd name="connsiteX26" fmla="*/ 7264400 w 10302240"/>
              <a:gd name="connsiteY26" fmla="*/ 2743200 h 3830320"/>
              <a:gd name="connsiteX27" fmla="*/ 7345680 w 10302240"/>
              <a:gd name="connsiteY27" fmla="*/ 2489200 h 3830320"/>
              <a:gd name="connsiteX28" fmla="*/ 7457440 w 10302240"/>
              <a:gd name="connsiteY28" fmla="*/ 2743200 h 3830320"/>
              <a:gd name="connsiteX29" fmla="*/ 7528560 w 10302240"/>
              <a:gd name="connsiteY29" fmla="*/ 2804160 h 3830320"/>
              <a:gd name="connsiteX30" fmla="*/ 7569200 w 10302240"/>
              <a:gd name="connsiteY30" fmla="*/ 2804160 h 3830320"/>
              <a:gd name="connsiteX31" fmla="*/ 7731760 w 10302240"/>
              <a:gd name="connsiteY31" fmla="*/ 2865120 h 3830320"/>
              <a:gd name="connsiteX32" fmla="*/ 7823200 w 10302240"/>
              <a:gd name="connsiteY32" fmla="*/ 2915920 h 3830320"/>
              <a:gd name="connsiteX33" fmla="*/ 7934960 w 10302240"/>
              <a:gd name="connsiteY33" fmla="*/ 2804160 h 3830320"/>
              <a:gd name="connsiteX34" fmla="*/ 8016240 w 10302240"/>
              <a:gd name="connsiteY34" fmla="*/ 2946400 h 3830320"/>
              <a:gd name="connsiteX35" fmla="*/ 8056880 w 10302240"/>
              <a:gd name="connsiteY35" fmla="*/ 3108960 h 3830320"/>
              <a:gd name="connsiteX36" fmla="*/ 8158480 w 10302240"/>
              <a:gd name="connsiteY36" fmla="*/ 3139440 h 3830320"/>
              <a:gd name="connsiteX37" fmla="*/ 8239760 w 10302240"/>
              <a:gd name="connsiteY37" fmla="*/ 3210560 h 3830320"/>
              <a:gd name="connsiteX38" fmla="*/ 8310880 w 10302240"/>
              <a:gd name="connsiteY38" fmla="*/ 3261360 h 3830320"/>
              <a:gd name="connsiteX39" fmla="*/ 8371840 w 10302240"/>
              <a:gd name="connsiteY39" fmla="*/ 3352800 h 3830320"/>
              <a:gd name="connsiteX40" fmla="*/ 8412480 w 10302240"/>
              <a:gd name="connsiteY40" fmla="*/ 3261360 h 3830320"/>
              <a:gd name="connsiteX41" fmla="*/ 8442960 w 10302240"/>
              <a:gd name="connsiteY41" fmla="*/ 3281680 h 3830320"/>
              <a:gd name="connsiteX42" fmla="*/ 8514080 w 10302240"/>
              <a:gd name="connsiteY42" fmla="*/ 3068320 h 3830320"/>
              <a:gd name="connsiteX43" fmla="*/ 8707120 w 10302240"/>
              <a:gd name="connsiteY43" fmla="*/ 3434080 h 3830320"/>
              <a:gd name="connsiteX44" fmla="*/ 8808720 w 10302240"/>
              <a:gd name="connsiteY44" fmla="*/ 3413760 h 3830320"/>
              <a:gd name="connsiteX45" fmla="*/ 8879840 w 10302240"/>
              <a:gd name="connsiteY45" fmla="*/ 3495040 h 3830320"/>
              <a:gd name="connsiteX46" fmla="*/ 8981440 w 10302240"/>
              <a:gd name="connsiteY46" fmla="*/ 3393440 h 3830320"/>
              <a:gd name="connsiteX47" fmla="*/ 9072880 w 10302240"/>
              <a:gd name="connsiteY47" fmla="*/ 3505200 h 3830320"/>
              <a:gd name="connsiteX48" fmla="*/ 9225280 w 10302240"/>
              <a:gd name="connsiteY48" fmla="*/ 3474720 h 3830320"/>
              <a:gd name="connsiteX49" fmla="*/ 9296400 w 10302240"/>
              <a:gd name="connsiteY49" fmla="*/ 3616960 h 3830320"/>
              <a:gd name="connsiteX50" fmla="*/ 9377680 w 10302240"/>
              <a:gd name="connsiteY50" fmla="*/ 3495040 h 3830320"/>
              <a:gd name="connsiteX51" fmla="*/ 9519920 w 10302240"/>
              <a:gd name="connsiteY51" fmla="*/ 3606800 h 3830320"/>
              <a:gd name="connsiteX52" fmla="*/ 9570720 w 10302240"/>
              <a:gd name="connsiteY52" fmla="*/ 3718560 h 3830320"/>
              <a:gd name="connsiteX53" fmla="*/ 9652000 w 10302240"/>
              <a:gd name="connsiteY53" fmla="*/ 3606800 h 3830320"/>
              <a:gd name="connsiteX54" fmla="*/ 9794240 w 10302240"/>
              <a:gd name="connsiteY54" fmla="*/ 3738880 h 3830320"/>
              <a:gd name="connsiteX55" fmla="*/ 9875520 w 10302240"/>
              <a:gd name="connsiteY55" fmla="*/ 3637280 h 3830320"/>
              <a:gd name="connsiteX56" fmla="*/ 10068560 w 10302240"/>
              <a:gd name="connsiteY56" fmla="*/ 3728720 h 3830320"/>
              <a:gd name="connsiteX57" fmla="*/ 10170160 w 10302240"/>
              <a:gd name="connsiteY57" fmla="*/ 3830320 h 3830320"/>
              <a:gd name="connsiteX58" fmla="*/ 10302240 w 10302240"/>
              <a:gd name="connsiteY58" fmla="*/ 3779520 h 3830320"/>
              <a:gd name="connsiteX59" fmla="*/ 10302240 w 10302240"/>
              <a:gd name="connsiteY59" fmla="*/ 3779520 h 3830320"/>
              <a:gd name="connsiteX0" fmla="*/ 0 w 10340340"/>
              <a:gd name="connsiteY0" fmla="*/ 2733039 h 3830320"/>
              <a:gd name="connsiteX1" fmla="*/ 180340 w 10340340"/>
              <a:gd name="connsiteY1" fmla="*/ 3088642 h 3830320"/>
              <a:gd name="connsiteX2" fmla="*/ 5392420 w 10340340"/>
              <a:gd name="connsiteY2" fmla="*/ 1971040 h 3830320"/>
              <a:gd name="connsiteX3" fmla="*/ 5473700 w 10340340"/>
              <a:gd name="connsiteY3" fmla="*/ 2042160 h 3830320"/>
              <a:gd name="connsiteX4" fmla="*/ 5514340 w 10340340"/>
              <a:gd name="connsiteY4" fmla="*/ 2001520 h 3830320"/>
              <a:gd name="connsiteX5" fmla="*/ 5636260 w 10340340"/>
              <a:gd name="connsiteY5" fmla="*/ 1219200 h 3830320"/>
              <a:gd name="connsiteX6" fmla="*/ 5717540 w 10340340"/>
              <a:gd name="connsiteY6" fmla="*/ 1148080 h 3830320"/>
              <a:gd name="connsiteX7" fmla="*/ 5778500 w 10340340"/>
              <a:gd name="connsiteY7" fmla="*/ 1259840 h 3830320"/>
              <a:gd name="connsiteX8" fmla="*/ 5808980 w 10340340"/>
              <a:gd name="connsiteY8" fmla="*/ 1767840 h 3830320"/>
              <a:gd name="connsiteX9" fmla="*/ 5859780 w 10340340"/>
              <a:gd name="connsiteY9" fmla="*/ 1899920 h 3830320"/>
              <a:gd name="connsiteX10" fmla="*/ 5941060 w 10340340"/>
              <a:gd name="connsiteY10" fmla="*/ 1981200 h 3830320"/>
              <a:gd name="connsiteX11" fmla="*/ 6002020 w 10340340"/>
              <a:gd name="connsiteY11" fmla="*/ 2468880 h 3830320"/>
              <a:gd name="connsiteX12" fmla="*/ 6093460 w 10340340"/>
              <a:gd name="connsiteY12" fmla="*/ 680720 h 3830320"/>
              <a:gd name="connsiteX13" fmla="*/ 6174740 w 10340340"/>
              <a:gd name="connsiteY13" fmla="*/ 436880 h 3830320"/>
              <a:gd name="connsiteX14" fmla="*/ 6235700 w 10340340"/>
              <a:gd name="connsiteY14" fmla="*/ 335280 h 3830320"/>
              <a:gd name="connsiteX15" fmla="*/ 6245860 w 10340340"/>
              <a:gd name="connsiteY15" fmla="*/ 152400 h 3830320"/>
              <a:gd name="connsiteX16" fmla="*/ 6347460 w 10340340"/>
              <a:gd name="connsiteY16" fmla="*/ 0 h 3830320"/>
              <a:gd name="connsiteX17" fmla="*/ 6408420 w 10340340"/>
              <a:gd name="connsiteY17" fmla="*/ 609600 h 3830320"/>
              <a:gd name="connsiteX18" fmla="*/ 6489700 w 10340340"/>
              <a:gd name="connsiteY18" fmla="*/ 650240 h 3830320"/>
              <a:gd name="connsiteX19" fmla="*/ 6510020 w 10340340"/>
              <a:gd name="connsiteY19" fmla="*/ 1341120 h 3830320"/>
              <a:gd name="connsiteX20" fmla="*/ 6662420 w 10340340"/>
              <a:gd name="connsiteY20" fmla="*/ 1615440 h 3830320"/>
              <a:gd name="connsiteX21" fmla="*/ 6814820 w 10340340"/>
              <a:gd name="connsiteY21" fmla="*/ 2092960 h 3830320"/>
              <a:gd name="connsiteX22" fmla="*/ 6916420 w 10340340"/>
              <a:gd name="connsiteY22" fmla="*/ 2204720 h 3830320"/>
              <a:gd name="connsiteX23" fmla="*/ 6987540 w 10340340"/>
              <a:gd name="connsiteY23" fmla="*/ 2397760 h 3830320"/>
              <a:gd name="connsiteX24" fmla="*/ 7078980 w 10340340"/>
              <a:gd name="connsiteY24" fmla="*/ 2428240 h 3830320"/>
              <a:gd name="connsiteX25" fmla="*/ 7231380 w 10340340"/>
              <a:gd name="connsiteY25" fmla="*/ 2600960 h 3830320"/>
              <a:gd name="connsiteX26" fmla="*/ 7302500 w 10340340"/>
              <a:gd name="connsiteY26" fmla="*/ 2743200 h 3830320"/>
              <a:gd name="connsiteX27" fmla="*/ 7383780 w 10340340"/>
              <a:gd name="connsiteY27" fmla="*/ 2489200 h 3830320"/>
              <a:gd name="connsiteX28" fmla="*/ 7495540 w 10340340"/>
              <a:gd name="connsiteY28" fmla="*/ 2743200 h 3830320"/>
              <a:gd name="connsiteX29" fmla="*/ 7566660 w 10340340"/>
              <a:gd name="connsiteY29" fmla="*/ 2804160 h 3830320"/>
              <a:gd name="connsiteX30" fmla="*/ 7607300 w 10340340"/>
              <a:gd name="connsiteY30" fmla="*/ 2804160 h 3830320"/>
              <a:gd name="connsiteX31" fmla="*/ 7769860 w 10340340"/>
              <a:gd name="connsiteY31" fmla="*/ 2865120 h 3830320"/>
              <a:gd name="connsiteX32" fmla="*/ 7861300 w 10340340"/>
              <a:gd name="connsiteY32" fmla="*/ 2915920 h 3830320"/>
              <a:gd name="connsiteX33" fmla="*/ 7973060 w 10340340"/>
              <a:gd name="connsiteY33" fmla="*/ 2804160 h 3830320"/>
              <a:gd name="connsiteX34" fmla="*/ 8054340 w 10340340"/>
              <a:gd name="connsiteY34" fmla="*/ 2946400 h 3830320"/>
              <a:gd name="connsiteX35" fmla="*/ 8094980 w 10340340"/>
              <a:gd name="connsiteY35" fmla="*/ 3108960 h 3830320"/>
              <a:gd name="connsiteX36" fmla="*/ 8196580 w 10340340"/>
              <a:gd name="connsiteY36" fmla="*/ 3139440 h 3830320"/>
              <a:gd name="connsiteX37" fmla="*/ 8277860 w 10340340"/>
              <a:gd name="connsiteY37" fmla="*/ 3210560 h 3830320"/>
              <a:gd name="connsiteX38" fmla="*/ 8348980 w 10340340"/>
              <a:gd name="connsiteY38" fmla="*/ 3261360 h 3830320"/>
              <a:gd name="connsiteX39" fmla="*/ 8409940 w 10340340"/>
              <a:gd name="connsiteY39" fmla="*/ 3352800 h 3830320"/>
              <a:gd name="connsiteX40" fmla="*/ 8450580 w 10340340"/>
              <a:gd name="connsiteY40" fmla="*/ 3261360 h 3830320"/>
              <a:gd name="connsiteX41" fmla="*/ 8481060 w 10340340"/>
              <a:gd name="connsiteY41" fmla="*/ 3281680 h 3830320"/>
              <a:gd name="connsiteX42" fmla="*/ 8552180 w 10340340"/>
              <a:gd name="connsiteY42" fmla="*/ 3068320 h 3830320"/>
              <a:gd name="connsiteX43" fmla="*/ 8745220 w 10340340"/>
              <a:gd name="connsiteY43" fmla="*/ 3434080 h 3830320"/>
              <a:gd name="connsiteX44" fmla="*/ 8846820 w 10340340"/>
              <a:gd name="connsiteY44" fmla="*/ 3413760 h 3830320"/>
              <a:gd name="connsiteX45" fmla="*/ 8917940 w 10340340"/>
              <a:gd name="connsiteY45" fmla="*/ 3495040 h 3830320"/>
              <a:gd name="connsiteX46" fmla="*/ 9019540 w 10340340"/>
              <a:gd name="connsiteY46" fmla="*/ 3393440 h 3830320"/>
              <a:gd name="connsiteX47" fmla="*/ 9110980 w 10340340"/>
              <a:gd name="connsiteY47" fmla="*/ 3505200 h 3830320"/>
              <a:gd name="connsiteX48" fmla="*/ 9263380 w 10340340"/>
              <a:gd name="connsiteY48" fmla="*/ 3474720 h 3830320"/>
              <a:gd name="connsiteX49" fmla="*/ 9334500 w 10340340"/>
              <a:gd name="connsiteY49" fmla="*/ 3616960 h 3830320"/>
              <a:gd name="connsiteX50" fmla="*/ 9415780 w 10340340"/>
              <a:gd name="connsiteY50" fmla="*/ 3495040 h 3830320"/>
              <a:gd name="connsiteX51" fmla="*/ 9558020 w 10340340"/>
              <a:gd name="connsiteY51" fmla="*/ 3606800 h 3830320"/>
              <a:gd name="connsiteX52" fmla="*/ 9608820 w 10340340"/>
              <a:gd name="connsiteY52" fmla="*/ 3718560 h 3830320"/>
              <a:gd name="connsiteX53" fmla="*/ 9690100 w 10340340"/>
              <a:gd name="connsiteY53" fmla="*/ 3606800 h 3830320"/>
              <a:gd name="connsiteX54" fmla="*/ 9832340 w 10340340"/>
              <a:gd name="connsiteY54" fmla="*/ 3738880 h 3830320"/>
              <a:gd name="connsiteX55" fmla="*/ 9913620 w 10340340"/>
              <a:gd name="connsiteY55" fmla="*/ 3637280 h 3830320"/>
              <a:gd name="connsiteX56" fmla="*/ 10106660 w 10340340"/>
              <a:gd name="connsiteY56" fmla="*/ 3728720 h 3830320"/>
              <a:gd name="connsiteX57" fmla="*/ 10208260 w 10340340"/>
              <a:gd name="connsiteY57" fmla="*/ 3830320 h 3830320"/>
              <a:gd name="connsiteX58" fmla="*/ 10340340 w 10340340"/>
              <a:gd name="connsiteY58" fmla="*/ 3779520 h 3830320"/>
              <a:gd name="connsiteX59" fmla="*/ 10340340 w 10340340"/>
              <a:gd name="connsiteY59" fmla="*/ 3779520 h 3830320"/>
              <a:gd name="connsiteX0" fmla="*/ 0 w 10340340"/>
              <a:gd name="connsiteY0" fmla="*/ 2733039 h 3830320"/>
              <a:gd name="connsiteX1" fmla="*/ 180340 w 10340340"/>
              <a:gd name="connsiteY1" fmla="*/ 3088642 h 3830320"/>
              <a:gd name="connsiteX2" fmla="*/ 5473700 w 10340340"/>
              <a:gd name="connsiteY2" fmla="*/ 2042160 h 3830320"/>
              <a:gd name="connsiteX3" fmla="*/ 5514340 w 10340340"/>
              <a:gd name="connsiteY3" fmla="*/ 2001520 h 3830320"/>
              <a:gd name="connsiteX4" fmla="*/ 5636260 w 10340340"/>
              <a:gd name="connsiteY4" fmla="*/ 1219200 h 3830320"/>
              <a:gd name="connsiteX5" fmla="*/ 5717540 w 10340340"/>
              <a:gd name="connsiteY5" fmla="*/ 1148080 h 3830320"/>
              <a:gd name="connsiteX6" fmla="*/ 5778500 w 10340340"/>
              <a:gd name="connsiteY6" fmla="*/ 1259840 h 3830320"/>
              <a:gd name="connsiteX7" fmla="*/ 5808980 w 10340340"/>
              <a:gd name="connsiteY7" fmla="*/ 1767840 h 3830320"/>
              <a:gd name="connsiteX8" fmla="*/ 5859780 w 10340340"/>
              <a:gd name="connsiteY8" fmla="*/ 1899920 h 3830320"/>
              <a:gd name="connsiteX9" fmla="*/ 5941060 w 10340340"/>
              <a:gd name="connsiteY9" fmla="*/ 1981200 h 3830320"/>
              <a:gd name="connsiteX10" fmla="*/ 6002020 w 10340340"/>
              <a:gd name="connsiteY10" fmla="*/ 2468880 h 3830320"/>
              <a:gd name="connsiteX11" fmla="*/ 6093460 w 10340340"/>
              <a:gd name="connsiteY11" fmla="*/ 680720 h 3830320"/>
              <a:gd name="connsiteX12" fmla="*/ 6174740 w 10340340"/>
              <a:gd name="connsiteY12" fmla="*/ 436880 h 3830320"/>
              <a:gd name="connsiteX13" fmla="*/ 6235700 w 10340340"/>
              <a:gd name="connsiteY13" fmla="*/ 335280 h 3830320"/>
              <a:gd name="connsiteX14" fmla="*/ 6245860 w 10340340"/>
              <a:gd name="connsiteY14" fmla="*/ 152400 h 3830320"/>
              <a:gd name="connsiteX15" fmla="*/ 6347460 w 10340340"/>
              <a:gd name="connsiteY15" fmla="*/ 0 h 3830320"/>
              <a:gd name="connsiteX16" fmla="*/ 6408420 w 10340340"/>
              <a:gd name="connsiteY16" fmla="*/ 609600 h 3830320"/>
              <a:gd name="connsiteX17" fmla="*/ 6489700 w 10340340"/>
              <a:gd name="connsiteY17" fmla="*/ 650240 h 3830320"/>
              <a:gd name="connsiteX18" fmla="*/ 6510020 w 10340340"/>
              <a:gd name="connsiteY18" fmla="*/ 1341120 h 3830320"/>
              <a:gd name="connsiteX19" fmla="*/ 6662420 w 10340340"/>
              <a:gd name="connsiteY19" fmla="*/ 1615440 h 3830320"/>
              <a:gd name="connsiteX20" fmla="*/ 6814820 w 10340340"/>
              <a:gd name="connsiteY20" fmla="*/ 2092960 h 3830320"/>
              <a:gd name="connsiteX21" fmla="*/ 6916420 w 10340340"/>
              <a:gd name="connsiteY21" fmla="*/ 2204720 h 3830320"/>
              <a:gd name="connsiteX22" fmla="*/ 6987540 w 10340340"/>
              <a:gd name="connsiteY22" fmla="*/ 2397760 h 3830320"/>
              <a:gd name="connsiteX23" fmla="*/ 7078980 w 10340340"/>
              <a:gd name="connsiteY23" fmla="*/ 2428240 h 3830320"/>
              <a:gd name="connsiteX24" fmla="*/ 7231380 w 10340340"/>
              <a:gd name="connsiteY24" fmla="*/ 2600960 h 3830320"/>
              <a:gd name="connsiteX25" fmla="*/ 7302500 w 10340340"/>
              <a:gd name="connsiteY25" fmla="*/ 2743200 h 3830320"/>
              <a:gd name="connsiteX26" fmla="*/ 7383780 w 10340340"/>
              <a:gd name="connsiteY26" fmla="*/ 2489200 h 3830320"/>
              <a:gd name="connsiteX27" fmla="*/ 7495540 w 10340340"/>
              <a:gd name="connsiteY27" fmla="*/ 2743200 h 3830320"/>
              <a:gd name="connsiteX28" fmla="*/ 7566660 w 10340340"/>
              <a:gd name="connsiteY28" fmla="*/ 2804160 h 3830320"/>
              <a:gd name="connsiteX29" fmla="*/ 7607300 w 10340340"/>
              <a:gd name="connsiteY29" fmla="*/ 2804160 h 3830320"/>
              <a:gd name="connsiteX30" fmla="*/ 7769860 w 10340340"/>
              <a:gd name="connsiteY30" fmla="*/ 2865120 h 3830320"/>
              <a:gd name="connsiteX31" fmla="*/ 7861300 w 10340340"/>
              <a:gd name="connsiteY31" fmla="*/ 2915920 h 3830320"/>
              <a:gd name="connsiteX32" fmla="*/ 7973060 w 10340340"/>
              <a:gd name="connsiteY32" fmla="*/ 2804160 h 3830320"/>
              <a:gd name="connsiteX33" fmla="*/ 8054340 w 10340340"/>
              <a:gd name="connsiteY33" fmla="*/ 2946400 h 3830320"/>
              <a:gd name="connsiteX34" fmla="*/ 8094980 w 10340340"/>
              <a:gd name="connsiteY34" fmla="*/ 3108960 h 3830320"/>
              <a:gd name="connsiteX35" fmla="*/ 8196580 w 10340340"/>
              <a:gd name="connsiteY35" fmla="*/ 3139440 h 3830320"/>
              <a:gd name="connsiteX36" fmla="*/ 8277860 w 10340340"/>
              <a:gd name="connsiteY36" fmla="*/ 3210560 h 3830320"/>
              <a:gd name="connsiteX37" fmla="*/ 8348980 w 10340340"/>
              <a:gd name="connsiteY37" fmla="*/ 3261360 h 3830320"/>
              <a:gd name="connsiteX38" fmla="*/ 8409940 w 10340340"/>
              <a:gd name="connsiteY38" fmla="*/ 3352800 h 3830320"/>
              <a:gd name="connsiteX39" fmla="*/ 8450580 w 10340340"/>
              <a:gd name="connsiteY39" fmla="*/ 3261360 h 3830320"/>
              <a:gd name="connsiteX40" fmla="*/ 8481060 w 10340340"/>
              <a:gd name="connsiteY40" fmla="*/ 3281680 h 3830320"/>
              <a:gd name="connsiteX41" fmla="*/ 8552180 w 10340340"/>
              <a:gd name="connsiteY41" fmla="*/ 3068320 h 3830320"/>
              <a:gd name="connsiteX42" fmla="*/ 8745220 w 10340340"/>
              <a:gd name="connsiteY42" fmla="*/ 3434080 h 3830320"/>
              <a:gd name="connsiteX43" fmla="*/ 8846820 w 10340340"/>
              <a:gd name="connsiteY43" fmla="*/ 3413760 h 3830320"/>
              <a:gd name="connsiteX44" fmla="*/ 8917940 w 10340340"/>
              <a:gd name="connsiteY44" fmla="*/ 3495040 h 3830320"/>
              <a:gd name="connsiteX45" fmla="*/ 9019540 w 10340340"/>
              <a:gd name="connsiteY45" fmla="*/ 3393440 h 3830320"/>
              <a:gd name="connsiteX46" fmla="*/ 9110980 w 10340340"/>
              <a:gd name="connsiteY46" fmla="*/ 3505200 h 3830320"/>
              <a:gd name="connsiteX47" fmla="*/ 9263380 w 10340340"/>
              <a:gd name="connsiteY47" fmla="*/ 3474720 h 3830320"/>
              <a:gd name="connsiteX48" fmla="*/ 9334500 w 10340340"/>
              <a:gd name="connsiteY48" fmla="*/ 3616960 h 3830320"/>
              <a:gd name="connsiteX49" fmla="*/ 9415780 w 10340340"/>
              <a:gd name="connsiteY49" fmla="*/ 3495040 h 3830320"/>
              <a:gd name="connsiteX50" fmla="*/ 9558020 w 10340340"/>
              <a:gd name="connsiteY50" fmla="*/ 3606800 h 3830320"/>
              <a:gd name="connsiteX51" fmla="*/ 9608820 w 10340340"/>
              <a:gd name="connsiteY51" fmla="*/ 3718560 h 3830320"/>
              <a:gd name="connsiteX52" fmla="*/ 9690100 w 10340340"/>
              <a:gd name="connsiteY52" fmla="*/ 3606800 h 3830320"/>
              <a:gd name="connsiteX53" fmla="*/ 9832340 w 10340340"/>
              <a:gd name="connsiteY53" fmla="*/ 3738880 h 3830320"/>
              <a:gd name="connsiteX54" fmla="*/ 9913620 w 10340340"/>
              <a:gd name="connsiteY54" fmla="*/ 3637280 h 3830320"/>
              <a:gd name="connsiteX55" fmla="*/ 10106660 w 10340340"/>
              <a:gd name="connsiteY55" fmla="*/ 3728720 h 3830320"/>
              <a:gd name="connsiteX56" fmla="*/ 10208260 w 10340340"/>
              <a:gd name="connsiteY56" fmla="*/ 3830320 h 3830320"/>
              <a:gd name="connsiteX57" fmla="*/ 10340340 w 10340340"/>
              <a:gd name="connsiteY57" fmla="*/ 3779520 h 3830320"/>
              <a:gd name="connsiteX58" fmla="*/ 10340340 w 10340340"/>
              <a:gd name="connsiteY58" fmla="*/ 3779520 h 3830320"/>
              <a:gd name="connsiteX0" fmla="*/ 0 w 10340340"/>
              <a:gd name="connsiteY0" fmla="*/ 2733039 h 3830320"/>
              <a:gd name="connsiteX1" fmla="*/ 180340 w 10340340"/>
              <a:gd name="connsiteY1" fmla="*/ 3088642 h 3830320"/>
              <a:gd name="connsiteX2" fmla="*/ 5514340 w 10340340"/>
              <a:gd name="connsiteY2" fmla="*/ 2001520 h 3830320"/>
              <a:gd name="connsiteX3" fmla="*/ 5636260 w 10340340"/>
              <a:gd name="connsiteY3" fmla="*/ 1219200 h 3830320"/>
              <a:gd name="connsiteX4" fmla="*/ 5717540 w 10340340"/>
              <a:gd name="connsiteY4" fmla="*/ 1148080 h 3830320"/>
              <a:gd name="connsiteX5" fmla="*/ 5778500 w 10340340"/>
              <a:gd name="connsiteY5" fmla="*/ 1259840 h 3830320"/>
              <a:gd name="connsiteX6" fmla="*/ 5808980 w 10340340"/>
              <a:gd name="connsiteY6" fmla="*/ 1767840 h 3830320"/>
              <a:gd name="connsiteX7" fmla="*/ 5859780 w 10340340"/>
              <a:gd name="connsiteY7" fmla="*/ 1899920 h 3830320"/>
              <a:gd name="connsiteX8" fmla="*/ 5941060 w 10340340"/>
              <a:gd name="connsiteY8" fmla="*/ 1981200 h 3830320"/>
              <a:gd name="connsiteX9" fmla="*/ 6002020 w 10340340"/>
              <a:gd name="connsiteY9" fmla="*/ 2468880 h 3830320"/>
              <a:gd name="connsiteX10" fmla="*/ 6093460 w 10340340"/>
              <a:gd name="connsiteY10" fmla="*/ 680720 h 3830320"/>
              <a:gd name="connsiteX11" fmla="*/ 6174740 w 10340340"/>
              <a:gd name="connsiteY11" fmla="*/ 436880 h 3830320"/>
              <a:gd name="connsiteX12" fmla="*/ 6235700 w 10340340"/>
              <a:gd name="connsiteY12" fmla="*/ 335280 h 3830320"/>
              <a:gd name="connsiteX13" fmla="*/ 6245860 w 10340340"/>
              <a:gd name="connsiteY13" fmla="*/ 152400 h 3830320"/>
              <a:gd name="connsiteX14" fmla="*/ 6347460 w 10340340"/>
              <a:gd name="connsiteY14" fmla="*/ 0 h 3830320"/>
              <a:gd name="connsiteX15" fmla="*/ 6408420 w 10340340"/>
              <a:gd name="connsiteY15" fmla="*/ 609600 h 3830320"/>
              <a:gd name="connsiteX16" fmla="*/ 6489700 w 10340340"/>
              <a:gd name="connsiteY16" fmla="*/ 650240 h 3830320"/>
              <a:gd name="connsiteX17" fmla="*/ 6510020 w 10340340"/>
              <a:gd name="connsiteY17" fmla="*/ 1341120 h 3830320"/>
              <a:gd name="connsiteX18" fmla="*/ 6662420 w 10340340"/>
              <a:gd name="connsiteY18" fmla="*/ 1615440 h 3830320"/>
              <a:gd name="connsiteX19" fmla="*/ 6814820 w 10340340"/>
              <a:gd name="connsiteY19" fmla="*/ 2092960 h 3830320"/>
              <a:gd name="connsiteX20" fmla="*/ 6916420 w 10340340"/>
              <a:gd name="connsiteY20" fmla="*/ 2204720 h 3830320"/>
              <a:gd name="connsiteX21" fmla="*/ 6987540 w 10340340"/>
              <a:gd name="connsiteY21" fmla="*/ 2397760 h 3830320"/>
              <a:gd name="connsiteX22" fmla="*/ 7078980 w 10340340"/>
              <a:gd name="connsiteY22" fmla="*/ 2428240 h 3830320"/>
              <a:gd name="connsiteX23" fmla="*/ 7231380 w 10340340"/>
              <a:gd name="connsiteY23" fmla="*/ 2600960 h 3830320"/>
              <a:gd name="connsiteX24" fmla="*/ 7302500 w 10340340"/>
              <a:gd name="connsiteY24" fmla="*/ 2743200 h 3830320"/>
              <a:gd name="connsiteX25" fmla="*/ 7383780 w 10340340"/>
              <a:gd name="connsiteY25" fmla="*/ 2489200 h 3830320"/>
              <a:gd name="connsiteX26" fmla="*/ 7495540 w 10340340"/>
              <a:gd name="connsiteY26" fmla="*/ 2743200 h 3830320"/>
              <a:gd name="connsiteX27" fmla="*/ 7566660 w 10340340"/>
              <a:gd name="connsiteY27" fmla="*/ 2804160 h 3830320"/>
              <a:gd name="connsiteX28" fmla="*/ 7607300 w 10340340"/>
              <a:gd name="connsiteY28" fmla="*/ 2804160 h 3830320"/>
              <a:gd name="connsiteX29" fmla="*/ 7769860 w 10340340"/>
              <a:gd name="connsiteY29" fmla="*/ 2865120 h 3830320"/>
              <a:gd name="connsiteX30" fmla="*/ 7861300 w 10340340"/>
              <a:gd name="connsiteY30" fmla="*/ 2915920 h 3830320"/>
              <a:gd name="connsiteX31" fmla="*/ 7973060 w 10340340"/>
              <a:gd name="connsiteY31" fmla="*/ 2804160 h 3830320"/>
              <a:gd name="connsiteX32" fmla="*/ 8054340 w 10340340"/>
              <a:gd name="connsiteY32" fmla="*/ 2946400 h 3830320"/>
              <a:gd name="connsiteX33" fmla="*/ 8094980 w 10340340"/>
              <a:gd name="connsiteY33" fmla="*/ 3108960 h 3830320"/>
              <a:gd name="connsiteX34" fmla="*/ 8196580 w 10340340"/>
              <a:gd name="connsiteY34" fmla="*/ 3139440 h 3830320"/>
              <a:gd name="connsiteX35" fmla="*/ 8277860 w 10340340"/>
              <a:gd name="connsiteY35" fmla="*/ 3210560 h 3830320"/>
              <a:gd name="connsiteX36" fmla="*/ 8348980 w 10340340"/>
              <a:gd name="connsiteY36" fmla="*/ 3261360 h 3830320"/>
              <a:gd name="connsiteX37" fmla="*/ 8409940 w 10340340"/>
              <a:gd name="connsiteY37" fmla="*/ 3352800 h 3830320"/>
              <a:gd name="connsiteX38" fmla="*/ 8450580 w 10340340"/>
              <a:gd name="connsiteY38" fmla="*/ 3261360 h 3830320"/>
              <a:gd name="connsiteX39" fmla="*/ 8481060 w 10340340"/>
              <a:gd name="connsiteY39" fmla="*/ 3281680 h 3830320"/>
              <a:gd name="connsiteX40" fmla="*/ 8552180 w 10340340"/>
              <a:gd name="connsiteY40" fmla="*/ 3068320 h 3830320"/>
              <a:gd name="connsiteX41" fmla="*/ 8745220 w 10340340"/>
              <a:gd name="connsiteY41" fmla="*/ 3434080 h 3830320"/>
              <a:gd name="connsiteX42" fmla="*/ 8846820 w 10340340"/>
              <a:gd name="connsiteY42" fmla="*/ 3413760 h 3830320"/>
              <a:gd name="connsiteX43" fmla="*/ 8917940 w 10340340"/>
              <a:gd name="connsiteY43" fmla="*/ 3495040 h 3830320"/>
              <a:gd name="connsiteX44" fmla="*/ 9019540 w 10340340"/>
              <a:gd name="connsiteY44" fmla="*/ 3393440 h 3830320"/>
              <a:gd name="connsiteX45" fmla="*/ 9110980 w 10340340"/>
              <a:gd name="connsiteY45" fmla="*/ 3505200 h 3830320"/>
              <a:gd name="connsiteX46" fmla="*/ 9263380 w 10340340"/>
              <a:gd name="connsiteY46" fmla="*/ 3474720 h 3830320"/>
              <a:gd name="connsiteX47" fmla="*/ 9334500 w 10340340"/>
              <a:gd name="connsiteY47" fmla="*/ 3616960 h 3830320"/>
              <a:gd name="connsiteX48" fmla="*/ 9415780 w 10340340"/>
              <a:gd name="connsiteY48" fmla="*/ 3495040 h 3830320"/>
              <a:gd name="connsiteX49" fmla="*/ 9558020 w 10340340"/>
              <a:gd name="connsiteY49" fmla="*/ 3606800 h 3830320"/>
              <a:gd name="connsiteX50" fmla="*/ 9608820 w 10340340"/>
              <a:gd name="connsiteY50" fmla="*/ 3718560 h 3830320"/>
              <a:gd name="connsiteX51" fmla="*/ 9690100 w 10340340"/>
              <a:gd name="connsiteY51" fmla="*/ 3606800 h 3830320"/>
              <a:gd name="connsiteX52" fmla="*/ 9832340 w 10340340"/>
              <a:gd name="connsiteY52" fmla="*/ 3738880 h 3830320"/>
              <a:gd name="connsiteX53" fmla="*/ 9913620 w 10340340"/>
              <a:gd name="connsiteY53" fmla="*/ 3637280 h 3830320"/>
              <a:gd name="connsiteX54" fmla="*/ 10106660 w 10340340"/>
              <a:gd name="connsiteY54" fmla="*/ 3728720 h 3830320"/>
              <a:gd name="connsiteX55" fmla="*/ 10208260 w 10340340"/>
              <a:gd name="connsiteY55" fmla="*/ 3830320 h 3830320"/>
              <a:gd name="connsiteX56" fmla="*/ 10340340 w 10340340"/>
              <a:gd name="connsiteY56" fmla="*/ 3779520 h 3830320"/>
              <a:gd name="connsiteX57" fmla="*/ 10340340 w 10340340"/>
              <a:gd name="connsiteY57" fmla="*/ 3779520 h 3830320"/>
              <a:gd name="connsiteX0" fmla="*/ 0 w 10340340"/>
              <a:gd name="connsiteY0" fmla="*/ 2733039 h 3830320"/>
              <a:gd name="connsiteX1" fmla="*/ 180340 w 10340340"/>
              <a:gd name="connsiteY1" fmla="*/ 3088642 h 3830320"/>
              <a:gd name="connsiteX2" fmla="*/ 5636260 w 10340340"/>
              <a:gd name="connsiteY2" fmla="*/ 1219200 h 3830320"/>
              <a:gd name="connsiteX3" fmla="*/ 5717540 w 10340340"/>
              <a:gd name="connsiteY3" fmla="*/ 1148080 h 3830320"/>
              <a:gd name="connsiteX4" fmla="*/ 5778500 w 10340340"/>
              <a:gd name="connsiteY4" fmla="*/ 1259840 h 3830320"/>
              <a:gd name="connsiteX5" fmla="*/ 5808980 w 10340340"/>
              <a:gd name="connsiteY5" fmla="*/ 1767840 h 3830320"/>
              <a:gd name="connsiteX6" fmla="*/ 5859780 w 10340340"/>
              <a:gd name="connsiteY6" fmla="*/ 1899920 h 3830320"/>
              <a:gd name="connsiteX7" fmla="*/ 5941060 w 10340340"/>
              <a:gd name="connsiteY7" fmla="*/ 1981200 h 3830320"/>
              <a:gd name="connsiteX8" fmla="*/ 6002020 w 10340340"/>
              <a:gd name="connsiteY8" fmla="*/ 2468880 h 3830320"/>
              <a:gd name="connsiteX9" fmla="*/ 6093460 w 10340340"/>
              <a:gd name="connsiteY9" fmla="*/ 680720 h 3830320"/>
              <a:gd name="connsiteX10" fmla="*/ 6174740 w 10340340"/>
              <a:gd name="connsiteY10" fmla="*/ 436880 h 3830320"/>
              <a:gd name="connsiteX11" fmla="*/ 6235700 w 10340340"/>
              <a:gd name="connsiteY11" fmla="*/ 335280 h 3830320"/>
              <a:gd name="connsiteX12" fmla="*/ 6245860 w 10340340"/>
              <a:gd name="connsiteY12" fmla="*/ 152400 h 3830320"/>
              <a:gd name="connsiteX13" fmla="*/ 6347460 w 10340340"/>
              <a:gd name="connsiteY13" fmla="*/ 0 h 3830320"/>
              <a:gd name="connsiteX14" fmla="*/ 6408420 w 10340340"/>
              <a:gd name="connsiteY14" fmla="*/ 609600 h 3830320"/>
              <a:gd name="connsiteX15" fmla="*/ 6489700 w 10340340"/>
              <a:gd name="connsiteY15" fmla="*/ 650240 h 3830320"/>
              <a:gd name="connsiteX16" fmla="*/ 6510020 w 10340340"/>
              <a:gd name="connsiteY16" fmla="*/ 1341120 h 3830320"/>
              <a:gd name="connsiteX17" fmla="*/ 6662420 w 10340340"/>
              <a:gd name="connsiteY17" fmla="*/ 1615440 h 3830320"/>
              <a:gd name="connsiteX18" fmla="*/ 6814820 w 10340340"/>
              <a:gd name="connsiteY18" fmla="*/ 2092960 h 3830320"/>
              <a:gd name="connsiteX19" fmla="*/ 6916420 w 10340340"/>
              <a:gd name="connsiteY19" fmla="*/ 2204720 h 3830320"/>
              <a:gd name="connsiteX20" fmla="*/ 6987540 w 10340340"/>
              <a:gd name="connsiteY20" fmla="*/ 2397760 h 3830320"/>
              <a:gd name="connsiteX21" fmla="*/ 7078980 w 10340340"/>
              <a:gd name="connsiteY21" fmla="*/ 2428240 h 3830320"/>
              <a:gd name="connsiteX22" fmla="*/ 7231380 w 10340340"/>
              <a:gd name="connsiteY22" fmla="*/ 2600960 h 3830320"/>
              <a:gd name="connsiteX23" fmla="*/ 7302500 w 10340340"/>
              <a:gd name="connsiteY23" fmla="*/ 2743200 h 3830320"/>
              <a:gd name="connsiteX24" fmla="*/ 7383780 w 10340340"/>
              <a:gd name="connsiteY24" fmla="*/ 2489200 h 3830320"/>
              <a:gd name="connsiteX25" fmla="*/ 7495540 w 10340340"/>
              <a:gd name="connsiteY25" fmla="*/ 2743200 h 3830320"/>
              <a:gd name="connsiteX26" fmla="*/ 7566660 w 10340340"/>
              <a:gd name="connsiteY26" fmla="*/ 2804160 h 3830320"/>
              <a:gd name="connsiteX27" fmla="*/ 7607300 w 10340340"/>
              <a:gd name="connsiteY27" fmla="*/ 2804160 h 3830320"/>
              <a:gd name="connsiteX28" fmla="*/ 7769860 w 10340340"/>
              <a:gd name="connsiteY28" fmla="*/ 2865120 h 3830320"/>
              <a:gd name="connsiteX29" fmla="*/ 7861300 w 10340340"/>
              <a:gd name="connsiteY29" fmla="*/ 2915920 h 3830320"/>
              <a:gd name="connsiteX30" fmla="*/ 7973060 w 10340340"/>
              <a:gd name="connsiteY30" fmla="*/ 2804160 h 3830320"/>
              <a:gd name="connsiteX31" fmla="*/ 8054340 w 10340340"/>
              <a:gd name="connsiteY31" fmla="*/ 2946400 h 3830320"/>
              <a:gd name="connsiteX32" fmla="*/ 8094980 w 10340340"/>
              <a:gd name="connsiteY32" fmla="*/ 3108960 h 3830320"/>
              <a:gd name="connsiteX33" fmla="*/ 8196580 w 10340340"/>
              <a:gd name="connsiteY33" fmla="*/ 3139440 h 3830320"/>
              <a:gd name="connsiteX34" fmla="*/ 8277860 w 10340340"/>
              <a:gd name="connsiteY34" fmla="*/ 3210560 h 3830320"/>
              <a:gd name="connsiteX35" fmla="*/ 8348980 w 10340340"/>
              <a:gd name="connsiteY35" fmla="*/ 3261360 h 3830320"/>
              <a:gd name="connsiteX36" fmla="*/ 8409940 w 10340340"/>
              <a:gd name="connsiteY36" fmla="*/ 3352800 h 3830320"/>
              <a:gd name="connsiteX37" fmla="*/ 8450580 w 10340340"/>
              <a:gd name="connsiteY37" fmla="*/ 3261360 h 3830320"/>
              <a:gd name="connsiteX38" fmla="*/ 8481060 w 10340340"/>
              <a:gd name="connsiteY38" fmla="*/ 3281680 h 3830320"/>
              <a:gd name="connsiteX39" fmla="*/ 8552180 w 10340340"/>
              <a:gd name="connsiteY39" fmla="*/ 3068320 h 3830320"/>
              <a:gd name="connsiteX40" fmla="*/ 8745220 w 10340340"/>
              <a:gd name="connsiteY40" fmla="*/ 3434080 h 3830320"/>
              <a:gd name="connsiteX41" fmla="*/ 8846820 w 10340340"/>
              <a:gd name="connsiteY41" fmla="*/ 3413760 h 3830320"/>
              <a:gd name="connsiteX42" fmla="*/ 8917940 w 10340340"/>
              <a:gd name="connsiteY42" fmla="*/ 3495040 h 3830320"/>
              <a:gd name="connsiteX43" fmla="*/ 9019540 w 10340340"/>
              <a:gd name="connsiteY43" fmla="*/ 3393440 h 3830320"/>
              <a:gd name="connsiteX44" fmla="*/ 9110980 w 10340340"/>
              <a:gd name="connsiteY44" fmla="*/ 3505200 h 3830320"/>
              <a:gd name="connsiteX45" fmla="*/ 9263380 w 10340340"/>
              <a:gd name="connsiteY45" fmla="*/ 3474720 h 3830320"/>
              <a:gd name="connsiteX46" fmla="*/ 9334500 w 10340340"/>
              <a:gd name="connsiteY46" fmla="*/ 3616960 h 3830320"/>
              <a:gd name="connsiteX47" fmla="*/ 9415780 w 10340340"/>
              <a:gd name="connsiteY47" fmla="*/ 3495040 h 3830320"/>
              <a:gd name="connsiteX48" fmla="*/ 9558020 w 10340340"/>
              <a:gd name="connsiteY48" fmla="*/ 3606800 h 3830320"/>
              <a:gd name="connsiteX49" fmla="*/ 9608820 w 10340340"/>
              <a:gd name="connsiteY49" fmla="*/ 3718560 h 3830320"/>
              <a:gd name="connsiteX50" fmla="*/ 9690100 w 10340340"/>
              <a:gd name="connsiteY50" fmla="*/ 3606800 h 3830320"/>
              <a:gd name="connsiteX51" fmla="*/ 9832340 w 10340340"/>
              <a:gd name="connsiteY51" fmla="*/ 3738880 h 3830320"/>
              <a:gd name="connsiteX52" fmla="*/ 9913620 w 10340340"/>
              <a:gd name="connsiteY52" fmla="*/ 3637280 h 3830320"/>
              <a:gd name="connsiteX53" fmla="*/ 10106660 w 10340340"/>
              <a:gd name="connsiteY53" fmla="*/ 3728720 h 3830320"/>
              <a:gd name="connsiteX54" fmla="*/ 10208260 w 10340340"/>
              <a:gd name="connsiteY54" fmla="*/ 3830320 h 3830320"/>
              <a:gd name="connsiteX55" fmla="*/ 10340340 w 10340340"/>
              <a:gd name="connsiteY55" fmla="*/ 3779520 h 3830320"/>
              <a:gd name="connsiteX56" fmla="*/ 10340340 w 10340340"/>
              <a:gd name="connsiteY56" fmla="*/ 3779520 h 3830320"/>
              <a:gd name="connsiteX0" fmla="*/ 0 w 10340340"/>
              <a:gd name="connsiteY0" fmla="*/ 2733039 h 3830320"/>
              <a:gd name="connsiteX1" fmla="*/ 180340 w 10340340"/>
              <a:gd name="connsiteY1" fmla="*/ 3088642 h 3830320"/>
              <a:gd name="connsiteX2" fmla="*/ 5717540 w 10340340"/>
              <a:gd name="connsiteY2" fmla="*/ 1148080 h 3830320"/>
              <a:gd name="connsiteX3" fmla="*/ 5778500 w 10340340"/>
              <a:gd name="connsiteY3" fmla="*/ 1259840 h 3830320"/>
              <a:gd name="connsiteX4" fmla="*/ 5808980 w 10340340"/>
              <a:gd name="connsiteY4" fmla="*/ 1767840 h 3830320"/>
              <a:gd name="connsiteX5" fmla="*/ 5859780 w 10340340"/>
              <a:gd name="connsiteY5" fmla="*/ 1899920 h 3830320"/>
              <a:gd name="connsiteX6" fmla="*/ 5941060 w 10340340"/>
              <a:gd name="connsiteY6" fmla="*/ 1981200 h 3830320"/>
              <a:gd name="connsiteX7" fmla="*/ 6002020 w 10340340"/>
              <a:gd name="connsiteY7" fmla="*/ 2468880 h 3830320"/>
              <a:gd name="connsiteX8" fmla="*/ 6093460 w 10340340"/>
              <a:gd name="connsiteY8" fmla="*/ 680720 h 3830320"/>
              <a:gd name="connsiteX9" fmla="*/ 6174740 w 10340340"/>
              <a:gd name="connsiteY9" fmla="*/ 436880 h 3830320"/>
              <a:gd name="connsiteX10" fmla="*/ 6235700 w 10340340"/>
              <a:gd name="connsiteY10" fmla="*/ 335280 h 3830320"/>
              <a:gd name="connsiteX11" fmla="*/ 6245860 w 10340340"/>
              <a:gd name="connsiteY11" fmla="*/ 152400 h 3830320"/>
              <a:gd name="connsiteX12" fmla="*/ 6347460 w 10340340"/>
              <a:gd name="connsiteY12" fmla="*/ 0 h 3830320"/>
              <a:gd name="connsiteX13" fmla="*/ 6408420 w 10340340"/>
              <a:gd name="connsiteY13" fmla="*/ 609600 h 3830320"/>
              <a:gd name="connsiteX14" fmla="*/ 6489700 w 10340340"/>
              <a:gd name="connsiteY14" fmla="*/ 650240 h 3830320"/>
              <a:gd name="connsiteX15" fmla="*/ 6510020 w 10340340"/>
              <a:gd name="connsiteY15" fmla="*/ 1341120 h 3830320"/>
              <a:gd name="connsiteX16" fmla="*/ 6662420 w 10340340"/>
              <a:gd name="connsiteY16" fmla="*/ 1615440 h 3830320"/>
              <a:gd name="connsiteX17" fmla="*/ 6814820 w 10340340"/>
              <a:gd name="connsiteY17" fmla="*/ 2092960 h 3830320"/>
              <a:gd name="connsiteX18" fmla="*/ 6916420 w 10340340"/>
              <a:gd name="connsiteY18" fmla="*/ 2204720 h 3830320"/>
              <a:gd name="connsiteX19" fmla="*/ 6987540 w 10340340"/>
              <a:gd name="connsiteY19" fmla="*/ 2397760 h 3830320"/>
              <a:gd name="connsiteX20" fmla="*/ 7078980 w 10340340"/>
              <a:gd name="connsiteY20" fmla="*/ 2428240 h 3830320"/>
              <a:gd name="connsiteX21" fmla="*/ 7231380 w 10340340"/>
              <a:gd name="connsiteY21" fmla="*/ 2600960 h 3830320"/>
              <a:gd name="connsiteX22" fmla="*/ 7302500 w 10340340"/>
              <a:gd name="connsiteY22" fmla="*/ 2743200 h 3830320"/>
              <a:gd name="connsiteX23" fmla="*/ 7383780 w 10340340"/>
              <a:gd name="connsiteY23" fmla="*/ 2489200 h 3830320"/>
              <a:gd name="connsiteX24" fmla="*/ 7495540 w 10340340"/>
              <a:gd name="connsiteY24" fmla="*/ 2743200 h 3830320"/>
              <a:gd name="connsiteX25" fmla="*/ 7566660 w 10340340"/>
              <a:gd name="connsiteY25" fmla="*/ 2804160 h 3830320"/>
              <a:gd name="connsiteX26" fmla="*/ 7607300 w 10340340"/>
              <a:gd name="connsiteY26" fmla="*/ 2804160 h 3830320"/>
              <a:gd name="connsiteX27" fmla="*/ 7769860 w 10340340"/>
              <a:gd name="connsiteY27" fmla="*/ 2865120 h 3830320"/>
              <a:gd name="connsiteX28" fmla="*/ 7861300 w 10340340"/>
              <a:gd name="connsiteY28" fmla="*/ 2915920 h 3830320"/>
              <a:gd name="connsiteX29" fmla="*/ 7973060 w 10340340"/>
              <a:gd name="connsiteY29" fmla="*/ 2804160 h 3830320"/>
              <a:gd name="connsiteX30" fmla="*/ 8054340 w 10340340"/>
              <a:gd name="connsiteY30" fmla="*/ 2946400 h 3830320"/>
              <a:gd name="connsiteX31" fmla="*/ 8094980 w 10340340"/>
              <a:gd name="connsiteY31" fmla="*/ 3108960 h 3830320"/>
              <a:gd name="connsiteX32" fmla="*/ 8196580 w 10340340"/>
              <a:gd name="connsiteY32" fmla="*/ 3139440 h 3830320"/>
              <a:gd name="connsiteX33" fmla="*/ 8277860 w 10340340"/>
              <a:gd name="connsiteY33" fmla="*/ 3210560 h 3830320"/>
              <a:gd name="connsiteX34" fmla="*/ 8348980 w 10340340"/>
              <a:gd name="connsiteY34" fmla="*/ 3261360 h 3830320"/>
              <a:gd name="connsiteX35" fmla="*/ 8409940 w 10340340"/>
              <a:gd name="connsiteY35" fmla="*/ 3352800 h 3830320"/>
              <a:gd name="connsiteX36" fmla="*/ 8450580 w 10340340"/>
              <a:gd name="connsiteY36" fmla="*/ 3261360 h 3830320"/>
              <a:gd name="connsiteX37" fmla="*/ 8481060 w 10340340"/>
              <a:gd name="connsiteY37" fmla="*/ 3281680 h 3830320"/>
              <a:gd name="connsiteX38" fmla="*/ 8552180 w 10340340"/>
              <a:gd name="connsiteY38" fmla="*/ 3068320 h 3830320"/>
              <a:gd name="connsiteX39" fmla="*/ 8745220 w 10340340"/>
              <a:gd name="connsiteY39" fmla="*/ 3434080 h 3830320"/>
              <a:gd name="connsiteX40" fmla="*/ 8846820 w 10340340"/>
              <a:gd name="connsiteY40" fmla="*/ 3413760 h 3830320"/>
              <a:gd name="connsiteX41" fmla="*/ 8917940 w 10340340"/>
              <a:gd name="connsiteY41" fmla="*/ 3495040 h 3830320"/>
              <a:gd name="connsiteX42" fmla="*/ 9019540 w 10340340"/>
              <a:gd name="connsiteY42" fmla="*/ 3393440 h 3830320"/>
              <a:gd name="connsiteX43" fmla="*/ 9110980 w 10340340"/>
              <a:gd name="connsiteY43" fmla="*/ 3505200 h 3830320"/>
              <a:gd name="connsiteX44" fmla="*/ 9263380 w 10340340"/>
              <a:gd name="connsiteY44" fmla="*/ 3474720 h 3830320"/>
              <a:gd name="connsiteX45" fmla="*/ 9334500 w 10340340"/>
              <a:gd name="connsiteY45" fmla="*/ 3616960 h 3830320"/>
              <a:gd name="connsiteX46" fmla="*/ 9415780 w 10340340"/>
              <a:gd name="connsiteY46" fmla="*/ 3495040 h 3830320"/>
              <a:gd name="connsiteX47" fmla="*/ 9558020 w 10340340"/>
              <a:gd name="connsiteY47" fmla="*/ 3606800 h 3830320"/>
              <a:gd name="connsiteX48" fmla="*/ 9608820 w 10340340"/>
              <a:gd name="connsiteY48" fmla="*/ 3718560 h 3830320"/>
              <a:gd name="connsiteX49" fmla="*/ 9690100 w 10340340"/>
              <a:gd name="connsiteY49" fmla="*/ 3606800 h 3830320"/>
              <a:gd name="connsiteX50" fmla="*/ 9832340 w 10340340"/>
              <a:gd name="connsiteY50" fmla="*/ 3738880 h 3830320"/>
              <a:gd name="connsiteX51" fmla="*/ 9913620 w 10340340"/>
              <a:gd name="connsiteY51" fmla="*/ 3637280 h 3830320"/>
              <a:gd name="connsiteX52" fmla="*/ 10106660 w 10340340"/>
              <a:gd name="connsiteY52" fmla="*/ 3728720 h 3830320"/>
              <a:gd name="connsiteX53" fmla="*/ 10208260 w 10340340"/>
              <a:gd name="connsiteY53" fmla="*/ 3830320 h 3830320"/>
              <a:gd name="connsiteX54" fmla="*/ 10340340 w 10340340"/>
              <a:gd name="connsiteY54" fmla="*/ 3779520 h 3830320"/>
              <a:gd name="connsiteX55" fmla="*/ 10340340 w 10340340"/>
              <a:gd name="connsiteY55" fmla="*/ 3779520 h 3830320"/>
              <a:gd name="connsiteX0" fmla="*/ 0 w 10340340"/>
              <a:gd name="connsiteY0" fmla="*/ 2733039 h 3830320"/>
              <a:gd name="connsiteX1" fmla="*/ 180340 w 10340340"/>
              <a:gd name="connsiteY1" fmla="*/ 3088642 h 3830320"/>
              <a:gd name="connsiteX2" fmla="*/ 5778500 w 10340340"/>
              <a:gd name="connsiteY2" fmla="*/ 1259840 h 3830320"/>
              <a:gd name="connsiteX3" fmla="*/ 5808980 w 10340340"/>
              <a:gd name="connsiteY3" fmla="*/ 1767840 h 3830320"/>
              <a:gd name="connsiteX4" fmla="*/ 5859780 w 10340340"/>
              <a:gd name="connsiteY4" fmla="*/ 1899920 h 3830320"/>
              <a:gd name="connsiteX5" fmla="*/ 5941060 w 10340340"/>
              <a:gd name="connsiteY5" fmla="*/ 1981200 h 3830320"/>
              <a:gd name="connsiteX6" fmla="*/ 6002020 w 10340340"/>
              <a:gd name="connsiteY6" fmla="*/ 2468880 h 3830320"/>
              <a:gd name="connsiteX7" fmla="*/ 6093460 w 10340340"/>
              <a:gd name="connsiteY7" fmla="*/ 680720 h 3830320"/>
              <a:gd name="connsiteX8" fmla="*/ 6174740 w 10340340"/>
              <a:gd name="connsiteY8" fmla="*/ 436880 h 3830320"/>
              <a:gd name="connsiteX9" fmla="*/ 6235700 w 10340340"/>
              <a:gd name="connsiteY9" fmla="*/ 335280 h 3830320"/>
              <a:gd name="connsiteX10" fmla="*/ 6245860 w 10340340"/>
              <a:gd name="connsiteY10" fmla="*/ 152400 h 3830320"/>
              <a:gd name="connsiteX11" fmla="*/ 6347460 w 10340340"/>
              <a:gd name="connsiteY11" fmla="*/ 0 h 3830320"/>
              <a:gd name="connsiteX12" fmla="*/ 6408420 w 10340340"/>
              <a:gd name="connsiteY12" fmla="*/ 609600 h 3830320"/>
              <a:gd name="connsiteX13" fmla="*/ 6489700 w 10340340"/>
              <a:gd name="connsiteY13" fmla="*/ 650240 h 3830320"/>
              <a:gd name="connsiteX14" fmla="*/ 6510020 w 10340340"/>
              <a:gd name="connsiteY14" fmla="*/ 1341120 h 3830320"/>
              <a:gd name="connsiteX15" fmla="*/ 6662420 w 10340340"/>
              <a:gd name="connsiteY15" fmla="*/ 1615440 h 3830320"/>
              <a:gd name="connsiteX16" fmla="*/ 6814820 w 10340340"/>
              <a:gd name="connsiteY16" fmla="*/ 2092960 h 3830320"/>
              <a:gd name="connsiteX17" fmla="*/ 6916420 w 10340340"/>
              <a:gd name="connsiteY17" fmla="*/ 2204720 h 3830320"/>
              <a:gd name="connsiteX18" fmla="*/ 6987540 w 10340340"/>
              <a:gd name="connsiteY18" fmla="*/ 2397760 h 3830320"/>
              <a:gd name="connsiteX19" fmla="*/ 7078980 w 10340340"/>
              <a:gd name="connsiteY19" fmla="*/ 2428240 h 3830320"/>
              <a:gd name="connsiteX20" fmla="*/ 7231380 w 10340340"/>
              <a:gd name="connsiteY20" fmla="*/ 2600960 h 3830320"/>
              <a:gd name="connsiteX21" fmla="*/ 7302500 w 10340340"/>
              <a:gd name="connsiteY21" fmla="*/ 2743200 h 3830320"/>
              <a:gd name="connsiteX22" fmla="*/ 7383780 w 10340340"/>
              <a:gd name="connsiteY22" fmla="*/ 2489200 h 3830320"/>
              <a:gd name="connsiteX23" fmla="*/ 7495540 w 10340340"/>
              <a:gd name="connsiteY23" fmla="*/ 2743200 h 3830320"/>
              <a:gd name="connsiteX24" fmla="*/ 7566660 w 10340340"/>
              <a:gd name="connsiteY24" fmla="*/ 2804160 h 3830320"/>
              <a:gd name="connsiteX25" fmla="*/ 7607300 w 10340340"/>
              <a:gd name="connsiteY25" fmla="*/ 2804160 h 3830320"/>
              <a:gd name="connsiteX26" fmla="*/ 7769860 w 10340340"/>
              <a:gd name="connsiteY26" fmla="*/ 2865120 h 3830320"/>
              <a:gd name="connsiteX27" fmla="*/ 7861300 w 10340340"/>
              <a:gd name="connsiteY27" fmla="*/ 2915920 h 3830320"/>
              <a:gd name="connsiteX28" fmla="*/ 7973060 w 10340340"/>
              <a:gd name="connsiteY28" fmla="*/ 2804160 h 3830320"/>
              <a:gd name="connsiteX29" fmla="*/ 8054340 w 10340340"/>
              <a:gd name="connsiteY29" fmla="*/ 2946400 h 3830320"/>
              <a:gd name="connsiteX30" fmla="*/ 8094980 w 10340340"/>
              <a:gd name="connsiteY30" fmla="*/ 3108960 h 3830320"/>
              <a:gd name="connsiteX31" fmla="*/ 8196580 w 10340340"/>
              <a:gd name="connsiteY31" fmla="*/ 3139440 h 3830320"/>
              <a:gd name="connsiteX32" fmla="*/ 8277860 w 10340340"/>
              <a:gd name="connsiteY32" fmla="*/ 3210560 h 3830320"/>
              <a:gd name="connsiteX33" fmla="*/ 8348980 w 10340340"/>
              <a:gd name="connsiteY33" fmla="*/ 3261360 h 3830320"/>
              <a:gd name="connsiteX34" fmla="*/ 8409940 w 10340340"/>
              <a:gd name="connsiteY34" fmla="*/ 3352800 h 3830320"/>
              <a:gd name="connsiteX35" fmla="*/ 8450580 w 10340340"/>
              <a:gd name="connsiteY35" fmla="*/ 3261360 h 3830320"/>
              <a:gd name="connsiteX36" fmla="*/ 8481060 w 10340340"/>
              <a:gd name="connsiteY36" fmla="*/ 3281680 h 3830320"/>
              <a:gd name="connsiteX37" fmla="*/ 8552180 w 10340340"/>
              <a:gd name="connsiteY37" fmla="*/ 3068320 h 3830320"/>
              <a:gd name="connsiteX38" fmla="*/ 8745220 w 10340340"/>
              <a:gd name="connsiteY38" fmla="*/ 3434080 h 3830320"/>
              <a:gd name="connsiteX39" fmla="*/ 8846820 w 10340340"/>
              <a:gd name="connsiteY39" fmla="*/ 3413760 h 3830320"/>
              <a:gd name="connsiteX40" fmla="*/ 8917940 w 10340340"/>
              <a:gd name="connsiteY40" fmla="*/ 3495040 h 3830320"/>
              <a:gd name="connsiteX41" fmla="*/ 9019540 w 10340340"/>
              <a:gd name="connsiteY41" fmla="*/ 3393440 h 3830320"/>
              <a:gd name="connsiteX42" fmla="*/ 9110980 w 10340340"/>
              <a:gd name="connsiteY42" fmla="*/ 3505200 h 3830320"/>
              <a:gd name="connsiteX43" fmla="*/ 9263380 w 10340340"/>
              <a:gd name="connsiteY43" fmla="*/ 3474720 h 3830320"/>
              <a:gd name="connsiteX44" fmla="*/ 9334500 w 10340340"/>
              <a:gd name="connsiteY44" fmla="*/ 3616960 h 3830320"/>
              <a:gd name="connsiteX45" fmla="*/ 9415780 w 10340340"/>
              <a:gd name="connsiteY45" fmla="*/ 3495040 h 3830320"/>
              <a:gd name="connsiteX46" fmla="*/ 9558020 w 10340340"/>
              <a:gd name="connsiteY46" fmla="*/ 3606800 h 3830320"/>
              <a:gd name="connsiteX47" fmla="*/ 9608820 w 10340340"/>
              <a:gd name="connsiteY47" fmla="*/ 3718560 h 3830320"/>
              <a:gd name="connsiteX48" fmla="*/ 9690100 w 10340340"/>
              <a:gd name="connsiteY48" fmla="*/ 3606800 h 3830320"/>
              <a:gd name="connsiteX49" fmla="*/ 9832340 w 10340340"/>
              <a:gd name="connsiteY49" fmla="*/ 3738880 h 3830320"/>
              <a:gd name="connsiteX50" fmla="*/ 9913620 w 10340340"/>
              <a:gd name="connsiteY50" fmla="*/ 3637280 h 3830320"/>
              <a:gd name="connsiteX51" fmla="*/ 10106660 w 10340340"/>
              <a:gd name="connsiteY51" fmla="*/ 3728720 h 3830320"/>
              <a:gd name="connsiteX52" fmla="*/ 10208260 w 10340340"/>
              <a:gd name="connsiteY52" fmla="*/ 3830320 h 3830320"/>
              <a:gd name="connsiteX53" fmla="*/ 10340340 w 10340340"/>
              <a:gd name="connsiteY53" fmla="*/ 3779520 h 3830320"/>
              <a:gd name="connsiteX54" fmla="*/ 10340340 w 10340340"/>
              <a:gd name="connsiteY54"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859780 w 10340340"/>
              <a:gd name="connsiteY3" fmla="*/ 1899920 h 3830320"/>
              <a:gd name="connsiteX4" fmla="*/ 5941060 w 10340340"/>
              <a:gd name="connsiteY4" fmla="*/ 1981200 h 3830320"/>
              <a:gd name="connsiteX5" fmla="*/ 6002020 w 10340340"/>
              <a:gd name="connsiteY5" fmla="*/ 2468880 h 3830320"/>
              <a:gd name="connsiteX6" fmla="*/ 6093460 w 10340340"/>
              <a:gd name="connsiteY6" fmla="*/ 680720 h 3830320"/>
              <a:gd name="connsiteX7" fmla="*/ 6174740 w 10340340"/>
              <a:gd name="connsiteY7" fmla="*/ 436880 h 3830320"/>
              <a:gd name="connsiteX8" fmla="*/ 6235700 w 10340340"/>
              <a:gd name="connsiteY8" fmla="*/ 335280 h 3830320"/>
              <a:gd name="connsiteX9" fmla="*/ 6245860 w 10340340"/>
              <a:gd name="connsiteY9" fmla="*/ 152400 h 3830320"/>
              <a:gd name="connsiteX10" fmla="*/ 6347460 w 10340340"/>
              <a:gd name="connsiteY10" fmla="*/ 0 h 3830320"/>
              <a:gd name="connsiteX11" fmla="*/ 6408420 w 10340340"/>
              <a:gd name="connsiteY11" fmla="*/ 609600 h 3830320"/>
              <a:gd name="connsiteX12" fmla="*/ 6489700 w 10340340"/>
              <a:gd name="connsiteY12" fmla="*/ 650240 h 3830320"/>
              <a:gd name="connsiteX13" fmla="*/ 6510020 w 10340340"/>
              <a:gd name="connsiteY13" fmla="*/ 1341120 h 3830320"/>
              <a:gd name="connsiteX14" fmla="*/ 6662420 w 10340340"/>
              <a:gd name="connsiteY14" fmla="*/ 1615440 h 3830320"/>
              <a:gd name="connsiteX15" fmla="*/ 6814820 w 10340340"/>
              <a:gd name="connsiteY15" fmla="*/ 2092960 h 3830320"/>
              <a:gd name="connsiteX16" fmla="*/ 6916420 w 10340340"/>
              <a:gd name="connsiteY16" fmla="*/ 2204720 h 3830320"/>
              <a:gd name="connsiteX17" fmla="*/ 6987540 w 10340340"/>
              <a:gd name="connsiteY17" fmla="*/ 2397760 h 3830320"/>
              <a:gd name="connsiteX18" fmla="*/ 7078980 w 10340340"/>
              <a:gd name="connsiteY18" fmla="*/ 2428240 h 3830320"/>
              <a:gd name="connsiteX19" fmla="*/ 7231380 w 10340340"/>
              <a:gd name="connsiteY19" fmla="*/ 2600960 h 3830320"/>
              <a:gd name="connsiteX20" fmla="*/ 7302500 w 10340340"/>
              <a:gd name="connsiteY20" fmla="*/ 2743200 h 3830320"/>
              <a:gd name="connsiteX21" fmla="*/ 7383780 w 10340340"/>
              <a:gd name="connsiteY21" fmla="*/ 2489200 h 3830320"/>
              <a:gd name="connsiteX22" fmla="*/ 7495540 w 10340340"/>
              <a:gd name="connsiteY22" fmla="*/ 2743200 h 3830320"/>
              <a:gd name="connsiteX23" fmla="*/ 7566660 w 10340340"/>
              <a:gd name="connsiteY23" fmla="*/ 2804160 h 3830320"/>
              <a:gd name="connsiteX24" fmla="*/ 7607300 w 10340340"/>
              <a:gd name="connsiteY24" fmla="*/ 2804160 h 3830320"/>
              <a:gd name="connsiteX25" fmla="*/ 7769860 w 10340340"/>
              <a:gd name="connsiteY25" fmla="*/ 2865120 h 3830320"/>
              <a:gd name="connsiteX26" fmla="*/ 7861300 w 10340340"/>
              <a:gd name="connsiteY26" fmla="*/ 2915920 h 3830320"/>
              <a:gd name="connsiteX27" fmla="*/ 7973060 w 10340340"/>
              <a:gd name="connsiteY27" fmla="*/ 2804160 h 3830320"/>
              <a:gd name="connsiteX28" fmla="*/ 8054340 w 10340340"/>
              <a:gd name="connsiteY28" fmla="*/ 2946400 h 3830320"/>
              <a:gd name="connsiteX29" fmla="*/ 8094980 w 10340340"/>
              <a:gd name="connsiteY29" fmla="*/ 3108960 h 3830320"/>
              <a:gd name="connsiteX30" fmla="*/ 8196580 w 10340340"/>
              <a:gd name="connsiteY30" fmla="*/ 3139440 h 3830320"/>
              <a:gd name="connsiteX31" fmla="*/ 8277860 w 10340340"/>
              <a:gd name="connsiteY31" fmla="*/ 3210560 h 3830320"/>
              <a:gd name="connsiteX32" fmla="*/ 8348980 w 10340340"/>
              <a:gd name="connsiteY32" fmla="*/ 3261360 h 3830320"/>
              <a:gd name="connsiteX33" fmla="*/ 8409940 w 10340340"/>
              <a:gd name="connsiteY33" fmla="*/ 3352800 h 3830320"/>
              <a:gd name="connsiteX34" fmla="*/ 8450580 w 10340340"/>
              <a:gd name="connsiteY34" fmla="*/ 3261360 h 3830320"/>
              <a:gd name="connsiteX35" fmla="*/ 8481060 w 10340340"/>
              <a:gd name="connsiteY35" fmla="*/ 3281680 h 3830320"/>
              <a:gd name="connsiteX36" fmla="*/ 8552180 w 10340340"/>
              <a:gd name="connsiteY36" fmla="*/ 3068320 h 3830320"/>
              <a:gd name="connsiteX37" fmla="*/ 8745220 w 10340340"/>
              <a:gd name="connsiteY37" fmla="*/ 3434080 h 3830320"/>
              <a:gd name="connsiteX38" fmla="*/ 8846820 w 10340340"/>
              <a:gd name="connsiteY38" fmla="*/ 3413760 h 3830320"/>
              <a:gd name="connsiteX39" fmla="*/ 8917940 w 10340340"/>
              <a:gd name="connsiteY39" fmla="*/ 3495040 h 3830320"/>
              <a:gd name="connsiteX40" fmla="*/ 9019540 w 10340340"/>
              <a:gd name="connsiteY40" fmla="*/ 3393440 h 3830320"/>
              <a:gd name="connsiteX41" fmla="*/ 9110980 w 10340340"/>
              <a:gd name="connsiteY41" fmla="*/ 3505200 h 3830320"/>
              <a:gd name="connsiteX42" fmla="*/ 9263380 w 10340340"/>
              <a:gd name="connsiteY42" fmla="*/ 3474720 h 3830320"/>
              <a:gd name="connsiteX43" fmla="*/ 9334500 w 10340340"/>
              <a:gd name="connsiteY43" fmla="*/ 3616960 h 3830320"/>
              <a:gd name="connsiteX44" fmla="*/ 9415780 w 10340340"/>
              <a:gd name="connsiteY44" fmla="*/ 3495040 h 3830320"/>
              <a:gd name="connsiteX45" fmla="*/ 9558020 w 10340340"/>
              <a:gd name="connsiteY45" fmla="*/ 3606800 h 3830320"/>
              <a:gd name="connsiteX46" fmla="*/ 9608820 w 10340340"/>
              <a:gd name="connsiteY46" fmla="*/ 3718560 h 3830320"/>
              <a:gd name="connsiteX47" fmla="*/ 9690100 w 10340340"/>
              <a:gd name="connsiteY47" fmla="*/ 3606800 h 3830320"/>
              <a:gd name="connsiteX48" fmla="*/ 9832340 w 10340340"/>
              <a:gd name="connsiteY48" fmla="*/ 3738880 h 3830320"/>
              <a:gd name="connsiteX49" fmla="*/ 9913620 w 10340340"/>
              <a:gd name="connsiteY49" fmla="*/ 3637280 h 3830320"/>
              <a:gd name="connsiteX50" fmla="*/ 10106660 w 10340340"/>
              <a:gd name="connsiteY50" fmla="*/ 3728720 h 3830320"/>
              <a:gd name="connsiteX51" fmla="*/ 10208260 w 10340340"/>
              <a:gd name="connsiteY51" fmla="*/ 3830320 h 3830320"/>
              <a:gd name="connsiteX52" fmla="*/ 10340340 w 10340340"/>
              <a:gd name="connsiteY52" fmla="*/ 3779520 h 3830320"/>
              <a:gd name="connsiteX53" fmla="*/ 10340340 w 10340340"/>
              <a:gd name="connsiteY53"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5941060 w 10340340"/>
              <a:gd name="connsiteY3" fmla="*/ 1981200 h 3830320"/>
              <a:gd name="connsiteX4" fmla="*/ 6002020 w 10340340"/>
              <a:gd name="connsiteY4" fmla="*/ 2468880 h 3830320"/>
              <a:gd name="connsiteX5" fmla="*/ 6093460 w 10340340"/>
              <a:gd name="connsiteY5" fmla="*/ 680720 h 3830320"/>
              <a:gd name="connsiteX6" fmla="*/ 6174740 w 10340340"/>
              <a:gd name="connsiteY6" fmla="*/ 436880 h 3830320"/>
              <a:gd name="connsiteX7" fmla="*/ 6235700 w 10340340"/>
              <a:gd name="connsiteY7" fmla="*/ 335280 h 3830320"/>
              <a:gd name="connsiteX8" fmla="*/ 6245860 w 10340340"/>
              <a:gd name="connsiteY8" fmla="*/ 152400 h 3830320"/>
              <a:gd name="connsiteX9" fmla="*/ 6347460 w 10340340"/>
              <a:gd name="connsiteY9" fmla="*/ 0 h 3830320"/>
              <a:gd name="connsiteX10" fmla="*/ 6408420 w 10340340"/>
              <a:gd name="connsiteY10" fmla="*/ 609600 h 3830320"/>
              <a:gd name="connsiteX11" fmla="*/ 6489700 w 10340340"/>
              <a:gd name="connsiteY11" fmla="*/ 650240 h 3830320"/>
              <a:gd name="connsiteX12" fmla="*/ 6510020 w 10340340"/>
              <a:gd name="connsiteY12" fmla="*/ 1341120 h 3830320"/>
              <a:gd name="connsiteX13" fmla="*/ 6662420 w 10340340"/>
              <a:gd name="connsiteY13" fmla="*/ 1615440 h 3830320"/>
              <a:gd name="connsiteX14" fmla="*/ 6814820 w 10340340"/>
              <a:gd name="connsiteY14" fmla="*/ 2092960 h 3830320"/>
              <a:gd name="connsiteX15" fmla="*/ 6916420 w 10340340"/>
              <a:gd name="connsiteY15" fmla="*/ 2204720 h 3830320"/>
              <a:gd name="connsiteX16" fmla="*/ 6987540 w 10340340"/>
              <a:gd name="connsiteY16" fmla="*/ 2397760 h 3830320"/>
              <a:gd name="connsiteX17" fmla="*/ 7078980 w 10340340"/>
              <a:gd name="connsiteY17" fmla="*/ 2428240 h 3830320"/>
              <a:gd name="connsiteX18" fmla="*/ 7231380 w 10340340"/>
              <a:gd name="connsiteY18" fmla="*/ 2600960 h 3830320"/>
              <a:gd name="connsiteX19" fmla="*/ 7302500 w 10340340"/>
              <a:gd name="connsiteY19" fmla="*/ 2743200 h 3830320"/>
              <a:gd name="connsiteX20" fmla="*/ 7383780 w 10340340"/>
              <a:gd name="connsiteY20" fmla="*/ 2489200 h 3830320"/>
              <a:gd name="connsiteX21" fmla="*/ 7495540 w 10340340"/>
              <a:gd name="connsiteY21" fmla="*/ 2743200 h 3830320"/>
              <a:gd name="connsiteX22" fmla="*/ 7566660 w 10340340"/>
              <a:gd name="connsiteY22" fmla="*/ 2804160 h 3830320"/>
              <a:gd name="connsiteX23" fmla="*/ 7607300 w 10340340"/>
              <a:gd name="connsiteY23" fmla="*/ 2804160 h 3830320"/>
              <a:gd name="connsiteX24" fmla="*/ 7769860 w 10340340"/>
              <a:gd name="connsiteY24" fmla="*/ 2865120 h 3830320"/>
              <a:gd name="connsiteX25" fmla="*/ 7861300 w 10340340"/>
              <a:gd name="connsiteY25" fmla="*/ 2915920 h 3830320"/>
              <a:gd name="connsiteX26" fmla="*/ 7973060 w 10340340"/>
              <a:gd name="connsiteY26" fmla="*/ 2804160 h 3830320"/>
              <a:gd name="connsiteX27" fmla="*/ 8054340 w 10340340"/>
              <a:gd name="connsiteY27" fmla="*/ 2946400 h 3830320"/>
              <a:gd name="connsiteX28" fmla="*/ 8094980 w 10340340"/>
              <a:gd name="connsiteY28" fmla="*/ 3108960 h 3830320"/>
              <a:gd name="connsiteX29" fmla="*/ 8196580 w 10340340"/>
              <a:gd name="connsiteY29" fmla="*/ 3139440 h 3830320"/>
              <a:gd name="connsiteX30" fmla="*/ 8277860 w 10340340"/>
              <a:gd name="connsiteY30" fmla="*/ 3210560 h 3830320"/>
              <a:gd name="connsiteX31" fmla="*/ 8348980 w 10340340"/>
              <a:gd name="connsiteY31" fmla="*/ 3261360 h 3830320"/>
              <a:gd name="connsiteX32" fmla="*/ 8409940 w 10340340"/>
              <a:gd name="connsiteY32" fmla="*/ 3352800 h 3830320"/>
              <a:gd name="connsiteX33" fmla="*/ 8450580 w 10340340"/>
              <a:gd name="connsiteY33" fmla="*/ 3261360 h 3830320"/>
              <a:gd name="connsiteX34" fmla="*/ 8481060 w 10340340"/>
              <a:gd name="connsiteY34" fmla="*/ 3281680 h 3830320"/>
              <a:gd name="connsiteX35" fmla="*/ 8552180 w 10340340"/>
              <a:gd name="connsiteY35" fmla="*/ 3068320 h 3830320"/>
              <a:gd name="connsiteX36" fmla="*/ 8745220 w 10340340"/>
              <a:gd name="connsiteY36" fmla="*/ 3434080 h 3830320"/>
              <a:gd name="connsiteX37" fmla="*/ 8846820 w 10340340"/>
              <a:gd name="connsiteY37" fmla="*/ 3413760 h 3830320"/>
              <a:gd name="connsiteX38" fmla="*/ 8917940 w 10340340"/>
              <a:gd name="connsiteY38" fmla="*/ 3495040 h 3830320"/>
              <a:gd name="connsiteX39" fmla="*/ 9019540 w 10340340"/>
              <a:gd name="connsiteY39" fmla="*/ 3393440 h 3830320"/>
              <a:gd name="connsiteX40" fmla="*/ 9110980 w 10340340"/>
              <a:gd name="connsiteY40" fmla="*/ 3505200 h 3830320"/>
              <a:gd name="connsiteX41" fmla="*/ 9263380 w 10340340"/>
              <a:gd name="connsiteY41" fmla="*/ 3474720 h 3830320"/>
              <a:gd name="connsiteX42" fmla="*/ 9334500 w 10340340"/>
              <a:gd name="connsiteY42" fmla="*/ 3616960 h 3830320"/>
              <a:gd name="connsiteX43" fmla="*/ 9415780 w 10340340"/>
              <a:gd name="connsiteY43" fmla="*/ 3495040 h 3830320"/>
              <a:gd name="connsiteX44" fmla="*/ 9558020 w 10340340"/>
              <a:gd name="connsiteY44" fmla="*/ 3606800 h 3830320"/>
              <a:gd name="connsiteX45" fmla="*/ 9608820 w 10340340"/>
              <a:gd name="connsiteY45" fmla="*/ 3718560 h 3830320"/>
              <a:gd name="connsiteX46" fmla="*/ 9690100 w 10340340"/>
              <a:gd name="connsiteY46" fmla="*/ 3606800 h 3830320"/>
              <a:gd name="connsiteX47" fmla="*/ 9832340 w 10340340"/>
              <a:gd name="connsiteY47" fmla="*/ 3738880 h 3830320"/>
              <a:gd name="connsiteX48" fmla="*/ 9913620 w 10340340"/>
              <a:gd name="connsiteY48" fmla="*/ 3637280 h 3830320"/>
              <a:gd name="connsiteX49" fmla="*/ 10106660 w 10340340"/>
              <a:gd name="connsiteY49" fmla="*/ 3728720 h 3830320"/>
              <a:gd name="connsiteX50" fmla="*/ 10208260 w 10340340"/>
              <a:gd name="connsiteY50" fmla="*/ 3830320 h 3830320"/>
              <a:gd name="connsiteX51" fmla="*/ 10340340 w 10340340"/>
              <a:gd name="connsiteY51" fmla="*/ 3779520 h 3830320"/>
              <a:gd name="connsiteX52" fmla="*/ 10340340 w 10340340"/>
              <a:gd name="connsiteY52"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02020 w 10340340"/>
              <a:gd name="connsiteY3" fmla="*/ 2468880 h 3830320"/>
              <a:gd name="connsiteX4" fmla="*/ 6093460 w 10340340"/>
              <a:gd name="connsiteY4" fmla="*/ 680720 h 3830320"/>
              <a:gd name="connsiteX5" fmla="*/ 6174740 w 10340340"/>
              <a:gd name="connsiteY5" fmla="*/ 436880 h 3830320"/>
              <a:gd name="connsiteX6" fmla="*/ 6235700 w 10340340"/>
              <a:gd name="connsiteY6" fmla="*/ 335280 h 3830320"/>
              <a:gd name="connsiteX7" fmla="*/ 6245860 w 10340340"/>
              <a:gd name="connsiteY7" fmla="*/ 152400 h 3830320"/>
              <a:gd name="connsiteX8" fmla="*/ 6347460 w 10340340"/>
              <a:gd name="connsiteY8" fmla="*/ 0 h 3830320"/>
              <a:gd name="connsiteX9" fmla="*/ 6408420 w 10340340"/>
              <a:gd name="connsiteY9" fmla="*/ 609600 h 3830320"/>
              <a:gd name="connsiteX10" fmla="*/ 6489700 w 10340340"/>
              <a:gd name="connsiteY10" fmla="*/ 650240 h 3830320"/>
              <a:gd name="connsiteX11" fmla="*/ 6510020 w 10340340"/>
              <a:gd name="connsiteY11" fmla="*/ 1341120 h 3830320"/>
              <a:gd name="connsiteX12" fmla="*/ 6662420 w 10340340"/>
              <a:gd name="connsiteY12" fmla="*/ 1615440 h 3830320"/>
              <a:gd name="connsiteX13" fmla="*/ 6814820 w 10340340"/>
              <a:gd name="connsiteY13" fmla="*/ 2092960 h 3830320"/>
              <a:gd name="connsiteX14" fmla="*/ 6916420 w 10340340"/>
              <a:gd name="connsiteY14" fmla="*/ 2204720 h 3830320"/>
              <a:gd name="connsiteX15" fmla="*/ 6987540 w 10340340"/>
              <a:gd name="connsiteY15" fmla="*/ 2397760 h 3830320"/>
              <a:gd name="connsiteX16" fmla="*/ 7078980 w 10340340"/>
              <a:gd name="connsiteY16" fmla="*/ 2428240 h 3830320"/>
              <a:gd name="connsiteX17" fmla="*/ 7231380 w 10340340"/>
              <a:gd name="connsiteY17" fmla="*/ 2600960 h 3830320"/>
              <a:gd name="connsiteX18" fmla="*/ 7302500 w 10340340"/>
              <a:gd name="connsiteY18" fmla="*/ 2743200 h 3830320"/>
              <a:gd name="connsiteX19" fmla="*/ 7383780 w 10340340"/>
              <a:gd name="connsiteY19" fmla="*/ 2489200 h 3830320"/>
              <a:gd name="connsiteX20" fmla="*/ 7495540 w 10340340"/>
              <a:gd name="connsiteY20" fmla="*/ 2743200 h 3830320"/>
              <a:gd name="connsiteX21" fmla="*/ 7566660 w 10340340"/>
              <a:gd name="connsiteY21" fmla="*/ 2804160 h 3830320"/>
              <a:gd name="connsiteX22" fmla="*/ 7607300 w 10340340"/>
              <a:gd name="connsiteY22" fmla="*/ 2804160 h 3830320"/>
              <a:gd name="connsiteX23" fmla="*/ 7769860 w 10340340"/>
              <a:gd name="connsiteY23" fmla="*/ 2865120 h 3830320"/>
              <a:gd name="connsiteX24" fmla="*/ 7861300 w 10340340"/>
              <a:gd name="connsiteY24" fmla="*/ 2915920 h 3830320"/>
              <a:gd name="connsiteX25" fmla="*/ 7973060 w 10340340"/>
              <a:gd name="connsiteY25" fmla="*/ 2804160 h 3830320"/>
              <a:gd name="connsiteX26" fmla="*/ 8054340 w 10340340"/>
              <a:gd name="connsiteY26" fmla="*/ 2946400 h 3830320"/>
              <a:gd name="connsiteX27" fmla="*/ 8094980 w 10340340"/>
              <a:gd name="connsiteY27" fmla="*/ 3108960 h 3830320"/>
              <a:gd name="connsiteX28" fmla="*/ 8196580 w 10340340"/>
              <a:gd name="connsiteY28" fmla="*/ 3139440 h 3830320"/>
              <a:gd name="connsiteX29" fmla="*/ 8277860 w 10340340"/>
              <a:gd name="connsiteY29" fmla="*/ 3210560 h 3830320"/>
              <a:gd name="connsiteX30" fmla="*/ 8348980 w 10340340"/>
              <a:gd name="connsiteY30" fmla="*/ 3261360 h 3830320"/>
              <a:gd name="connsiteX31" fmla="*/ 8409940 w 10340340"/>
              <a:gd name="connsiteY31" fmla="*/ 3352800 h 3830320"/>
              <a:gd name="connsiteX32" fmla="*/ 8450580 w 10340340"/>
              <a:gd name="connsiteY32" fmla="*/ 3261360 h 3830320"/>
              <a:gd name="connsiteX33" fmla="*/ 8481060 w 10340340"/>
              <a:gd name="connsiteY33" fmla="*/ 3281680 h 3830320"/>
              <a:gd name="connsiteX34" fmla="*/ 8552180 w 10340340"/>
              <a:gd name="connsiteY34" fmla="*/ 3068320 h 3830320"/>
              <a:gd name="connsiteX35" fmla="*/ 8745220 w 10340340"/>
              <a:gd name="connsiteY35" fmla="*/ 3434080 h 3830320"/>
              <a:gd name="connsiteX36" fmla="*/ 8846820 w 10340340"/>
              <a:gd name="connsiteY36" fmla="*/ 3413760 h 3830320"/>
              <a:gd name="connsiteX37" fmla="*/ 8917940 w 10340340"/>
              <a:gd name="connsiteY37" fmla="*/ 3495040 h 3830320"/>
              <a:gd name="connsiteX38" fmla="*/ 9019540 w 10340340"/>
              <a:gd name="connsiteY38" fmla="*/ 3393440 h 3830320"/>
              <a:gd name="connsiteX39" fmla="*/ 9110980 w 10340340"/>
              <a:gd name="connsiteY39" fmla="*/ 3505200 h 3830320"/>
              <a:gd name="connsiteX40" fmla="*/ 9263380 w 10340340"/>
              <a:gd name="connsiteY40" fmla="*/ 3474720 h 3830320"/>
              <a:gd name="connsiteX41" fmla="*/ 9334500 w 10340340"/>
              <a:gd name="connsiteY41" fmla="*/ 3616960 h 3830320"/>
              <a:gd name="connsiteX42" fmla="*/ 9415780 w 10340340"/>
              <a:gd name="connsiteY42" fmla="*/ 3495040 h 3830320"/>
              <a:gd name="connsiteX43" fmla="*/ 9558020 w 10340340"/>
              <a:gd name="connsiteY43" fmla="*/ 3606800 h 3830320"/>
              <a:gd name="connsiteX44" fmla="*/ 9608820 w 10340340"/>
              <a:gd name="connsiteY44" fmla="*/ 3718560 h 3830320"/>
              <a:gd name="connsiteX45" fmla="*/ 9690100 w 10340340"/>
              <a:gd name="connsiteY45" fmla="*/ 3606800 h 3830320"/>
              <a:gd name="connsiteX46" fmla="*/ 9832340 w 10340340"/>
              <a:gd name="connsiteY46" fmla="*/ 3738880 h 3830320"/>
              <a:gd name="connsiteX47" fmla="*/ 9913620 w 10340340"/>
              <a:gd name="connsiteY47" fmla="*/ 3637280 h 3830320"/>
              <a:gd name="connsiteX48" fmla="*/ 10106660 w 10340340"/>
              <a:gd name="connsiteY48" fmla="*/ 3728720 h 3830320"/>
              <a:gd name="connsiteX49" fmla="*/ 10208260 w 10340340"/>
              <a:gd name="connsiteY49" fmla="*/ 3830320 h 3830320"/>
              <a:gd name="connsiteX50" fmla="*/ 10340340 w 10340340"/>
              <a:gd name="connsiteY50" fmla="*/ 3779520 h 3830320"/>
              <a:gd name="connsiteX51" fmla="*/ 10340340 w 10340340"/>
              <a:gd name="connsiteY51"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093460 w 10340340"/>
              <a:gd name="connsiteY3" fmla="*/ 680720 h 3830320"/>
              <a:gd name="connsiteX4" fmla="*/ 6174740 w 10340340"/>
              <a:gd name="connsiteY4" fmla="*/ 436880 h 3830320"/>
              <a:gd name="connsiteX5" fmla="*/ 6235700 w 10340340"/>
              <a:gd name="connsiteY5" fmla="*/ 335280 h 3830320"/>
              <a:gd name="connsiteX6" fmla="*/ 6245860 w 10340340"/>
              <a:gd name="connsiteY6" fmla="*/ 152400 h 3830320"/>
              <a:gd name="connsiteX7" fmla="*/ 6347460 w 10340340"/>
              <a:gd name="connsiteY7" fmla="*/ 0 h 3830320"/>
              <a:gd name="connsiteX8" fmla="*/ 6408420 w 10340340"/>
              <a:gd name="connsiteY8" fmla="*/ 609600 h 3830320"/>
              <a:gd name="connsiteX9" fmla="*/ 6489700 w 10340340"/>
              <a:gd name="connsiteY9" fmla="*/ 650240 h 3830320"/>
              <a:gd name="connsiteX10" fmla="*/ 6510020 w 10340340"/>
              <a:gd name="connsiteY10" fmla="*/ 1341120 h 3830320"/>
              <a:gd name="connsiteX11" fmla="*/ 6662420 w 10340340"/>
              <a:gd name="connsiteY11" fmla="*/ 1615440 h 3830320"/>
              <a:gd name="connsiteX12" fmla="*/ 6814820 w 10340340"/>
              <a:gd name="connsiteY12" fmla="*/ 2092960 h 3830320"/>
              <a:gd name="connsiteX13" fmla="*/ 6916420 w 10340340"/>
              <a:gd name="connsiteY13" fmla="*/ 2204720 h 3830320"/>
              <a:gd name="connsiteX14" fmla="*/ 6987540 w 10340340"/>
              <a:gd name="connsiteY14" fmla="*/ 2397760 h 3830320"/>
              <a:gd name="connsiteX15" fmla="*/ 7078980 w 10340340"/>
              <a:gd name="connsiteY15" fmla="*/ 2428240 h 3830320"/>
              <a:gd name="connsiteX16" fmla="*/ 7231380 w 10340340"/>
              <a:gd name="connsiteY16" fmla="*/ 2600960 h 3830320"/>
              <a:gd name="connsiteX17" fmla="*/ 7302500 w 10340340"/>
              <a:gd name="connsiteY17" fmla="*/ 2743200 h 3830320"/>
              <a:gd name="connsiteX18" fmla="*/ 7383780 w 10340340"/>
              <a:gd name="connsiteY18" fmla="*/ 2489200 h 3830320"/>
              <a:gd name="connsiteX19" fmla="*/ 7495540 w 10340340"/>
              <a:gd name="connsiteY19" fmla="*/ 2743200 h 3830320"/>
              <a:gd name="connsiteX20" fmla="*/ 7566660 w 10340340"/>
              <a:gd name="connsiteY20" fmla="*/ 2804160 h 3830320"/>
              <a:gd name="connsiteX21" fmla="*/ 7607300 w 10340340"/>
              <a:gd name="connsiteY21" fmla="*/ 2804160 h 3830320"/>
              <a:gd name="connsiteX22" fmla="*/ 7769860 w 10340340"/>
              <a:gd name="connsiteY22" fmla="*/ 2865120 h 3830320"/>
              <a:gd name="connsiteX23" fmla="*/ 7861300 w 10340340"/>
              <a:gd name="connsiteY23" fmla="*/ 2915920 h 3830320"/>
              <a:gd name="connsiteX24" fmla="*/ 7973060 w 10340340"/>
              <a:gd name="connsiteY24" fmla="*/ 2804160 h 3830320"/>
              <a:gd name="connsiteX25" fmla="*/ 8054340 w 10340340"/>
              <a:gd name="connsiteY25" fmla="*/ 2946400 h 3830320"/>
              <a:gd name="connsiteX26" fmla="*/ 8094980 w 10340340"/>
              <a:gd name="connsiteY26" fmla="*/ 3108960 h 3830320"/>
              <a:gd name="connsiteX27" fmla="*/ 8196580 w 10340340"/>
              <a:gd name="connsiteY27" fmla="*/ 3139440 h 3830320"/>
              <a:gd name="connsiteX28" fmla="*/ 8277860 w 10340340"/>
              <a:gd name="connsiteY28" fmla="*/ 3210560 h 3830320"/>
              <a:gd name="connsiteX29" fmla="*/ 8348980 w 10340340"/>
              <a:gd name="connsiteY29" fmla="*/ 3261360 h 3830320"/>
              <a:gd name="connsiteX30" fmla="*/ 8409940 w 10340340"/>
              <a:gd name="connsiteY30" fmla="*/ 3352800 h 3830320"/>
              <a:gd name="connsiteX31" fmla="*/ 8450580 w 10340340"/>
              <a:gd name="connsiteY31" fmla="*/ 3261360 h 3830320"/>
              <a:gd name="connsiteX32" fmla="*/ 8481060 w 10340340"/>
              <a:gd name="connsiteY32" fmla="*/ 3281680 h 3830320"/>
              <a:gd name="connsiteX33" fmla="*/ 8552180 w 10340340"/>
              <a:gd name="connsiteY33" fmla="*/ 3068320 h 3830320"/>
              <a:gd name="connsiteX34" fmla="*/ 8745220 w 10340340"/>
              <a:gd name="connsiteY34" fmla="*/ 3434080 h 3830320"/>
              <a:gd name="connsiteX35" fmla="*/ 8846820 w 10340340"/>
              <a:gd name="connsiteY35" fmla="*/ 3413760 h 3830320"/>
              <a:gd name="connsiteX36" fmla="*/ 8917940 w 10340340"/>
              <a:gd name="connsiteY36" fmla="*/ 3495040 h 3830320"/>
              <a:gd name="connsiteX37" fmla="*/ 9019540 w 10340340"/>
              <a:gd name="connsiteY37" fmla="*/ 3393440 h 3830320"/>
              <a:gd name="connsiteX38" fmla="*/ 9110980 w 10340340"/>
              <a:gd name="connsiteY38" fmla="*/ 3505200 h 3830320"/>
              <a:gd name="connsiteX39" fmla="*/ 9263380 w 10340340"/>
              <a:gd name="connsiteY39" fmla="*/ 3474720 h 3830320"/>
              <a:gd name="connsiteX40" fmla="*/ 9334500 w 10340340"/>
              <a:gd name="connsiteY40" fmla="*/ 3616960 h 3830320"/>
              <a:gd name="connsiteX41" fmla="*/ 9415780 w 10340340"/>
              <a:gd name="connsiteY41" fmla="*/ 3495040 h 3830320"/>
              <a:gd name="connsiteX42" fmla="*/ 9558020 w 10340340"/>
              <a:gd name="connsiteY42" fmla="*/ 3606800 h 3830320"/>
              <a:gd name="connsiteX43" fmla="*/ 9608820 w 10340340"/>
              <a:gd name="connsiteY43" fmla="*/ 3718560 h 3830320"/>
              <a:gd name="connsiteX44" fmla="*/ 9690100 w 10340340"/>
              <a:gd name="connsiteY44" fmla="*/ 3606800 h 3830320"/>
              <a:gd name="connsiteX45" fmla="*/ 9832340 w 10340340"/>
              <a:gd name="connsiteY45" fmla="*/ 3738880 h 3830320"/>
              <a:gd name="connsiteX46" fmla="*/ 9913620 w 10340340"/>
              <a:gd name="connsiteY46" fmla="*/ 3637280 h 3830320"/>
              <a:gd name="connsiteX47" fmla="*/ 10106660 w 10340340"/>
              <a:gd name="connsiteY47" fmla="*/ 3728720 h 3830320"/>
              <a:gd name="connsiteX48" fmla="*/ 10208260 w 10340340"/>
              <a:gd name="connsiteY48" fmla="*/ 3830320 h 3830320"/>
              <a:gd name="connsiteX49" fmla="*/ 10340340 w 10340340"/>
              <a:gd name="connsiteY49" fmla="*/ 3779520 h 3830320"/>
              <a:gd name="connsiteX50" fmla="*/ 10340340 w 10340340"/>
              <a:gd name="connsiteY50"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174740 w 10340340"/>
              <a:gd name="connsiteY3" fmla="*/ 436880 h 3830320"/>
              <a:gd name="connsiteX4" fmla="*/ 6235700 w 10340340"/>
              <a:gd name="connsiteY4" fmla="*/ 335280 h 3830320"/>
              <a:gd name="connsiteX5" fmla="*/ 6245860 w 10340340"/>
              <a:gd name="connsiteY5" fmla="*/ 152400 h 3830320"/>
              <a:gd name="connsiteX6" fmla="*/ 6347460 w 10340340"/>
              <a:gd name="connsiteY6" fmla="*/ 0 h 3830320"/>
              <a:gd name="connsiteX7" fmla="*/ 6408420 w 10340340"/>
              <a:gd name="connsiteY7" fmla="*/ 609600 h 3830320"/>
              <a:gd name="connsiteX8" fmla="*/ 6489700 w 10340340"/>
              <a:gd name="connsiteY8" fmla="*/ 650240 h 3830320"/>
              <a:gd name="connsiteX9" fmla="*/ 6510020 w 10340340"/>
              <a:gd name="connsiteY9" fmla="*/ 1341120 h 3830320"/>
              <a:gd name="connsiteX10" fmla="*/ 6662420 w 10340340"/>
              <a:gd name="connsiteY10" fmla="*/ 1615440 h 3830320"/>
              <a:gd name="connsiteX11" fmla="*/ 6814820 w 10340340"/>
              <a:gd name="connsiteY11" fmla="*/ 2092960 h 3830320"/>
              <a:gd name="connsiteX12" fmla="*/ 6916420 w 10340340"/>
              <a:gd name="connsiteY12" fmla="*/ 2204720 h 3830320"/>
              <a:gd name="connsiteX13" fmla="*/ 6987540 w 10340340"/>
              <a:gd name="connsiteY13" fmla="*/ 2397760 h 3830320"/>
              <a:gd name="connsiteX14" fmla="*/ 7078980 w 10340340"/>
              <a:gd name="connsiteY14" fmla="*/ 2428240 h 3830320"/>
              <a:gd name="connsiteX15" fmla="*/ 7231380 w 10340340"/>
              <a:gd name="connsiteY15" fmla="*/ 2600960 h 3830320"/>
              <a:gd name="connsiteX16" fmla="*/ 7302500 w 10340340"/>
              <a:gd name="connsiteY16" fmla="*/ 2743200 h 3830320"/>
              <a:gd name="connsiteX17" fmla="*/ 7383780 w 10340340"/>
              <a:gd name="connsiteY17" fmla="*/ 2489200 h 3830320"/>
              <a:gd name="connsiteX18" fmla="*/ 7495540 w 10340340"/>
              <a:gd name="connsiteY18" fmla="*/ 2743200 h 3830320"/>
              <a:gd name="connsiteX19" fmla="*/ 7566660 w 10340340"/>
              <a:gd name="connsiteY19" fmla="*/ 2804160 h 3830320"/>
              <a:gd name="connsiteX20" fmla="*/ 7607300 w 10340340"/>
              <a:gd name="connsiteY20" fmla="*/ 2804160 h 3830320"/>
              <a:gd name="connsiteX21" fmla="*/ 7769860 w 10340340"/>
              <a:gd name="connsiteY21" fmla="*/ 2865120 h 3830320"/>
              <a:gd name="connsiteX22" fmla="*/ 7861300 w 10340340"/>
              <a:gd name="connsiteY22" fmla="*/ 2915920 h 3830320"/>
              <a:gd name="connsiteX23" fmla="*/ 7973060 w 10340340"/>
              <a:gd name="connsiteY23" fmla="*/ 2804160 h 3830320"/>
              <a:gd name="connsiteX24" fmla="*/ 8054340 w 10340340"/>
              <a:gd name="connsiteY24" fmla="*/ 2946400 h 3830320"/>
              <a:gd name="connsiteX25" fmla="*/ 8094980 w 10340340"/>
              <a:gd name="connsiteY25" fmla="*/ 3108960 h 3830320"/>
              <a:gd name="connsiteX26" fmla="*/ 8196580 w 10340340"/>
              <a:gd name="connsiteY26" fmla="*/ 3139440 h 3830320"/>
              <a:gd name="connsiteX27" fmla="*/ 8277860 w 10340340"/>
              <a:gd name="connsiteY27" fmla="*/ 3210560 h 3830320"/>
              <a:gd name="connsiteX28" fmla="*/ 8348980 w 10340340"/>
              <a:gd name="connsiteY28" fmla="*/ 3261360 h 3830320"/>
              <a:gd name="connsiteX29" fmla="*/ 8409940 w 10340340"/>
              <a:gd name="connsiteY29" fmla="*/ 3352800 h 3830320"/>
              <a:gd name="connsiteX30" fmla="*/ 8450580 w 10340340"/>
              <a:gd name="connsiteY30" fmla="*/ 3261360 h 3830320"/>
              <a:gd name="connsiteX31" fmla="*/ 8481060 w 10340340"/>
              <a:gd name="connsiteY31" fmla="*/ 3281680 h 3830320"/>
              <a:gd name="connsiteX32" fmla="*/ 8552180 w 10340340"/>
              <a:gd name="connsiteY32" fmla="*/ 3068320 h 3830320"/>
              <a:gd name="connsiteX33" fmla="*/ 8745220 w 10340340"/>
              <a:gd name="connsiteY33" fmla="*/ 3434080 h 3830320"/>
              <a:gd name="connsiteX34" fmla="*/ 8846820 w 10340340"/>
              <a:gd name="connsiteY34" fmla="*/ 3413760 h 3830320"/>
              <a:gd name="connsiteX35" fmla="*/ 8917940 w 10340340"/>
              <a:gd name="connsiteY35" fmla="*/ 3495040 h 3830320"/>
              <a:gd name="connsiteX36" fmla="*/ 9019540 w 10340340"/>
              <a:gd name="connsiteY36" fmla="*/ 3393440 h 3830320"/>
              <a:gd name="connsiteX37" fmla="*/ 9110980 w 10340340"/>
              <a:gd name="connsiteY37" fmla="*/ 3505200 h 3830320"/>
              <a:gd name="connsiteX38" fmla="*/ 9263380 w 10340340"/>
              <a:gd name="connsiteY38" fmla="*/ 3474720 h 3830320"/>
              <a:gd name="connsiteX39" fmla="*/ 9334500 w 10340340"/>
              <a:gd name="connsiteY39" fmla="*/ 3616960 h 3830320"/>
              <a:gd name="connsiteX40" fmla="*/ 9415780 w 10340340"/>
              <a:gd name="connsiteY40" fmla="*/ 3495040 h 3830320"/>
              <a:gd name="connsiteX41" fmla="*/ 9558020 w 10340340"/>
              <a:gd name="connsiteY41" fmla="*/ 3606800 h 3830320"/>
              <a:gd name="connsiteX42" fmla="*/ 9608820 w 10340340"/>
              <a:gd name="connsiteY42" fmla="*/ 3718560 h 3830320"/>
              <a:gd name="connsiteX43" fmla="*/ 9690100 w 10340340"/>
              <a:gd name="connsiteY43" fmla="*/ 3606800 h 3830320"/>
              <a:gd name="connsiteX44" fmla="*/ 9832340 w 10340340"/>
              <a:gd name="connsiteY44" fmla="*/ 3738880 h 3830320"/>
              <a:gd name="connsiteX45" fmla="*/ 9913620 w 10340340"/>
              <a:gd name="connsiteY45" fmla="*/ 3637280 h 3830320"/>
              <a:gd name="connsiteX46" fmla="*/ 10106660 w 10340340"/>
              <a:gd name="connsiteY46" fmla="*/ 3728720 h 3830320"/>
              <a:gd name="connsiteX47" fmla="*/ 10208260 w 10340340"/>
              <a:gd name="connsiteY47" fmla="*/ 3830320 h 3830320"/>
              <a:gd name="connsiteX48" fmla="*/ 10340340 w 10340340"/>
              <a:gd name="connsiteY48" fmla="*/ 3779520 h 3830320"/>
              <a:gd name="connsiteX49" fmla="*/ 10340340 w 10340340"/>
              <a:gd name="connsiteY49"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35700 w 10340340"/>
              <a:gd name="connsiteY3" fmla="*/ 335280 h 3830320"/>
              <a:gd name="connsiteX4" fmla="*/ 6245860 w 10340340"/>
              <a:gd name="connsiteY4" fmla="*/ 152400 h 3830320"/>
              <a:gd name="connsiteX5" fmla="*/ 6347460 w 10340340"/>
              <a:gd name="connsiteY5" fmla="*/ 0 h 3830320"/>
              <a:gd name="connsiteX6" fmla="*/ 6408420 w 10340340"/>
              <a:gd name="connsiteY6" fmla="*/ 609600 h 3830320"/>
              <a:gd name="connsiteX7" fmla="*/ 6489700 w 10340340"/>
              <a:gd name="connsiteY7" fmla="*/ 650240 h 3830320"/>
              <a:gd name="connsiteX8" fmla="*/ 6510020 w 10340340"/>
              <a:gd name="connsiteY8" fmla="*/ 1341120 h 3830320"/>
              <a:gd name="connsiteX9" fmla="*/ 6662420 w 10340340"/>
              <a:gd name="connsiteY9" fmla="*/ 1615440 h 3830320"/>
              <a:gd name="connsiteX10" fmla="*/ 6814820 w 10340340"/>
              <a:gd name="connsiteY10" fmla="*/ 2092960 h 3830320"/>
              <a:gd name="connsiteX11" fmla="*/ 6916420 w 10340340"/>
              <a:gd name="connsiteY11" fmla="*/ 2204720 h 3830320"/>
              <a:gd name="connsiteX12" fmla="*/ 6987540 w 10340340"/>
              <a:gd name="connsiteY12" fmla="*/ 2397760 h 3830320"/>
              <a:gd name="connsiteX13" fmla="*/ 7078980 w 10340340"/>
              <a:gd name="connsiteY13" fmla="*/ 2428240 h 3830320"/>
              <a:gd name="connsiteX14" fmla="*/ 7231380 w 10340340"/>
              <a:gd name="connsiteY14" fmla="*/ 2600960 h 3830320"/>
              <a:gd name="connsiteX15" fmla="*/ 7302500 w 10340340"/>
              <a:gd name="connsiteY15" fmla="*/ 2743200 h 3830320"/>
              <a:gd name="connsiteX16" fmla="*/ 7383780 w 10340340"/>
              <a:gd name="connsiteY16" fmla="*/ 2489200 h 3830320"/>
              <a:gd name="connsiteX17" fmla="*/ 7495540 w 10340340"/>
              <a:gd name="connsiteY17" fmla="*/ 2743200 h 3830320"/>
              <a:gd name="connsiteX18" fmla="*/ 7566660 w 10340340"/>
              <a:gd name="connsiteY18" fmla="*/ 2804160 h 3830320"/>
              <a:gd name="connsiteX19" fmla="*/ 7607300 w 10340340"/>
              <a:gd name="connsiteY19" fmla="*/ 2804160 h 3830320"/>
              <a:gd name="connsiteX20" fmla="*/ 7769860 w 10340340"/>
              <a:gd name="connsiteY20" fmla="*/ 2865120 h 3830320"/>
              <a:gd name="connsiteX21" fmla="*/ 7861300 w 10340340"/>
              <a:gd name="connsiteY21" fmla="*/ 2915920 h 3830320"/>
              <a:gd name="connsiteX22" fmla="*/ 7973060 w 10340340"/>
              <a:gd name="connsiteY22" fmla="*/ 2804160 h 3830320"/>
              <a:gd name="connsiteX23" fmla="*/ 8054340 w 10340340"/>
              <a:gd name="connsiteY23" fmla="*/ 2946400 h 3830320"/>
              <a:gd name="connsiteX24" fmla="*/ 8094980 w 10340340"/>
              <a:gd name="connsiteY24" fmla="*/ 3108960 h 3830320"/>
              <a:gd name="connsiteX25" fmla="*/ 8196580 w 10340340"/>
              <a:gd name="connsiteY25" fmla="*/ 3139440 h 3830320"/>
              <a:gd name="connsiteX26" fmla="*/ 8277860 w 10340340"/>
              <a:gd name="connsiteY26" fmla="*/ 3210560 h 3830320"/>
              <a:gd name="connsiteX27" fmla="*/ 8348980 w 10340340"/>
              <a:gd name="connsiteY27" fmla="*/ 3261360 h 3830320"/>
              <a:gd name="connsiteX28" fmla="*/ 8409940 w 10340340"/>
              <a:gd name="connsiteY28" fmla="*/ 3352800 h 3830320"/>
              <a:gd name="connsiteX29" fmla="*/ 8450580 w 10340340"/>
              <a:gd name="connsiteY29" fmla="*/ 3261360 h 3830320"/>
              <a:gd name="connsiteX30" fmla="*/ 8481060 w 10340340"/>
              <a:gd name="connsiteY30" fmla="*/ 3281680 h 3830320"/>
              <a:gd name="connsiteX31" fmla="*/ 8552180 w 10340340"/>
              <a:gd name="connsiteY31" fmla="*/ 3068320 h 3830320"/>
              <a:gd name="connsiteX32" fmla="*/ 8745220 w 10340340"/>
              <a:gd name="connsiteY32" fmla="*/ 3434080 h 3830320"/>
              <a:gd name="connsiteX33" fmla="*/ 8846820 w 10340340"/>
              <a:gd name="connsiteY33" fmla="*/ 3413760 h 3830320"/>
              <a:gd name="connsiteX34" fmla="*/ 8917940 w 10340340"/>
              <a:gd name="connsiteY34" fmla="*/ 3495040 h 3830320"/>
              <a:gd name="connsiteX35" fmla="*/ 9019540 w 10340340"/>
              <a:gd name="connsiteY35" fmla="*/ 3393440 h 3830320"/>
              <a:gd name="connsiteX36" fmla="*/ 9110980 w 10340340"/>
              <a:gd name="connsiteY36" fmla="*/ 3505200 h 3830320"/>
              <a:gd name="connsiteX37" fmla="*/ 9263380 w 10340340"/>
              <a:gd name="connsiteY37" fmla="*/ 3474720 h 3830320"/>
              <a:gd name="connsiteX38" fmla="*/ 9334500 w 10340340"/>
              <a:gd name="connsiteY38" fmla="*/ 3616960 h 3830320"/>
              <a:gd name="connsiteX39" fmla="*/ 9415780 w 10340340"/>
              <a:gd name="connsiteY39" fmla="*/ 3495040 h 3830320"/>
              <a:gd name="connsiteX40" fmla="*/ 9558020 w 10340340"/>
              <a:gd name="connsiteY40" fmla="*/ 3606800 h 3830320"/>
              <a:gd name="connsiteX41" fmla="*/ 9608820 w 10340340"/>
              <a:gd name="connsiteY41" fmla="*/ 3718560 h 3830320"/>
              <a:gd name="connsiteX42" fmla="*/ 9690100 w 10340340"/>
              <a:gd name="connsiteY42" fmla="*/ 3606800 h 3830320"/>
              <a:gd name="connsiteX43" fmla="*/ 9832340 w 10340340"/>
              <a:gd name="connsiteY43" fmla="*/ 3738880 h 3830320"/>
              <a:gd name="connsiteX44" fmla="*/ 9913620 w 10340340"/>
              <a:gd name="connsiteY44" fmla="*/ 3637280 h 3830320"/>
              <a:gd name="connsiteX45" fmla="*/ 10106660 w 10340340"/>
              <a:gd name="connsiteY45" fmla="*/ 3728720 h 3830320"/>
              <a:gd name="connsiteX46" fmla="*/ 10208260 w 10340340"/>
              <a:gd name="connsiteY46" fmla="*/ 3830320 h 3830320"/>
              <a:gd name="connsiteX47" fmla="*/ 10340340 w 10340340"/>
              <a:gd name="connsiteY47" fmla="*/ 3779520 h 3830320"/>
              <a:gd name="connsiteX48" fmla="*/ 10340340 w 10340340"/>
              <a:gd name="connsiteY48"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245860 w 10340340"/>
              <a:gd name="connsiteY3" fmla="*/ 152400 h 3830320"/>
              <a:gd name="connsiteX4" fmla="*/ 6347460 w 10340340"/>
              <a:gd name="connsiteY4" fmla="*/ 0 h 3830320"/>
              <a:gd name="connsiteX5" fmla="*/ 6408420 w 10340340"/>
              <a:gd name="connsiteY5" fmla="*/ 609600 h 3830320"/>
              <a:gd name="connsiteX6" fmla="*/ 6489700 w 10340340"/>
              <a:gd name="connsiteY6" fmla="*/ 650240 h 3830320"/>
              <a:gd name="connsiteX7" fmla="*/ 6510020 w 10340340"/>
              <a:gd name="connsiteY7" fmla="*/ 1341120 h 3830320"/>
              <a:gd name="connsiteX8" fmla="*/ 6662420 w 10340340"/>
              <a:gd name="connsiteY8" fmla="*/ 1615440 h 3830320"/>
              <a:gd name="connsiteX9" fmla="*/ 6814820 w 10340340"/>
              <a:gd name="connsiteY9" fmla="*/ 2092960 h 3830320"/>
              <a:gd name="connsiteX10" fmla="*/ 6916420 w 10340340"/>
              <a:gd name="connsiteY10" fmla="*/ 2204720 h 3830320"/>
              <a:gd name="connsiteX11" fmla="*/ 6987540 w 10340340"/>
              <a:gd name="connsiteY11" fmla="*/ 2397760 h 3830320"/>
              <a:gd name="connsiteX12" fmla="*/ 7078980 w 10340340"/>
              <a:gd name="connsiteY12" fmla="*/ 2428240 h 3830320"/>
              <a:gd name="connsiteX13" fmla="*/ 7231380 w 10340340"/>
              <a:gd name="connsiteY13" fmla="*/ 2600960 h 3830320"/>
              <a:gd name="connsiteX14" fmla="*/ 7302500 w 10340340"/>
              <a:gd name="connsiteY14" fmla="*/ 2743200 h 3830320"/>
              <a:gd name="connsiteX15" fmla="*/ 7383780 w 10340340"/>
              <a:gd name="connsiteY15" fmla="*/ 2489200 h 3830320"/>
              <a:gd name="connsiteX16" fmla="*/ 7495540 w 10340340"/>
              <a:gd name="connsiteY16" fmla="*/ 2743200 h 3830320"/>
              <a:gd name="connsiteX17" fmla="*/ 7566660 w 10340340"/>
              <a:gd name="connsiteY17" fmla="*/ 2804160 h 3830320"/>
              <a:gd name="connsiteX18" fmla="*/ 7607300 w 10340340"/>
              <a:gd name="connsiteY18" fmla="*/ 2804160 h 3830320"/>
              <a:gd name="connsiteX19" fmla="*/ 7769860 w 10340340"/>
              <a:gd name="connsiteY19" fmla="*/ 2865120 h 3830320"/>
              <a:gd name="connsiteX20" fmla="*/ 7861300 w 10340340"/>
              <a:gd name="connsiteY20" fmla="*/ 2915920 h 3830320"/>
              <a:gd name="connsiteX21" fmla="*/ 7973060 w 10340340"/>
              <a:gd name="connsiteY21" fmla="*/ 2804160 h 3830320"/>
              <a:gd name="connsiteX22" fmla="*/ 8054340 w 10340340"/>
              <a:gd name="connsiteY22" fmla="*/ 2946400 h 3830320"/>
              <a:gd name="connsiteX23" fmla="*/ 8094980 w 10340340"/>
              <a:gd name="connsiteY23" fmla="*/ 3108960 h 3830320"/>
              <a:gd name="connsiteX24" fmla="*/ 8196580 w 10340340"/>
              <a:gd name="connsiteY24" fmla="*/ 3139440 h 3830320"/>
              <a:gd name="connsiteX25" fmla="*/ 8277860 w 10340340"/>
              <a:gd name="connsiteY25" fmla="*/ 3210560 h 3830320"/>
              <a:gd name="connsiteX26" fmla="*/ 8348980 w 10340340"/>
              <a:gd name="connsiteY26" fmla="*/ 3261360 h 3830320"/>
              <a:gd name="connsiteX27" fmla="*/ 8409940 w 10340340"/>
              <a:gd name="connsiteY27" fmla="*/ 3352800 h 3830320"/>
              <a:gd name="connsiteX28" fmla="*/ 8450580 w 10340340"/>
              <a:gd name="connsiteY28" fmla="*/ 3261360 h 3830320"/>
              <a:gd name="connsiteX29" fmla="*/ 8481060 w 10340340"/>
              <a:gd name="connsiteY29" fmla="*/ 3281680 h 3830320"/>
              <a:gd name="connsiteX30" fmla="*/ 8552180 w 10340340"/>
              <a:gd name="connsiteY30" fmla="*/ 3068320 h 3830320"/>
              <a:gd name="connsiteX31" fmla="*/ 8745220 w 10340340"/>
              <a:gd name="connsiteY31" fmla="*/ 3434080 h 3830320"/>
              <a:gd name="connsiteX32" fmla="*/ 8846820 w 10340340"/>
              <a:gd name="connsiteY32" fmla="*/ 3413760 h 3830320"/>
              <a:gd name="connsiteX33" fmla="*/ 8917940 w 10340340"/>
              <a:gd name="connsiteY33" fmla="*/ 3495040 h 3830320"/>
              <a:gd name="connsiteX34" fmla="*/ 9019540 w 10340340"/>
              <a:gd name="connsiteY34" fmla="*/ 3393440 h 3830320"/>
              <a:gd name="connsiteX35" fmla="*/ 9110980 w 10340340"/>
              <a:gd name="connsiteY35" fmla="*/ 3505200 h 3830320"/>
              <a:gd name="connsiteX36" fmla="*/ 9263380 w 10340340"/>
              <a:gd name="connsiteY36" fmla="*/ 3474720 h 3830320"/>
              <a:gd name="connsiteX37" fmla="*/ 9334500 w 10340340"/>
              <a:gd name="connsiteY37" fmla="*/ 3616960 h 3830320"/>
              <a:gd name="connsiteX38" fmla="*/ 9415780 w 10340340"/>
              <a:gd name="connsiteY38" fmla="*/ 3495040 h 3830320"/>
              <a:gd name="connsiteX39" fmla="*/ 9558020 w 10340340"/>
              <a:gd name="connsiteY39" fmla="*/ 3606800 h 3830320"/>
              <a:gd name="connsiteX40" fmla="*/ 9608820 w 10340340"/>
              <a:gd name="connsiteY40" fmla="*/ 3718560 h 3830320"/>
              <a:gd name="connsiteX41" fmla="*/ 9690100 w 10340340"/>
              <a:gd name="connsiteY41" fmla="*/ 3606800 h 3830320"/>
              <a:gd name="connsiteX42" fmla="*/ 9832340 w 10340340"/>
              <a:gd name="connsiteY42" fmla="*/ 3738880 h 3830320"/>
              <a:gd name="connsiteX43" fmla="*/ 9913620 w 10340340"/>
              <a:gd name="connsiteY43" fmla="*/ 3637280 h 3830320"/>
              <a:gd name="connsiteX44" fmla="*/ 10106660 w 10340340"/>
              <a:gd name="connsiteY44" fmla="*/ 3728720 h 3830320"/>
              <a:gd name="connsiteX45" fmla="*/ 10208260 w 10340340"/>
              <a:gd name="connsiteY45" fmla="*/ 3830320 h 3830320"/>
              <a:gd name="connsiteX46" fmla="*/ 10340340 w 10340340"/>
              <a:gd name="connsiteY46" fmla="*/ 3779520 h 3830320"/>
              <a:gd name="connsiteX47" fmla="*/ 10340340 w 10340340"/>
              <a:gd name="connsiteY47" fmla="*/ 3779520 h 3830320"/>
              <a:gd name="connsiteX0" fmla="*/ 0 w 10340340"/>
              <a:gd name="connsiteY0" fmla="*/ 2733039 h 3830320"/>
              <a:gd name="connsiteX1" fmla="*/ 180340 w 10340340"/>
              <a:gd name="connsiteY1" fmla="*/ 3088642 h 3830320"/>
              <a:gd name="connsiteX2" fmla="*/ 5808980 w 10340340"/>
              <a:gd name="connsiteY2" fmla="*/ 1767840 h 3830320"/>
              <a:gd name="connsiteX3" fmla="*/ 6347460 w 10340340"/>
              <a:gd name="connsiteY3" fmla="*/ 0 h 3830320"/>
              <a:gd name="connsiteX4" fmla="*/ 6408420 w 10340340"/>
              <a:gd name="connsiteY4" fmla="*/ 609600 h 3830320"/>
              <a:gd name="connsiteX5" fmla="*/ 6489700 w 10340340"/>
              <a:gd name="connsiteY5" fmla="*/ 650240 h 3830320"/>
              <a:gd name="connsiteX6" fmla="*/ 6510020 w 10340340"/>
              <a:gd name="connsiteY6" fmla="*/ 1341120 h 3830320"/>
              <a:gd name="connsiteX7" fmla="*/ 6662420 w 10340340"/>
              <a:gd name="connsiteY7" fmla="*/ 1615440 h 3830320"/>
              <a:gd name="connsiteX8" fmla="*/ 6814820 w 10340340"/>
              <a:gd name="connsiteY8" fmla="*/ 2092960 h 3830320"/>
              <a:gd name="connsiteX9" fmla="*/ 6916420 w 10340340"/>
              <a:gd name="connsiteY9" fmla="*/ 2204720 h 3830320"/>
              <a:gd name="connsiteX10" fmla="*/ 6987540 w 10340340"/>
              <a:gd name="connsiteY10" fmla="*/ 2397760 h 3830320"/>
              <a:gd name="connsiteX11" fmla="*/ 7078980 w 10340340"/>
              <a:gd name="connsiteY11" fmla="*/ 2428240 h 3830320"/>
              <a:gd name="connsiteX12" fmla="*/ 7231380 w 10340340"/>
              <a:gd name="connsiteY12" fmla="*/ 2600960 h 3830320"/>
              <a:gd name="connsiteX13" fmla="*/ 7302500 w 10340340"/>
              <a:gd name="connsiteY13" fmla="*/ 2743200 h 3830320"/>
              <a:gd name="connsiteX14" fmla="*/ 7383780 w 10340340"/>
              <a:gd name="connsiteY14" fmla="*/ 2489200 h 3830320"/>
              <a:gd name="connsiteX15" fmla="*/ 7495540 w 10340340"/>
              <a:gd name="connsiteY15" fmla="*/ 2743200 h 3830320"/>
              <a:gd name="connsiteX16" fmla="*/ 7566660 w 10340340"/>
              <a:gd name="connsiteY16" fmla="*/ 2804160 h 3830320"/>
              <a:gd name="connsiteX17" fmla="*/ 7607300 w 10340340"/>
              <a:gd name="connsiteY17" fmla="*/ 2804160 h 3830320"/>
              <a:gd name="connsiteX18" fmla="*/ 7769860 w 10340340"/>
              <a:gd name="connsiteY18" fmla="*/ 2865120 h 3830320"/>
              <a:gd name="connsiteX19" fmla="*/ 7861300 w 10340340"/>
              <a:gd name="connsiteY19" fmla="*/ 2915920 h 3830320"/>
              <a:gd name="connsiteX20" fmla="*/ 7973060 w 10340340"/>
              <a:gd name="connsiteY20" fmla="*/ 2804160 h 3830320"/>
              <a:gd name="connsiteX21" fmla="*/ 8054340 w 10340340"/>
              <a:gd name="connsiteY21" fmla="*/ 2946400 h 3830320"/>
              <a:gd name="connsiteX22" fmla="*/ 8094980 w 10340340"/>
              <a:gd name="connsiteY22" fmla="*/ 3108960 h 3830320"/>
              <a:gd name="connsiteX23" fmla="*/ 8196580 w 10340340"/>
              <a:gd name="connsiteY23" fmla="*/ 3139440 h 3830320"/>
              <a:gd name="connsiteX24" fmla="*/ 8277860 w 10340340"/>
              <a:gd name="connsiteY24" fmla="*/ 3210560 h 3830320"/>
              <a:gd name="connsiteX25" fmla="*/ 8348980 w 10340340"/>
              <a:gd name="connsiteY25" fmla="*/ 3261360 h 3830320"/>
              <a:gd name="connsiteX26" fmla="*/ 8409940 w 10340340"/>
              <a:gd name="connsiteY26" fmla="*/ 3352800 h 3830320"/>
              <a:gd name="connsiteX27" fmla="*/ 8450580 w 10340340"/>
              <a:gd name="connsiteY27" fmla="*/ 3261360 h 3830320"/>
              <a:gd name="connsiteX28" fmla="*/ 8481060 w 10340340"/>
              <a:gd name="connsiteY28" fmla="*/ 3281680 h 3830320"/>
              <a:gd name="connsiteX29" fmla="*/ 8552180 w 10340340"/>
              <a:gd name="connsiteY29" fmla="*/ 3068320 h 3830320"/>
              <a:gd name="connsiteX30" fmla="*/ 8745220 w 10340340"/>
              <a:gd name="connsiteY30" fmla="*/ 3434080 h 3830320"/>
              <a:gd name="connsiteX31" fmla="*/ 8846820 w 10340340"/>
              <a:gd name="connsiteY31" fmla="*/ 3413760 h 3830320"/>
              <a:gd name="connsiteX32" fmla="*/ 8917940 w 10340340"/>
              <a:gd name="connsiteY32" fmla="*/ 3495040 h 3830320"/>
              <a:gd name="connsiteX33" fmla="*/ 9019540 w 10340340"/>
              <a:gd name="connsiteY33" fmla="*/ 3393440 h 3830320"/>
              <a:gd name="connsiteX34" fmla="*/ 9110980 w 10340340"/>
              <a:gd name="connsiteY34" fmla="*/ 3505200 h 3830320"/>
              <a:gd name="connsiteX35" fmla="*/ 9263380 w 10340340"/>
              <a:gd name="connsiteY35" fmla="*/ 3474720 h 3830320"/>
              <a:gd name="connsiteX36" fmla="*/ 9334500 w 10340340"/>
              <a:gd name="connsiteY36" fmla="*/ 3616960 h 3830320"/>
              <a:gd name="connsiteX37" fmla="*/ 9415780 w 10340340"/>
              <a:gd name="connsiteY37" fmla="*/ 3495040 h 3830320"/>
              <a:gd name="connsiteX38" fmla="*/ 9558020 w 10340340"/>
              <a:gd name="connsiteY38" fmla="*/ 3606800 h 3830320"/>
              <a:gd name="connsiteX39" fmla="*/ 9608820 w 10340340"/>
              <a:gd name="connsiteY39" fmla="*/ 3718560 h 3830320"/>
              <a:gd name="connsiteX40" fmla="*/ 9690100 w 10340340"/>
              <a:gd name="connsiteY40" fmla="*/ 3606800 h 3830320"/>
              <a:gd name="connsiteX41" fmla="*/ 9832340 w 10340340"/>
              <a:gd name="connsiteY41" fmla="*/ 3738880 h 3830320"/>
              <a:gd name="connsiteX42" fmla="*/ 9913620 w 10340340"/>
              <a:gd name="connsiteY42" fmla="*/ 3637280 h 3830320"/>
              <a:gd name="connsiteX43" fmla="*/ 10106660 w 10340340"/>
              <a:gd name="connsiteY43" fmla="*/ 3728720 h 3830320"/>
              <a:gd name="connsiteX44" fmla="*/ 10208260 w 10340340"/>
              <a:gd name="connsiteY44" fmla="*/ 3830320 h 3830320"/>
              <a:gd name="connsiteX45" fmla="*/ 10340340 w 10340340"/>
              <a:gd name="connsiteY45" fmla="*/ 3779520 h 3830320"/>
              <a:gd name="connsiteX46" fmla="*/ 10340340 w 10340340"/>
              <a:gd name="connsiteY46" fmla="*/ 3779520 h 3830320"/>
              <a:gd name="connsiteX0" fmla="*/ 0 w 10340340"/>
              <a:gd name="connsiteY0" fmla="*/ 2123438 h 3220719"/>
              <a:gd name="connsiteX1" fmla="*/ 180340 w 10340340"/>
              <a:gd name="connsiteY1" fmla="*/ 2479041 h 3220719"/>
              <a:gd name="connsiteX2" fmla="*/ 5808980 w 10340340"/>
              <a:gd name="connsiteY2" fmla="*/ 1158239 h 3220719"/>
              <a:gd name="connsiteX3" fmla="*/ 6408420 w 10340340"/>
              <a:gd name="connsiteY3" fmla="*/ -1 h 3220719"/>
              <a:gd name="connsiteX4" fmla="*/ 6489700 w 10340340"/>
              <a:gd name="connsiteY4" fmla="*/ 40639 h 3220719"/>
              <a:gd name="connsiteX5" fmla="*/ 6510020 w 10340340"/>
              <a:gd name="connsiteY5" fmla="*/ 731519 h 3220719"/>
              <a:gd name="connsiteX6" fmla="*/ 6662420 w 10340340"/>
              <a:gd name="connsiteY6" fmla="*/ 1005839 h 3220719"/>
              <a:gd name="connsiteX7" fmla="*/ 6814820 w 10340340"/>
              <a:gd name="connsiteY7" fmla="*/ 1483359 h 3220719"/>
              <a:gd name="connsiteX8" fmla="*/ 6916420 w 10340340"/>
              <a:gd name="connsiteY8" fmla="*/ 1595119 h 3220719"/>
              <a:gd name="connsiteX9" fmla="*/ 6987540 w 10340340"/>
              <a:gd name="connsiteY9" fmla="*/ 1788159 h 3220719"/>
              <a:gd name="connsiteX10" fmla="*/ 7078980 w 10340340"/>
              <a:gd name="connsiteY10" fmla="*/ 1818639 h 3220719"/>
              <a:gd name="connsiteX11" fmla="*/ 7231380 w 10340340"/>
              <a:gd name="connsiteY11" fmla="*/ 1991359 h 3220719"/>
              <a:gd name="connsiteX12" fmla="*/ 7302500 w 10340340"/>
              <a:gd name="connsiteY12" fmla="*/ 2133599 h 3220719"/>
              <a:gd name="connsiteX13" fmla="*/ 7383780 w 10340340"/>
              <a:gd name="connsiteY13" fmla="*/ 1879599 h 3220719"/>
              <a:gd name="connsiteX14" fmla="*/ 7495540 w 10340340"/>
              <a:gd name="connsiteY14" fmla="*/ 2133599 h 3220719"/>
              <a:gd name="connsiteX15" fmla="*/ 7566660 w 10340340"/>
              <a:gd name="connsiteY15" fmla="*/ 2194559 h 3220719"/>
              <a:gd name="connsiteX16" fmla="*/ 7607300 w 10340340"/>
              <a:gd name="connsiteY16" fmla="*/ 2194559 h 3220719"/>
              <a:gd name="connsiteX17" fmla="*/ 7769860 w 10340340"/>
              <a:gd name="connsiteY17" fmla="*/ 2255519 h 3220719"/>
              <a:gd name="connsiteX18" fmla="*/ 7861300 w 10340340"/>
              <a:gd name="connsiteY18" fmla="*/ 2306319 h 3220719"/>
              <a:gd name="connsiteX19" fmla="*/ 7973060 w 10340340"/>
              <a:gd name="connsiteY19" fmla="*/ 2194559 h 3220719"/>
              <a:gd name="connsiteX20" fmla="*/ 8054340 w 10340340"/>
              <a:gd name="connsiteY20" fmla="*/ 2336799 h 3220719"/>
              <a:gd name="connsiteX21" fmla="*/ 8094980 w 10340340"/>
              <a:gd name="connsiteY21" fmla="*/ 2499359 h 3220719"/>
              <a:gd name="connsiteX22" fmla="*/ 8196580 w 10340340"/>
              <a:gd name="connsiteY22" fmla="*/ 2529839 h 3220719"/>
              <a:gd name="connsiteX23" fmla="*/ 8277860 w 10340340"/>
              <a:gd name="connsiteY23" fmla="*/ 2600959 h 3220719"/>
              <a:gd name="connsiteX24" fmla="*/ 8348980 w 10340340"/>
              <a:gd name="connsiteY24" fmla="*/ 2651759 h 3220719"/>
              <a:gd name="connsiteX25" fmla="*/ 8409940 w 10340340"/>
              <a:gd name="connsiteY25" fmla="*/ 2743199 h 3220719"/>
              <a:gd name="connsiteX26" fmla="*/ 8450580 w 10340340"/>
              <a:gd name="connsiteY26" fmla="*/ 2651759 h 3220719"/>
              <a:gd name="connsiteX27" fmla="*/ 8481060 w 10340340"/>
              <a:gd name="connsiteY27" fmla="*/ 2672079 h 3220719"/>
              <a:gd name="connsiteX28" fmla="*/ 8552180 w 10340340"/>
              <a:gd name="connsiteY28" fmla="*/ 2458719 h 3220719"/>
              <a:gd name="connsiteX29" fmla="*/ 8745220 w 10340340"/>
              <a:gd name="connsiteY29" fmla="*/ 2824479 h 3220719"/>
              <a:gd name="connsiteX30" fmla="*/ 8846820 w 10340340"/>
              <a:gd name="connsiteY30" fmla="*/ 2804159 h 3220719"/>
              <a:gd name="connsiteX31" fmla="*/ 8917940 w 10340340"/>
              <a:gd name="connsiteY31" fmla="*/ 2885439 h 3220719"/>
              <a:gd name="connsiteX32" fmla="*/ 9019540 w 10340340"/>
              <a:gd name="connsiteY32" fmla="*/ 2783839 h 3220719"/>
              <a:gd name="connsiteX33" fmla="*/ 9110980 w 10340340"/>
              <a:gd name="connsiteY33" fmla="*/ 2895599 h 3220719"/>
              <a:gd name="connsiteX34" fmla="*/ 9263380 w 10340340"/>
              <a:gd name="connsiteY34" fmla="*/ 2865119 h 3220719"/>
              <a:gd name="connsiteX35" fmla="*/ 9334500 w 10340340"/>
              <a:gd name="connsiteY35" fmla="*/ 3007359 h 3220719"/>
              <a:gd name="connsiteX36" fmla="*/ 9415780 w 10340340"/>
              <a:gd name="connsiteY36" fmla="*/ 2885439 h 3220719"/>
              <a:gd name="connsiteX37" fmla="*/ 9558020 w 10340340"/>
              <a:gd name="connsiteY37" fmla="*/ 2997199 h 3220719"/>
              <a:gd name="connsiteX38" fmla="*/ 9608820 w 10340340"/>
              <a:gd name="connsiteY38" fmla="*/ 3108959 h 3220719"/>
              <a:gd name="connsiteX39" fmla="*/ 9690100 w 10340340"/>
              <a:gd name="connsiteY39" fmla="*/ 2997199 h 3220719"/>
              <a:gd name="connsiteX40" fmla="*/ 9832340 w 10340340"/>
              <a:gd name="connsiteY40" fmla="*/ 3129279 h 3220719"/>
              <a:gd name="connsiteX41" fmla="*/ 9913620 w 10340340"/>
              <a:gd name="connsiteY41" fmla="*/ 3027679 h 3220719"/>
              <a:gd name="connsiteX42" fmla="*/ 10106660 w 10340340"/>
              <a:gd name="connsiteY42" fmla="*/ 3119119 h 3220719"/>
              <a:gd name="connsiteX43" fmla="*/ 10208260 w 10340340"/>
              <a:gd name="connsiteY43" fmla="*/ 3220719 h 3220719"/>
              <a:gd name="connsiteX44" fmla="*/ 10340340 w 10340340"/>
              <a:gd name="connsiteY44" fmla="*/ 3169919 h 3220719"/>
              <a:gd name="connsiteX45" fmla="*/ 10340340 w 10340340"/>
              <a:gd name="connsiteY45" fmla="*/ 3169919 h 3220719"/>
              <a:gd name="connsiteX0" fmla="*/ 0 w 10340340"/>
              <a:gd name="connsiteY0" fmla="*/ 2082800 h 3180081"/>
              <a:gd name="connsiteX1" fmla="*/ 180340 w 10340340"/>
              <a:gd name="connsiteY1" fmla="*/ 2438403 h 3180081"/>
              <a:gd name="connsiteX2" fmla="*/ 5808980 w 10340340"/>
              <a:gd name="connsiteY2" fmla="*/ 1117601 h 3180081"/>
              <a:gd name="connsiteX3" fmla="*/ 6489700 w 10340340"/>
              <a:gd name="connsiteY3" fmla="*/ 1 h 3180081"/>
              <a:gd name="connsiteX4" fmla="*/ 6510020 w 10340340"/>
              <a:gd name="connsiteY4" fmla="*/ 690881 h 3180081"/>
              <a:gd name="connsiteX5" fmla="*/ 6662420 w 10340340"/>
              <a:gd name="connsiteY5" fmla="*/ 965201 h 3180081"/>
              <a:gd name="connsiteX6" fmla="*/ 6814820 w 10340340"/>
              <a:gd name="connsiteY6" fmla="*/ 1442721 h 3180081"/>
              <a:gd name="connsiteX7" fmla="*/ 6916420 w 10340340"/>
              <a:gd name="connsiteY7" fmla="*/ 1554481 h 3180081"/>
              <a:gd name="connsiteX8" fmla="*/ 6987540 w 10340340"/>
              <a:gd name="connsiteY8" fmla="*/ 1747521 h 3180081"/>
              <a:gd name="connsiteX9" fmla="*/ 7078980 w 10340340"/>
              <a:gd name="connsiteY9" fmla="*/ 1778001 h 3180081"/>
              <a:gd name="connsiteX10" fmla="*/ 7231380 w 10340340"/>
              <a:gd name="connsiteY10" fmla="*/ 1950721 h 3180081"/>
              <a:gd name="connsiteX11" fmla="*/ 7302500 w 10340340"/>
              <a:gd name="connsiteY11" fmla="*/ 2092961 h 3180081"/>
              <a:gd name="connsiteX12" fmla="*/ 7383780 w 10340340"/>
              <a:gd name="connsiteY12" fmla="*/ 1838961 h 3180081"/>
              <a:gd name="connsiteX13" fmla="*/ 7495540 w 10340340"/>
              <a:gd name="connsiteY13" fmla="*/ 2092961 h 3180081"/>
              <a:gd name="connsiteX14" fmla="*/ 7566660 w 10340340"/>
              <a:gd name="connsiteY14" fmla="*/ 2153921 h 3180081"/>
              <a:gd name="connsiteX15" fmla="*/ 7607300 w 10340340"/>
              <a:gd name="connsiteY15" fmla="*/ 2153921 h 3180081"/>
              <a:gd name="connsiteX16" fmla="*/ 7769860 w 10340340"/>
              <a:gd name="connsiteY16" fmla="*/ 2214881 h 3180081"/>
              <a:gd name="connsiteX17" fmla="*/ 7861300 w 10340340"/>
              <a:gd name="connsiteY17" fmla="*/ 2265681 h 3180081"/>
              <a:gd name="connsiteX18" fmla="*/ 7973060 w 10340340"/>
              <a:gd name="connsiteY18" fmla="*/ 2153921 h 3180081"/>
              <a:gd name="connsiteX19" fmla="*/ 8054340 w 10340340"/>
              <a:gd name="connsiteY19" fmla="*/ 2296161 h 3180081"/>
              <a:gd name="connsiteX20" fmla="*/ 8094980 w 10340340"/>
              <a:gd name="connsiteY20" fmla="*/ 2458721 h 3180081"/>
              <a:gd name="connsiteX21" fmla="*/ 8196580 w 10340340"/>
              <a:gd name="connsiteY21" fmla="*/ 2489201 h 3180081"/>
              <a:gd name="connsiteX22" fmla="*/ 8277860 w 10340340"/>
              <a:gd name="connsiteY22" fmla="*/ 2560321 h 3180081"/>
              <a:gd name="connsiteX23" fmla="*/ 8348980 w 10340340"/>
              <a:gd name="connsiteY23" fmla="*/ 2611121 h 3180081"/>
              <a:gd name="connsiteX24" fmla="*/ 8409940 w 10340340"/>
              <a:gd name="connsiteY24" fmla="*/ 2702561 h 3180081"/>
              <a:gd name="connsiteX25" fmla="*/ 8450580 w 10340340"/>
              <a:gd name="connsiteY25" fmla="*/ 2611121 h 3180081"/>
              <a:gd name="connsiteX26" fmla="*/ 8481060 w 10340340"/>
              <a:gd name="connsiteY26" fmla="*/ 2631441 h 3180081"/>
              <a:gd name="connsiteX27" fmla="*/ 8552180 w 10340340"/>
              <a:gd name="connsiteY27" fmla="*/ 2418081 h 3180081"/>
              <a:gd name="connsiteX28" fmla="*/ 8745220 w 10340340"/>
              <a:gd name="connsiteY28" fmla="*/ 2783841 h 3180081"/>
              <a:gd name="connsiteX29" fmla="*/ 8846820 w 10340340"/>
              <a:gd name="connsiteY29" fmla="*/ 2763521 h 3180081"/>
              <a:gd name="connsiteX30" fmla="*/ 8917940 w 10340340"/>
              <a:gd name="connsiteY30" fmla="*/ 2844801 h 3180081"/>
              <a:gd name="connsiteX31" fmla="*/ 9019540 w 10340340"/>
              <a:gd name="connsiteY31" fmla="*/ 2743201 h 3180081"/>
              <a:gd name="connsiteX32" fmla="*/ 9110980 w 10340340"/>
              <a:gd name="connsiteY32" fmla="*/ 2854961 h 3180081"/>
              <a:gd name="connsiteX33" fmla="*/ 9263380 w 10340340"/>
              <a:gd name="connsiteY33" fmla="*/ 2824481 h 3180081"/>
              <a:gd name="connsiteX34" fmla="*/ 9334500 w 10340340"/>
              <a:gd name="connsiteY34" fmla="*/ 2966721 h 3180081"/>
              <a:gd name="connsiteX35" fmla="*/ 9415780 w 10340340"/>
              <a:gd name="connsiteY35" fmla="*/ 2844801 h 3180081"/>
              <a:gd name="connsiteX36" fmla="*/ 9558020 w 10340340"/>
              <a:gd name="connsiteY36" fmla="*/ 2956561 h 3180081"/>
              <a:gd name="connsiteX37" fmla="*/ 9608820 w 10340340"/>
              <a:gd name="connsiteY37" fmla="*/ 3068321 h 3180081"/>
              <a:gd name="connsiteX38" fmla="*/ 9690100 w 10340340"/>
              <a:gd name="connsiteY38" fmla="*/ 2956561 h 3180081"/>
              <a:gd name="connsiteX39" fmla="*/ 9832340 w 10340340"/>
              <a:gd name="connsiteY39" fmla="*/ 3088641 h 3180081"/>
              <a:gd name="connsiteX40" fmla="*/ 9913620 w 10340340"/>
              <a:gd name="connsiteY40" fmla="*/ 2987041 h 3180081"/>
              <a:gd name="connsiteX41" fmla="*/ 10106660 w 10340340"/>
              <a:gd name="connsiteY41" fmla="*/ 3078481 h 3180081"/>
              <a:gd name="connsiteX42" fmla="*/ 10208260 w 10340340"/>
              <a:gd name="connsiteY42" fmla="*/ 3180081 h 3180081"/>
              <a:gd name="connsiteX43" fmla="*/ 10340340 w 10340340"/>
              <a:gd name="connsiteY43" fmla="*/ 3129281 h 3180081"/>
              <a:gd name="connsiteX44" fmla="*/ 10340340 w 10340340"/>
              <a:gd name="connsiteY44" fmla="*/ 3129281 h 3180081"/>
              <a:gd name="connsiteX0" fmla="*/ 0 w 10340340"/>
              <a:gd name="connsiteY0" fmla="*/ 1391919 h 2489200"/>
              <a:gd name="connsiteX1" fmla="*/ 180340 w 10340340"/>
              <a:gd name="connsiteY1" fmla="*/ 1747522 h 2489200"/>
              <a:gd name="connsiteX2" fmla="*/ 5808980 w 10340340"/>
              <a:gd name="connsiteY2" fmla="*/ 426720 h 2489200"/>
              <a:gd name="connsiteX3" fmla="*/ 6510020 w 10340340"/>
              <a:gd name="connsiteY3" fmla="*/ 0 h 2489200"/>
              <a:gd name="connsiteX4" fmla="*/ 6662420 w 10340340"/>
              <a:gd name="connsiteY4" fmla="*/ 274320 h 2489200"/>
              <a:gd name="connsiteX5" fmla="*/ 6814820 w 10340340"/>
              <a:gd name="connsiteY5" fmla="*/ 751840 h 2489200"/>
              <a:gd name="connsiteX6" fmla="*/ 6916420 w 10340340"/>
              <a:gd name="connsiteY6" fmla="*/ 863600 h 2489200"/>
              <a:gd name="connsiteX7" fmla="*/ 6987540 w 10340340"/>
              <a:gd name="connsiteY7" fmla="*/ 1056640 h 2489200"/>
              <a:gd name="connsiteX8" fmla="*/ 7078980 w 10340340"/>
              <a:gd name="connsiteY8" fmla="*/ 1087120 h 2489200"/>
              <a:gd name="connsiteX9" fmla="*/ 7231380 w 10340340"/>
              <a:gd name="connsiteY9" fmla="*/ 1259840 h 2489200"/>
              <a:gd name="connsiteX10" fmla="*/ 7302500 w 10340340"/>
              <a:gd name="connsiteY10" fmla="*/ 1402080 h 2489200"/>
              <a:gd name="connsiteX11" fmla="*/ 7383780 w 10340340"/>
              <a:gd name="connsiteY11" fmla="*/ 1148080 h 2489200"/>
              <a:gd name="connsiteX12" fmla="*/ 7495540 w 10340340"/>
              <a:gd name="connsiteY12" fmla="*/ 1402080 h 2489200"/>
              <a:gd name="connsiteX13" fmla="*/ 7566660 w 10340340"/>
              <a:gd name="connsiteY13" fmla="*/ 1463040 h 2489200"/>
              <a:gd name="connsiteX14" fmla="*/ 7607300 w 10340340"/>
              <a:gd name="connsiteY14" fmla="*/ 1463040 h 2489200"/>
              <a:gd name="connsiteX15" fmla="*/ 7769860 w 10340340"/>
              <a:gd name="connsiteY15" fmla="*/ 1524000 h 2489200"/>
              <a:gd name="connsiteX16" fmla="*/ 7861300 w 10340340"/>
              <a:gd name="connsiteY16" fmla="*/ 1574800 h 2489200"/>
              <a:gd name="connsiteX17" fmla="*/ 7973060 w 10340340"/>
              <a:gd name="connsiteY17" fmla="*/ 1463040 h 2489200"/>
              <a:gd name="connsiteX18" fmla="*/ 8054340 w 10340340"/>
              <a:gd name="connsiteY18" fmla="*/ 1605280 h 2489200"/>
              <a:gd name="connsiteX19" fmla="*/ 8094980 w 10340340"/>
              <a:gd name="connsiteY19" fmla="*/ 1767840 h 2489200"/>
              <a:gd name="connsiteX20" fmla="*/ 8196580 w 10340340"/>
              <a:gd name="connsiteY20" fmla="*/ 1798320 h 2489200"/>
              <a:gd name="connsiteX21" fmla="*/ 8277860 w 10340340"/>
              <a:gd name="connsiteY21" fmla="*/ 1869440 h 2489200"/>
              <a:gd name="connsiteX22" fmla="*/ 8348980 w 10340340"/>
              <a:gd name="connsiteY22" fmla="*/ 1920240 h 2489200"/>
              <a:gd name="connsiteX23" fmla="*/ 8409940 w 10340340"/>
              <a:gd name="connsiteY23" fmla="*/ 2011680 h 2489200"/>
              <a:gd name="connsiteX24" fmla="*/ 8450580 w 10340340"/>
              <a:gd name="connsiteY24" fmla="*/ 1920240 h 2489200"/>
              <a:gd name="connsiteX25" fmla="*/ 8481060 w 10340340"/>
              <a:gd name="connsiteY25" fmla="*/ 1940560 h 2489200"/>
              <a:gd name="connsiteX26" fmla="*/ 8552180 w 10340340"/>
              <a:gd name="connsiteY26" fmla="*/ 1727200 h 2489200"/>
              <a:gd name="connsiteX27" fmla="*/ 8745220 w 10340340"/>
              <a:gd name="connsiteY27" fmla="*/ 2092960 h 2489200"/>
              <a:gd name="connsiteX28" fmla="*/ 8846820 w 10340340"/>
              <a:gd name="connsiteY28" fmla="*/ 2072640 h 2489200"/>
              <a:gd name="connsiteX29" fmla="*/ 8917940 w 10340340"/>
              <a:gd name="connsiteY29" fmla="*/ 2153920 h 2489200"/>
              <a:gd name="connsiteX30" fmla="*/ 9019540 w 10340340"/>
              <a:gd name="connsiteY30" fmla="*/ 2052320 h 2489200"/>
              <a:gd name="connsiteX31" fmla="*/ 9110980 w 10340340"/>
              <a:gd name="connsiteY31" fmla="*/ 2164080 h 2489200"/>
              <a:gd name="connsiteX32" fmla="*/ 9263380 w 10340340"/>
              <a:gd name="connsiteY32" fmla="*/ 2133600 h 2489200"/>
              <a:gd name="connsiteX33" fmla="*/ 9334500 w 10340340"/>
              <a:gd name="connsiteY33" fmla="*/ 2275840 h 2489200"/>
              <a:gd name="connsiteX34" fmla="*/ 9415780 w 10340340"/>
              <a:gd name="connsiteY34" fmla="*/ 2153920 h 2489200"/>
              <a:gd name="connsiteX35" fmla="*/ 9558020 w 10340340"/>
              <a:gd name="connsiteY35" fmla="*/ 2265680 h 2489200"/>
              <a:gd name="connsiteX36" fmla="*/ 9608820 w 10340340"/>
              <a:gd name="connsiteY36" fmla="*/ 2377440 h 2489200"/>
              <a:gd name="connsiteX37" fmla="*/ 9690100 w 10340340"/>
              <a:gd name="connsiteY37" fmla="*/ 2265680 h 2489200"/>
              <a:gd name="connsiteX38" fmla="*/ 9832340 w 10340340"/>
              <a:gd name="connsiteY38" fmla="*/ 2397760 h 2489200"/>
              <a:gd name="connsiteX39" fmla="*/ 9913620 w 10340340"/>
              <a:gd name="connsiteY39" fmla="*/ 2296160 h 2489200"/>
              <a:gd name="connsiteX40" fmla="*/ 10106660 w 10340340"/>
              <a:gd name="connsiteY40" fmla="*/ 2387600 h 2489200"/>
              <a:gd name="connsiteX41" fmla="*/ 10208260 w 10340340"/>
              <a:gd name="connsiteY41" fmla="*/ 2489200 h 2489200"/>
              <a:gd name="connsiteX42" fmla="*/ 10340340 w 10340340"/>
              <a:gd name="connsiteY42" fmla="*/ 2438400 h 2489200"/>
              <a:gd name="connsiteX43" fmla="*/ 10340340 w 10340340"/>
              <a:gd name="connsiteY43" fmla="*/ 2438400 h 2489200"/>
              <a:gd name="connsiteX0" fmla="*/ 0 w 10340340"/>
              <a:gd name="connsiteY0" fmla="*/ 1117599 h 2214880"/>
              <a:gd name="connsiteX1" fmla="*/ 180340 w 10340340"/>
              <a:gd name="connsiteY1" fmla="*/ 1473202 h 2214880"/>
              <a:gd name="connsiteX2" fmla="*/ 5808980 w 10340340"/>
              <a:gd name="connsiteY2" fmla="*/ 152400 h 2214880"/>
              <a:gd name="connsiteX3" fmla="*/ 6662420 w 10340340"/>
              <a:gd name="connsiteY3" fmla="*/ 0 h 2214880"/>
              <a:gd name="connsiteX4" fmla="*/ 6814820 w 10340340"/>
              <a:gd name="connsiteY4" fmla="*/ 477520 h 2214880"/>
              <a:gd name="connsiteX5" fmla="*/ 6916420 w 10340340"/>
              <a:gd name="connsiteY5" fmla="*/ 589280 h 2214880"/>
              <a:gd name="connsiteX6" fmla="*/ 6987540 w 10340340"/>
              <a:gd name="connsiteY6" fmla="*/ 782320 h 2214880"/>
              <a:gd name="connsiteX7" fmla="*/ 7078980 w 10340340"/>
              <a:gd name="connsiteY7" fmla="*/ 812800 h 2214880"/>
              <a:gd name="connsiteX8" fmla="*/ 7231380 w 10340340"/>
              <a:gd name="connsiteY8" fmla="*/ 985520 h 2214880"/>
              <a:gd name="connsiteX9" fmla="*/ 7302500 w 10340340"/>
              <a:gd name="connsiteY9" fmla="*/ 1127760 h 2214880"/>
              <a:gd name="connsiteX10" fmla="*/ 7383780 w 10340340"/>
              <a:gd name="connsiteY10" fmla="*/ 873760 h 2214880"/>
              <a:gd name="connsiteX11" fmla="*/ 7495540 w 10340340"/>
              <a:gd name="connsiteY11" fmla="*/ 1127760 h 2214880"/>
              <a:gd name="connsiteX12" fmla="*/ 7566660 w 10340340"/>
              <a:gd name="connsiteY12" fmla="*/ 1188720 h 2214880"/>
              <a:gd name="connsiteX13" fmla="*/ 7607300 w 10340340"/>
              <a:gd name="connsiteY13" fmla="*/ 1188720 h 2214880"/>
              <a:gd name="connsiteX14" fmla="*/ 7769860 w 10340340"/>
              <a:gd name="connsiteY14" fmla="*/ 1249680 h 2214880"/>
              <a:gd name="connsiteX15" fmla="*/ 7861300 w 10340340"/>
              <a:gd name="connsiteY15" fmla="*/ 1300480 h 2214880"/>
              <a:gd name="connsiteX16" fmla="*/ 7973060 w 10340340"/>
              <a:gd name="connsiteY16" fmla="*/ 1188720 h 2214880"/>
              <a:gd name="connsiteX17" fmla="*/ 8054340 w 10340340"/>
              <a:gd name="connsiteY17" fmla="*/ 1330960 h 2214880"/>
              <a:gd name="connsiteX18" fmla="*/ 8094980 w 10340340"/>
              <a:gd name="connsiteY18" fmla="*/ 1493520 h 2214880"/>
              <a:gd name="connsiteX19" fmla="*/ 8196580 w 10340340"/>
              <a:gd name="connsiteY19" fmla="*/ 1524000 h 2214880"/>
              <a:gd name="connsiteX20" fmla="*/ 8277860 w 10340340"/>
              <a:gd name="connsiteY20" fmla="*/ 1595120 h 2214880"/>
              <a:gd name="connsiteX21" fmla="*/ 8348980 w 10340340"/>
              <a:gd name="connsiteY21" fmla="*/ 1645920 h 2214880"/>
              <a:gd name="connsiteX22" fmla="*/ 8409940 w 10340340"/>
              <a:gd name="connsiteY22" fmla="*/ 1737360 h 2214880"/>
              <a:gd name="connsiteX23" fmla="*/ 8450580 w 10340340"/>
              <a:gd name="connsiteY23" fmla="*/ 1645920 h 2214880"/>
              <a:gd name="connsiteX24" fmla="*/ 8481060 w 10340340"/>
              <a:gd name="connsiteY24" fmla="*/ 1666240 h 2214880"/>
              <a:gd name="connsiteX25" fmla="*/ 8552180 w 10340340"/>
              <a:gd name="connsiteY25" fmla="*/ 1452880 h 2214880"/>
              <a:gd name="connsiteX26" fmla="*/ 8745220 w 10340340"/>
              <a:gd name="connsiteY26" fmla="*/ 1818640 h 2214880"/>
              <a:gd name="connsiteX27" fmla="*/ 8846820 w 10340340"/>
              <a:gd name="connsiteY27" fmla="*/ 1798320 h 2214880"/>
              <a:gd name="connsiteX28" fmla="*/ 8917940 w 10340340"/>
              <a:gd name="connsiteY28" fmla="*/ 1879600 h 2214880"/>
              <a:gd name="connsiteX29" fmla="*/ 9019540 w 10340340"/>
              <a:gd name="connsiteY29" fmla="*/ 1778000 h 2214880"/>
              <a:gd name="connsiteX30" fmla="*/ 9110980 w 10340340"/>
              <a:gd name="connsiteY30" fmla="*/ 1889760 h 2214880"/>
              <a:gd name="connsiteX31" fmla="*/ 9263380 w 10340340"/>
              <a:gd name="connsiteY31" fmla="*/ 1859280 h 2214880"/>
              <a:gd name="connsiteX32" fmla="*/ 9334500 w 10340340"/>
              <a:gd name="connsiteY32" fmla="*/ 2001520 h 2214880"/>
              <a:gd name="connsiteX33" fmla="*/ 9415780 w 10340340"/>
              <a:gd name="connsiteY33" fmla="*/ 1879600 h 2214880"/>
              <a:gd name="connsiteX34" fmla="*/ 9558020 w 10340340"/>
              <a:gd name="connsiteY34" fmla="*/ 1991360 h 2214880"/>
              <a:gd name="connsiteX35" fmla="*/ 9608820 w 10340340"/>
              <a:gd name="connsiteY35" fmla="*/ 2103120 h 2214880"/>
              <a:gd name="connsiteX36" fmla="*/ 9690100 w 10340340"/>
              <a:gd name="connsiteY36" fmla="*/ 1991360 h 2214880"/>
              <a:gd name="connsiteX37" fmla="*/ 9832340 w 10340340"/>
              <a:gd name="connsiteY37" fmla="*/ 2123440 h 2214880"/>
              <a:gd name="connsiteX38" fmla="*/ 9913620 w 10340340"/>
              <a:gd name="connsiteY38" fmla="*/ 2021840 h 2214880"/>
              <a:gd name="connsiteX39" fmla="*/ 10106660 w 10340340"/>
              <a:gd name="connsiteY39" fmla="*/ 2113280 h 2214880"/>
              <a:gd name="connsiteX40" fmla="*/ 10208260 w 10340340"/>
              <a:gd name="connsiteY40" fmla="*/ 2214880 h 2214880"/>
              <a:gd name="connsiteX41" fmla="*/ 10340340 w 10340340"/>
              <a:gd name="connsiteY41" fmla="*/ 2164080 h 2214880"/>
              <a:gd name="connsiteX42" fmla="*/ 10340340 w 10340340"/>
              <a:gd name="connsiteY42" fmla="*/ 2164080 h 2214880"/>
              <a:gd name="connsiteX0" fmla="*/ 0 w 10340340"/>
              <a:gd name="connsiteY0" fmla="*/ 965198 h 2062479"/>
              <a:gd name="connsiteX1" fmla="*/ 180340 w 10340340"/>
              <a:gd name="connsiteY1" fmla="*/ 1320801 h 2062479"/>
              <a:gd name="connsiteX2" fmla="*/ 5808980 w 10340340"/>
              <a:gd name="connsiteY2" fmla="*/ -1 h 2062479"/>
              <a:gd name="connsiteX3" fmla="*/ 6814820 w 10340340"/>
              <a:gd name="connsiteY3" fmla="*/ 325119 h 2062479"/>
              <a:gd name="connsiteX4" fmla="*/ 6916420 w 10340340"/>
              <a:gd name="connsiteY4" fmla="*/ 436879 h 2062479"/>
              <a:gd name="connsiteX5" fmla="*/ 6987540 w 10340340"/>
              <a:gd name="connsiteY5" fmla="*/ 629919 h 2062479"/>
              <a:gd name="connsiteX6" fmla="*/ 7078980 w 10340340"/>
              <a:gd name="connsiteY6" fmla="*/ 660399 h 2062479"/>
              <a:gd name="connsiteX7" fmla="*/ 7231380 w 10340340"/>
              <a:gd name="connsiteY7" fmla="*/ 833119 h 2062479"/>
              <a:gd name="connsiteX8" fmla="*/ 7302500 w 10340340"/>
              <a:gd name="connsiteY8" fmla="*/ 975359 h 2062479"/>
              <a:gd name="connsiteX9" fmla="*/ 7383780 w 10340340"/>
              <a:gd name="connsiteY9" fmla="*/ 721359 h 2062479"/>
              <a:gd name="connsiteX10" fmla="*/ 7495540 w 10340340"/>
              <a:gd name="connsiteY10" fmla="*/ 975359 h 2062479"/>
              <a:gd name="connsiteX11" fmla="*/ 7566660 w 10340340"/>
              <a:gd name="connsiteY11" fmla="*/ 1036319 h 2062479"/>
              <a:gd name="connsiteX12" fmla="*/ 7607300 w 10340340"/>
              <a:gd name="connsiteY12" fmla="*/ 1036319 h 2062479"/>
              <a:gd name="connsiteX13" fmla="*/ 7769860 w 10340340"/>
              <a:gd name="connsiteY13" fmla="*/ 1097279 h 2062479"/>
              <a:gd name="connsiteX14" fmla="*/ 7861300 w 10340340"/>
              <a:gd name="connsiteY14" fmla="*/ 1148079 h 2062479"/>
              <a:gd name="connsiteX15" fmla="*/ 7973060 w 10340340"/>
              <a:gd name="connsiteY15" fmla="*/ 1036319 h 2062479"/>
              <a:gd name="connsiteX16" fmla="*/ 8054340 w 10340340"/>
              <a:gd name="connsiteY16" fmla="*/ 1178559 h 2062479"/>
              <a:gd name="connsiteX17" fmla="*/ 8094980 w 10340340"/>
              <a:gd name="connsiteY17" fmla="*/ 1341119 h 2062479"/>
              <a:gd name="connsiteX18" fmla="*/ 8196580 w 10340340"/>
              <a:gd name="connsiteY18" fmla="*/ 1371599 h 2062479"/>
              <a:gd name="connsiteX19" fmla="*/ 8277860 w 10340340"/>
              <a:gd name="connsiteY19" fmla="*/ 1442719 h 2062479"/>
              <a:gd name="connsiteX20" fmla="*/ 8348980 w 10340340"/>
              <a:gd name="connsiteY20" fmla="*/ 1493519 h 2062479"/>
              <a:gd name="connsiteX21" fmla="*/ 8409940 w 10340340"/>
              <a:gd name="connsiteY21" fmla="*/ 1584959 h 2062479"/>
              <a:gd name="connsiteX22" fmla="*/ 8450580 w 10340340"/>
              <a:gd name="connsiteY22" fmla="*/ 1493519 h 2062479"/>
              <a:gd name="connsiteX23" fmla="*/ 8481060 w 10340340"/>
              <a:gd name="connsiteY23" fmla="*/ 1513839 h 2062479"/>
              <a:gd name="connsiteX24" fmla="*/ 8552180 w 10340340"/>
              <a:gd name="connsiteY24" fmla="*/ 1300479 h 2062479"/>
              <a:gd name="connsiteX25" fmla="*/ 8745220 w 10340340"/>
              <a:gd name="connsiteY25" fmla="*/ 1666239 h 2062479"/>
              <a:gd name="connsiteX26" fmla="*/ 8846820 w 10340340"/>
              <a:gd name="connsiteY26" fmla="*/ 1645919 h 2062479"/>
              <a:gd name="connsiteX27" fmla="*/ 8917940 w 10340340"/>
              <a:gd name="connsiteY27" fmla="*/ 1727199 h 2062479"/>
              <a:gd name="connsiteX28" fmla="*/ 9019540 w 10340340"/>
              <a:gd name="connsiteY28" fmla="*/ 1625599 h 2062479"/>
              <a:gd name="connsiteX29" fmla="*/ 9110980 w 10340340"/>
              <a:gd name="connsiteY29" fmla="*/ 1737359 h 2062479"/>
              <a:gd name="connsiteX30" fmla="*/ 9263380 w 10340340"/>
              <a:gd name="connsiteY30" fmla="*/ 1706879 h 2062479"/>
              <a:gd name="connsiteX31" fmla="*/ 9334500 w 10340340"/>
              <a:gd name="connsiteY31" fmla="*/ 1849119 h 2062479"/>
              <a:gd name="connsiteX32" fmla="*/ 9415780 w 10340340"/>
              <a:gd name="connsiteY32" fmla="*/ 1727199 h 2062479"/>
              <a:gd name="connsiteX33" fmla="*/ 9558020 w 10340340"/>
              <a:gd name="connsiteY33" fmla="*/ 1838959 h 2062479"/>
              <a:gd name="connsiteX34" fmla="*/ 9608820 w 10340340"/>
              <a:gd name="connsiteY34" fmla="*/ 1950719 h 2062479"/>
              <a:gd name="connsiteX35" fmla="*/ 9690100 w 10340340"/>
              <a:gd name="connsiteY35" fmla="*/ 1838959 h 2062479"/>
              <a:gd name="connsiteX36" fmla="*/ 9832340 w 10340340"/>
              <a:gd name="connsiteY36" fmla="*/ 1971039 h 2062479"/>
              <a:gd name="connsiteX37" fmla="*/ 9913620 w 10340340"/>
              <a:gd name="connsiteY37" fmla="*/ 1869439 h 2062479"/>
              <a:gd name="connsiteX38" fmla="*/ 10106660 w 10340340"/>
              <a:gd name="connsiteY38" fmla="*/ 1960879 h 2062479"/>
              <a:gd name="connsiteX39" fmla="*/ 10208260 w 10340340"/>
              <a:gd name="connsiteY39" fmla="*/ 2062479 h 2062479"/>
              <a:gd name="connsiteX40" fmla="*/ 10340340 w 10340340"/>
              <a:gd name="connsiteY40" fmla="*/ 2011679 h 2062479"/>
              <a:gd name="connsiteX41" fmla="*/ 10340340 w 10340340"/>
              <a:gd name="connsiteY4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16420 w 10340340"/>
              <a:gd name="connsiteY3" fmla="*/ 436879 h 2062479"/>
              <a:gd name="connsiteX4" fmla="*/ 6987540 w 10340340"/>
              <a:gd name="connsiteY4" fmla="*/ 629919 h 2062479"/>
              <a:gd name="connsiteX5" fmla="*/ 7078980 w 10340340"/>
              <a:gd name="connsiteY5" fmla="*/ 660399 h 2062479"/>
              <a:gd name="connsiteX6" fmla="*/ 7231380 w 10340340"/>
              <a:gd name="connsiteY6" fmla="*/ 833119 h 2062479"/>
              <a:gd name="connsiteX7" fmla="*/ 7302500 w 10340340"/>
              <a:gd name="connsiteY7" fmla="*/ 975359 h 2062479"/>
              <a:gd name="connsiteX8" fmla="*/ 7383780 w 10340340"/>
              <a:gd name="connsiteY8" fmla="*/ 721359 h 2062479"/>
              <a:gd name="connsiteX9" fmla="*/ 7495540 w 10340340"/>
              <a:gd name="connsiteY9" fmla="*/ 975359 h 2062479"/>
              <a:gd name="connsiteX10" fmla="*/ 7566660 w 10340340"/>
              <a:gd name="connsiteY10" fmla="*/ 1036319 h 2062479"/>
              <a:gd name="connsiteX11" fmla="*/ 7607300 w 10340340"/>
              <a:gd name="connsiteY11" fmla="*/ 1036319 h 2062479"/>
              <a:gd name="connsiteX12" fmla="*/ 7769860 w 10340340"/>
              <a:gd name="connsiteY12" fmla="*/ 1097279 h 2062479"/>
              <a:gd name="connsiteX13" fmla="*/ 7861300 w 10340340"/>
              <a:gd name="connsiteY13" fmla="*/ 1148079 h 2062479"/>
              <a:gd name="connsiteX14" fmla="*/ 7973060 w 10340340"/>
              <a:gd name="connsiteY14" fmla="*/ 1036319 h 2062479"/>
              <a:gd name="connsiteX15" fmla="*/ 8054340 w 10340340"/>
              <a:gd name="connsiteY15" fmla="*/ 1178559 h 2062479"/>
              <a:gd name="connsiteX16" fmla="*/ 8094980 w 10340340"/>
              <a:gd name="connsiteY16" fmla="*/ 1341119 h 2062479"/>
              <a:gd name="connsiteX17" fmla="*/ 8196580 w 10340340"/>
              <a:gd name="connsiteY17" fmla="*/ 1371599 h 2062479"/>
              <a:gd name="connsiteX18" fmla="*/ 8277860 w 10340340"/>
              <a:gd name="connsiteY18" fmla="*/ 1442719 h 2062479"/>
              <a:gd name="connsiteX19" fmla="*/ 8348980 w 10340340"/>
              <a:gd name="connsiteY19" fmla="*/ 1493519 h 2062479"/>
              <a:gd name="connsiteX20" fmla="*/ 8409940 w 10340340"/>
              <a:gd name="connsiteY20" fmla="*/ 1584959 h 2062479"/>
              <a:gd name="connsiteX21" fmla="*/ 8450580 w 10340340"/>
              <a:gd name="connsiteY21" fmla="*/ 1493519 h 2062479"/>
              <a:gd name="connsiteX22" fmla="*/ 8481060 w 10340340"/>
              <a:gd name="connsiteY22" fmla="*/ 1513839 h 2062479"/>
              <a:gd name="connsiteX23" fmla="*/ 8552180 w 10340340"/>
              <a:gd name="connsiteY23" fmla="*/ 1300479 h 2062479"/>
              <a:gd name="connsiteX24" fmla="*/ 8745220 w 10340340"/>
              <a:gd name="connsiteY24" fmla="*/ 1666239 h 2062479"/>
              <a:gd name="connsiteX25" fmla="*/ 8846820 w 10340340"/>
              <a:gd name="connsiteY25" fmla="*/ 1645919 h 2062479"/>
              <a:gd name="connsiteX26" fmla="*/ 8917940 w 10340340"/>
              <a:gd name="connsiteY26" fmla="*/ 1727199 h 2062479"/>
              <a:gd name="connsiteX27" fmla="*/ 9019540 w 10340340"/>
              <a:gd name="connsiteY27" fmla="*/ 1625599 h 2062479"/>
              <a:gd name="connsiteX28" fmla="*/ 9110980 w 10340340"/>
              <a:gd name="connsiteY28" fmla="*/ 1737359 h 2062479"/>
              <a:gd name="connsiteX29" fmla="*/ 9263380 w 10340340"/>
              <a:gd name="connsiteY29" fmla="*/ 1706879 h 2062479"/>
              <a:gd name="connsiteX30" fmla="*/ 9334500 w 10340340"/>
              <a:gd name="connsiteY30" fmla="*/ 1849119 h 2062479"/>
              <a:gd name="connsiteX31" fmla="*/ 9415780 w 10340340"/>
              <a:gd name="connsiteY31" fmla="*/ 1727199 h 2062479"/>
              <a:gd name="connsiteX32" fmla="*/ 9558020 w 10340340"/>
              <a:gd name="connsiteY32" fmla="*/ 1838959 h 2062479"/>
              <a:gd name="connsiteX33" fmla="*/ 9608820 w 10340340"/>
              <a:gd name="connsiteY33" fmla="*/ 1950719 h 2062479"/>
              <a:gd name="connsiteX34" fmla="*/ 9690100 w 10340340"/>
              <a:gd name="connsiteY34" fmla="*/ 1838959 h 2062479"/>
              <a:gd name="connsiteX35" fmla="*/ 9832340 w 10340340"/>
              <a:gd name="connsiteY35" fmla="*/ 1971039 h 2062479"/>
              <a:gd name="connsiteX36" fmla="*/ 9913620 w 10340340"/>
              <a:gd name="connsiteY36" fmla="*/ 1869439 h 2062479"/>
              <a:gd name="connsiteX37" fmla="*/ 10106660 w 10340340"/>
              <a:gd name="connsiteY37" fmla="*/ 1960879 h 2062479"/>
              <a:gd name="connsiteX38" fmla="*/ 10208260 w 10340340"/>
              <a:gd name="connsiteY38" fmla="*/ 2062479 h 2062479"/>
              <a:gd name="connsiteX39" fmla="*/ 10340340 w 10340340"/>
              <a:gd name="connsiteY39" fmla="*/ 2011679 h 2062479"/>
              <a:gd name="connsiteX40" fmla="*/ 10340340 w 10340340"/>
              <a:gd name="connsiteY4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6987540 w 10340340"/>
              <a:gd name="connsiteY3" fmla="*/ 629919 h 2062479"/>
              <a:gd name="connsiteX4" fmla="*/ 7078980 w 10340340"/>
              <a:gd name="connsiteY4" fmla="*/ 660399 h 2062479"/>
              <a:gd name="connsiteX5" fmla="*/ 7231380 w 10340340"/>
              <a:gd name="connsiteY5" fmla="*/ 833119 h 2062479"/>
              <a:gd name="connsiteX6" fmla="*/ 7302500 w 10340340"/>
              <a:gd name="connsiteY6" fmla="*/ 975359 h 2062479"/>
              <a:gd name="connsiteX7" fmla="*/ 7383780 w 10340340"/>
              <a:gd name="connsiteY7" fmla="*/ 721359 h 2062479"/>
              <a:gd name="connsiteX8" fmla="*/ 7495540 w 10340340"/>
              <a:gd name="connsiteY8" fmla="*/ 975359 h 2062479"/>
              <a:gd name="connsiteX9" fmla="*/ 7566660 w 10340340"/>
              <a:gd name="connsiteY9" fmla="*/ 1036319 h 2062479"/>
              <a:gd name="connsiteX10" fmla="*/ 7607300 w 10340340"/>
              <a:gd name="connsiteY10" fmla="*/ 1036319 h 2062479"/>
              <a:gd name="connsiteX11" fmla="*/ 7769860 w 10340340"/>
              <a:gd name="connsiteY11" fmla="*/ 1097279 h 2062479"/>
              <a:gd name="connsiteX12" fmla="*/ 7861300 w 10340340"/>
              <a:gd name="connsiteY12" fmla="*/ 1148079 h 2062479"/>
              <a:gd name="connsiteX13" fmla="*/ 7973060 w 10340340"/>
              <a:gd name="connsiteY13" fmla="*/ 1036319 h 2062479"/>
              <a:gd name="connsiteX14" fmla="*/ 8054340 w 10340340"/>
              <a:gd name="connsiteY14" fmla="*/ 1178559 h 2062479"/>
              <a:gd name="connsiteX15" fmla="*/ 8094980 w 10340340"/>
              <a:gd name="connsiteY15" fmla="*/ 1341119 h 2062479"/>
              <a:gd name="connsiteX16" fmla="*/ 8196580 w 10340340"/>
              <a:gd name="connsiteY16" fmla="*/ 1371599 h 2062479"/>
              <a:gd name="connsiteX17" fmla="*/ 8277860 w 10340340"/>
              <a:gd name="connsiteY17" fmla="*/ 1442719 h 2062479"/>
              <a:gd name="connsiteX18" fmla="*/ 8348980 w 10340340"/>
              <a:gd name="connsiteY18" fmla="*/ 1493519 h 2062479"/>
              <a:gd name="connsiteX19" fmla="*/ 8409940 w 10340340"/>
              <a:gd name="connsiteY19" fmla="*/ 1584959 h 2062479"/>
              <a:gd name="connsiteX20" fmla="*/ 8450580 w 10340340"/>
              <a:gd name="connsiteY20" fmla="*/ 1493519 h 2062479"/>
              <a:gd name="connsiteX21" fmla="*/ 8481060 w 10340340"/>
              <a:gd name="connsiteY21" fmla="*/ 1513839 h 2062479"/>
              <a:gd name="connsiteX22" fmla="*/ 8552180 w 10340340"/>
              <a:gd name="connsiteY22" fmla="*/ 1300479 h 2062479"/>
              <a:gd name="connsiteX23" fmla="*/ 8745220 w 10340340"/>
              <a:gd name="connsiteY23" fmla="*/ 1666239 h 2062479"/>
              <a:gd name="connsiteX24" fmla="*/ 8846820 w 10340340"/>
              <a:gd name="connsiteY24" fmla="*/ 1645919 h 2062479"/>
              <a:gd name="connsiteX25" fmla="*/ 8917940 w 10340340"/>
              <a:gd name="connsiteY25" fmla="*/ 1727199 h 2062479"/>
              <a:gd name="connsiteX26" fmla="*/ 9019540 w 10340340"/>
              <a:gd name="connsiteY26" fmla="*/ 1625599 h 2062479"/>
              <a:gd name="connsiteX27" fmla="*/ 9110980 w 10340340"/>
              <a:gd name="connsiteY27" fmla="*/ 1737359 h 2062479"/>
              <a:gd name="connsiteX28" fmla="*/ 9263380 w 10340340"/>
              <a:gd name="connsiteY28" fmla="*/ 1706879 h 2062479"/>
              <a:gd name="connsiteX29" fmla="*/ 9334500 w 10340340"/>
              <a:gd name="connsiteY29" fmla="*/ 1849119 h 2062479"/>
              <a:gd name="connsiteX30" fmla="*/ 9415780 w 10340340"/>
              <a:gd name="connsiteY30" fmla="*/ 1727199 h 2062479"/>
              <a:gd name="connsiteX31" fmla="*/ 9558020 w 10340340"/>
              <a:gd name="connsiteY31" fmla="*/ 1838959 h 2062479"/>
              <a:gd name="connsiteX32" fmla="*/ 9608820 w 10340340"/>
              <a:gd name="connsiteY32" fmla="*/ 1950719 h 2062479"/>
              <a:gd name="connsiteX33" fmla="*/ 9690100 w 10340340"/>
              <a:gd name="connsiteY33" fmla="*/ 1838959 h 2062479"/>
              <a:gd name="connsiteX34" fmla="*/ 9832340 w 10340340"/>
              <a:gd name="connsiteY34" fmla="*/ 1971039 h 2062479"/>
              <a:gd name="connsiteX35" fmla="*/ 9913620 w 10340340"/>
              <a:gd name="connsiteY35" fmla="*/ 1869439 h 2062479"/>
              <a:gd name="connsiteX36" fmla="*/ 10106660 w 10340340"/>
              <a:gd name="connsiteY36" fmla="*/ 1960879 h 2062479"/>
              <a:gd name="connsiteX37" fmla="*/ 10208260 w 10340340"/>
              <a:gd name="connsiteY37" fmla="*/ 2062479 h 2062479"/>
              <a:gd name="connsiteX38" fmla="*/ 10340340 w 10340340"/>
              <a:gd name="connsiteY38" fmla="*/ 2011679 h 2062479"/>
              <a:gd name="connsiteX39" fmla="*/ 10340340 w 10340340"/>
              <a:gd name="connsiteY3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078980 w 10340340"/>
              <a:gd name="connsiteY3" fmla="*/ 660399 h 2062479"/>
              <a:gd name="connsiteX4" fmla="*/ 7231380 w 10340340"/>
              <a:gd name="connsiteY4" fmla="*/ 833119 h 2062479"/>
              <a:gd name="connsiteX5" fmla="*/ 7302500 w 10340340"/>
              <a:gd name="connsiteY5" fmla="*/ 975359 h 2062479"/>
              <a:gd name="connsiteX6" fmla="*/ 7383780 w 10340340"/>
              <a:gd name="connsiteY6" fmla="*/ 721359 h 2062479"/>
              <a:gd name="connsiteX7" fmla="*/ 7495540 w 10340340"/>
              <a:gd name="connsiteY7" fmla="*/ 975359 h 2062479"/>
              <a:gd name="connsiteX8" fmla="*/ 7566660 w 10340340"/>
              <a:gd name="connsiteY8" fmla="*/ 1036319 h 2062479"/>
              <a:gd name="connsiteX9" fmla="*/ 7607300 w 10340340"/>
              <a:gd name="connsiteY9" fmla="*/ 1036319 h 2062479"/>
              <a:gd name="connsiteX10" fmla="*/ 7769860 w 10340340"/>
              <a:gd name="connsiteY10" fmla="*/ 1097279 h 2062479"/>
              <a:gd name="connsiteX11" fmla="*/ 7861300 w 10340340"/>
              <a:gd name="connsiteY11" fmla="*/ 1148079 h 2062479"/>
              <a:gd name="connsiteX12" fmla="*/ 7973060 w 10340340"/>
              <a:gd name="connsiteY12" fmla="*/ 1036319 h 2062479"/>
              <a:gd name="connsiteX13" fmla="*/ 8054340 w 10340340"/>
              <a:gd name="connsiteY13" fmla="*/ 1178559 h 2062479"/>
              <a:gd name="connsiteX14" fmla="*/ 8094980 w 10340340"/>
              <a:gd name="connsiteY14" fmla="*/ 1341119 h 2062479"/>
              <a:gd name="connsiteX15" fmla="*/ 8196580 w 10340340"/>
              <a:gd name="connsiteY15" fmla="*/ 1371599 h 2062479"/>
              <a:gd name="connsiteX16" fmla="*/ 8277860 w 10340340"/>
              <a:gd name="connsiteY16" fmla="*/ 1442719 h 2062479"/>
              <a:gd name="connsiteX17" fmla="*/ 8348980 w 10340340"/>
              <a:gd name="connsiteY17" fmla="*/ 1493519 h 2062479"/>
              <a:gd name="connsiteX18" fmla="*/ 8409940 w 10340340"/>
              <a:gd name="connsiteY18" fmla="*/ 1584959 h 2062479"/>
              <a:gd name="connsiteX19" fmla="*/ 8450580 w 10340340"/>
              <a:gd name="connsiteY19" fmla="*/ 1493519 h 2062479"/>
              <a:gd name="connsiteX20" fmla="*/ 8481060 w 10340340"/>
              <a:gd name="connsiteY20" fmla="*/ 1513839 h 2062479"/>
              <a:gd name="connsiteX21" fmla="*/ 8552180 w 10340340"/>
              <a:gd name="connsiteY21" fmla="*/ 1300479 h 2062479"/>
              <a:gd name="connsiteX22" fmla="*/ 8745220 w 10340340"/>
              <a:gd name="connsiteY22" fmla="*/ 1666239 h 2062479"/>
              <a:gd name="connsiteX23" fmla="*/ 8846820 w 10340340"/>
              <a:gd name="connsiteY23" fmla="*/ 1645919 h 2062479"/>
              <a:gd name="connsiteX24" fmla="*/ 8917940 w 10340340"/>
              <a:gd name="connsiteY24" fmla="*/ 1727199 h 2062479"/>
              <a:gd name="connsiteX25" fmla="*/ 9019540 w 10340340"/>
              <a:gd name="connsiteY25" fmla="*/ 1625599 h 2062479"/>
              <a:gd name="connsiteX26" fmla="*/ 9110980 w 10340340"/>
              <a:gd name="connsiteY26" fmla="*/ 1737359 h 2062479"/>
              <a:gd name="connsiteX27" fmla="*/ 9263380 w 10340340"/>
              <a:gd name="connsiteY27" fmla="*/ 1706879 h 2062479"/>
              <a:gd name="connsiteX28" fmla="*/ 9334500 w 10340340"/>
              <a:gd name="connsiteY28" fmla="*/ 1849119 h 2062479"/>
              <a:gd name="connsiteX29" fmla="*/ 9415780 w 10340340"/>
              <a:gd name="connsiteY29" fmla="*/ 1727199 h 2062479"/>
              <a:gd name="connsiteX30" fmla="*/ 9558020 w 10340340"/>
              <a:gd name="connsiteY30" fmla="*/ 1838959 h 2062479"/>
              <a:gd name="connsiteX31" fmla="*/ 9608820 w 10340340"/>
              <a:gd name="connsiteY31" fmla="*/ 1950719 h 2062479"/>
              <a:gd name="connsiteX32" fmla="*/ 9690100 w 10340340"/>
              <a:gd name="connsiteY32" fmla="*/ 1838959 h 2062479"/>
              <a:gd name="connsiteX33" fmla="*/ 9832340 w 10340340"/>
              <a:gd name="connsiteY33" fmla="*/ 1971039 h 2062479"/>
              <a:gd name="connsiteX34" fmla="*/ 9913620 w 10340340"/>
              <a:gd name="connsiteY34" fmla="*/ 1869439 h 2062479"/>
              <a:gd name="connsiteX35" fmla="*/ 10106660 w 10340340"/>
              <a:gd name="connsiteY35" fmla="*/ 1960879 h 2062479"/>
              <a:gd name="connsiteX36" fmla="*/ 10208260 w 10340340"/>
              <a:gd name="connsiteY36" fmla="*/ 2062479 h 2062479"/>
              <a:gd name="connsiteX37" fmla="*/ 10340340 w 10340340"/>
              <a:gd name="connsiteY37" fmla="*/ 2011679 h 2062479"/>
              <a:gd name="connsiteX38" fmla="*/ 10340340 w 10340340"/>
              <a:gd name="connsiteY3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231380 w 10340340"/>
              <a:gd name="connsiteY3" fmla="*/ 833119 h 2062479"/>
              <a:gd name="connsiteX4" fmla="*/ 7302500 w 10340340"/>
              <a:gd name="connsiteY4" fmla="*/ 975359 h 2062479"/>
              <a:gd name="connsiteX5" fmla="*/ 7383780 w 10340340"/>
              <a:gd name="connsiteY5" fmla="*/ 721359 h 2062479"/>
              <a:gd name="connsiteX6" fmla="*/ 7495540 w 10340340"/>
              <a:gd name="connsiteY6" fmla="*/ 975359 h 2062479"/>
              <a:gd name="connsiteX7" fmla="*/ 7566660 w 10340340"/>
              <a:gd name="connsiteY7" fmla="*/ 1036319 h 2062479"/>
              <a:gd name="connsiteX8" fmla="*/ 7607300 w 10340340"/>
              <a:gd name="connsiteY8" fmla="*/ 1036319 h 2062479"/>
              <a:gd name="connsiteX9" fmla="*/ 7769860 w 10340340"/>
              <a:gd name="connsiteY9" fmla="*/ 1097279 h 2062479"/>
              <a:gd name="connsiteX10" fmla="*/ 7861300 w 10340340"/>
              <a:gd name="connsiteY10" fmla="*/ 1148079 h 2062479"/>
              <a:gd name="connsiteX11" fmla="*/ 7973060 w 10340340"/>
              <a:gd name="connsiteY11" fmla="*/ 1036319 h 2062479"/>
              <a:gd name="connsiteX12" fmla="*/ 8054340 w 10340340"/>
              <a:gd name="connsiteY12" fmla="*/ 1178559 h 2062479"/>
              <a:gd name="connsiteX13" fmla="*/ 8094980 w 10340340"/>
              <a:gd name="connsiteY13" fmla="*/ 1341119 h 2062479"/>
              <a:gd name="connsiteX14" fmla="*/ 8196580 w 10340340"/>
              <a:gd name="connsiteY14" fmla="*/ 1371599 h 2062479"/>
              <a:gd name="connsiteX15" fmla="*/ 8277860 w 10340340"/>
              <a:gd name="connsiteY15" fmla="*/ 1442719 h 2062479"/>
              <a:gd name="connsiteX16" fmla="*/ 8348980 w 10340340"/>
              <a:gd name="connsiteY16" fmla="*/ 1493519 h 2062479"/>
              <a:gd name="connsiteX17" fmla="*/ 8409940 w 10340340"/>
              <a:gd name="connsiteY17" fmla="*/ 1584959 h 2062479"/>
              <a:gd name="connsiteX18" fmla="*/ 8450580 w 10340340"/>
              <a:gd name="connsiteY18" fmla="*/ 1493519 h 2062479"/>
              <a:gd name="connsiteX19" fmla="*/ 8481060 w 10340340"/>
              <a:gd name="connsiteY19" fmla="*/ 1513839 h 2062479"/>
              <a:gd name="connsiteX20" fmla="*/ 8552180 w 10340340"/>
              <a:gd name="connsiteY20" fmla="*/ 1300479 h 2062479"/>
              <a:gd name="connsiteX21" fmla="*/ 8745220 w 10340340"/>
              <a:gd name="connsiteY21" fmla="*/ 1666239 h 2062479"/>
              <a:gd name="connsiteX22" fmla="*/ 8846820 w 10340340"/>
              <a:gd name="connsiteY22" fmla="*/ 1645919 h 2062479"/>
              <a:gd name="connsiteX23" fmla="*/ 8917940 w 10340340"/>
              <a:gd name="connsiteY23" fmla="*/ 1727199 h 2062479"/>
              <a:gd name="connsiteX24" fmla="*/ 9019540 w 10340340"/>
              <a:gd name="connsiteY24" fmla="*/ 1625599 h 2062479"/>
              <a:gd name="connsiteX25" fmla="*/ 9110980 w 10340340"/>
              <a:gd name="connsiteY25" fmla="*/ 1737359 h 2062479"/>
              <a:gd name="connsiteX26" fmla="*/ 9263380 w 10340340"/>
              <a:gd name="connsiteY26" fmla="*/ 1706879 h 2062479"/>
              <a:gd name="connsiteX27" fmla="*/ 9334500 w 10340340"/>
              <a:gd name="connsiteY27" fmla="*/ 1849119 h 2062479"/>
              <a:gd name="connsiteX28" fmla="*/ 9415780 w 10340340"/>
              <a:gd name="connsiteY28" fmla="*/ 1727199 h 2062479"/>
              <a:gd name="connsiteX29" fmla="*/ 9558020 w 10340340"/>
              <a:gd name="connsiteY29" fmla="*/ 1838959 h 2062479"/>
              <a:gd name="connsiteX30" fmla="*/ 9608820 w 10340340"/>
              <a:gd name="connsiteY30" fmla="*/ 1950719 h 2062479"/>
              <a:gd name="connsiteX31" fmla="*/ 9690100 w 10340340"/>
              <a:gd name="connsiteY31" fmla="*/ 1838959 h 2062479"/>
              <a:gd name="connsiteX32" fmla="*/ 9832340 w 10340340"/>
              <a:gd name="connsiteY32" fmla="*/ 1971039 h 2062479"/>
              <a:gd name="connsiteX33" fmla="*/ 9913620 w 10340340"/>
              <a:gd name="connsiteY33" fmla="*/ 1869439 h 2062479"/>
              <a:gd name="connsiteX34" fmla="*/ 10106660 w 10340340"/>
              <a:gd name="connsiteY34" fmla="*/ 1960879 h 2062479"/>
              <a:gd name="connsiteX35" fmla="*/ 10208260 w 10340340"/>
              <a:gd name="connsiteY35" fmla="*/ 2062479 h 2062479"/>
              <a:gd name="connsiteX36" fmla="*/ 10340340 w 10340340"/>
              <a:gd name="connsiteY36" fmla="*/ 2011679 h 2062479"/>
              <a:gd name="connsiteX37" fmla="*/ 10340340 w 10340340"/>
              <a:gd name="connsiteY3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02500 w 10340340"/>
              <a:gd name="connsiteY3" fmla="*/ 975359 h 2062479"/>
              <a:gd name="connsiteX4" fmla="*/ 7383780 w 10340340"/>
              <a:gd name="connsiteY4" fmla="*/ 721359 h 2062479"/>
              <a:gd name="connsiteX5" fmla="*/ 7495540 w 10340340"/>
              <a:gd name="connsiteY5" fmla="*/ 975359 h 2062479"/>
              <a:gd name="connsiteX6" fmla="*/ 7566660 w 10340340"/>
              <a:gd name="connsiteY6" fmla="*/ 1036319 h 2062479"/>
              <a:gd name="connsiteX7" fmla="*/ 7607300 w 10340340"/>
              <a:gd name="connsiteY7" fmla="*/ 1036319 h 2062479"/>
              <a:gd name="connsiteX8" fmla="*/ 7769860 w 10340340"/>
              <a:gd name="connsiteY8" fmla="*/ 1097279 h 2062479"/>
              <a:gd name="connsiteX9" fmla="*/ 7861300 w 10340340"/>
              <a:gd name="connsiteY9" fmla="*/ 1148079 h 2062479"/>
              <a:gd name="connsiteX10" fmla="*/ 7973060 w 10340340"/>
              <a:gd name="connsiteY10" fmla="*/ 1036319 h 2062479"/>
              <a:gd name="connsiteX11" fmla="*/ 8054340 w 10340340"/>
              <a:gd name="connsiteY11" fmla="*/ 1178559 h 2062479"/>
              <a:gd name="connsiteX12" fmla="*/ 8094980 w 10340340"/>
              <a:gd name="connsiteY12" fmla="*/ 1341119 h 2062479"/>
              <a:gd name="connsiteX13" fmla="*/ 8196580 w 10340340"/>
              <a:gd name="connsiteY13" fmla="*/ 1371599 h 2062479"/>
              <a:gd name="connsiteX14" fmla="*/ 8277860 w 10340340"/>
              <a:gd name="connsiteY14" fmla="*/ 1442719 h 2062479"/>
              <a:gd name="connsiteX15" fmla="*/ 8348980 w 10340340"/>
              <a:gd name="connsiteY15" fmla="*/ 1493519 h 2062479"/>
              <a:gd name="connsiteX16" fmla="*/ 8409940 w 10340340"/>
              <a:gd name="connsiteY16" fmla="*/ 1584959 h 2062479"/>
              <a:gd name="connsiteX17" fmla="*/ 8450580 w 10340340"/>
              <a:gd name="connsiteY17" fmla="*/ 1493519 h 2062479"/>
              <a:gd name="connsiteX18" fmla="*/ 8481060 w 10340340"/>
              <a:gd name="connsiteY18" fmla="*/ 1513839 h 2062479"/>
              <a:gd name="connsiteX19" fmla="*/ 8552180 w 10340340"/>
              <a:gd name="connsiteY19" fmla="*/ 1300479 h 2062479"/>
              <a:gd name="connsiteX20" fmla="*/ 8745220 w 10340340"/>
              <a:gd name="connsiteY20" fmla="*/ 1666239 h 2062479"/>
              <a:gd name="connsiteX21" fmla="*/ 8846820 w 10340340"/>
              <a:gd name="connsiteY21" fmla="*/ 1645919 h 2062479"/>
              <a:gd name="connsiteX22" fmla="*/ 8917940 w 10340340"/>
              <a:gd name="connsiteY22" fmla="*/ 1727199 h 2062479"/>
              <a:gd name="connsiteX23" fmla="*/ 9019540 w 10340340"/>
              <a:gd name="connsiteY23" fmla="*/ 1625599 h 2062479"/>
              <a:gd name="connsiteX24" fmla="*/ 9110980 w 10340340"/>
              <a:gd name="connsiteY24" fmla="*/ 1737359 h 2062479"/>
              <a:gd name="connsiteX25" fmla="*/ 9263380 w 10340340"/>
              <a:gd name="connsiteY25" fmla="*/ 1706879 h 2062479"/>
              <a:gd name="connsiteX26" fmla="*/ 9334500 w 10340340"/>
              <a:gd name="connsiteY26" fmla="*/ 1849119 h 2062479"/>
              <a:gd name="connsiteX27" fmla="*/ 9415780 w 10340340"/>
              <a:gd name="connsiteY27" fmla="*/ 1727199 h 2062479"/>
              <a:gd name="connsiteX28" fmla="*/ 9558020 w 10340340"/>
              <a:gd name="connsiteY28" fmla="*/ 1838959 h 2062479"/>
              <a:gd name="connsiteX29" fmla="*/ 9608820 w 10340340"/>
              <a:gd name="connsiteY29" fmla="*/ 1950719 h 2062479"/>
              <a:gd name="connsiteX30" fmla="*/ 9690100 w 10340340"/>
              <a:gd name="connsiteY30" fmla="*/ 1838959 h 2062479"/>
              <a:gd name="connsiteX31" fmla="*/ 9832340 w 10340340"/>
              <a:gd name="connsiteY31" fmla="*/ 1971039 h 2062479"/>
              <a:gd name="connsiteX32" fmla="*/ 9913620 w 10340340"/>
              <a:gd name="connsiteY32" fmla="*/ 1869439 h 2062479"/>
              <a:gd name="connsiteX33" fmla="*/ 10106660 w 10340340"/>
              <a:gd name="connsiteY33" fmla="*/ 1960879 h 2062479"/>
              <a:gd name="connsiteX34" fmla="*/ 10208260 w 10340340"/>
              <a:gd name="connsiteY34" fmla="*/ 2062479 h 2062479"/>
              <a:gd name="connsiteX35" fmla="*/ 10340340 w 10340340"/>
              <a:gd name="connsiteY35" fmla="*/ 2011679 h 2062479"/>
              <a:gd name="connsiteX36" fmla="*/ 10340340 w 10340340"/>
              <a:gd name="connsiteY3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383780 w 10340340"/>
              <a:gd name="connsiteY3" fmla="*/ 721359 h 2062479"/>
              <a:gd name="connsiteX4" fmla="*/ 7495540 w 10340340"/>
              <a:gd name="connsiteY4" fmla="*/ 975359 h 2062479"/>
              <a:gd name="connsiteX5" fmla="*/ 7566660 w 10340340"/>
              <a:gd name="connsiteY5" fmla="*/ 1036319 h 2062479"/>
              <a:gd name="connsiteX6" fmla="*/ 7607300 w 10340340"/>
              <a:gd name="connsiteY6" fmla="*/ 1036319 h 2062479"/>
              <a:gd name="connsiteX7" fmla="*/ 7769860 w 10340340"/>
              <a:gd name="connsiteY7" fmla="*/ 1097279 h 2062479"/>
              <a:gd name="connsiteX8" fmla="*/ 7861300 w 10340340"/>
              <a:gd name="connsiteY8" fmla="*/ 1148079 h 2062479"/>
              <a:gd name="connsiteX9" fmla="*/ 7973060 w 10340340"/>
              <a:gd name="connsiteY9" fmla="*/ 1036319 h 2062479"/>
              <a:gd name="connsiteX10" fmla="*/ 8054340 w 10340340"/>
              <a:gd name="connsiteY10" fmla="*/ 1178559 h 2062479"/>
              <a:gd name="connsiteX11" fmla="*/ 8094980 w 10340340"/>
              <a:gd name="connsiteY11" fmla="*/ 1341119 h 2062479"/>
              <a:gd name="connsiteX12" fmla="*/ 8196580 w 10340340"/>
              <a:gd name="connsiteY12" fmla="*/ 1371599 h 2062479"/>
              <a:gd name="connsiteX13" fmla="*/ 8277860 w 10340340"/>
              <a:gd name="connsiteY13" fmla="*/ 1442719 h 2062479"/>
              <a:gd name="connsiteX14" fmla="*/ 8348980 w 10340340"/>
              <a:gd name="connsiteY14" fmla="*/ 1493519 h 2062479"/>
              <a:gd name="connsiteX15" fmla="*/ 8409940 w 10340340"/>
              <a:gd name="connsiteY15" fmla="*/ 1584959 h 2062479"/>
              <a:gd name="connsiteX16" fmla="*/ 8450580 w 10340340"/>
              <a:gd name="connsiteY16" fmla="*/ 1493519 h 2062479"/>
              <a:gd name="connsiteX17" fmla="*/ 8481060 w 10340340"/>
              <a:gd name="connsiteY17" fmla="*/ 1513839 h 2062479"/>
              <a:gd name="connsiteX18" fmla="*/ 8552180 w 10340340"/>
              <a:gd name="connsiteY18" fmla="*/ 1300479 h 2062479"/>
              <a:gd name="connsiteX19" fmla="*/ 8745220 w 10340340"/>
              <a:gd name="connsiteY19" fmla="*/ 1666239 h 2062479"/>
              <a:gd name="connsiteX20" fmla="*/ 8846820 w 10340340"/>
              <a:gd name="connsiteY20" fmla="*/ 1645919 h 2062479"/>
              <a:gd name="connsiteX21" fmla="*/ 8917940 w 10340340"/>
              <a:gd name="connsiteY21" fmla="*/ 1727199 h 2062479"/>
              <a:gd name="connsiteX22" fmla="*/ 9019540 w 10340340"/>
              <a:gd name="connsiteY22" fmla="*/ 1625599 h 2062479"/>
              <a:gd name="connsiteX23" fmla="*/ 9110980 w 10340340"/>
              <a:gd name="connsiteY23" fmla="*/ 1737359 h 2062479"/>
              <a:gd name="connsiteX24" fmla="*/ 9263380 w 10340340"/>
              <a:gd name="connsiteY24" fmla="*/ 1706879 h 2062479"/>
              <a:gd name="connsiteX25" fmla="*/ 9334500 w 10340340"/>
              <a:gd name="connsiteY25" fmla="*/ 1849119 h 2062479"/>
              <a:gd name="connsiteX26" fmla="*/ 9415780 w 10340340"/>
              <a:gd name="connsiteY26" fmla="*/ 1727199 h 2062479"/>
              <a:gd name="connsiteX27" fmla="*/ 9558020 w 10340340"/>
              <a:gd name="connsiteY27" fmla="*/ 1838959 h 2062479"/>
              <a:gd name="connsiteX28" fmla="*/ 9608820 w 10340340"/>
              <a:gd name="connsiteY28" fmla="*/ 1950719 h 2062479"/>
              <a:gd name="connsiteX29" fmla="*/ 9690100 w 10340340"/>
              <a:gd name="connsiteY29" fmla="*/ 1838959 h 2062479"/>
              <a:gd name="connsiteX30" fmla="*/ 9832340 w 10340340"/>
              <a:gd name="connsiteY30" fmla="*/ 1971039 h 2062479"/>
              <a:gd name="connsiteX31" fmla="*/ 9913620 w 10340340"/>
              <a:gd name="connsiteY31" fmla="*/ 1869439 h 2062479"/>
              <a:gd name="connsiteX32" fmla="*/ 10106660 w 10340340"/>
              <a:gd name="connsiteY32" fmla="*/ 1960879 h 2062479"/>
              <a:gd name="connsiteX33" fmla="*/ 10208260 w 10340340"/>
              <a:gd name="connsiteY33" fmla="*/ 2062479 h 2062479"/>
              <a:gd name="connsiteX34" fmla="*/ 10340340 w 10340340"/>
              <a:gd name="connsiteY34" fmla="*/ 2011679 h 2062479"/>
              <a:gd name="connsiteX35" fmla="*/ 10340340 w 10340340"/>
              <a:gd name="connsiteY3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495540 w 10340340"/>
              <a:gd name="connsiteY3" fmla="*/ 975359 h 2062479"/>
              <a:gd name="connsiteX4" fmla="*/ 7566660 w 10340340"/>
              <a:gd name="connsiteY4" fmla="*/ 1036319 h 2062479"/>
              <a:gd name="connsiteX5" fmla="*/ 7607300 w 10340340"/>
              <a:gd name="connsiteY5" fmla="*/ 1036319 h 2062479"/>
              <a:gd name="connsiteX6" fmla="*/ 7769860 w 10340340"/>
              <a:gd name="connsiteY6" fmla="*/ 1097279 h 2062479"/>
              <a:gd name="connsiteX7" fmla="*/ 7861300 w 10340340"/>
              <a:gd name="connsiteY7" fmla="*/ 1148079 h 2062479"/>
              <a:gd name="connsiteX8" fmla="*/ 7973060 w 10340340"/>
              <a:gd name="connsiteY8" fmla="*/ 1036319 h 2062479"/>
              <a:gd name="connsiteX9" fmla="*/ 8054340 w 10340340"/>
              <a:gd name="connsiteY9" fmla="*/ 1178559 h 2062479"/>
              <a:gd name="connsiteX10" fmla="*/ 8094980 w 10340340"/>
              <a:gd name="connsiteY10" fmla="*/ 1341119 h 2062479"/>
              <a:gd name="connsiteX11" fmla="*/ 8196580 w 10340340"/>
              <a:gd name="connsiteY11" fmla="*/ 1371599 h 2062479"/>
              <a:gd name="connsiteX12" fmla="*/ 8277860 w 10340340"/>
              <a:gd name="connsiteY12" fmla="*/ 1442719 h 2062479"/>
              <a:gd name="connsiteX13" fmla="*/ 8348980 w 10340340"/>
              <a:gd name="connsiteY13" fmla="*/ 1493519 h 2062479"/>
              <a:gd name="connsiteX14" fmla="*/ 8409940 w 10340340"/>
              <a:gd name="connsiteY14" fmla="*/ 1584959 h 2062479"/>
              <a:gd name="connsiteX15" fmla="*/ 8450580 w 10340340"/>
              <a:gd name="connsiteY15" fmla="*/ 1493519 h 2062479"/>
              <a:gd name="connsiteX16" fmla="*/ 8481060 w 10340340"/>
              <a:gd name="connsiteY16" fmla="*/ 1513839 h 2062479"/>
              <a:gd name="connsiteX17" fmla="*/ 8552180 w 10340340"/>
              <a:gd name="connsiteY17" fmla="*/ 1300479 h 2062479"/>
              <a:gd name="connsiteX18" fmla="*/ 8745220 w 10340340"/>
              <a:gd name="connsiteY18" fmla="*/ 1666239 h 2062479"/>
              <a:gd name="connsiteX19" fmla="*/ 8846820 w 10340340"/>
              <a:gd name="connsiteY19" fmla="*/ 1645919 h 2062479"/>
              <a:gd name="connsiteX20" fmla="*/ 8917940 w 10340340"/>
              <a:gd name="connsiteY20" fmla="*/ 1727199 h 2062479"/>
              <a:gd name="connsiteX21" fmla="*/ 9019540 w 10340340"/>
              <a:gd name="connsiteY21" fmla="*/ 1625599 h 2062479"/>
              <a:gd name="connsiteX22" fmla="*/ 9110980 w 10340340"/>
              <a:gd name="connsiteY22" fmla="*/ 1737359 h 2062479"/>
              <a:gd name="connsiteX23" fmla="*/ 9263380 w 10340340"/>
              <a:gd name="connsiteY23" fmla="*/ 1706879 h 2062479"/>
              <a:gd name="connsiteX24" fmla="*/ 9334500 w 10340340"/>
              <a:gd name="connsiteY24" fmla="*/ 1849119 h 2062479"/>
              <a:gd name="connsiteX25" fmla="*/ 9415780 w 10340340"/>
              <a:gd name="connsiteY25" fmla="*/ 1727199 h 2062479"/>
              <a:gd name="connsiteX26" fmla="*/ 9558020 w 10340340"/>
              <a:gd name="connsiteY26" fmla="*/ 1838959 h 2062479"/>
              <a:gd name="connsiteX27" fmla="*/ 9608820 w 10340340"/>
              <a:gd name="connsiteY27" fmla="*/ 1950719 h 2062479"/>
              <a:gd name="connsiteX28" fmla="*/ 9690100 w 10340340"/>
              <a:gd name="connsiteY28" fmla="*/ 1838959 h 2062479"/>
              <a:gd name="connsiteX29" fmla="*/ 9832340 w 10340340"/>
              <a:gd name="connsiteY29" fmla="*/ 1971039 h 2062479"/>
              <a:gd name="connsiteX30" fmla="*/ 9913620 w 10340340"/>
              <a:gd name="connsiteY30" fmla="*/ 1869439 h 2062479"/>
              <a:gd name="connsiteX31" fmla="*/ 10106660 w 10340340"/>
              <a:gd name="connsiteY31" fmla="*/ 1960879 h 2062479"/>
              <a:gd name="connsiteX32" fmla="*/ 10208260 w 10340340"/>
              <a:gd name="connsiteY32" fmla="*/ 2062479 h 2062479"/>
              <a:gd name="connsiteX33" fmla="*/ 10340340 w 10340340"/>
              <a:gd name="connsiteY33" fmla="*/ 2011679 h 2062479"/>
              <a:gd name="connsiteX34" fmla="*/ 10340340 w 10340340"/>
              <a:gd name="connsiteY3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566660 w 10340340"/>
              <a:gd name="connsiteY3" fmla="*/ 1036319 h 2062479"/>
              <a:gd name="connsiteX4" fmla="*/ 7607300 w 10340340"/>
              <a:gd name="connsiteY4" fmla="*/ 1036319 h 2062479"/>
              <a:gd name="connsiteX5" fmla="*/ 7769860 w 10340340"/>
              <a:gd name="connsiteY5" fmla="*/ 1097279 h 2062479"/>
              <a:gd name="connsiteX6" fmla="*/ 7861300 w 10340340"/>
              <a:gd name="connsiteY6" fmla="*/ 1148079 h 2062479"/>
              <a:gd name="connsiteX7" fmla="*/ 7973060 w 10340340"/>
              <a:gd name="connsiteY7" fmla="*/ 1036319 h 2062479"/>
              <a:gd name="connsiteX8" fmla="*/ 8054340 w 10340340"/>
              <a:gd name="connsiteY8" fmla="*/ 1178559 h 2062479"/>
              <a:gd name="connsiteX9" fmla="*/ 8094980 w 10340340"/>
              <a:gd name="connsiteY9" fmla="*/ 1341119 h 2062479"/>
              <a:gd name="connsiteX10" fmla="*/ 8196580 w 10340340"/>
              <a:gd name="connsiteY10" fmla="*/ 1371599 h 2062479"/>
              <a:gd name="connsiteX11" fmla="*/ 8277860 w 10340340"/>
              <a:gd name="connsiteY11" fmla="*/ 1442719 h 2062479"/>
              <a:gd name="connsiteX12" fmla="*/ 8348980 w 10340340"/>
              <a:gd name="connsiteY12" fmla="*/ 1493519 h 2062479"/>
              <a:gd name="connsiteX13" fmla="*/ 8409940 w 10340340"/>
              <a:gd name="connsiteY13" fmla="*/ 1584959 h 2062479"/>
              <a:gd name="connsiteX14" fmla="*/ 8450580 w 10340340"/>
              <a:gd name="connsiteY14" fmla="*/ 1493519 h 2062479"/>
              <a:gd name="connsiteX15" fmla="*/ 8481060 w 10340340"/>
              <a:gd name="connsiteY15" fmla="*/ 1513839 h 2062479"/>
              <a:gd name="connsiteX16" fmla="*/ 8552180 w 10340340"/>
              <a:gd name="connsiteY16" fmla="*/ 1300479 h 2062479"/>
              <a:gd name="connsiteX17" fmla="*/ 8745220 w 10340340"/>
              <a:gd name="connsiteY17" fmla="*/ 1666239 h 2062479"/>
              <a:gd name="connsiteX18" fmla="*/ 8846820 w 10340340"/>
              <a:gd name="connsiteY18" fmla="*/ 1645919 h 2062479"/>
              <a:gd name="connsiteX19" fmla="*/ 8917940 w 10340340"/>
              <a:gd name="connsiteY19" fmla="*/ 1727199 h 2062479"/>
              <a:gd name="connsiteX20" fmla="*/ 9019540 w 10340340"/>
              <a:gd name="connsiteY20" fmla="*/ 1625599 h 2062479"/>
              <a:gd name="connsiteX21" fmla="*/ 9110980 w 10340340"/>
              <a:gd name="connsiteY21" fmla="*/ 1737359 h 2062479"/>
              <a:gd name="connsiteX22" fmla="*/ 9263380 w 10340340"/>
              <a:gd name="connsiteY22" fmla="*/ 1706879 h 2062479"/>
              <a:gd name="connsiteX23" fmla="*/ 9334500 w 10340340"/>
              <a:gd name="connsiteY23" fmla="*/ 1849119 h 2062479"/>
              <a:gd name="connsiteX24" fmla="*/ 9415780 w 10340340"/>
              <a:gd name="connsiteY24" fmla="*/ 1727199 h 2062479"/>
              <a:gd name="connsiteX25" fmla="*/ 9558020 w 10340340"/>
              <a:gd name="connsiteY25" fmla="*/ 1838959 h 2062479"/>
              <a:gd name="connsiteX26" fmla="*/ 9608820 w 10340340"/>
              <a:gd name="connsiteY26" fmla="*/ 1950719 h 2062479"/>
              <a:gd name="connsiteX27" fmla="*/ 9690100 w 10340340"/>
              <a:gd name="connsiteY27" fmla="*/ 1838959 h 2062479"/>
              <a:gd name="connsiteX28" fmla="*/ 9832340 w 10340340"/>
              <a:gd name="connsiteY28" fmla="*/ 1971039 h 2062479"/>
              <a:gd name="connsiteX29" fmla="*/ 9913620 w 10340340"/>
              <a:gd name="connsiteY29" fmla="*/ 1869439 h 2062479"/>
              <a:gd name="connsiteX30" fmla="*/ 10106660 w 10340340"/>
              <a:gd name="connsiteY30" fmla="*/ 1960879 h 2062479"/>
              <a:gd name="connsiteX31" fmla="*/ 10208260 w 10340340"/>
              <a:gd name="connsiteY31" fmla="*/ 2062479 h 2062479"/>
              <a:gd name="connsiteX32" fmla="*/ 10340340 w 10340340"/>
              <a:gd name="connsiteY32" fmla="*/ 2011679 h 2062479"/>
              <a:gd name="connsiteX33" fmla="*/ 10340340 w 10340340"/>
              <a:gd name="connsiteY3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607300 w 10340340"/>
              <a:gd name="connsiteY3" fmla="*/ 1036319 h 2062479"/>
              <a:gd name="connsiteX4" fmla="*/ 7769860 w 10340340"/>
              <a:gd name="connsiteY4" fmla="*/ 1097279 h 2062479"/>
              <a:gd name="connsiteX5" fmla="*/ 7861300 w 10340340"/>
              <a:gd name="connsiteY5" fmla="*/ 1148079 h 2062479"/>
              <a:gd name="connsiteX6" fmla="*/ 7973060 w 10340340"/>
              <a:gd name="connsiteY6" fmla="*/ 1036319 h 2062479"/>
              <a:gd name="connsiteX7" fmla="*/ 8054340 w 10340340"/>
              <a:gd name="connsiteY7" fmla="*/ 1178559 h 2062479"/>
              <a:gd name="connsiteX8" fmla="*/ 8094980 w 10340340"/>
              <a:gd name="connsiteY8" fmla="*/ 1341119 h 2062479"/>
              <a:gd name="connsiteX9" fmla="*/ 8196580 w 10340340"/>
              <a:gd name="connsiteY9" fmla="*/ 1371599 h 2062479"/>
              <a:gd name="connsiteX10" fmla="*/ 8277860 w 10340340"/>
              <a:gd name="connsiteY10" fmla="*/ 1442719 h 2062479"/>
              <a:gd name="connsiteX11" fmla="*/ 8348980 w 10340340"/>
              <a:gd name="connsiteY11" fmla="*/ 1493519 h 2062479"/>
              <a:gd name="connsiteX12" fmla="*/ 8409940 w 10340340"/>
              <a:gd name="connsiteY12" fmla="*/ 1584959 h 2062479"/>
              <a:gd name="connsiteX13" fmla="*/ 8450580 w 10340340"/>
              <a:gd name="connsiteY13" fmla="*/ 1493519 h 2062479"/>
              <a:gd name="connsiteX14" fmla="*/ 8481060 w 10340340"/>
              <a:gd name="connsiteY14" fmla="*/ 1513839 h 2062479"/>
              <a:gd name="connsiteX15" fmla="*/ 8552180 w 10340340"/>
              <a:gd name="connsiteY15" fmla="*/ 1300479 h 2062479"/>
              <a:gd name="connsiteX16" fmla="*/ 8745220 w 10340340"/>
              <a:gd name="connsiteY16" fmla="*/ 1666239 h 2062479"/>
              <a:gd name="connsiteX17" fmla="*/ 8846820 w 10340340"/>
              <a:gd name="connsiteY17" fmla="*/ 1645919 h 2062479"/>
              <a:gd name="connsiteX18" fmla="*/ 8917940 w 10340340"/>
              <a:gd name="connsiteY18" fmla="*/ 1727199 h 2062479"/>
              <a:gd name="connsiteX19" fmla="*/ 9019540 w 10340340"/>
              <a:gd name="connsiteY19" fmla="*/ 1625599 h 2062479"/>
              <a:gd name="connsiteX20" fmla="*/ 9110980 w 10340340"/>
              <a:gd name="connsiteY20" fmla="*/ 1737359 h 2062479"/>
              <a:gd name="connsiteX21" fmla="*/ 9263380 w 10340340"/>
              <a:gd name="connsiteY21" fmla="*/ 1706879 h 2062479"/>
              <a:gd name="connsiteX22" fmla="*/ 9334500 w 10340340"/>
              <a:gd name="connsiteY22" fmla="*/ 1849119 h 2062479"/>
              <a:gd name="connsiteX23" fmla="*/ 9415780 w 10340340"/>
              <a:gd name="connsiteY23" fmla="*/ 1727199 h 2062479"/>
              <a:gd name="connsiteX24" fmla="*/ 9558020 w 10340340"/>
              <a:gd name="connsiteY24" fmla="*/ 1838959 h 2062479"/>
              <a:gd name="connsiteX25" fmla="*/ 9608820 w 10340340"/>
              <a:gd name="connsiteY25" fmla="*/ 1950719 h 2062479"/>
              <a:gd name="connsiteX26" fmla="*/ 9690100 w 10340340"/>
              <a:gd name="connsiteY26" fmla="*/ 1838959 h 2062479"/>
              <a:gd name="connsiteX27" fmla="*/ 9832340 w 10340340"/>
              <a:gd name="connsiteY27" fmla="*/ 1971039 h 2062479"/>
              <a:gd name="connsiteX28" fmla="*/ 9913620 w 10340340"/>
              <a:gd name="connsiteY28" fmla="*/ 1869439 h 2062479"/>
              <a:gd name="connsiteX29" fmla="*/ 10106660 w 10340340"/>
              <a:gd name="connsiteY29" fmla="*/ 1960879 h 2062479"/>
              <a:gd name="connsiteX30" fmla="*/ 10208260 w 10340340"/>
              <a:gd name="connsiteY30" fmla="*/ 2062479 h 2062479"/>
              <a:gd name="connsiteX31" fmla="*/ 10340340 w 10340340"/>
              <a:gd name="connsiteY31" fmla="*/ 2011679 h 2062479"/>
              <a:gd name="connsiteX32" fmla="*/ 10340340 w 10340340"/>
              <a:gd name="connsiteY3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769860 w 10340340"/>
              <a:gd name="connsiteY3" fmla="*/ 1097279 h 2062479"/>
              <a:gd name="connsiteX4" fmla="*/ 7861300 w 10340340"/>
              <a:gd name="connsiteY4" fmla="*/ 1148079 h 2062479"/>
              <a:gd name="connsiteX5" fmla="*/ 7973060 w 10340340"/>
              <a:gd name="connsiteY5" fmla="*/ 1036319 h 2062479"/>
              <a:gd name="connsiteX6" fmla="*/ 8054340 w 10340340"/>
              <a:gd name="connsiteY6" fmla="*/ 1178559 h 2062479"/>
              <a:gd name="connsiteX7" fmla="*/ 8094980 w 10340340"/>
              <a:gd name="connsiteY7" fmla="*/ 1341119 h 2062479"/>
              <a:gd name="connsiteX8" fmla="*/ 8196580 w 10340340"/>
              <a:gd name="connsiteY8" fmla="*/ 1371599 h 2062479"/>
              <a:gd name="connsiteX9" fmla="*/ 8277860 w 10340340"/>
              <a:gd name="connsiteY9" fmla="*/ 1442719 h 2062479"/>
              <a:gd name="connsiteX10" fmla="*/ 8348980 w 10340340"/>
              <a:gd name="connsiteY10" fmla="*/ 1493519 h 2062479"/>
              <a:gd name="connsiteX11" fmla="*/ 8409940 w 10340340"/>
              <a:gd name="connsiteY11" fmla="*/ 1584959 h 2062479"/>
              <a:gd name="connsiteX12" fmla="*/ 8450580 w 10340340"/>
              <a:gd name="connsiteY12" fmla="*/ 1493519 h 2062479"/>
              <a:gd name="connsiteX13" fmla="*/ 8481060 w 10340340"/>
              <a:gd name="connsiteY13" fmla="*/ 1513839 h 2062479"/>
              <a:gd name="connsiteX14" fmla="*/ 8552180 w 10340340"/>
              <a:gd name="connsiteY14" fmla="*/ 1300479 h 2062479"/>
              <a:gd name="connsiteX15" fmla="*/ 8745220 w 10340340"/>
              <a:gd name="connsiteY15" fmla="*/ 1666239 h 2062479"/>
              <a:gd name="connsiteX16" fmla="*/ 8846820 w 10340340"/>
              <a:gd name="connsiteY16" fmla="*/ 1645919 h 2062479"/>
              <a:gd name="connsiteX17" fmla="*/ 8917940 w 10340340"/>
              <a:gd name="connsiteY17" fmla="*/ 1727199 h 2062479"/>
              <a:gd name="connsiteX18" fmla="*/ 9019540 w 10340340"/>
              <a:gd name="connsiteY18" fmla="*/ 1625599 h 2062479"/>
              <a:gd name="connsiteX19" fmla="*/ 9110980 w 10340340"/>
              <a:gd name="connsiteY19" fmla="*/ 1737359 h 2062479"/>
              <a:gd name="connsiteX20" fmla="*/ 9263380 w 10340340"/>
              <a:gd name="connsiteY20" fmla="*/ 1706879 h 2062479"/>
              <a:gd name="connsiteX21" fmla="*/ 9334500 w 10340340"/>
              <a:gd name="connsiteY21" fmla="*/ 1849119 h 2062479"/>
              <a:gd name="connsiteX22" fmla="*/ 9415780 w 10340340"/>
              <a:gd name="connsiteY22" fmla="*/ 1727199 h 2062479"/>
              <a:gd name="connsiteX23" fmla="*/ 9558020 w 10340340"/>
              <a:gd name="connsiteY23" fmla="*/ 1838959 h 2062479"/>
              <a:gd name="connsiteX24" fmla="*/ 9608820 w 10340340"/>
              <a:gd name="connsiteY24" fmla="*/ 1950719 h 2062479"/>
              <a:gd name="connsiteX25" fmla="*/ 9690100 w 10340340"/>
              <a:gd name="connsiteY25" fmla="*/ 1838959 h 2062479"/>
              <a:gd name="connsiteX26" fmla="*/ 9832340 w 10340340"/>
              <a:gd name="connsiteY26" fmla="*/ 1971039 h 2062479"/>
              <a:gd name="connsiteX27" fmla="*/ 9913620 w 10340340"/>
              <a:gd name="connsiteY27" fmla="*/ 1869439 h 2062479"/>
              <a:gd name="connsiteX28" fmla="*/ 10106660 w 10340340"/>
              <a:gd name="connsiteY28" fmla="*/ 1960879 h 2062479"/>
              <a:gd name="connsiteX29" fmla="*/ 10208260 w 10340340"/>
              <a:gd name="connsiteY29" fmla="*/ 2062479 h 2062479"/>
              <a:gd name="connsiteX30" fmla="*/ 10340340 w 10340340"/>
              <a:gd name="connsiteY30" fmla="*/ 2011679 h 2062479"/>
              <a:gd name="connsiteX31" fmla="*/ 10340340 w 10340340"/>
              <a:gd name="connsiteY3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861300 w 10340340"/>
              <a:gd name="connsiteY3" fmla="*/ 1148079 h 2062479"/>
              <a:gd name="connsiteX4" fmla="*/ 7973060 w 10340340"/>
              <a:gd name="connsiteY4" fmla="*/ 1036319 h 2062479"/>
              <a:gd name="connsiteX5" fmla="*/ 8054340 w 10340340"/>
              <a:gd name="connsiteY5" fmla="*/ 1178559 h 2062479"/>
              <a:gd name="connsiteX6" fmla="*/ 8094980 w 10340340"/>
              <a:gd name="connsiteY6" fmla="*/ 1341119 h 2062479"/>
              <a:gd name="connsiteX7" fmla="*/ 8196580 w 10340340"/>
              <a:gd name="connsiteY7" fmla="*/ 1371599 h 2062479"/>
              <a:gd name="connsiteX8" fmla="*/ 8277860 w 10340340"/>
              <a:gd name="connsiteY8" fmla="*/ 1442719 h 2062479"/>
              <a:gd name="connsiteX9" fmla="*/ 8348980 w 10340340"/>
              <a:gd name="connsiteY9" fmla="*/ 1493519 h 2062479"/>
              <a:gd name="connsiteX10" fmla="*/ 8409940 w 10340340"/>
              <a:gd name="connsiteY10" fmla="*/ 1584959 h 2062479"/>
              <a:gd name="connsiteX11" fmla="*/ 8450580 w 10340340"/>
              <a:gd name="connsiteY11" fmla="*/ 1493519 h 2062479"/>
              <a:gd name="connsiteX12" fmla="*/ 8481060 w 10340340"/>
              <a:gd name="connsiteY12" fmla="*/ 1513839 h 2062479"/>
              <a:gd name="connsiteX13" fmla="*/ 8552180 w 10340340"/>
              <a:gd name="connsiteY13" fmla="*/ 1300479 h 2062479"/>
              <a:gd name="connsiteX14" fmla="*/ 8745220 w 10340340"/>
              <a:gd name="connsiteY14" fmla="*/ 1666239 h 2062479"/>
              <a:gd name="connsiteX15" fmla="*/ 8846820 w 10340340"/>
              <a:gd name="connsiteY15" fmla="*/ 1645919 h 2062479"/>
              <a:gd name="connsiteX16" fmla="*/ 8917940 w 10340340"/>
              <a:gd name="connsiteY16" fmla="*/ 1727199 h 2062479"/>
              <a:gd name="connsiteX17" fmla="*/ 9019540 w 10340340"/>
              <a:gd name="connsiteY17" fmla="*/ 1625599 h 2062479"/>
              <a:gd name="connsiteX18" fmla="*/ 9110980 w 10340340"/>
              <a:gd name="connsiteY18" fmla="*/ 1737359 h 2062479"/>
              <a:gd name="connsiteX19" fmla="*/ 9263380 w 10340340"/>
              <a:gd name="connsiteY19" fmla="*/ 1706879 h 2062479"/>
              <a:gd name="connsiteX20" fmla="*/ 9334500 w 10340340"/>
              <a:gd name="connsiteY20" fmla="*/ 1849119 h 2062479"/>
              <a:gd name="connsiteX21" fmla="*/ 9415780 w 10340340"/>
              <a:gd name="connsiteY21" fmla="*/ 1727199 h 2062479"/>
              <a:gd name="connsiteX22" fmla="*/ 9558020 w 10340340"/>
              <a:gd name="connsiteY22" fmla="*/ 1838959 h 2062479"/>
              <a:gd name="connsiteX23" fmla="*/ 9608820 w 10340340"/>
              <a:gd name="connsiteY23" fmla="*/ 1950719 h 2062479"/>
              <a:gd name="connsiteX24" fmla="*/ 9690100 w 10340340"/>
              <a:gd name="connsiteY24" fmla="*/ 1838959 h 2062479"/>
              <a:gd name="connsiteX25" fmla="*/ 9832340 w 10340340"/>
              <a:gd name="connsiteY25" fmla="*/ 1971039 h 2062479"/>
              <a:gd name="connsiteX26" fmla="*/ 9913620 w 10340340"/>
              <a:gd name="connsiteY26" fmla="*/ 1869439 h 2062479"/>
              <a:gd name="connsiteX27" fmla="*/ 10106660 w 10340340"/>
              <a:gd name="connsiteY27" fmla="*/ 1960879 h 2062479"/>
              <a:gd name="connsiteX28" fmla="*/ 10208260 w 10340340"/>
              <a:gd name="connsiteY28" fmla="*/ 2062479 h 2062479"/>
              <a:gd name="connsiteX29" fmla="*/ 10340340 w 10340340"/>
              <a:gd name="connsiteY29" fmla="*/ 2011679 h 2062479"/>
              <a:gd name="connsiteX30" fmla="*/ 10340340 w 10340340"/>
              <a:gd name="connsiteY3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7973060 w 10340340"/>
              <a:gd name="connsiteY3" fmla="*/ 1036319 h 2062479"/>
              <a:gd name="connsiteX4" fmla="*/ 8054340 w 10340340"/>
              <a:gd name="connsiteY4" fmla="*/ 1178559 h 2062479"/>
              <a:gd name="connsiteX5" fmla="*/ 8094980 w 10340340"/>
              <a:gd name="connsiteY5" fmla="*/ 1341119 h 2062479"/>
              <a:gd name="connsiteX6" fmla="*/ 8196580 w 10340340"/>
              <a:gd name="connsiteY6" fmla="*/ 1371599 h 2062479"/>
              <a:gd name="connsiteX7" fmla="*/ 8277860 w 10340340"/>
              <a:gd name="connsiteY7" fmla="*/ 1442719 h 2062479"/>
              <a:gd name="connsiteX8" fmla="*/ 8348980 w 10340340"/>
              <a:gd name="connsiteY8" fmla="*/ 1493519 h 2062479"/>
              <a:gd name="connsiteX9" fmla="*/ 8409940 w 10340340"/>
              <a:gd name="connsiteY9" fmla="*/ 1584959 h 2062479"/>
              <a:gd name="connsiteX10" fmla="*/ 8450580 w 10340340"/>
              <a:gd name="connsiteY10" fmla="*/ 1493519 h 2062479"/>
              <a:gd name="connsiteX11" fmla="*/ 8481060 w 10340340"/>
              <a:gd name="connsiteY11" fmla="*/ 1513839 h 2062479"/>
              <a:gd name="connsiteX12" fmla="*/ 8552180 w 10340340"/>
              <a:gd name="connsiteY12" fmla="*/ 1300479 h 2062479"/>
              <a:gd name="connsiteX13" fmla="*/ 8745220 w 10340340"/>
              <a:gd name="connsiteY13" fmla="*/ 1666239 h 2062479"/>
              <a:gd name="connsiteX14" fmla="*/ 8846820 w 10340340"/>
              <a:gd name="connsiteY14" fmla="*/ 1645919 h 2062479"/>
              <a:gd name="connsiteX15" fmla="*/ 8917940 w 10340340"/>
              <a:gd name="connsiteY15" fmla="*/ 1727199 h 2062479"/>
              <a:gd name="connsiteX16" fmla="*/ 9019540 w 10340340"/>
              <a:gd name="connsiteY16" fmla="*/ 1625599 h 2062479"/>
              <a:gd name="connsiteX17" fmla="*/ 9110980 w 10340340"/>
              <a:gd name="connsiteY17" fmla="*/ 1737359 h 2062479"/>
              <a:gd name="connsiteX18" fmla="*/ 9263380 w 10340340"/>
              <a:gd name="connsiteY18" fmla="*/ 1706879 h 2062479"/>
              <a:gd name="connsiteX19" fmla="*/ 9334500 w 10340340"/>
              <a:gd name="connsiteY19" fmla="*/ 1849119 h 2062479"/>
              <a:gd name="connsiteX20" fmla="*/ 9415780 w 10340340"/>
              <a:gd name="connsiteY20" fmla="*/ 1727199 h 2062479"/>
              <a:gd name="connsiteX21" fmla="*/ 9558020 w 10340340"/>
              <a:gd name="connsiteY21" fmla="*/ 1838959 h 2062479"/>
              <a:gd name="connsiteX22" fmla="*/ 9608820 w 10340340"/>
              <a:gd name="connsiteY22" fmla="*/ 1950719 h 2062479"/>
              <a:gd name="connsiteX23" fmla="*/ 9690100 w 10340340"/>
              <a:gd name="connsiteY23" fmla="*/ 1838959 h 2062479"/>
              <a:gd name="connsiteX24" fmla="*/ 9832340 w 10340340"/>
              <a:gd name="connsiteY24" fmla="*/ 1971039 h 2062479"/>
              <a:gd name="connsiteX25" fmla="*/ 9913620 w 10340340"/>
              <a:gd name="connsiteY25" fmla="*/ 1869439 h 2062479"/>
              <a:gd name="connsiteX26" fmla="*/ 10106660 w 10340340"/>
              <a:gd name="connsiteY26" fmla="*/ 1960879 h 2062479"/>
              <a:gd name="connsiteX27" fmla="*/ 10208260 w 10340340"/>
              <a:gd name="connsiteY27" fmla="*/ 2062479 h 2062479"/>
              <a:gd name="connsiteX28" fmla="*/ 10340340 w 10340340"/>
              <a:gd name="connsiteY28" fmla="*/ 2011679 h 2062479"/>
              <a:gd name="connsiteX29" fmla="*/ 10340340 w 10340340"/>
              <a:gd name="connsiteY2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54340 w 10340340"/>
              <a:gd name="connsiteY3" fmla="*/ 1178559 h 2062479"/>
              <a:gd name="connsiteX4" fmla="*/ 8094980 w 10340340"/>
              <a:gd name="connsiteY4" fmla="*/ 1341119 h 2062479"/>
              <a:gd name="connsiteX5" fmla="*/ 8196580 w 10340340"/>
              <a:gd name="connsiteY5" fmla="*/ 1371599 h 2062479"/>
              <a:gd name="connsiteX6" fmla="*/ 8277860 w 10340340"/>
              <a:gd name="connsiteY6" fmla="*/ 1442719 h 2062479"/>
              <a:gd name="connsiteX7" fmla="*/ 8348980 w 10340340"/>
              <a:gd name="connsiteY7" fmla="*/ 1493519 h 2062479"/>
              <a:gd name="connsiteX8" fmla="*/ 8409940 w 10340340"/>
              <a:gd name="connsiteY8" fmla="*/ 1584959 h 2062479"/>
              <a:gd name="connsiteX9" fmla="*/ 8450580 w 10340340"/>
              <a:gd name="connsiteY9" fmla="*/ 1493519 h 2062479"/>
              <a:gd name="connsiteX10" fmla="*/ 8481060 w 10340340"/>
              <a:gd name="connsiteY10" fmla="*/ 1513839 h 2062479"/>
              <a:gd name="connsiteX11" fmla="*/ 8552180 w 10340340"/>
              <a:gd name="connsiteY11" fmla="*/ 1300479 h 2062479"/>
              <a:gd name="connsiteX12" fmla="*/ 8745220 w 10340340"/>
              <a:gd name="connsiteY12" fmla="*/ 1666239 h 2062479"/>
              <a:gd name="connsiteX13" fmla="*/ 8846820 w 10340340"/>
              <a:gd name="connsiteY13" fmla="*/ 1645919 h 2062479"/>
              <a:gd name="connsiteX14" fmla="*/ 8917940 w 10340340"/>
              <a:gd name="connsiteY14" fmla="*/ 1727199 h 2062479"/>
              <a:gd name="connsiteX15" fmla="*/ 9019540 w 10340340"/>
              <a:gd name="connsiteY15" fmla="*/ 1625599 h 2062479"/>
              <a:gd name="connsiteX16" fmla="*/ 9110980 w 10340340"/>
              <a:gd name="connsiteY16" fmla="*/ 1737359 h 2062479"/>
              <a:gd name="connsiteX17" fmla="*/ 9263380 w 10340340"/>
              <a:gd name="connsiteY17" fmla="*/ 1706879 h 2062479"/>
              <a:gd name="connsiteX18" fmla="*/ 9334500 w 10340340"/>
              <a:gd name="connsiteY18" fmla="*/ 1849119 h 2062479"/>
              <a:gd name="connsiteX19" fmla="*/ 9415780 w 10340340"/>
              <a:gd name="connsiteY19" fmla="*/ 1727199 h 2062479"/>
              <a:gd name="connsiteX20" fmla="*/ 9558020 w 10340340"/>
              <a:gd name="connsiteY20" fmla="*/ 1838959 h 2062479"/>
              <a:gd name="connsiteX21" fmla="*/ 9608820 w 10340340"/>
              <a:gd name="connsiteY21" fmla="*/ 1950719 h 2062479"/>
              <a:gd name="connsiteX22" fmla="*/ 9690100 w 10340340"/>
              <a:gd name="connsiteY22" fmla="*/ 1838959 h 2062479"/>
              <a:gd name="connsiteX23" fmla="*/ 9832340 w 10340340"/>
              <a:gd name="connsiteY23" fmla="*/ 1971039 h 2062479"/>
              <a:gd name="connsiteX24" fmla="*/ 9913620 w 10340340"/>
              <a:gd name="connsiteY24" fmla="*/ 1869439 h 2062479"/>
              <a:gd name="connsiteX25" fmla="*/ 10106660 w 10340340"/>
              <a:gd name="connsiteY25" fmla="*/ 1960879 h 2062479"/>
              <a:gd name="connsiteX26" fmla="*/ 10208260 w 10340340"/>
              <a:gd name="connsiteY26" fmla="*/ 2062479 h 2062479"/>
              <a:gd name="connsiteX27" fmla="*/ 10340340 w 10340340"/>
              <a:gd name="connsiteY27" fmla="*/ 2011679 h 2062479"/>
              <a:gd name="connsiteX28" fmla="*/ 10340340 w 10340340"/>
              <a:gd name="connsiteY2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094980 w 10340340"/>
              <a:gd name="connsiteY3" fmla="*/ 1341119 h 2062479"/>
              <a:gd name="connsiteX4" fmla="*/ 8196580 w 10340340"/>
              <a:gd name="connsiteY4" fmla="*/ 1371599 h 2062479"/>
              <a:gd name="connsiteX5" fmla="*/ 8277860 w 10340340"/>
              <a:gd name="connsiteY5" fmla="*/ 1442719 h 2062479"/>
              <a:gd name="connsiteX6" fmla="*/ 8348980 w 10340340"/>
              <a:gd name="connsiteY6" fmla="*/ 1493519 h 2062479"/>
              <a:gd name="connsiteX7" fmla="*/ 8409940 w 10340340"/>
              <a:gd name="connsiteY7" fmla="*/ 1584959 h 2062479"/>
              <a:gd name="connsiteX8" fmla="*/ 8450580 w 10340340"/>
              <a:gd name="connsiteY8" fmla="*/ 1493519 h 2062479"/>
              <a:gd name="connsiteX9" fmla="*/ 8481060 w 10340340"/>
              <a:gd name="connsiteY9" fmla="*/ 1513839 h 2062479"/>
              <a:gd name="connsiteX10" fmla="*/ 8552180 w 10340340"/>
              <a:gd name="connsiteY10" fmla="*/ 1300479 h 2062479"/>
              <a:gd name="connsiteX11" fmla="*/ 8745220 w 10340340"/>
              <a:gd name="connsiteY11" fmla="*/ 1666239 h 2062479"/>
              <a:gd name="connsiteX12" fmla="*/ 8846820 w 10340340"/>
              <a:gd name="connsiteY12" fmla="*/ 1645919 h 2062479"/>
              <a:gd name="connsiteX13" fmla="*/ 8917940 w 10340340"/>
              <a:gd name="connsiteY13" fmla="*/ 1727199 h 2062479"/>
              <a:gd name="connsiteX14" fmla="*/ 9019540 w 10340340"/>
              <a:gd name="connsiteY14" fmla="*/ 1625599 h 2062479"/>
              <a:gd name="connsiteX15" fmla="*/ 9110980 w 10340340"/>
              <a:gd name="connsiteY15" fmla="*/ 1737359 h 2062479"/>
              <a:gd name="connsiteX16" fmla="*/ 9263380 w 10340340"/>
              <a:gd name="connsiteY16" fmla="*/ 1706879 h 2062479"/>
              <a:gd name="connsiteX17" fmla="*/ 9334500 w 10340340"/>
              <a:gd name="connsiteY17" fmla="*/ 1849119 h 2062479"/>
              <a:gd name="connsiteX18" fmla="*/ 9415780 w 10340340"/>
              <a:gd name="connsiteY18" fmla="*/ 1727199 h 2062479"/>
              <a:gd name="connsiteX19" fmla="*/ 9558020 w 10340340"/>
              <a:gd name="connsiteY19" fmla="*/ 1838959 h 2062479"/>
              <a:gd name="connsiteX20" fmla="*/ 9608820 w 10340340"/>
              <a:gd name="connsiteY20" fmla="*/ 1950719 h 2062479"/>
              <a:gd name="connsiteX21" fmla="*/ 9690100 w 10340340"/>
              <a:gd name="connsiteY21" fmla="*/ 1838959 h 2062479"/>
              <a:gd name="connsiteX22" fmla="*/ 9832340 w 10340340"/>
              <a:gd name="connsiteY22" fmla="*/ 1971039 h 2062479"/>
              <a:gd name="connsiteX23" fmla="*/ 9913620 w 10340340"/>
              <a:gd name="connsiteY23" fmla="*/ 1869439 h 2062479"/>
              <a:gd name="connsiteX24" fmla="*/ 10106660 w 10340340"/>
              <a:gd name="connsiteY24" fmla="*/ 1960879 h 2062479"/>
              <a:gd name="connsiteX25" fmla="*/ 10208260 w 10340340"/>
              <a:gd name="connsiteY25" fmla="*/ 2062479 h 2062479"/>
              <a:gd name="connsiteX26" fmla="*/ 10340340 w 10340340"/>
              <a:gd name="connsiteY26" fmla="*/ 2011679 h 2062479"/>
              <a:gd name="connsiteX27" fmla="*/ 10340340 w 10340340"/>
              <a:gd name="connsiteY2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196580 w 10340340"/>
              <a:gd name="connsiteY3" fmla="*/ 1371599 h 2062479"/>
              <a:gd name="connsiteX4" fmla="*/ 8277860 w 10340340"/>
              <a:gd name="connsiteY4" fmla="*/ 1442719 h 2062479"/>
              <a:gd name="connsiteX5" fmla="*/ 8348980 w 10340340"/>
              <a:gd name="connsiteY5" fmla="*/ 1493519 h 2062479"/>
              <a:gd name="connsiteX6" fmla="*/ 8409940 w 10340340"/>
              <a:gd name="connsiteY6" fmla="*/ 1584959 h 2062479"/>
              <a:gd name="connsiteX7" fmla="*/ 8450580 w 10340340"/>
              <a:gd name="connsiteY7" fmla="*/ 1493519 h 2062479"/>
              <a:gd name="connsiteX8" fmla="*/ 8481060 w 10340340"/>
              <a:gd name="connsiteY8" fmla="*/ 1513839 h 2062479"/>
              <a:gd name="connsiteX9" fmla="*/ 8552180 w 10340340"/>
              <a:gd name="connsiteY9" fmla="*/ 1300479 h 2062479"/>
              <a:gd name="connsiteX10" fmla="*/ 8745220 w 10340340"/>
              <a:gd name="connsiteY10" fmla="*/ 1666239 h 2062479"/>
              <a:gd name="connsiteX11" fmla="*/ 8846820 w 10340340"/>
              <a:gd name="connsiteY11" fmla="*/ 1645919 h 2062479"/>
              <a:gd name="connsiteX12" fmla="*/ 8917940 w 10340340"/>
              <a:gd name="connsiteY12" fmla="*/ 1727199 h 2062479"/>
              <a:gd name="connsiteX13" fmla="*/ 9019540 w 10340340"/>
              <a:gd name="connsiteY13" fmla="*/ 1625599 h 2062479"/>
              <a:gd name="connsiteX14" fmla="*/ 9110980 w 10340340"/>
              <a:gd name="connsiteY14" fmla="*/ 1737359 h 2062479"/>
              <a:gd name="connsiteX15" fmla="*/ 9263380 w 10340340"/>
              <a:gd name="connsiteY15" fmla="*/ 1706879 h 2062479"/>
              <a:gd name="connsiteX16" fmla="*/ 9334500 w 10340340"/>
              <a:gd name="connsiteY16" fmla="*/ 1849119 h 2062479"/>
              <a:gd name="connsiteX17" fmla="*/ 9415780 w 10340340"/>
              <a:gd name="connsiteY17" fmla="*/ 1727199 h 2062479"/>
              <a:gd name="connsiteX18" fmla="*/ 9558020 w 10340340"/>
              <a:gd name="connsiteY18" fmla="*/ 1838959 h 2062479"/>
              <a:gd name="connsiteX19" fmla="*/ 9608820 w 10340340"/>
              <a:gd name="connsiteY19" fmla="*/ 1950719 h 2062479"/>
              <a:gd name="connsiteX20" fmla="*/ 9690100 w 10340340"/>
              <a:gd name="connsiteY20" fmla="*/ 1838959 h 2062479"/>
              <a:gd name="connsiteX21" fmla="*/ 9832340 w 10340340"/>
              <a:gd name="connsiteY21" fmla="*/ 1971039 h 2062479"/>
              <a:gd name="connsiteX22" fmla="*/ 9913620 w 10340340"/>
              <a:gd name="connsiteY22" fmla="*/ 1869439 h 2062479"/>
              <a:gd name="connsiteX23" fmla="*/ 10106660 w 10340340"/>
              <a:gd name="connsiteY23" fmla="*/ 1960879 h 2062479"/>
              <a:gd name="connsiteX24" fmla="*/ 10208260 w 10340340"/>
              <a:gd name="connsiteY24" fmla="*/ 2062479 h 2062479"/>
              <a:gd name="connsiteX25" fmla="*/ 10340340 w 10340340"/>
              <a:gd name="connsiteY25" fmla="*/ 2011679 h 2062479"/>
              <a:gd name="connsiteX26" fmla="*/ 10340340 w 10340340"/>
              <a:gd name="connsiteY2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277860 w 10340340"/>
              <a:gd name="connsiteY3" fmla="*/ 1442719 h 2062479"/>
              <a:gd name="connsiteX4" fmla="*/ 8348980 w 10340340"/>
              <a:gd name="connsiteY4" fmla="*/ 1493519 h 2062479"/>
              <a:gd name="connsiteX5" fmla="*/ 8409940 w 10340340"/>
              <a:gd name="connsiteY5" fmla="*/ 1584959 h 2062479"/>
              <a:gd name="connsiteX6" fmla="*/ 8450580 w 10340340"/>
              <a:gd name="connsiteY6" fmla="*/ 1493519 h 2062479"/>
              <a:gd name="connsiteX7" fmla="*/ 8481060 w 10340340"/>
              <a:gd name="connsiteY7" fmla="*/ 1513839 h 2062479"/>
              <a:gd name="connsiteX8" fmla="*/ 8552180 w 10340340"/>
              <a:gd name="connsiteY8" fmla="*/ 1300479 h 2062479"/>
              <a:gd name="connsiteX9" fmla="*/ 8745220 w 10340340"/>
              <a:gd name="connsiteY9" fmla="*/ 1666239 h 2062479"/>
              <a:gd name="connsiteX10" fmla="*/ 8846820 w 10340340"/>
              <a:gd name="connsiteY10" fmla="*/ 1645919 h 2062479"/>
              <a:gd name="connsiteX11" fmla="*/ 8917940 w 10340340"/>
              <a:gd name="connsiteY11" fmla="*/ 1727199 h 2062479"/>
              <a:gd name="connsiteX12" fmla="*/ 9019540 w 10340340"/>
              <a:gd name="connsiteY12" fmla="*/ 1625599 h 2062479"/>
              <a:gd name="connsiteX13" fmla="*/ 9110980 w 10340340"/>
              <a:gd name="connsiteY13" fmla="*/ 1737359 h 2062479"/>
              <a:gd name="connsiteX14" fmla="*/ 9263380 w 10340340"/>
              <a:gd name="connsiteY14" fmla="*/ 1706879 h 2062479"/>
              <a:gd name="connsiteX15" fmla="*/ 9334500 w 10340340"/>
              <a:gd name="connsiteY15" fmla="*/ 1849119 h 2062479"/>
              <a:gd name="connsiteX16" fmla="*/ 9415780 w 10340340"/>
              <a:gd name="connsiteY16" fmla="*/ 1727199 h 2062479"/>
              <a:gd name="connsiteX17" fmla="*/ 9558020 w 10340340"/>
              <a:gd name="connsiteY17" fmla="*/ 1838959 h 2062479"/>
              <a:gd name="connsiteX18" fmla="*/ 9608820 w 10340340"/>
              <a:gd name="connsiteY18" fmla="*/ 1950719 h 2062479"/>
              <a:gd name="connsiteX19" fmla="*/ 9690100 w 10340340"/>
              <a:gd name="connsiteY19" fmla="*/ 1838959 h 2062479"/>
              <a:gd name="connsiteX20" fmla="*/ 9832340 w 10340340"/>
              <a:gd name="connsiteY20" fmla="*/ 1971039 h 2062479"/>
              <a:gd name="connsiteX21" fmla="*/ 9913620 w 10340340"/>
              <a:gd name="connsiteY21" fmla="*/ 1869439 h 2062479"/>
              <a:gd name="connsiteX22" fmla="*/ 10106660 w 10340340"/>
              <a:gd name="connsiteY22" fmla="*/ 1960879 h 2062479"/>
              <a:gd name="connsiteX23" fmla="*/ 10208260 w 10340340"/>
              <a:gd name="connsiteY23" fmla="*/ 2062479 h 2062479"/>
              <a:gd name="connsiteX24" fmla="*/ 10340340 w 10340340"/>
              <a:gd name="connsiteY24" fmla="*/ 2011679 h 2062479"/>
              <a:gd name="connsiteX25" fmla="*/ 10340340 w 10340340"/>
              <a:gd name="connsiteY2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09940 w 10340340"/>
              <a:gd name="connsiteY4" fmla="*/ 1584959 h 2062479"/>
              <a:gd name="connsiteX5" fmla="*/ 8450580 w 10340340"/>
              <a:gd name="connsiteY5" fmla="*/ 1493519 h 2062479"/>
              <a:gd name="connsiteX6" fmla="*/ 8481060 w 10340340"/>
              <a:gd name="connsiteY6" fmla="*/ 1513839 h 2062479"/>
              <a:gd name="connsiteX7" fmla="*/ 8552180 w 10340340"/>
              <a:gd name="connsiteY7" fmla="*/ 1300479 h 2062479"/>
              <a:gd name="connsiteX8" fmla="*/ 8745220 w 10340340"/>
              <a:gd name="connsiteY8" fmla="*/ 1666239 h 2062479"/>
              <a:gd name="connsiteX9" fmla="*/ 8846820 w 10340340"/>
              <a:gd name="connsiteY9" fmla="*/ 1645919 h 2062479"/>
              <a:gd name="connsiteX10" fmla="*/ 8917940 w 10340340"/>
              <a:gd name="connsiteY10" fmla="*/ 1727199 h 2062479"/>
              <a:gd name="connsiteX11" fmla="*/ 9019540 w 10340340"/>
              <a:gd name="connsiteY11" fmla="*/ 1625599 h 2062479"/>
              <a:gd name="connsiteX12" fmla="*/ 9110980 w 10340340"/>
              <a:gd name="connsiteY12" fmla="*/ 1737359 h 2062479"/>
              <a:gd name="connsiteX13" fmla="*/ 9263380 w 10340340"/>
              <a:gd name="connsiteY13" fmla="*/ 1706879 h 2062479"/>
              <a:gd name="connsiteX14" fmla="*/ 9334500 w 10340340"/>
              <a:gd name="connsiteY14" fmla="*/ 1849119 h 2062479"/>
              <a:gd name="connsiteX15" fmla="*/ 9415780 w 10340340"/>
              <a:gd name="connsiteY15" fmla="*/ 1727199 h 2062479"/>
              <a:gd name="connsiteX16" fmla="*/ 9558020 w 10340340"/>
              <a:gd name="connsiteY16" fmla="*/ 1838959 h 2062479"/>
              <a:gd name="connsiteX17" fmla="*/ 9608820 w 10340340"/>
              <a:gd name="connsiteY17" fmla="*/ 1950719 h 2062479"/>
              <a:gd name="connsiteX18" fmla="*/ 9690100 w 10340340"/>
              <a:gd name="connsiteY18" fmla="*/ 1838959 h 2062479"/>
              <a:gd name="connsiteX19" fmla="*/ 9832340 w 10340340"/>
              <a:gd name="connsiteY19" fmla="*/ 1971039 h 2062479"/>
              <a:gd name="connsiteX20" fmla="*/ 9913620 w 10340340"/>
              <a:gd name="connsiteY20" fmla="*/ 1869439 h 2062479"/>
              <a:gd name="connsiteX21" fmla="*/ 10106660 w 10340340"/>
              <a:gd name="connsiteY21" fmla="*/ 1960879 h 2062479"/>
              <a:gd name="connsiteX22" fmla="*/ 10208260 w 10340340"/>
              <a:gd name="connsiteY22" fmla="*/ 2062479 h 2062479"/>
              <a:gd name="connsiteX23" fmla="*/ 10340340 w 10340340"/>
              <a:gd name="connsiteY23" fmla="*/ 2011679 h 2062479"/>
              <a:gd name="connsiteX24" fmla="*/ 10340340 w 10340340"/>
              <a:gd name="connsiteY2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481060 w 10340340"/>
              <a:gd name="connsiteY5" fmla="*/ 1513839 h 2062479"/>
              <a:gd name="connsiteX6" fmla="*/ 8552180 w 10340340"/>
              <a:gd name="connsiteY6" fmla="*/ 1300479 h 2062479"/>
              <a:gd name="connsiteX7" fmla="*/ 8745220 w 10340340"/>
              <a:gd name="connsiteY7" fmla="*/ 1666239 h 2062479"/>
              <a:gd name="connsiteX8" fmla="*/ 8846820 w 10340340"/>
              <a:gd name="connsiteY8" fmla="*/ 1645919 h 2062479"/>
              <a:gd name="connsiteX9" fmla="*/ 8917940 w 10340340"/>
              <a:gd name="connsiteY9" fmla="*/ 1727199 h 2062479"/>
              <a:gd name="connsiteX10" fmla="*/ 9019540 w 10340340"/>
              <a:gd name="connsiteY10" fmla="*/ 1625599 h 2062479"/>
              <a:gd name="connsiteX11" fmla="*/ 9110980 w 10340340"/>
              <a:gd name="connsiteY11" fmla="*/ 1737359 h 2062479"/>
              <a:gd name="connsiteX12" fmla="*/ 9263380 w 10340340"/>
              <a:gd name="connsiteY12" fmla="*/ 1706879 h 2062479"/>
              <a:gd name="connsiteX13" fmla="*/ 9334500 w 10340340"/>
              <a:gd name="connsiteY13" fmla="*/ 1849119 h 2062479"/>
              <a:gd name="connsiteX14" fmla="*/ 9415780 w 10340340"/>
              <a:gd name="connsiteY14" fmla="*/ 1727199 h 2062479"/>
              <a:gd name="connsiteX15" fmla="*/ 9558020 w 10340340"/>
              <a:gd name="connsiteY15" fmla="*/ 1838959 h 2062479"/>
              <a:gd name="connsiteX16" fmla="*/ 9608820 w 10340340"/>
              <a:gd name="connsiteY16" fmla="*/ 1950719 h 2062479"/>
              <a:gd name="connsiteX17" fmla="*/ 9690100 w 10340340"/>
              <a:gd name="connsiteY17" fmla="*/ 1838959 h 2062479"/>
              <a:gd name="connsiteX18" fmla="*/ 9832340 w 10340340"/>
              <a:gd name="connsiteY18" fmla="*/ 1971039 h 2062479"/>
              <a:gd name="connsiteX19" fmla="*/ 9913620 w 10340340"/>
              <a:gd name="connsiteY19" fmla="*/ 1869439 h 2062479"/>
              <a:gd name="connsiteX20" fmla="*/ 10106660 w 10340340"/>
              <a:gd name="connsiteY20" fmla="*/ 1960879 h 2062479"/>
              <a:gd name="connsiteX21" fmla="*/ 10208260 w 10340340"/>
              <a:gd name="connsiteY21" fmla="*/ 2062479 h 2062479"/>
              <a:gd name="connsiteX22" fmla="*/ 10340340 w 10340340"/>
              <a:gd name="connsiteY22" fmla="*/ 2011679 h 2062479"/>
              <a:gd name="connsiteX23" fmla="*/ 10340340 w 10340340"/>
              <a:gd name="connsiteY2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348980 w 10340340"/>
              <a:gd name="connsiteY3" fmla="*/ 1493519 h 2062479"/>
              <a:gd name="connsiteX4" fmla="*/ 8450580 w 10340340"/>
              <a:gd name="connsiteY4" fmla="*/ 1493519 h 2062479"/>
              <a:gd name="connsiteX5" fmla="*/ 8552180 w 10340340"/>
              <a:gd name="connsiteY5" fmla="*/ 1300479 h 2062479"/>
              <a:gd name="connsiteX6" fmla="*/ 8745220 w 10340340"/>
              <a:gd name="connsiteY6" fmla="*/ 1666239 h 2062479"/>
              <a:gd name="connsiteX7" fmla="*/ 8846820 w 10340340"/>
              <a:gd name="connsiteY7" fmla="*/ 1645919 h 2062479"/>
              <a:gd name="connsiteX8" fmla="*/ 8917940 w 10340340"/>
              <a:gd name="connsiteY8" fmla="*/ 1727199 h 2062479"/>
              <a:gd name="connsiteX9" fmla="*/ 9019540 w 10340340"/>
              <a:gd name="connsiteY9" fmla="*/ 1625599 h 2062479"/>
              <a:gd name="connsiteX10" fmla="*/ 9110980 w 10340340"/>
              <a:gd name="connsiteY10" fmla="*/ 1737359 h 2062479"/>
              <a:gd name="connsiteX11" fmla="*/ 9263380 w 10340340"/>
              <a:gd name="connsiteY11" fmla="*/ 1706879 h 2062479"/>
              <a:gd name="connsiteX12" fmla="*/ 9334500 w 10340340"/>
              <a:gd name="connsiteY12" fmla="*/ 1849119 h 2062479"/>
              <a:gd name="connsiteX13" fmla="*/ 9415780 w 10340340"/>
              <a:gd name="connsiteY13" fmla="*/ 1727199 h 2062479"/>
              <a:gd name="connsiteX14" fmla="*/ 9558020 w 10340340"/>
              <a:gd name="connsiteY14" fmla="*/ 1838959 h 2062479"/>
              <a:gd name="connsiteX15" fmla="*/ 9608820 w 10340340"/>
              <a:gd name="connsiteY15" fmla="*/ 1950719 h 2062479"/>
              <a:gd name="connsiteX16" fmla="*/ 9690100 w 10340340"/>
              <a:gd name="connsiteY16" fmla="*/ 1838959 h 2062479"/>
              <a:gd name="connsiteX17" fmla="*/ 9832340 w 10340340"/>
              <a:gd name="connsiteY17" fmla="*/ 1971039 h 2062479"/>
              <a:gd name="connsiteX18" fmla="*/ 9913620 w 10340340"/>
              <a:gd name="connsiteY18" fmla="*/ 1869439 h 2062479"/>
              <a:gd name="connsiteX19" fmla="*/ 10106660 w 10340340"/>
              <a:gd name="connsiteY19" fmla="*/ 1960879 h 2062479"/>
              <a:gd name="connsiteX20" fmla="*/ 10208260 w 10340340"/>
              <a:gd name="connsiteY20" fmla="*/ 2062479 h 2062479"/>
              <a:gd name="connsiteX21" fmla="*/ 10340340 w 10340340"/>
              <a:gd name="connsiteY21" fmla="*/ 2011679 h 2062479"/>
              <a:gd name="connsiteX22" fmla="*/ 10340340 w 10340340"/>
              <a:gd name="connsiteY2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552180 w 10340340"/>
              <a:gd name="connsiteY4" fmla="*/ 1300479 h 2062479"/>
              <a:gd name="connsiteX5" fmla="*/ 8745220 w 10340340"/>
              <a:gd name="connsiteY5" fmla="*/ 1666239 h 2062479"/>
              <a:gd name="connsiteX6" fmla="*/ 8846820 w 10340340"/>
              <a:gd name="connsiteY6" fmla="*/ 1645919 h 2062479"/>
              <a:gd name="connsiteX7" fmla="*/ 8917940 w 10340340"/>
              <a:gd name="connsiteY7" fmla="*/ 1727199 h 2062479"/>
              <a:gd name="connsiteX8" fmla="*/ 9019540 w 10340340"/>
              <a:gd name="connsiteY8" fmla="*/ 1625599 h 2062479"/>
              <a:gd name="connsiteX9" fmla="*/ 9110980 w 10340340"/>
              <a:gd name="connsiteY9" fmla="*/ 1737359 h 2062479"/>
              <a:gd name="connsiteX10" fmla="*/ 9263380 w 10340340"/>
              <a:gd name="connsiteY10" fmla="*/ 1706879 h 2062479"/>
              <a:gd name="connsiteX11" fmla="*/ 9334500 w 10340340"/>
              <a:gd name="connsiteY11" fmla="*/ 1849119 h 2062479"/>
              <a:gd name="connsiteX12" fmla="*/ 9415780 w 10340340"/>
              <a:gd name="connsiteY12" fmla="*/ 1727199 h 2062479"/>
              <a:gd name="connsiteX13" fmla="*/ 9558020 w 10340340"/>
              <a:gd name="connsiteY13" fmla="*/ 1838959 h 2062479"/>
              <a:gd name="connsiteX14" fmla="*/ 9608820 w 10340340"/>
              <a:gd name="connsiteY14" fmla="*/ 1950719 h 2062479"/>
              <a:gd name="connsiteX15" fmla="*/ 9690100 w 10340340"/>
              <a:gd name="connsiteY15" fmla="*/ 1838959 h 2062479"/>
              <a:gd name="connsiteX16" fmla="*/ 9832340 w 10340340"/>
              <a:gd name="connsiteY16" fmla="*/ 1971039 h 2062479"/>
              <a:gd name="connsiteX17" fmla="*/ 9913620 w 10340340"/>
              <a:gd name="connsiteY17" fmla="*/ 1869439 h 2062479"/>
              <a:gd name="connsiteX18" fmla="*/ 10106660 w 10340340"/>
              <a:gd name="connsiteY18" fmla="*/ 1960879 h 2062479"/>
              <a:gd name="connsiteX19" fmla="*/ 10208260 w 10340340"/>
              <a:gd name="connsiteY19" fmla="*/ 2062479 h 2062479"/>
              <a:gd name="connsiteX20" fmla="*/ 10340340 w 10340340"/>
              <a:gd name="connsiteY20" fmla="*/ 2011679 h 2062479"/>
              <a:gd name="connsiteX21" fmla="*/ 10340340 w 10340340"/>
              <a:gd name="connsiteY2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450580 w 10340340"/>
              <a:gd name="connsiteY3" fmla="*/ 1493519 h 2062479"/>
              <a:gd name="connsiteX4" fmla="*/ 8745220 w 10340340"/>
              <a:gd name="connsiteY4" fmla="*/ 1666239 h 2062479"/>
              <a:gd name="connsiteX5" fmla="*/ 8846820 w 10340340"/>
              <a:gd name="connsiteY5" fmla="*/ 1645919 h 2062479"/>
              <a:gd name="connsiteX6" fmla="*/ 8917940 w 10340340"/>
              <a:gd name="connsiteY6" fmla="*/ 1727199 h 2062479"/>
              <a:gd name="connsiteX7" fmla="*/ 9019540 w 10340340"/>
              <a:gd name="connsiteY7" fmla="*/ 1625599 h 2062479"/>
              <a:gd name="connsiteX8" fmla="*/ 9110980 w 10340340"/>
              <a:gd name="connsiteY8" fmla="*/ 1737359 h 2062479"/>
              <a:gd name="connsiteX9" fmla="*/ 9263380 w 10340340"/>
              <a:gd name="connsiteY9" fmla="*/ 1706879 h 2062479"/>
              <a:gd name="connsiteX10" fmla="*/ 9334500 w 10340340"/>
              <a:gd name="connsiteY10" fmla="*/ 1849119 h 2062479"/>
              <a:gd name="connsiteX11" fmla="*/ 9415780 w 10340340"/>
              <a:gd name="connsiteY11" fmla="*/ 1727199 h 2062479"/>
              <a:gd name="connsiteX12" fmla="*/ 9558020 w 10340340"/>
              <a:gd name="connsiteY12" fmla="*/ 1838959 h 2062479"/>
              <a:gd name="connsiteX13" fmla="*/ 9608820 w 10340340"/>
              <a:gd name="connsiteY13" fmla="*/ 1950719 h 2062479"/>
              <a:gd name="connsiteX14" fmla="*/ 9690100 w 10340340"/>
              <a:gd name="connsiteY14" fmla="*/ 1838959 h 2062479"/>
              <a:gd name="connsiteX15" fmla="*/ 9832340 w 10340340"/>
              <a:gd name="connsiteY15" fmla="*/ 1971039 h 2062479"/>
              <a:gd name="connsiteX16" fmla="*/ 9913620 w 10340340"/>
              <a:gd name="connsiteY16" fmla="*/ 1869439 h 2062479"/>
              <a:gd name="connsiteX17" fmla="*/ 10106660 w 10340340"/>
              <a:gd name="connsiteY17" fmla="*/ 1960879 h 2062479"/>
              <a:gd name="connsiteX18" fmla="*/ 10208260 w 10340340"/>
              <a:gd name="connsiteY18" fmla="*/ 2062479 h 2062479"/>
              <a:gd name="connsiteX19" fmla="*/ 10340340 w 10340340"/>
              <a:gd name="connsiteY19" fmla="*/ 2011679 h 2062479"/>
              <a:gd name="connsiteX20" fmla="*/ 10340340 w 10340340"/>
              <a:gd name="connsiteY2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745220 w 10340340"/>
              <a:gd name="connsiteY3" fmla="*/ 1666239 h 2062479"/>
              <a:gd name="connsiteX4" fmla="*/ 8846820 w 10340340"/>
              <a:gd name="connsiteY4" fmla="*/ 1645919 h 2062479"/>
              <a:gd name="connsiteX5" fmla="*/ 8917940 w 10340340"/>
              <a:gd name="connsiteY5" fmla="*/ 1727199 h 2062479"/>
              <a:gd name="connsiteX6" fmla="*/ 9019540 w 10340340"/>
              <a:gd name="connsiteY6" fmla="*/ 1625599 h 2062479"/>
              <a:gd name="connsiteX7" fmla="*/ 9110980 w 10340340"/>
              <a:gd name="connsiteY7" fmla="*/ 1737359 h 2062479"/>
              <a:gd name="connsiteX8" fmla="*/ 9263380 w 10340340"/>
              <a:gd name="connsiteY8" fmla="*/ 1706879 h 2062479"/>
              <a:gd name="connsiteX9" fmla="*/ 9334500 w 10340340"/>
              <a:gd name="connsiteY9" fmla="*/ 1849119 h 2062479"/>
              <a:gd name="connsiteX10" fmla="*/ 9415780 w 10340340"/>
              <a:gd name="connsiteY10" fmla="*/ 1727199 h 2062479"/>
              <a:gd name="connsiteX11" fmla="*/ 9558020 w 10340340"/>
              <a:gd name="connsiteY11" fmla="*/ 1838959 h 2062479"/>
              <a:gd name="connsiteX12" fmla="*/ 9608820 w 10340340"/>
              <a:gd name="connsiteY12" fmla="*/ 1950719 h 2062479"/>
              <a:gd name="connsiteX13" fmla="*/ 9690100 w 10340340"/>
              <a:gd name="connsiteY13" fmla="*/ 1838959 h 2062479"/>
              <a:gd name="connsiteX14" fmla="*/ 9832340 w 10340340"/>
              <a:gd name="connsiteY14" fmla="*/ 1971039 h 2062479"/>
              <a:gd name="connsiteX15" fmla="*/ 9913620 w 10340340"/>
              <a:gd name="connsiteY15" fmla="*/ 1869439 h 2062479"/>
              <a:gd name="connsiteX16" fmla="*/ 10106660 w 10340340"/>
              <a:gd name="connsiteY16" fmla="*/ 1960879 h 2062479"/>
              <a:gd name="connsiteX17" fmla="*/ 10208260 w 10340340"/>
              <a:gd name="connsiteY17" fmla="*/ 2062479 h 2062479"/>
              <a:gd name="connsiteX18" fmla="*/ 10340340 w 10340340"/>
              <a:gd name="connsiteY18" fmla="*/ 2011679 h 2062479"/>
              <a:gd name="connsiteX19" fmla="*/ 10340340 w 10340340"/>
              <a:gd name="connsiteY1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846820 w 10340340"/>
              <a:gd name="connsiteY3" fmla="*/ 1645919 h 2062479"/>
              <a:gd name="connsiteX4" fmla="*/ 8917940 w 10340340"/>
              <a:gd name="connsiteY4" fmla="*/ 1727199 h 2062479"/>
              <a:gd name="connsiteX5" fmla="*/ 9019540 w 10340340"/>
              <a:gd name="connsiteY5" fmla="*/ 1625599 h 2062479"/>
              <a:gd name="connsiteX6" fmla="*/ 9110980 w 10340340"/>
              <a:gd name="connsiteY6" fmla="*/ 1737359 h 2062479"/>
              <a:gd name="connsiteX7" fmla="*/ 9263380 w 10340340"/>
              <a:gd name="connsiteY7" fmla="*/ 1706879 h 2062479"/>
              <a:gd name="connsiteX8" fmla="*/ 9334500 w 10340340"/>
              <a:gd name="connsiteY8" fmla="*/ 1849119 h 2062479"/>
              <a:gd name="connsiteX9" fmla="*/ 9415780 w 10340340"/>
              <a:gd name="connsiteY9" fmla="*/ 1727199 h 2062479"/>
              <a:gd name="connsiteX10" fmla="*/ 9558020 w 10340340"/>
              <a:gd name="connsiteY10" fmla="*/ 1838959 h 2062479"/>
              <a:gd name="connsiteX11" fmla="*/ 9608820 w 10340340"/>
              <a:gd name="connsiteY11" fmla="*/ 1950719 h 2062479"/>
              <a:gd name="connsiteX12" fmla="*/ 9690100 w 10340340"/>
              <a:gd name="connsiteY12" fmla="*/ 1838959 h 2062479"/>
              <a:gd name="connsiteX13" fmla="*/ 9832340 w 10340340"/>
              <a:gd name="connsiteY13" fmla="*/ 1971039 h 2062479"/>
              <a:gd name="connsiteX14" fmla="*/ 9913620 w 10340340"/>
              <a:gd name="connsiteY14" fmla="*/ 1869439 h 2062479"/>
              <a:gd name="connsiteX15" fmla="*/ 10106660 w 10340340"/>
              <a:gd name="connsiteY15" fmla="*/ 1960879 h 2062479"/>
              <a:gd name="connsiteX16" fmla="*/ 10208260 w 10340340"/>
              <a:gd name="connsiteY16" fmla="*/ 2062479 h 2062479"/>
              <a:gd name="connsiteX17" fmla="*/ 10340340 w 10340340"/>
              <a:gd name="connsiteY17" fmla="*/ 2011679 h 2062479"/>
              <a:gd name="connsiteX18" fmla="*/ 10340340 w 10340340"/>
              <a:gd name="connsiteY1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8917940 w 10340340"/>
              <a:gd name="connsiteY3" fmla="*/ 1727199 h 2062479"/>
              <a:gd name="connsiteX4" fmla="*/ 9019540 w 10340340"/>
              <a:gd name="connsiteY4" fmla="*/ 1625599 h 2062479"/>
              <a:gd name="connsiteX5" fmla="*/ 9110980 w 10340340"/>
              <a:gd name="connsiteY5" fmla="*/ 1737359 h 2062479"/>
              <a:gd name="connsiteX6" fmla="*/ 9263380 w 10340340"/>
              <a:gd name="connsiteY6" fmla="*/ 1706879 h 2062479"/>
              <a:gd name="connsiteX7" fmla="*/ 9334500 w 10340340"/>
              <a:gd name="connsiteY7" fmla="*/ 1849119 h 2062479"/>
              <a:gd name="connsiteX8" fmla="*/ 9415780 w 10340340"/>
              <a:gd name="connsiteY8" fmla="*/ 1727199 h 2062479"/>
              <a:gd name="connsiteX9" fmla="*/ 9558020 w 10340340"/>
              <a:gd name="connsiteY9" fmla="*/ 1838959 h 2062479"/>
              <a:gd name="connsiteX10" fmla="*/ 9608820 w 10340340"/>
              <a:gd name="connsiteY10" fmla="*/ 1950719 h 2062479"/>
              <a:gd name="connsiteX11" fmla="*/ 9690100 w 10340340"/>
              <a:gd name="connsiteY11" fmla="*/ 1838959 h 2062479"/>
              <a:gd name="connsiteX12" fmla="*/ 9832340 w 10340340"/>
              <a:gd name="connsiteY12" fmla="*/ 1971039 h 2062479"/>
              <a:gd name="connsiteX13" fmla="*/ 9913620 w 10340340"/>
              <a:gd name="connsiteY13" fmla="*/ 1869439 h 2062479"/>
              <a:gd name="connsiteX14" fmla="*/ 10106660 w 10340340"/>
              <a:gd name="connsiteY14" fmla="*/ 1960879 h 2062479"/>
              <a:gd name="connsiteX15" fmla="*/ 10208260 w 10340340"/>
              <a:gd name="connsiteY15" fmla="*/ 2062479 h 2062479"/>
              <a:gd name="connsiteX16" fmla="*/ 10340340 w 10340340"/>
              <a:gd name="connsiteY16" fmla="*/ 2011679 h 2062479"/>
              <a:gd name="connsiteX17" fmla="*/ 10340340 w 10340340"/>
              <a:gd name="connsiteY1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019540 w 10340340"/>
              <a:gd name="connsiteY3" fmla="*/ 1625599 h 2062479"/>
              <a:gd name="connsiteX4" fmla="*/ 9110980 w 10340340"/>
              <a:gd name="connsiteY4" fmla="*/ 1737359 h 2062479"/>
              <a:gd name="connsiteX5" fmla="*/ 9263380 w 10340340"/>
              <a:gd name="connsiteY5" fmla="*/ 1706879 h 2062479"/>
              <a:gd name="connsiteX6" fmla="*/ 9334500 w 10340340"/>
              <a:gd name="connsiteY6" fmla="*/ 1849119 h 2062479"/>
              <a:gd name="connsiteX7" fmla="*/ 9415780 w 10340340"/>
              <a:gd name="connsiteY7" fmla="*/ 1727199 h 2062479"/>
              <a:gd name="connsiteX8" fmla="*/ 9558020 w 10340340"/>
              <a:gd name="connsiteY8" fmla="*/ 1838959 h 2062479"/>
              <a:gd name="connsiteX9" fmla="*/ 9608820 w 10340340"/>
              <a:gd name="connsiteY9" fmla="*/ 1950719 h 2062479"/>
              <a:gd name="connsiteX10" fmla="*/ 9690100 w 10340340"/>
              <a:gd name="connsiteY10" fmla="*/ 1838959 h 2062479"/>
              <a:gd name="connsiteX11" fmla="*/ 9832340 w 10340340"/>
              <a:gd name="connsiteY11" fmla="*/ 1971039 h 2062479"/>
              <a:gd name="connsiteX12" fmla="*/ 9913620 w 10340340"/>
              <a:gd name="connsiteY12" fmla="*/ 1869439 h 2062479"/>
              <a:gd name="connsiteX13" fmla="*/ 10106660 w 10340340"/>
              <a:gd name="connsiteY13" fmla="*/ 1960879 h 2062479"/>
              <a:gd name="connsiteX14" fmla="*/ 10208260 w 10340340"/>
              <a:gd name="connsiteY14" fmla="*/ 2062479 h 2062479"/>
              <a:gd name="connsiteX15" fmla="*/ 10340340 w 10340340"/>
              <a:gd name="connsiteY15" fmla="*/ 2011679 h 2062479"/>
              <a:gd name="connsiteX16" fmla="*/ 10340340 w 10340340"/>
              <a:gd name="connsiteY1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110980 w 10340340"/>
              <a:gd name="connsiteY3" fmla="*/ 1737359 h 2062479"/>
              <a:gd name="connsiteX4" fmla="*/ 9263380 w 10340340"/>
              <a:gd name="connsiteY4" fmla="*/ 1706879 h 2062479"/>
              <a:gd name="connsiteX5" fmla="*/ 9334500 w 10340340"/>
              <a:gd name="connsiteY5" fmla="*/ 1849119 h 2062479"/>
              <a:gd name="connsiteX6" fmla="*/ 9415780 w 10340340"/>
              <a:gd name="connsiteY6" fmla="*/ 1727199 h 2062479"/>
              <a:gd name="connsiteX7" fmla="*/ 9558020 w 10340340"/>
              <a:gd name="connsiteY7" fmla="*/ 1838959 h 2062479"/>
              <a:gd name="connsiteX8" fmla="*/ 9608820 w 10340340"/>
              <a:gd name="connsiteY8" fmla="*/ 1950719 h 2062479"/>
              <a:gd name="connsiteX9" fmla="*/ 9690100 w 10340340"/>
              <a:gd name="connsiteY9" fmla="*/ 1838959 h 2062479"/>
              <a:gd name="connsiteX10" fmla="*/ 9832340 w 10340340"/>
              <a:gd name="connsiteY10" fmla="*/ 1971039 h 2062479"/>
              <a:gd name="connsiteX11" fmla="*/ 9913620 w 10340340"/>
              <a:gd name="connsiteY11" fmla="*/ 1869439 h 2062479"/>
              <a:gd name="connsiteX12" fmla="*/ 10106660 w 10340340"/>
              <a:gd name="connsiteY12" fmla="*/ 1960879 h 2062479"/>
              <a:gd name="connsiteX13" fmla="*/ 10208260 w 10340340"/>
              <a:gd name="connsiteY13" fmla="*/ 2062479 h 2062479"/>
              <a:gd name="connsiteX14" fmla="*/ 10340340 w 10340340"/>
              <a:gd name="connsiteY14" fmla="*/ 2011679 h 2062479"/>
              <a:gd name="connsiteX15" fmla="*/ 10340340 w 10340340"/>
              <a:gd name="connsiteY15"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263380 w 10340340"/>
              <a:gd name="connsiteY3" fmla="*/ 1706879 h 2062479"/>
              <a:gd name="connsiteX4" fmla="*/ 9334500 w 10340340"/>
              <a:gd name="connsiteY4" fmla="*/ 1849119 h 2062479"/>
              <a:gd name="connsiteX5" fmla="*/ 9415780 w 10340340"/>
              <a:gd name="connsiteY5" fmla="*/ 1727199 h 2062479"/>
              <a:gd name="connsiteX6" fmla="*/ 9558020 w 10340340"/>
              <a:gd name="connsiteY6" fmla="*/ 1838959 h 2062479"/>
              <a:gd name="connsiteX7" fmla="*/ 9608820 w 10340340"/>
              <a:gd name="connsiteY7" fmla="*/ 1950719 h 2062479"/>
              <a:gd name="connsiteX8" fmla="*/ 9690100 w 10340340"/>
              <a:gd name="connsiteY8" fmla="*/ 1838959 h 2062479"/>
              <a:gd name="connsiteX9" fmla="*/ 9832340 w 10340340"/>
              <a:gd name="connsiteY9" fmla="*/ 1971039 h 2062479"/>
              <a:gd name="connsiteX10" fmla="*/ 9913620 w 10340340"/>
              <a:gd name="connsiteY10" fmla="*/ 1869439 h 2062479"/>
              <a:gd name="connsiteX11" fmla="*/ 10106660 w 10340340"/>
              <a:gd name="connsiteY11" fmla="*/ 1960879 h 2062479"/>
              <a:gd name="connsiteX12" fmla="*/ 10208260 w 10340340"/>
              <a:gd name="connsiteY12" fmla="*/ 2062479 h 2062479"/>
              <a:gd name="connsiteX13" fmla="*/ 10340340 w 10340340"/>
              <a:gd name="connsiteY13" fmla="*/ 2011679 h 2062479"/>
              <a:gd name="connsiteX14" fmla="*/ 10340340 w 10340340"/>
              <a:gd name="connsiteY14"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334500 w 10340340"/>
              <a:gd name="connsiteY3" fmla="*/ 1849119 h 2062479"/>
              <a:gd name="connsiteX4" fmla="*/ 9415780 w 10340340"/>
              <a:gd name="connsiteY4" fmla="*/ 1727199 h 2062479"/>
              <a:gd name="connsiteX5" fmla="*/ 9558020 w 10340340"/>
              <a:gd name="connsiteY5" fmla="*/ 1838959 h 2062479"/>
              <a:gd name="connsiteX6" fmla="*/ 9608820 w 10340340"/>
              <a:gd name="connsiteY6" fmla="*/ 1950719 h 2062479"/>
              <a:gd name="connsiteX7" fmla="*/ 9690100 w 10340340"/>
              <a:gd name="connsiteY7" fmla="*/ 1838959 h 2062479"/>
              <a:gd name="connsiteX8" fmla="*/ 9832340 w 10340340"/>
              <a:gd name="connsiteY8" fmla="*/ 1971039 h 2062479"/>
              <a:gd name="connsiteX9" fmla="*/ 9913620 w 10340340"/>
              <a:gd name="connsiteY9" fmla="*/ 1869439 h 2062479"/>
              <a:gd name="connsiteX10" fmla="*/ 10106660 w 10340340"/>
              <a:gd name="connsiteY10" fmla="*/ 1960879 h 2062479"/>
              <a:gd name="connsiteX11" fmla="*/ 10208260 w 10340340"/>
              <a:gd name="connsiteY11" fmla="*/ 2062479 h 2062479"/>
              <a:gd name="connsiteX12" fmla="*/ 10340340 w 10340340"/>
              <a:gd name="connsiteY12" fmla="*/ 2011679 h 2062479"/>
              <a:gd name="connsiteX13" fmla="*/ 10340340 w 10340340"/>
              <a:gd name="connsiteY13"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415780 w 10340340"/>
              <a:gd name="connsiteY3" fmla="*/ 1727199 h 2062479"/>
              <a:gd name="connsiteX4" fmla="*/ 9558020 w 10340340"/>
              <a:gd name="connsiteY4" fmla="*/ 1838959 h 2062479"/>
              <a:gd name="connsiteX5" fmla="*/ 9608820 w 10340340"/>
              <a:gd name="connsiteY5" fmla="*/ 1950719 h 2062479"/>
              <a:gd name="connsiteX6" fmla="*/ 9690100 w 10340340"/>
              <a:gd name="connsiteY6" fmla="*/ 1838959 h 2062479"/>
              <a:gd name="connsiteX7" fmla="*/ 9832340 w 10340340"/>
              <a:gd name="connsiteY7" fmla="*/ 1971039 h 2062479"/>
              <a:gd name="connsiteX8" fmla="*/ 9913620 w 10340340"/>
              <a:gd name="connsiteY8" fmla="*/ 1869439 h 2062479"/>
              <a:gd name="connsiteX9" fmla="*/ 10106660 w 10340340"/>
              <a:gd name="connsiteY9" fmla="*/ 1960879 h 2062479"/>
              <a:gd name="connsiteX10" fmla="*/ 10208260 w 10340340"/>
              <a:gd name="connsiteY10" fmla="*/ 2062479 h 2062479"/>
              <a:gd name="connsiteX11" fmla="*/ 10340340 w 10340340"/>
              <a:gd name="connsiteY11" fmla="*/ 2011679 h 2062479"/>
              <a:gd name="connsiteX12" fmla="*/ 10340340 w 10340340"/>
              <a:gd name="connsiteY12"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08820 w 10340340"/>
              <a:gd name="connsiteY4" fmla="*/ 1950719 h 2062479"/>
              <a:gd name="connsiteX5" fmla="*/ 9690100 w 10340340"/>
              <a:gd name="connsiteY5" fmla="*/ 1838959 h 2062479"/>
              <a:gd name="connsiteX6" fmla="*/ 9832340 w 10340340"/>
              <a:gd name="connsiteY6" fmla="*/ 1971039 h 2062479"/>
              <a:gd name="connsiteX7" fmla="*/ 9913620 w 10340340"/>
              <a:gd name="connsiteY7" fmla="*/ 1869439 h 2062479"/>
              <a:gd name="connsiteX8" fmla="*/ 10106660 w 10340340"/>
              <a:gd name="connsiteY8" fmla="*/ 1960879 h 2062479"/>
              <a:gd name="connsiteX9" fmla="*/ 10208260 w 10340340"/>
              <a:gd name="connsiteY9" fmla="*/ 2062479 h 2062479"/>
              <a:gd name="connsiteX10" fmla="*/ 10340340 w 10340340"/>
              <a:gd name="connsiteY10" fmla="*/ 2011679 h 2062479"/>
              <a:gd name="connsiteX11" fmla="*/ 10340340 w 10340340"/>
              <a:gd name="connsiteY11"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558020 w 10340340"/>
              <a:gd name="connsiteY3" fmla="*/ 1838959 h 2062479"/>
              <a:gd name="connsiteX4" fmla="*/ 9690100 w 10340340"/>
              <a:gd name="connsiteY4" fmla="*/ 1838959 h 2062479"/>
              <a:gd name="connsiteX5" fmla="*/ 9832340 w 10340340"/>
              <a:gd name="connsiteY5" fmla="*/ 1971039 h 2062479"/>
              <a:gd name="connsiteX6" fmla="*/ 9913620 w 10340340"/>
              <a:gd name="connsiteY6" fmla="*/ 1869439 h 2062479"/>
              <a:gd name="connsiteX7" fmla="*/ 10106660 w 10340340"/>
              <a:gd name="connsiteY7" fmla="*/ 1960879 h 2062479"/>
              <a:gd name="connsiteX8" fmla="*/ 10208260 w 10340340"/>
              <a:gd name="connsiteY8" fmla="*/ 2062479 h 2062479"/>
              <a:gd name="connsiteX9" fmla="*/ 10340340 w 10340340"/>
              <a:gd name="connsiteY9" fmla="*/ 2011679 h 2062479"/>
              <a:gd name="connsiteX10" fmla="*/ 10340340 w 10340340"/>
              <a:gd name="connsiteY10"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690100 w 10340340"/>
              <a:gd name="connsiteY3" fmla="*/ 1838959 h 2062479"/>
              <a:gd name="connsiteX4" fmla="*/ 9832340 w 10340340"/>
              <a:gd name="connsiteY4" fmla="*/ 1971039 h 2062479"/>
              <a:gd name="connsiteX5" fmla="*/ 9913620 w 10340340"/>
              <a:gd name="connsiteY5" fmla="*/ 1869439 h 2062479"/>
              <a:gd name="connsiteX6" fmla="*/ 10106660 w 10340340"/>
              <a:gd name="connsiteY6" fmla="*/ 1960879 h 2062479"/>
              <a:gd name="connsiteX7" fmla="*/ 10208260 w 10340340"/>
              <a:gd name="connsiteY7" fmla="*/ 2062479 h 2062479"/>
              <a:gd name="connsiteX8" fmla="*/ 10340340 w 10340340"/>
              <a:gd name="connsiteY8" fmla="*/ 2011679 h 2062479"/>
              <a:gd name="connsiteX9" fmla="*/ 10340340 w 10340340"/>
              <a:gd name="connsiteY9"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832340 w 10340340"/>
              <a:gd name="connsiteY3" fmla="*/ 1971039 h 2062479"/>
              <a:gd name="connsiteX4" fmla="*/ 9913620 w 10340340"/>
              <a:gd name="connsiteY4" fmla="*/ 1869439 h 2062479"/>
              <a:gd name="connsiteX5" fmla="*/ 10106660 w 10340340"/>
              <a:gd name="connsiteY5" fmla="*/ 1960879 h 2062479"/>
              <a:gd name="connsiteX6" fmla="*/ 10208260 w 10340340"/>
              <a:gd name="connsiteY6" fmla="*/ 2062479 h 2062479"/>
              <a:gd name="connsiteX7" fmla="*/ 10340340 w 10340340"/>
              <a:gd name="connsiteY7" fmla="*/ 2011679 h 2062479"/>
              <a:gd name="connsiteX8" fmla="*/ 10340340 w 10340340"/>
              <a:gd name="connsiteY8"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9913620 w 10340340"/>
              <a:gd name="connsiteY3" fmla="*/ 1869439 h 2062479"/>
              <a:gd name="connsiteX4" fmla="*/ 10106660 w 10340340"/>
              <a:gd name="connsiteY4" fmla="*/ 1960879 h 2062479"/>
              <a:gd name="connsiteX5" fmla="*/ 10208260 w 10340340"/>
              <a:gd name="connsiteY5" fmla="*/ 2062479 h 2062479"/>
              <a:gd name="connsiteX6" fmla="*/ 10340340 w 10340340"/>
              <a:gd name="connsiteY6" fmla="*/ 2011679 h 2062479"/>
              <a:gd name="connsiteX7" fmla="*/ 10340340 w 10340340"/>
              <a:gd name="connsiteY7"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106660 w 10340340"/>
              <a:gd name="connsiteY3" fmla="*/ 1960879 h 2062479"/>
              <a:gd name="connsiteX4" fmla="*/ 10208260 w 10340340"/>
              <a:gd name="connsiteY4" fmla="*/ 2062479 h 2062479"/>
              <a:gd name="connsiteX5" fmla="*/ 10340340 w 10340340"/>
              <a:gd name="connsiteY5" fmla="*/ 2011679 h 2062479"/>
              <a:gd name="connsiteX6" fmla="*/ 10340340 w 10340340"/>
              <a:gd name="connsiteY6" fmla="*/ 2011679 h 2062479"/>
              <a:gd name="connsiteX0" fmla="*/ 0 w 10340340"/>
              <a:gd name="connsiteY0" fmla="*/ 965198 h 2062479"/>
              <a:gd name="connsiteX1" fmla="*/ 180340 w 10340340"/>
              <a:gd name="connsiteY1" fmla="*/ 1320801 h 2062479"/>
              <a:gd name="connsiteX2" fmla="*/ 5808980 w 10340340"/>
              <a:gd name="connsiteY2" fmla="*/ -1 h 2062479"/>
              <a:gd name="connsiteX3" fmla="*/ 10208260 w 10340340"/>
              <a:gd name="connsiteY3" fmla="*/ 2062479 h 2062479"/>
              <a:gd name="connsiteX4" fmla="*/ 10340340 w 10340340"/>
              <a:gd name="connsiteY4" fmla="*/ 2011679 h 2062479"/>
              <a:gd name="connsiteX5" fmla="*/ 10340340 w 10340340"/>
              <a:gd name="connsiteY5" fmla="*/ 2011679 h 20624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4" fmla="*/ 10340340 w 10340340"/>
              <a:gd name="connsiteY4" fmla="*/ 2011679 h 2011679"/>
              <a:gd name="connsiteX0" fmla="*/ 0 w 10340340"/>
              <a:gd name="connsiteY0" fmla="*/ 965198 h 2011679"/>
              <a:gd name="connsiteX1" fmla="*/ 180340 w 10340340"/>
              <a:gd name="connsiteY1" fmla="*/ 1320801 h 2011679"/>
              <a:gd name="connsiteX2" fmla="*/ 5808980 w 10340340"/>
              <a:gd name="connsiteY2" fmla="*/ -1 h 2011679"/>
              <a:gd name="connsiteX3" fmla="*/ 10340340 w 10340340"/>
              <a:gd name="connsiteY3" fmla="*/ 2011679 h 2011679"/>
              <a:gd name="connsiteX0" fmla="*/ 0 w 10340340"/>
              <a:gd name="connsiteY0" fmla="*/ 0 h 1046481"/>
              <a:gd name="connsiteX1" fmla="*/ 180340 w 10340340"/>
              <a:gd name="connsiteY1" fmla="*/ 355603 h 1046481"/>
              <a:gd name="connsiteX2" fmla="*/ 10340340 w 10340340"/>
              <a:gd name="connsiteY2" fmla="*/ 1046481 h 1046481"/>
              <a:gd name="connsiteX0" fmla="*/ 0 w 180340"/>
              <a:gd name="connsiteY0" fmla="*/ 0 h 355603"/>
              <a:gd name="connsiteX1" fmla="*/ 180340 w 180340"/>
              <a:gd name="connsiteY1" fmla="*/ 355603 h 355603"/>
            </a:gdLst>
            <a:ahLst/>
            <a:cxnLst>
              <a:cxn ang="0">
                <a:pos x="connsiteX0" y="connsiteY0"/>
              </a:cxn>
              <a:cxn ang="0">
                <a:pos x="connsiteX1" y="connsiteY1"/>
              </a:cxn>
            </a:cxnLst>
            <a:rect l="l" t="t" r="r" b="b"/>
            <a:pathLst>
              <a:path w="180340" h="355603">
                <a:moveTo>
                  <a:pt x="0" y="0"/>
                </a:moveTo>
                <a:lnTo>
                  <a:pt x="180340" y="355603"/>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72"/>
          <p:cNvSpPr/>
          <p:nvPr/>
        </p:nvSpPr>
        <p:spPr>
          <a:xfrm>
            <a:off x="853440" y="3142758"/>
            <a:ext cx="245085" cy="19033"/>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882763 w 11367883"/>
              <a:gd name="connsiteY5" fmla="*/ 2844800 h 3830320"/>
              <a:gd name="connsiteX6" fmla="*/ 1004683 w 11367883"/>
              <a:gd name="connsiteY6" fmla="*/ 2905760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882763 w 11367883"/>
              <a:gd name="connsiteY4" fmla="*/ 2844800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37246 w 11367883"/>
              <a:gd name="connsiteY4" fmla="*/ 2869196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777886 w 11367883"/>
              <a:gd name="connsiteY4" fmla="*/ 2900359 h 3830320"/>
              <a:gd name="connsiteX5" fmla="*/ 1004683 w 11367883"/>
              <a:gd name="connsiteY5" fmla="*/ 2905760 h 3830320"/>
              <a:gd name="connsiteX6" fmla="*/ 1177403 w 11367883"/>
              <a:gd name="connsiteY6" fmla="*/ 3088640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777886 w 11367883"/>
              <a:gd name="connsiteY3" fmla="*/ 2900359 h 3830320"/>
              <a:gd name="connsiteX4" fmla="*/ 1004683 w 11367883"/>
              <a:gd name="connsiteY4" fmla="*/ 2905760 h 3830320"/>
              <a:gd name="connsiteX5" fmla="*/ 1177403 w 11367883"/>
              <a:gd name="connsiteY5" fmla="*/ 3088640 h 3830320"/>
              <a:gd name="connsiteX6" fmla="*/ 1289163 w 11367883"/>
              <a:gd name="connsiteY6" fmla="*/ 2641600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777886 w 11367883"/>
              <a:gd name="connsiteY2" fmla="*/ 2900359 h 3830320"/>
              <a:gd name="connsiteX3" fmla="*/ 1004683 w 11367883"/>
              <a:gd name="connsiteY3" fmla="*/ 2905760 h 3830320"/>
              <a:gd name="connsiteX4" fmla="*/ 1177403 w 11367883"/>
              <a:gd name="connsiteY4" fmla="*/ 3088640 h 3830320"/>
              <a:gd name="connsiteX5" fmla="*/ 1289163 w 11367883"/>
              <a:gd name="connsiteY5" fmla="*/ 2641600 h 3830320"/>
              <a:gd name="connsiteX6" fmla="*/ 1289163 w 11367883"/>
              <a:gd name="connsiteY6" fmla="*/ 2641600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777886 w 11367883"/>
              <a:gd name="connsiteY1" fmla="*/ 2900359 h 3830320"/>
              <a:gd name="connsiteX2" fmla="*/ 1004683 w 11367883"/>
              <a:gd name="connsiteY2" fmla="*/ 2905760 h 3830320"/>
              <a:gd name="connsiteX3" fmla="*/ 1177403 w 11367883"/>
              <a:gd name="connsiteY3" fmla="*/ 3088640 h 3830320"/>
              <a:gd name="connsiteX4" fmla="*/ 1289163 w 11367883"/>
              <a:gd name="connsiteY4" fmla="*/ 2641600 h 3830320"/>
              <a:gd name="connsiteX5" fmla="*/ 1289163 w 11367883"/>
              <a:gd name="connsiteY5" fmla="*/ 2641600 h 3830320"/>
              <a:gd name="connsiteX6" fmla="*/ 1492363 w 11367883"/>
              <a:gd name="connsiteY6" fmla="*/ 2854960 h 3830320"/>
              <a:gd name="connsiteX7" fmla="*/ 1502523 w 11367883"/>
              <a:gd name="connsiteY7" fmla="*/ 274320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0589997"/>
              <a:gd name="connsiteY0" fmla="*/ 2900359 h 3830320"/>
              <a:gd name="connsiteX1" fmla="*/ 226797 w 10589997"/>
              <a:gd name="connsiteY1" fmla="*/ 2905760 h 3830320"/>
              <a:gd name="connsiteX2" fmla="*/ 399517 w 10589997"/>
              <a:gd name="connsiteY2" fmla="*/ 3088640 h 3830320"/>
              <a:gd name="connsiteX3" fmla="*/ 511277 w 10589997"/>
              <a:gd name="connsiteY3" fmla="*/ 2641600 h 3830320"/>
              <a:gd name="connsiteX4" fmla="*/ 511277 w 10589997"/>
              <a:gd name="connsiteY4" fmla="*/ 2641600 h 3830320"/>
              <a:gd name="connsiteX5" fmla="*/ 714477 w 10589997"/>
              <a:gd name="connsiteY5" fmla="*/ 2854960 h 3830320"/>
              <a:gd name="connsiteX6" fmla="*/ 724637 w 10589997"/>
              <a:gd name="connsiteY6" fmla="*/ 2743200 h 3830320"/>
              <a:gd name="connsiteX7" fmla="*/ 877037 w 10589997"/>
              <a:gd name="connsiteY7" fmla="*/ 2580640 h 3830320"/>
              <a:gd name="connsiteX8" fmla="*/ 937997 w 10589997"/>
              <a:gd name="connsiteY8" fmla="*/ 2580640 h 3830320"/>
              <a:gd name="connsiteX9" fmla="*/ 998957 w 10589997"/>
              <a:gd name="connsiteY9" fmla="*/ 2651760 h 3830320"/>
              <a:gd name="connsiteX10" fmla="*/ 1100557 w 10589997"/>
              <a:gd name="connsiteY10" fmla="*/ 2651760 h 3830320"/>
              <a:gd name="connsiteX11" fmla="*/ 1191997 w 10589997"/>
              <a:gd name="connsiteY11" fmla="*/ 2865120 h 3830320"/>
              <a:gd name="connsiteX12" fmla="*/ 1252957 w 10589997"/>
              <a:gd name="connsiteY12" fmla="*/ 2824480 h 3830320"/>
              <a:gd name="connsiteX13" fmla="*/ 1334237 w 10589997"/>
              <a:gd name="connsiteY13" fmla="*/ 2651760 h 3830320"/>
              <a:gd name="connsiteX14" fmla="*/ 1405357 w 10589997"/>
              <a:gd name="connsiteY14" fmla="*/ 2702560 h 3830320"/>
              <a:gd name="connsiteX15" fmla="*/ 1456157 w 10589997"/>
              <a:gd name="connsiteY15" fmla="*/ 2641600 h 3830320"/>
              <a:gd name="connsiteX16" fmla="*/ 1537437 w 10589997"/>
              <a:gd name="connsiteY16" fmla="*/ 2733040 h 3830320"/>
              <a:gd name="connsiteX17" fmla="*/ 1618717 w 10589997"/>
              <a:gd name="connsiteY17" fmla="*/ 2672080 h 3830320"/>
              <a:gd name="connsiteX18" fmla="*/ 1649197 w 10589997"/>
              <a:gd name="connsiteY18" fmla="*/ 2773680 h 3830320"/>
              <a:gd name="connsiteX19" fmla="*/ 1720317 w 10589997"/>
              <a:gd name="connsiteY19" fmla="*/ 2702560 h 3830320"/>
              <a:gd name="connsiteX20" fmla="*/ 1801597 w 10589997"/>
              <a:gd name="connsiteY20" fmla="*/ 2814320 h 3830320"/>
              <a:gd name="connsiteX21" fmla="*/ 1893037 w 10589997"/>
              <a:gd name="connsiteY21" fmla="*/ 2641600 h 3830320"/>
              <a:gd name="connsiteX22" fmla="*/ 2004797 w 10589997"/>
              <a:gd name="connsiteY22" fmla="*/ 2651760 h 3830320"/>
              <a:gd name="connsiteX23" fmla="*/ 2126717 w 10589997"/>
              <a:gd name="connsiteY23" fmla="*/ 2834640 h 3830320"/>
              <a:gd name="connsiteX24" fmla="*/ 2187677 w 10589997"/>
              <a:gd name="connsiteY24" fmla="*/ 2722880 h 3830320"/>
              <a:gd name="connsiteX25" fmla="*/ 2187677 w 10589997"/>
              <a:gd name="connsiteY25" fmla="*/ 2722880 h 3830320"/>
              <a:gd name="connsiteX26" fmla="*/ 2370557 w 10589997"/>
              <a:gd name="connsiteY26" fmla="*/ 2804160 h 3830320"/>
              <a:gd name="connsiteX27" fmla="*/ 2461997 w 10589997"/>
              <a:gd name="connsiteY27" fmla="*/ 2956560 h 3830320"/>
              <a:gd name="connsiteX28" fmla="*/ 2553437 w 10589997"/>
              <a:gd name="connsiteY28" fmla="*/ 3068320 h 3830320"/>
              <a:gd name="connsiteX29" fmla="*/ 2583917 w 10589997"/>
              <a:gd name="connsiteY29" fmla="*/ 2875280 h 3830320"/>
              <a:gd name="connsiteX30" fmla="*/ 2655037 w 10589997"/>
              <a:gd name="connsiteY30" fmla="*/ 1544320 h 3830320"/>
              <a:gd name="connsiteX31" fmla="*/ 2787117 w 10589997"/>
              <a:gd name="connsiteY31" fmla="*/ 2377440 h 3830320"/>
              <a:gd name="connsiteX32" fmla="*/ 2858237 w 10589997"/>
              <a:gd name="connsiteY32" fmla="*/ 2489200 h 3830320"/>
              <a:gd name="connsiteX33" fmla="*/ 2939517 w 10589997"/>
              <a:gd name="connsiteY33" fmla="*/ 2600960 h 3830320"/>
              <a:gd name="connsiteX34" fmla="*/ 3000477 w 10589997"/>
              <a:gd name="connsiteY34" fmla="*/ 2753360 h 3830320"/>
              <a:gd name="connsiteX35" fmla="*/ 3091917 w 10589997"/>
              <a:gd name="connsiteY35" fmla="*/ 2997200 h 3830320"/>
              <a:gd name="connsiteX36" fmla="*/ 3132557 w 10589997"/>
              <a:gd name="connsiteY36" fmla="*/ 2773680 h 3830320"/>
              <a:gd name="connsiteX37" fmla="*/ 3264637 w 10589997"/>
              <a:gd name="connsiteY37" fmla="*/ 2672080 h 3830320"/>
              <a:gd name="connsiteX38" fmla="*/ 3325597 w 10589997"/>
              <a:gd name="connsiteY38" fmla="*/ 2804160 h 3830320"/>
              <a:gd name="connsiteX39" fmla="*/ 3376397 w 10589997"/>
              <a:gd name="connsiteY39" fmla="*/ 2702560 h 3830320"/>
              <a:gd name="connsiteX40" fmla="*/ 3518637 w 10589997"/>
              <a:gd name="connsiteY40" fmla="*/ 2560320 h 3830320"/>
              <a:gd name="connsiteX41" fmla="*/ 3681197 w 10589997"/>
              <a:gd name="connsiteY41" fmla="*/ 3139440 h 3830320"/>
              <a:gd name="connsiteX42" fmla="*/ 3762477 w 10589997"/>
              <a:gd name="connsiteY42" fmla="*/ 3048000 h 3830320"/>
              <a:gd name="connsiteX43" fmla="*/ 3792957 w 10589997"/>
              <a:gd name="connsiteY43" fmla="*/ 1737360 h 3830320"/>
              <a:gd name="connsiteX44" fmla="*/ 3853917 w 10589997"/>
              <a:gd name="connsiteY44" fmla="*/ 1330960 h 3830320"/>
              <a:gd name="connsiteX45" fmla="*/ 3975837 w 10589997"/>
              <a:gd name="connsiteY45" fmla="*/ 1910080 h 3830320"/>
              <a:gd name="connsiteX46" fmla="*/ 4148557 w 10589997"/>
              <a:gd name="connsiteY46" fmla="*/ 2255520 h 3830320"/>
              <a:gd name="connsiteX47" fmla="*/ 4209517 w 10589997"/>
              <a:gd name="connsiteY47" fmla="*/ 2570480 h 3830320"/>
              <a:gd name="connsiteX48" fmla="*/ 4280637 w 10589997"/>
              <a:gd name="connsiteY48" fmla="*/ 2458720 h 3830320"/>
              <a:gd name="connsiteX49" fmla="*/ 4280637 w 10589997"/>
              <a:gd name="connsiteY49" fmla="*/ 2458720 h 3830320"/>
              <a:gd name="connsiteX50" fmla="*/ 4453357 w 10589997"/>
              <a:gd name="connsiteY50" fmla="*/ 2286000 h 3830320"/>
              <a:gd name="connsiteX51" fmla="*/ 4575277 w 10589997"/>
              <a:gd name="connsiteY51" fmla="*/ 2448560 h 3830320"/>
              <a:gd name="connsiteX52" fmla="*/ 4615917 w 10589997"/>
              <a:gd name="connsiteY52" fmla="*/ 2204720 h 3830320"/>
              <a:gd name="connsiteX53" fmla="*/ 4707357 w 10589997"/>
              <a:gd name="connsiteY53" fmla="*/ 2357120 h 3830320"/>
              <a:gd name="connsiteX54" fmla="*/ 4819117 w 10589997"/>
              <a:gd name="connsiteY54" fmla="*/ 2661920 h 3830320"/>
              <a:gd name="connsiteX55" fmla="*/ 4900397 w 10589997"/>
              <a:gd name="connsiteY55" fmla="*/ 2519680 h 3830320"/>
              <a:gd name="connsiteX56" fmla="*/ 4961357 w 10589997"/>
              <a:gd name="connsiteY56" fmla="*/ 1920240 h 3830320"/>
              <a:gd name="connsiteX57" fmla="*/ 4981677 w 10589997"/>
              <a:gd name="connsiteY57" fmla="*/ 1605280 h 3830320"/>
              <a:gd name="connsiteX58" fmla="*/ 5042637 w 10589997"/>
              <a:gd name="connsiteY58" fmla="*/ 1463040 h 3830320"/>
              <a:gd name="connsiteX59" fmla="*/ 5103597 w 10589997"/>
              <a:gd name="connsiteY59" fmla="*/ 1706880 h 3830320"/>
              <a:gd name="connsiteX60" fmla="*/ 5103597 w 10589997"/>
              <a:gd name="connsiteY60" fmla="*/ 1706880 h 3830320"/>
              <a:gd name="connsiteX61" fmla="*/ 5215357 w 10589997"/>
              <a:gd name="connsiteY61" fmla="*/ 1625600 h 3830320"/>
              <a:gd name="connsiteX62" fmla="*/ 5286477 w 10589997"/>
              <a:gd name="connsiteY62" fmla="*/ 1615440 h 3830320"/>
              <a:gd name="connsiteX63" fmla="*/ 5327117 w 10589997"/>
              <a:gd name="connsiteY63" fmla="*/ 1859280 h 3830320"/>
              <a:gd name="connsiteX64" fmla="*/ 5428717 w 10589997"/>
              <a:gd name="connsiteY64" fmla="*/ 1910080 h 3830320"/>
              <a:gd name="connsiteX65" fmla="*/ 5479517 w 10589997"/>
              <a:gd name="connsiteY65" fmla="*/ 2082800 h 3830320"/>
              <a:gd name="connsiteX66" fmla="*/ 5570957 w 10589997"/>
              <a:gd name="connsiteY66" fmla="*/ 2082800 h 3830320"/>
              <a:gd name="connsiteX67" fmla="*/ 5642077 w 10589997"/>
              <a:gd name="connsiteY67" fmla="*/ 1971040 h 3830320"/>
              <a:gd name="connsiteX68" fmla="*/ 5723357 w 10589997"/>
              <a:gd name="connsiteY68" fmla="*/ 2042160 h 3830320"/>
              <a:gd name="connsiteX69" fmla="*/ 5763997 w 10589997"/>
              <a:gd name="connsiteY69" fmla="*/ 2001520 h 3830320"/>
              <a:gd name="connsiteX70" fmla="*/ 5885917 w 10589997"/>
              <a:gd name="connsiteY70" fmla="*/ 1219200 h 3830320"/>
              <a:gd name="connsiteX71" fmla="*/ 5967197 w 10589997"/>
              <a:gd name="connsiteY71" fmla="*/ 1148080 h 3830320"/>
              <a:gd name="connsiteX72" fmla="*/ 6028157 w 10589997"/>
              <a:gd name="connsiteY72" fmla="*/ 1259840 h 3830320"/>
              <a:gd name="connsiteX73" fmla="*/ 6058637 w 10589997"/>
              <a:gd name="connsiteY73" fmla="*/ 1767840 h 3830320"/>
              <a:gd name="connsiteX74" fmla="*/ 6109437 w 10589997"/>
              <a:gd name="connsiteY74" fmla="*/ 1899920 h 3830320"/>
              <a:gd name="connsiteX75" fmla="*/ 6190717 w 10589997"/>
              <a:gd name="connsiteY75" fmla="*/ 1981200 h 3830320"/>
              <a:gd name="connsiteX76" fmla="*/ 6251677 w 10589997"/>
              <a:gd name="connsiteY76" fmla="*/ 2468880 h 3830320"/>
              <a:gd name="connsiteX77" fmla="*/ 6343117 w 10589997"/>
              <a:gd name="connsiteY77" fmla="*/ 680720 h 3830320"/>
              <a:gd name="connsiteX78" fmla="*/ 6424397 w 10589997"/>
              <a:gd name="connsiteY78" fmla="*/ 436880 h 3830320"/>
              <a:gd name="connsiteX79" fmla="*/ 6485357 w 10589997"/>
              <a:gd name="connsiteY79" fmla="*/ 335280 h 3830320"/>
              <a:gd name="connsiteX80" fmla="*/ 6495517 w 10589997"/>
              <a:gd name="connsiteY80" fmla="*/ 152400 h 3830320"/>
              <a:gd name="connsiteX81" fmla="*/ 6597117 w 10589997"/>
              <a:gd name="connsiteY81" fmla="*/ 0 h 3830320"/>
              <a:gd name="connsiteX82" fmla="*/ 6658077 w 10589997"/>
              <a:gd name="connsiteY82" fmla="*/ 609600 h 3830320"/>
              <a:gd name="connsiteX83" fmla="*/ 6739357 w 10589997"/>
              <a:gd name="connsiteY83" fmla="*/ 650240 h 3830320"/>
              <a:gd name="connsiteX84" fmla="*/ 6759677 w 10589997"/>
              <a:gd name="connsiteY84" fmla="*/ 1341120 h 3830320"/>
              <a:gd name="connsiteX85" fmla="*/ 6912077 w 10589997"/>
              <a:gd name="connsiteY85" fmla="*/ 1615440 h 3830320"/>
              <a:gd name="connsiteX86" fmla="*/ 7064477 w 10589997"/>
              <a:gd name="connsiteY86" fmla="*/ 2092960 h 3830320"/>
              <a:gd name="connsiteX87" fmla="*/ 7166077 w 10589997"/>
              <a:gd name="connsiteY87" fmla="*/ 2204720 h 3830320"/>
              <a:gd name="connsiteX88" fmla="*/ 7237197 w 10589997"/>
              <a:gd name="connsiteY88" fmla="*/ 2397760 h 3830320"/>
              <a:gd name="connsiteX89" fmla="*/ 7328637 w 10589997"/>
              <a:gd name="connsiteY89" fmla="*/ 2428240 h 3830320"/>
              <a:gd name="connsiteX90" fmla="*/ 7481037 w 10589997"/>
              <a:gd name="connsiteY90" fmla="*/ 2600960 h 3830320"/>
              <a:gd name="connsiteX91" fmla="*/ 7552157 w 10589997"/>
              <a:gd name="connsiteY91" fmla="*/ 2743200 h 3830320"/>
              <a:gd name="connsiteX92" fmla="*/ 7633437 w 10589997"/>
              <a:gd name="connsiteY92" fmla="*/ 2489200 h 3830320"/>
              <a:gd name="connsiteX93" fmla="*/ 7745197 w 10589997"/>
              <a:gd name="connsiteY93" fmla="*/ 2743200 h 3830320"/>
              <a:gd name="connsiteX94" fmla="*/ 7816317 w 10589997"/>
              <a:gd name="connsiteY94" fmla="*/ 2804160 h 3830320"/>
              <a:gd name="connsiteX95" fmla="*/ 7856957 w 10589997"/>
              <a:gd name="connsiteY95" fmla="*/ 2804160 h 3830320"/>
              <a:gd name="connsiteX96" fmla="*/ 8019517 w 10589997"/>
              <a:gd name="connsiteY96" fmla="*/ 2865120 h 3830320"/>
              <a:gd name="connsiteX97" fmla="*/ 8110957 w 10589997"/>
              <a:gd name="connsiteY97" fmla="*/ 2915920 h 3830320"/>
              <a:gd name="connsiteX98" fmla="*/ 8222717 w 10589997"/>
              <a:gd name="connsiteY98" fmla="*/ 2804160 h 3830320"/>
              <a:gd name="connsiteX99" fmla="*/ 8303997 w 10589997"/>
              <a:gd name="connsiteY99" fmla="*/ 2946400 h 3830320"/>
              <a:gd name="connsiteX100" fmla="*/ 8344637 w 10589997"/>
              <a:gd name="connsiteY100" fmla="*/ 3108960 h 3830320"/>
              <a:gd name="connsiteX101" fmla="*/ 8446237 w 10589997"/>
              <a:gd name="connsiteY101" fmla="*/ 3139440 h 3830320"/>
              <a:gd name="connsiteX102" fmla="*/ 8527517 w 10589997"/>
              <a:gd name="connsiteY102" fmla="*/ 3210560 h 3830320"/>
              <a:gd name="connsiteX103" fmla="*/ 8598637 w 10589997"/>
              <a:gd name="connsiteY103" fmla="*/ 3261360 h 3830320"/>
              <a:gd name="connsiteX104" fmla="*/ 8659597 w 10589997"/>
              <a:gd name="connsiteY104" fmla="*/ 3352800 h 3830320"/>
              <a:gd name="connsiteX105" fmla="*/ 8700237 w 10589997"/>
              <a:gd name="connsiteY105" fmla="*/ 3261360 h 3830320"/>
              <a:gd name="connsiteX106" fmla="*/ 8730717 w 10589997"/>
              <a:gd name="connsiteY106" fmla="*/ 3281680 h 3830320"/>
              <a:gd name="connsiteX107" fmla="*/ 8801837 w 10589997"/>
              <a:gd name="connsiteY107" fmla="*/ 3068320 h 3830320"/>
              <a:gd name="connsiteX108" fmla="*/ 8994877 w 10589997"/>
              <a:gd name="connsiteY108" fmla="*/ 3434080 h 3830320"/>
              <a:gd name="connsiteX109" fmla="*/ 9096477 w 10589997"/>
              <a:gd name="connsiteY109" fmla="*/ 3413760 h 3830320"/>
              <a:gd name="connsiteX110" fmla="*/ 9167597 w 10589997"/>
              <a:gd name="connsiteY110" fmla="*/ 3495040 h 3830320"/>
              <a:gd name="connsiteX111" fmla="*/ 9269197 w 10589997"/>
              <a:gd name="connsiteY111" fmla="*/ 3393440 h 3830320"/>
              <a:gd name="connsiteX112" fmla="*/ 9360637 w 10589997"/>
              <a:gd name="connsiteY112" fmla="*/ 3505200 h 3830320"/>
              <a:gd name="connsiteX113" fmla="*/ 9513037 w 10589997"/>
              <a:gd name="connsiteY113" fmla="*/ 3474720 h 3830320"/>
              <a:gd name="connsiteX114" fmla="*/ 9584157 w 10589997"/>
              <a:gd name="connsiteY114" fmla="*/ 3616960 h 3830320"/>
              <a:gd name="connsiteX115" fmla="*/ 9665437 w 10589997"/>
              <a:gd name="connsiteY115" fmla="*/ 3495040 h 3830320"/>
              <a:gd name="connsiteX116" fmla="*/ 9807677 w 10589997"/>
              <a:gd name="connsiteY116" fmla="*/ 3606800 h 3830320"/>
              <a:gd name="connsiteX117" fmla="*/ 9858477 w 10589997"/>
              <a:gd name="connsiteY117" fmla="*/ 3718560 h 3830320"/>
              <a:gd name="connsiteX118" fmla="*/ 9939757 w 10589997"/>
              <a:gd name="connsiteY118" fmla="*/ 3606800 h 3830320"/>
              <a:gd name="connsiteX119" fmla="*/ 10081997 w 10589997"/>
              <a:gd name="connsiteY119" fmla="*/ 3738880 h 3830320"/>
              <a:gd name="connsiteX120" fmla="*/ 10163277 w 10589997"/>
              <a:gd name="connsiteY120" fmla="*/ 3637280 h 3830320"/>
              <a:gd name="connsiteX121" fmla="*/ 10356317 w 10589997"/>
              <a:gd name="connsiteY121" fmla="*/ 3728720 h 3830320"/>
              <a:gd name="connsiteX122" fmla="*/ 10457917 w 10589997"/>
              <a:gd name="connsiteY122" fmla="*/ 3830320 h 3830320"/>
              <a:gd name="connsiteX123" fmla="*/ 10589997 w 10589997"/>
              <a:gd name="connsiteY123" fmla="*/ 3779520 h 3830320"/>
              <a:gd name="connsiteX124" fmla="*/ 10589997 w 10589997"/>
              <a:gd name="connsiteY124"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511277 w 10589997"/>
              <a:gd name="connsiteY3" fmla="*/ 2641600 h 3830320"/>
              <a:gd name="connsiteX4" fmla="*/ 714477 w 10589997"/>
              <a:gd name="connsiteY4" fmla="*/ 2854960 h 3830320"/>
              <a:gd name="connsiteX5" fmla="*/ 724637 w 10589997"/>
              <a:gd name="connsiteY5" fmla="*/ 2743200 h 3830320"/>
              <a:gd name="connsiteX6" fmla="*/ 877037 w 10589997"/>
              <a:gd name="connsiteY6" fmla="*/ 2580640 h 3830320"/>
              <a:gd name="connsiteX7" fmla="*/ 937997 w 10589997"/>
              <a:gd name="connsiteY7" fmla="*/ 2580640 h 3830320"/>
              <a:gd name="connsiteX8" fmla="*/ 998957 w 10589997"/>
              <a:gd name="connsiteY8" fmla="*/ 2651760 h 3830320"/>
              <a:gd name="connsiteX9" fmla="*/ 1100557 w 10589997"/>
              <a:gd name="connsiteY9" fmla="*/ 2651760 h 3830320"/>
              <a:gd name="connsiteX10" fmla="*/ 1191997 w 10589997"/>
              <a:gd name="connsiteY10" fmla="*/ 2865120 h 3830320"/>
              <a:gd name="connsiteX11" fmla="*/ 1252957 w 10589997"/>
              <a:gd name="connsiteY11" fmla="*/ 2824480 h 3830320"/>
              <a:gd name="connsiteX12" fmla="*/ 1334237 w 10589997"/>
              <a:gd name="connsiteY12" fmla="*/ 2651760 h 3830320"/>
              <a:gd name="connsiteX13" fmla="*/ 1405357 w 10589997"/>
              <a:gd name="connsiteY13" fmla="*/ 2702560 h 3830320"/>
              <a:gd name="connsiteX14" fmla="*/ 1456157 w 10589997"/>
              <a:gd name="connsiteY14" fmla="*/ 2641600 h 3830320"/>
              <a:gd name="connsiteX15" fmla="*/ 1537437 w 10589997"/>
              <a:gd name="connsiteY15" fmla="*/ 2733040 h 3830320"/>
              <a:gd name="connsiteX16" fmla="*/ 1618717 w 10589997"/>
              <a:gd name="connsiteY16" fmla="*/ 2672080 h 3830320"/>
              <a:gd name="connsiteX17" fmla="*/ 1649197 w 10589997"/>
              <a:gd name="connsiteY17" fmla="*/ 2773680 h 3830320"/>
              <a:gd name="connsiteX18" fmla="*/ 1720317 w 10589997"/>
              <a:gd name="connsiteY18" fmla="*/ 2702560 h 3830320"/>
              <a:gd name="connsiteX19" fmla="*/ 1801597 w 10589997"/>
              <a:gd name="connsiteY19" fmla="*/ 2814320 h 3830320"/>
              <a:gd name="connsiteX20" fmla="*/ 1893037 w 10589997"/>
              <a:gd name="connsiteY20" fmla="*/ 2641600 h 3830320"/>
              <a:gd name="connsiteX21" fmla="*/ 2004797 w 10589997"/>
              <a:gd name="connsiteY21" fmla="*/ 2651760 h 3830320"/>
              <a:gd name="connsiteX22" fmla="*/ 2126717 w 10589997"/>
              <a:gd name="connsiteY22" fmla="*/ 2834640 h 3830320"/>
              <a:gd name="connsiteX23" fmla="*/ 2187677 w 10589997"/>
              <a:gd name="connsiteY23" fmla="*/ 2722880 h 3830320"/>
              <a:gd name="connsiteX24" fmla="*/ 2187677 w 10589997"/>
              <a:gd name="connsiteY24" fmla="*/ 2722880 h 3830320"/>
              <a:gd name="connsiteX25" fmla="*/ 2370557 w 10589997"/>
              <a:gd name="connsiteY25" fmla="*/ 2804160 h 3830320"/>
              <a:gd name="connsiteX26" fmla="*/ 2461997 w 10589997"/>
              <a:gd name="connsiteY26" fmla="*/ 2956560 h 3830320"/>
              <a:gd name="connsiteX27" fmla="*/ 2553437 w 10589997"/>
              <a:gd name="connsiteY27" fmla="*/ 3068320 h 3830320"/>
              <a:gd name="connsiteX28" fmla="*/ 2583917 w 10589997"/>
              <a:gd name="connsiteY28" fmla="*/ 2875280 h 3830320"/>
              <a:gd name="connsiteX29" fmla="*/ 2655037 w 10589997"/>
              <a:gd name="connsiteY29" fmla="*/ 1544320 h 3830320"/>
              <a:gd name="connsiteX30" fmla="*/ 2787117 w 10589997"/>
              <a:gd name="connsiteY30" fmla="*/ 2377440 h 3830320"/>
              <a:gd name="connsiteX31" fmla="*/ 2858237 w 10589997"/>
              <a:gd name="connsiteY31" fmla="*/ 2489200 h 3830320"/>
              <a:gd name="connsiteX32" fmla="*/ 2939517 w 10589997"/>
              <a:gd name="connsiteY32" fmla="*/ 2600960 h 3830320"/>
              <a:gd name="connsiteX33" fmla="*/ 3000477 w 10589997"/>
              <a:gd name="connsiteY33" fmla="*/ 2753360 h 3830320"/>
              <a:gd name="connsiteX34" fmla="*/ 3091917 w 10589997"/>
              <a:gd name="connsiteY34" fmla="*/ 2997200 h 3830320"/>
              <a:gd name="connsiteX35" fmla="*/ 3132557 w 10589997"/>
              <a:gd name="connsiteY35" fmla="*/ 2773680 h 3830320"/>
              <a:gd name="connsiteX36" fmla="*/ 3264637 w 10589997"/>
              <a:gd name="connsiteY36" fmla="*/ 2672080 h 3830320"/>
              <a:gd name="connsiteX37" fmla="*/ 3325597 w 10589997"/>
              <a:gd name="connsiteY37" fmla="*/ 2804160 h 3830320"/>
              <a:gd name="connsiteX38" fmla="*/ 3376397 w 10589997"/>
              <a:gd name="connsiteY38" fmla="*/ 2702560 h 3830320"/>
              <a:gd name="connsiteX39" fmla="*/ 3518637 w 10589997"/>
              <a:gd name="connsiteY39" fmla="*/ 2560320 h 3830320"/>
              <a:gd name="connsiteX40" fmla="*/ 3681197 w 10589997"/>
              <a:gd name="connsiteY40" fmla="*/ 3139440 h 3830320"/>
              <a:gd name="connsiteX41" fmla="*/ 3762477 w 10589997"/>
              <a:gd name="connsiteY41" fmla="*/ 3048000 h 3830320"/>
              <a:gd name="connsiteX42" fmla="*/ 3792957 w 10589997"/>
              <a:gd name="connsiteY42" fmla="*/ 1737360 h 3830320"/>
              <a:gd name="connsiteX43" fmla="*/ 3853917 w 10589997"/>
              <a:gd name="connsiteY43" fmla="*/ 1330960 h 3830320"/>
              <a:gd name="connsiteX44" fmla="*/ 3975837 w 10589997"/>
              <a:gd name="connsiteY44" fmla="*/ 1910080 h 3830320"/>
              <a:gd name="connsiteX45" fmla="*/ 4148557 w 10589997"/>
              <a:gd name="connsiteY45" fmla="*/ 2255520 h 3830320"/>
              <a:gd name="connsiteX46" fmla="*/ 4209517 w 10589997"/>
              <a:gd name="connsiteY46" fmla="*/ 2570480 h 3830320"/>
              <a:gd name="connsiteX47" fmla="*/ 4280637 w 10589997"/>
              <a:gd name="connsiteY47" fmla="*/ 2458720 h 3830320"/>
              <a:gd name="connsiteX48" fmla="*/ 4280637 w 10589997"/>
              <a:gd name="connsiteY48" fmla="*/ 2458720 h 3830320"/>
              <a:gd name="connsiteX49" fmla="*/ 4453357 w 10589997"/>
              <a:gd name="connsiteY49" fmla="*/ 2286000 h 3830320"/>
              <a:gd name="connsiteX50" fmla="*/ 4575277 w 10589997"/>
              <a:gd name="connsiteY50" fmla="*/ 2448560 h 3830320"/>
              <a:gd name="connsiteX51" fmla="*/ 4615917 w 10589997"/>
              <a:gd name="connsiteY51" fmla="*/ 2204720 h 3830320"/>
              <a:gd name="connsiteX52" fmla="*/ 4707357 w 10589997"/>
              <a:gd name="connsiteY52" fmla="*/ 2357120 h 3830320"/>
              <a:gd name="connsiteX53" fmla="*/ 4819117 w 10589997"/>
              <a:gd name="connsiteY53" fmla="*/ 2661920 h 3830320"/>
              <a:gd name="connsiteX54" fmla="*/ 4900397 w 10589997"/>
              <a:gd name="connsiteY54" fmla="*/ 2519680 h 3830320"/>
              <a:gd name="connsiteX55" fmla="*/ 4961357 w 10589997"/>
              <a:gd name="connsiteY55" fmla="*/ 1920240 h 3830320"/>
              <a:gd name="connsiteX56" fmla="*/ 4981677 w 10589997"/>
              <a:gd name="connsiteY56" fmla="*/ 1605280 h 3830320"/>
              <a:gd name="connsiteX57" fmla="*/ 5042637 w 10589997"/>
              <a:gd name="connsiteY57" fmla="*/ 1463040 h 3830320"/>
              <a:gd name="connsiteX58" fmla="*/ 5103597 w 10589997"/>
              <a:gd name="connsiteY58" fmla="*/ 1706880 h 3830320"/>
              <a:gd name="connsiteX59" fmla="*/ 5103597 w 10589997"/>
              <a:gd name="connsiteY59" fmla="*/ 1706880 h 3830320"/>
              <a:gd name="connsiteX60" fmla="*/ 5215357 w 10589997"/>
              <a:gd name="connsiteY60" fmla="*/ 1625600 h 3830320"/>
              <a:gd name="connsiteX61" fmla="*/ 5286477 w 10589997"/>
              <a:gd name="connsiteY61" fmla="*/ 1615440 h 3830320"/>
              <a:gd name="connsiteX62" fmla="*/ 5327117 w 10589997"/>
              <a:gd name="connsiteY62" fmla="*/ 1859280 h 3830320"/>
              <a:gd name="connsiteX63" fmla="*/ 5428717 w 10589997"/>
              <a:gd name="connsiteY63" fmla="*/ 1910080 h 3830320"/>
              <a:gd name="connsiteX64" fmla="*/ 5479517 w 10589997"/>
              <a:gd name="connsiteY64" fmla="*/ 2082800 h 3830320"/>
              <a:gd name="connsiteX65" fmla="*/ 5570957 w 10589997"/>
              <a:gd name="connsiteY65" fmla="*/ 2082800 h 3830320"/>
              <a:gd name="connsiteX66" fmla="*/ 5642077 w 10589997"/>
              <a:gd name="connsiteY66" fmla="*/ 1971040 h 3830320"/>
              <a:gd name="connsiteX67" fmla="*/ 5723357 w 10589997"/>
              <a:gd name="connsiteY67" fmla="*/ 2042160 h 3830320"/>
              <a:gd name="connsiteX68" fmla="*/ 5763997 w 10589997"/>
              <a:gd name="connsiteY68" fmla="*/ 2001520 h 3830320"/>
              <a:gd name="connsiteX69" fmla="*/ 5885917 w 10589997"/>
              <a:gd name="connsiteY69" fmla="*/ 1219200 h 3830320"/>
              <a:gd name="connsiteX70" fmla="*/ 5967197 w 10589997"/>
              <a:gd name="connsiteY70" fmla="*/ 1148080 h 3830320"/>
              <a:gd name="connsiteX71" fmla="*/ 6028157 w 10589997"/>
              <a:gd name="connsiteY71" fmla="*/ 1259840 h 3830320"/>
              <a:gd name="connsiteX72" fmla="*/ 6058637 w 10589997"/>
              <a:gd name="connsiteY72" fmla="*/ 1767840 h 3830320"/>
              <a:gd name="connsiteX73" fmla="*/ 6109437 w 10589997"/>
              <a:gd name="connsiteY73" fmla="*/ 1899920 h 3830320"/>
              <a:gd name="connsiteX74" fmla="*/ 6190717 w 10589997"/>
              <a:gd name="connsiteY74" fmla="*/ 1981200 h 3830320"/>
              <a:gd name="connsiteX75" fmla="*/ 6251677 w 10589997"/>
              <a:gd name="connsiteY75" fmla="*/ 2468880 h 3830320"/>
              <a:gd name="connsiteX76" fmla="*/ 6343117 w 10589997"/>
              <a:gd name="connsiteY76" fmla="*/ 680720 h 3830320"/>
              <a:gd name="connsiteX77" fmla="*/ 6424397 w 10589997"/>
              <a:gd name="connsiteY77" fmla="*/ 436880 h 3830320"/>
              <a:gd name="connsiteX78" fmla="*/ 6485357 w 10589997"/>
              <a:gd name="connsiteY78" fmla="*/ 335280 h 3830320"/>
              <a:gd name="connsiteX79" fmla="*/ 6495517 w 10589997"/>
              <a:gd name="connsiteY79" fmla="*/ 152400 h 3830320"/>
              <a:gd name="connsiteX80" fmla="*/ 6597117 w 10589997"/>
              <a:gd name="connsiteY80" fmla="*/ 0 h 3830320"/>
              <a:gd name="connsiteX81" fmla="*/ 6658077 w 10589997"/>
              <a:gd name="connsiteY81" fmla="*/ 609600 h 3830320"/>
              <a:gd name="connsiteX82" fmla="*/ 6739357 w 10589997"/>
              <a:gd name="connsiteY82" fmla="*/ 650240 h 3830320"/>
              <a:gd name="connsiteX83" fmla="*/ 6759677 w 10589997"/>
              <a:gd name="connsiteY83" fmla="*/ 1341120 h 3830320"/>
              <a:gd name="connsiteX84" fmla="*/ 6912077 w 10589997"/>
              <a:gd name="connsiteY84" fmla="*/ 1615440 h 3830320"/>
              <a:gd name="connsiteX85" fmla="*/ 7064477 w 10589997"/>
              <a:gd name="connsiteY85" fmla="*/ 2092960 h 3830320"/>
              <a:gd name="connsiteX86" fmla="*/ 7166077 w 10589997"/>
              <a:gd name="connsiteY86" fmla="*/ 2204720 h 3830320"/>
              <a:gd name="connsiteX87" fmla="*/ 7237197 w 10589997"/>
              <a:gd name="connsiteY87" fmla="*/ 2397760 h 3830320"/>
              <a:gd name="connsiteX88" fmla="*/ 7328637 w 10589997"/>
              <a:gd name="connsiteY88" fmla="*/ 2428240 h 3830320"/>
              <a:gd name="connsiteX89" fmla="*/ 7481037 w 10589997"/>
              <a:gd name="connsiteY89" fmla="*/ 2600960 h 3830320"/>
              <a:gd name="connsiteX90" fmla="*/ 7552157 w 10589997"/>
              <a:gd name="connsiteY90" fmla="*/ 2743200 h 3830320"/>
              <a:gd name="connsiteX91" fmla="*/ 7633437 w 10589997"/>
              <a:gd name="connsiteY91" fmla="*/ 2489200 h 3830320"/>
              <a:gd name="connsiteX92" fmla="*/ 7745197 w 10589997"/>
              <a:gd name="connsiteY92" fmla="*/ 2743200 h 3830320"/>
              <a:gd name="connsiteX93" fmla="*/ 7816317 w 10589997"/>
              <a:gd name="connsiteY93" fmla="*/ 2804160 h 3830320"/>
              <a:gd name="connsiteX94" fmla="*/ 7856957 w 10589997"/>
              <a:gd name="connsiteY94" fmla="*/ 2804160 h 3830320"/>
              <a:gd name="connsiteX95" fmla="*/ 8019517 w 10589997"/>
              <a:gd name="connsiteY95" fmla="*/ 2865120 h 3830320"/>
              <a:gd name="connsiteX96" fmla="*/ 8110957 w 10589997"/>
              <a:gd name="connsiteY96" fmla="*/ 2915920 h 3830320"/>
              <a:gd name="connsiteX97" fmla="*/ 8222717 w 10589997"/>
              <a:gd name="connsiteY97" fmla="*/ 2804160 h 3830320"/>
              <a:gd name="connsiteX98" fmla="*/ 8303997 w 10589997"/>
              <a:gd name="connsiteY98" fmla="*/ 2946400 h 3830320"/>
              <a:gd name="connsiteX99" fmla="*/ 8344637 w 10589997"/>
              <a:gd name="connsiteY99" fmla="*/ 3108960 h 3830320"/>
              <a:gd name="connsiteX100" fmla="*/ 8446237 w 10589997"/>
              <a:gd name="connsiteY100" fmla="*/ 3139440 h 3830320"/>
              <a:gd name="connsiteX101" fmla="*/ 8527517 w 10589997"/>
              <a:gd name="connsiteY101" fmla="*/ 3210560 h 3830320"/>
              <a:gd name="connsiteX102" fmla="*/ 8598637 w 10589997"/>
              <a:gd name="connsiteY102" fmla="*/ 3261360 h 3830320"/>
              <a:gd name="connsiteX103" fmla="*/ 8659597 w 10589997"/>
              <a:gd name="connsiteY103" fmla="*/ 3352800 h 3830320"/>
              <a:gd name="connsiteX104" fmla="*/ 8700237 w 10589997"/>
              <a:gd name="connsiteY104" fmla="*/ 3261360 h 3830320"/>
              <a:gd name="connsiteX105" fmla="*/ 8730717 w 10589997"/>
              <a:gd name="connsiteY105" fmla="*/ 3281680 h 3830320"/>
              <a:gd name="connsiteX106" fmla="*/ 8801837 w 10589997"/>
              <a:gd name="connsiteY106" fmla="*/ 3068320 h 3830320"/>
              <a:gd name="connsiteX107" fmla="*/ 8994877 w 10589997"/>
              <a:gd name="connsiteY107" fmla="*/ 3434080 h 3830320"/>
              <a:gd name="connsiteX108" fmla="*/ 9096477 w 10589997"/>
              <a:gd name="connsiteY108" fmla="*/ 3413760 h 3830320"/>
              <a:gd name="connsiteX109" fmla="*/ 9167597 w 10589997"/>
              <a:gd name="connsiteY109" fmla="*/ 3495040 h 3830320"/>
              <a:gd name="connsiteX110" fmla="*/ 9269197 w 10589997"/>
              <a:gd name="connsiteY110" fmla="*/ 3393440 h 3830320"/>
              <a:gd name="connsiteX111" fmla="*/ 9360637 w 10589997"/>
              <a:gd name="connsiteY111" fmla="*/ 3505200 h 3830320"/>
              <a:gd name="connsiteX112" fmla="*/ 9513037 w 10589997"/>
              <a:gd name="connsiteY112" fmla="*/ 3474720 h 3830320"/>
              <a:gd name="connsiteX113" fmla="*/ 9584157 w 10589997"/>
              <a:gd name="connsiteY113" fmla="*/ 3616960 h 3830320"/>
              <a:gd name="connsiteX114" fmla="*/ 9665437 w 10589997"/>
              <a:gd name="connsiteY114" fmla="*/ 3495040 h 3830320"/>
              <a:gd name="connsiteX115" fmla="*/ 9807677 w 10589997"/>
              <a:gd name="connsiteY115" fmla="*/ 3606800 h 3830320"/>
              <a:gd name="connsiteX116" fmla="*/ 9858477 w 10589997"/>
              <a:gd name="connsiteY116" fmla="*/ 3718560 h 3830320"/>
              <a:gd name="connsiteX117" fmla="*/ 9939757 w 10589997"/>
              <a:gd name="connsiteY117" fmla="*/ 3606800 h 3830320"/>
              <a:gd name="connsiteX118" fmla="*/ 10081997 w 10589997"/>
              <a:gd name="connsiteY118" fmla="*/ 3738880 h 3830320"/>
              <a:gd name="connsiteX119" fmla="*/ 10163277 w 10589997"/>
              <a:gd name="connsiteY119" fmla="*/ 3637280 h 3830320"/>
              <a:gd name="connsiteX120" fmla="*/ 10356317 w 10589997"/>
              <a:gd name="connsiteY120" fmla="*/ 3728720 h 3830320"/>
              <a:gd name="connsiteX121" fmla="*/ 10457917 w 10589997"/>
              <a:gd name="connsiteY121" fmla="*/ 3830320 h 3830320"/>
              <a:gd name="connsiteX122" fmla="*/ 10589997 w 10589997"/>
              <a:gd name="connsiteY122" fmla="*/ 3779520 h 3830320"/>
              <a:gd name="connsiteX123" fmla="*/ 10589997 w 10589997"/>
              <a:gd name="connsiteY123"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724637 w 10589997"/>
              <a:gd name="connsiteY4" fmla="*/ 2743200 h 3830320"/>
              <a:gd name="connsiteX5" fmla="*/ 877037 w 10589997"/>
              <a:gd name="connsiteY5" fmla="*/ 2580640 h 3830320"/>
              <a:gd name="connsiteX6" fmla="*/ 937997 w 10589997"/>
              <a:gd name="connsiteY6" fmla="*/ 2580640 h 3830320"/>
              <a:gd name="connsiteX7" fmla="*/ 998957 w 10589997"/>
              <a:gd name="connsiteY7" fmla="*/ 2651760 h 3830320"/>
              <a:gd name="connsiteX8" fmla="*/ 1100557 w 10589997"/>
              <a:gd name="connsiteY8" fmla="*/ 2651760 h 3830320"/>
              <a:gd name="connsiteX9" fmla="*/ 1191997 w 10589997"/>
              <a:gd name="connsiteY9" fmla="*/ 2865120 h 3830320"/>
              <a:gd name="connsiteX10" fmla="*/ 1252957 w 10589997"/>
              <a:gd name="connsiteY10" fmla="*/ 2824480 h 3830320"/>
              <a:gd name="connsiteX11" fmla="*/ 1334237 w 10589997"/>
              <a:gd name="connsiteY11" fmla="*/ 2651760 h 3830320"/>
              <a:gd name="connsiteX12" fmla="*/ 1405357 w 10589997"/>
              <a:gd name="connsiteY12" fmla="*/ 2702560 h 3830320"/>
              <a:gd name="connsiteX13" fmla="*/ 1456157 w 10589997"/>
              <a:gd name="connsiteY13" fmla="*/ 2641600 h 3830320"/>
              <a:gd name="connsiteX14" fmla="*/ 1537437 w 10589997"/>
              <a:gd name="connsiteY14" fmla="*/ 2733040 h 3830320"/>
              <a:gd name="connsiteX15" fmla="*/ 1618717 w 10589997"/>
              <a:gd name="connsiteY15" fmla="*/ 2672080 h 3830320"/>
              <a:gd name="connsiteX16" fmla="*/ 1649197 w 10589997"/>
              <a:gd name="connsiteY16" fmla="*/ 2773680 h 3830320"/>
              <a:gd name="connsiteX17" fmla="*/ 1720317 w 10589997"/>
              <a:gd name="connsiteY17" fmla="*/ 2702560 h 3830320"/>
              <a:gd name="connsiteX18" fmla="*/ 1801597 w 10589997"/>
              <a:gd name="connsiteY18" fmla="*/ 2814320 h 3830320"/>
              <a:gd name="connsiteX19" fmla="*/ 1893037 w 10589997"/>
              <a:gd name="connsiteY19" fmla="*/ 2641600 h 3830320"/>
              <a:gd name="connsiteX20" fmla="*/ 2004797 w 10589997"/>
              <a:gd name="connsiteY20" fmla="*/ 2651760 h 3830320"/>
              <a:gd name="connsiteX21" fmla="*/ 2126717 w 10589997"/>
              <a:gd name="connsiteY21" fmla="*/ 2834640 h 3830320"/>
              <a:gd name="connsiteX22" fmla="*/ 2187677 w 10589997"/>
              <a:gd name="connsiteY22" fmla="*/ 2722880 h 3830320"/>
              <a:gd name="connsiteX23" fmla="*/ 2187677 w 10589997"/>
              <a:gd name="connsiteY23" fmla="*/ 2722880 h 3830320"/>
              <a:gd name="connsiteX24" fmla="*/ 2370557 w 10589997"/>
              <a:gd name="connsiteY24" fmla="*/ 2804160 h 3830320"/>
              <a:gd name="connsiteX25" fmla="*/ 2461997 w 10589997"/>
              <a:gd name="connsiteY25" fmla="*/ 2956560 h 3830320"/>
              <a:gd name="connsiteX26" fmla="*/ 2553437 w 10589997"/>
              <a:gd name="connsiteY26" fmla="*/ 3068320 h 3830320"/>
              <a:gd name="connsiteX27" fmla="*/ 2583917 w 10589997"/>
              <a:gd name="connsiteY27" fmla="*/ 2875280 h 3830320"/>
              <a:gd name="connsiteX28" fmla="*/ 2655037 w 10589997"/>
              <a:gd name="connsiteY28" fmla="*/ 1544320 h 3830320"/>
              <a:gd name="connsiteX29" fmla="*/ 2787117 w 10589997"/>
              <a:gd name="connsiteY29" fmla="*/ 2377440 h 3830320"/>
              <a:gd name="connsiteX30" fmla="*/ 2858237 w 10589997"/>
              <a:gd name="connsiteY30" fmla="*/ 2489200 h 3830320"/>
              <a:gd name="connsiteX31" fmla="*/ 2939517 w 10589997"/>
              <a:gd name="connsiteY31" fmla="*/ 2600960 h 3830320"/>
              <a:gd name="connsiteX32" fmla="*/ 3000477 w 10589997"/>
              <a:gd name="connsiteY32" fmla="*/ 2753360 h 3830320"/>
              <a:gd name="connsiteX33" fmla="*/ 3091917 w 10589997"/>
              <a:gd name="connsiteY33" fmla="*/ 2997200 h 3830320"/>
              <a:gd name="connsiteX34" fmla="*/ 3132557 w 10589997"/>
              <a:gd name="connsiteY34" fmla="*/ 2773680 h 3830320"/>
              <a:gd name="connsiteX35" fmla="*/ 3264637 w 10589997"/>
              <a:gd name="connsiteY35" fmla="*/ 2672080 h 3830320"/>
              <a:gd name="connsiteX36" fmla="*/ 3325597 w 10589997"/>
              <a:gd name="connsiteY36" fmla="*/ 2804160 h 3830320"/>
              <a:gd name="connsiteX37" fmla="*/ 3376397 w 10589997"/>
              <a:gd name="connsiteY37" fmla="*/ 2702560 h 3830320"/>
              <a:gd name="connsiteX38" fmla="*/ 3518637 w 10589997"/>
              <a:gd name="connsiteY38" fmla="*/ 2560320 h 3830320"/>
              <a:gd name="connsiteX39" fmla="*/ 3681197 w 10589997"/>
              <a:gd name="connsiteY39" fmla="*/ 3139440 h 3830320"/>
              <a:gd name="connsiteX40" fmla="*/ 3762477 w 10589997"/>
              <a:gd name="connsiteY40" fmla="*/ 3048000 h 3830320"/>
              <a:gd name="connsiteX41" fmla="*/ 3792957 w 10589997"/>
              <a:gd name="connsiteY41" fmla="*/ 1737360 h 3830320"/>
              <a:gd name="connsiteX42" fmla="*/ 3853917 w 10589997"/>
              <a:gd name="connsiteY42" fmla="*/ 1330960 h 3830320"/>
              <a:gd name="connsiteX43" fmla="*/ 3975837 w 10589997"/>
              <a:gd name="connsiteY43" fmla="*/ 1910080 h 3830320"/>
              <a:gd name="connsiteX44" fmla="*/ 4148557 w 10589997"/>
              <a:gd name="connsiteY44" fmla="*/ 2255520 h 3830320"/>
              <a:gd name="connsiteX45" fmla="*/ 4209517 w 10589997"/>
              <a:gd name="connsiteY45" fmla="*/ 2570480 h 3830320"/>
              <a:gd name="connsiteX46" fmla="*/ 4280637 w 10589997"/>
              <a:gd name="connsiteY46" fmla="*/ 2458720 h 3830320"/>
              <a:gd name="connsiteX47" fmla="*/ 4280637 w 10589997"/>
              <a:gd name="connsiteY47" fmla="*/ 2458720 h 3830320"/>
              <a:gd name="connsiteX48" fmla="*/ 4453357 w 10589997"/>
              <a:gd name="connsiteY48" fmla="*/ 2286000 h 3830320"/>
              <a:gd name="connsiteX49" fmla="*/ 4575277 w 10589997"/>
              <a:gd name="connsiteY49" fmla="*/ 2448560 h 3830320"/>
              <a:gd name="connsiteX50" fmla="*/ 4615917 w 10589997"/>
              <a:gd name="connsiteY50" fmla="*/ 2204720 h 3830320"/>
              <a:gd name="connsiteX51" fmla="*/ 4707357 w 10589997"/>
              <a:gd name="connsiteY51" fmla="*/ 2357120 h 3830320"/>
              <a:gd name="connsiteX52" fmla="*/ 4819117 w 10589997"/>
              <a:gd name="connsiteY52" fmla="*/ 2661920 h 3830320"/>
              <a:gd name="connsiteX53" fmla="*/ 4900397 w 10589997"/>
              <a:gd name="connsiteY53" fmla="*/ 2519680 h 3830320"/>
              <a:gd name="connsiteX54" fmla="*/ 4961357 w 10589997"/>
              <a:gd name="connsiteY54" fmla="*/ 1920240 h 3830320"/>
              <a:gd name="connsiteX55" fmla="*/ 4981677 w 10589997"/>
              <a:gd name="connsiteY55" fmla="*/ 1605280 h 3830320"/>
              <a:gd name="connsiteX56" fmla="*/ 5042637 w 10589997"/>
              <a:gd name="connsiteY56" fmla="*/ 1463040 h 3830320"/>
              <a:gd name="connsiteX57" fmla="*/ 5103597 w 10589997"/>
              <a:gd name="connsiteY57" fmla="*/ 1706880 h 3830320"/>
              <a:gd name="connsiteX58" fmla="*/ 5103597 w 10589997"/>
              <a:gd name="connsiteY58" fmla="*/ 1706880 h 3830320"/>
              <a:gd name="connsiteX59" fmla="*/ 5215357 w 10589997"/>
              <a:gd name="connsiteY59" fmla="*/ 1625600 h 3830320"/>
              <a:gd name="connsiteX60" fmla="*/ 5286477 w 10589997"/>
              <a:gd name="connsiteY60" fmla="*/ 1615440 h 3830320"/>
              <a:gd name="connsiteX61" fmla="*/ 5327117 w 10589997"/>
              <a:gd name="connsiteY61" fmla="*/ 1859280 h 3830320"/>
              <a:gd name="connsiteX62" fmla="*/ 5428717 w 10589997"/>
              <a:gd name="connsiteY62" fmla="*/ 1910080 h 3830320"/>
              <a:gd name="connsiteX63" fmla="*/ 5479517 w 10589997"/>
              <a:gd name="connsiteY63" fmla="*/ 2082800 h 3830320"/>
              <a:gd name="connsiteX64" fmla="*/ 5570957 w 10589997"/>
              <a:gd name="connsiteY64" fmla="*/ 2082800 h 3830320"/>
              <a:gd name="connsiteX65" fmla="*/ 5642077 w 10589997"/>
              <a:gd name="connsiteY65" fmla="*/ 1971040 h 3830320"/>
              <a:gd name="connsiteX66" fmla="*/ 5723357 w 10589997"/>
              <a:gd name="connsiteY66" fmla="*/ 2042160 h 3830320"/>
              <a:gd name="connsiteX67" fmla="*/ 5763997 w 10589997"/>
              <a:gd name="connsiteY67" fmla="*/ 2001520 h 3830320"/>
              <a:gd name="connsiteX68" fmla="*/ 5885917 w 10589997"/>
              <a:gd name="connsiteY68" fmla="*/ 1219200 h 3830320"/>
              <a:gd name="connsiteX69" fmla="*/ 5967197 w 10589997"/>
              <a:gd name="connsiteY69" fmla="*/ 1148080 h 3830320"/>
              <a:gd name="connsiteX70" fmla="*/ 6028157 w 10589997"/>
              <a:gd name="connsiteY70" fmla="*/ 1259840 h 3830320"/>
              <a:gd name="connsiteX71" fmla="*/ 6058637 w 10589997"/>
              <a:gd name="connsiteY71" fmla="*/ 1767840 h 3830320"/>
              <a:gd name="connsiteX72" fmla="*/ 6109437 w 10589997"/>
              <a:gd name="connsiteY72" fmla="*/ 1899920 h 3830320"/>
              <a:gd name="connsiteX73" fmla="*/ 6190717 w 10589997"/>
              <a:gd name="connsiteY73" fmla="*/ 1981200 h 3830320"/>
              <a:gd name="connsiteX74" fmla="*/ 6251677 w 10589997"/>
              <a:gd name="connsiteY74" fmla="*/ 2468880 h 3830320"/>
              <a:gd name="connsiteX75" fmla="*/ 6343117 w 10589997"/>
              <a:gd name="connsiteY75" fmla="*/ 680720 h 3830320"/>
              <a:gd name="connsiteX76" fmla="*/ 6424397 w 10589997"/>
              <a:gd name="connsiteY76" fmla="*/ 436880 h 3830320"/>
              <a:gd name="connsiteX77" fmla="*/ 6485357 w 10589997"/>
              <a:gd name="connsiteY77" fmla="*/ 335280 h 3830320"/>
              <a:gd name="connsiteX78" fmla="*/ 6495517 w 10589997"/>
              <a:gd name="connsiteY78" fmla="*/ 152400 h 3830320"/>
              <a:gd name="connsiteX79" fmla="*/ 6597117 w 10589997"/>
              <a:gd name="connsiteY79" fmla="*/ 0 h 3830320"/>
              <a:gd name="connsiteX80" fmla="*/ 6658077 w 10589997"/>
              <a:gd name="connsiteY80" fmla="*/ 609600 h 3830320"/>
              <a:gd name="connsiteX81" fmla="*/ 6739357 w 10589997"/>
              <a:gd name="connsiteY81" fmla="*/ 650240 h 3830320"/>
              <a:gd name="connsiteX82" fmla="*/ 6759677 w 10589997"/>
              <a:gd name="connsiteY82" fmla="*/ 1341120 h 3830320"/>
              <a:gd name="connsiteX83" fmla="*/ 6912077 w 10589997"/>
              <a:gd name="connsiteY83" fmla="*/ 1615440 h 3830320"/>
              <a:gd name="connsiteX84" fmla="*/ 7064477 w 10589997"/>
              <a:gd name="connsiteY84" fmla="*/ 2092960 h 3830320"/>
              <a:gd name="connsiteX85" fmla="*/ 7166077 w 10589997"/>
              <a:gd name="connsiteY85" fmla="*/ 2204720 h 3830320"/>
              <a:gd name="connsiteX86" fmla="*/ 7237197 w 10589997"/>
              <a:gd name="connsiteY86" fmla="*/ 2397760 h 3830320"/>
              <a:gd name="connsiteX87" fmla="*/ 7328637 w 10589997"/>
              <a:gd name="connsiteY87" fmla="*/ 2428240 h 3830320"/>
              <a:gd name="connsiteX88" fmla="*/ 7481037 w 10589997"/>
              <a:gd name="connsiteY88" fmla="*/ 2600960 h 3830320"/>
              <a:gd name="connsiteX89" fmla="*/ 7552157 w 10589997"/>
              <a:gd name="connsiteY89" fmla="*/ 2743200 h 3830320"/>
              <a:gd name="connsiteX90" fmla="*/ 7633437 w 10589997"/>
              <a:gd name="connsiteY90" fmla="*/ 2489200 h 3830320"/>
              <a:gd name="connsiteX91" fmla="*/ 7745197 w 10589997"/>
              <a:gd name="connsiteY91" fmla="*/ 2743200 h 3830320"/>
              <a:gd name="connsiteX92" fmla="*/ 7816317 w 10589997"/>
              <a:gd name="connsiteY92" fmla="*/ 2804160 h 3830320"/>
              <a:gd name="connsiteX93" fmla="*/ 7856957 w 10589997"/>
              <a:gd name="connsiteY93" fmla="*/ 2804160 h 3830320"/>
              <a:gd name="connsiteX94" fmla="*/ 8019517 w 10589997"/>
              <a:gd name="connsiteY94" fmla="*/ 2865120 h 3830320"/>
              <a:gd name="connsiteX95" fmla="*/ 8110957 w 10589997"/>
              <a:gd name="connsiteY95" fmla="*/ 2915920 h 3830320"/>
              <a:gd name="connsiteX96" fmla="*/ 8222717 w 10589997"/>
              <a:gd name="connsiteY96" fmla="*/ 2804160 h 3830320"/>
              <a:gd name="connsiteX97" fmla="*/ 8303997 w 10589997"/>
              <a:gd name="connsiteY97" fmla="*/ 2946400 h 3830320"/>
              <a:gd name="connsiteX98" fmla="*/ 8344637 w 10589997"/>
              <a:gd name="connsiteY98" fmla="*/ 3108960 h 3830320"/>
              <a:gd name="connsiteX99" fmla="*/ 8446237 w 10589997"/>
              <a:gd name="connsiteY99" fmla="*/ 3139440 h 3830320"/>
              <a:gd name="connsiteX100" fmla="*/ 8527517 w 10589997"/>
              <a:gd name="connsiteY100" fmla="*/ 3210560 h 3830320"/>
              <a:gd name="connsiteX101" fmla="*/ 8598637 w 10589997"/>
              <a:gd name="connsiteY101" fmla="*/ 3261360 h 3830320"/>
              <a:gd name="connsiteX102" fmla="*/ 8659597 w 10589997"/>
              <a:gd name="connsiteY102" fmla="*/ 3352800 h 3830320"/>
              <a:gd name="connsiteX103" fmla="*/ 8700237 w 10589997"/>
              <a:gd name="connsiteY103" fmla="*/ 3261360 h 3830320"/>
              <a:gd name="connsiteX104" fmla="*/ 8730717 w 10589997"/>
              <a:gd name="connsiteY104" fmla="*/ 3281680 h 3830320"/>
              <a:gd name="connsiteX105" fmla="*/ 8801837 w 10589997"/>
              <a:gd name="connsiteY105" fmla="*/ 3068320 h 3830320"/>
              <a:gd name="connsiteX106" fmla="*/ 8994877 w 10589997"/>
              <a:gd name="connsiteY106" fmla="*/ 3434080 h 3830320"/>
              <a:gd name="connsiteX107" fmla="*/ 9096477 w 10589997"/>
              <a:gd name="connsiteY107" fmla="*/ 3413760 h 3830320"/>
              <a:gd name="connsiteX108" fmla="*/ 9167597 w 10589997"/>
              <a:gd name="connsiteY108" fmla="*/ 3495040 h 3830320"/>
              <a:gd name="connsiteX109" fmla="*/ 9269197 w 10589997"/>
              <a:gd name="connsiteY109" fmla="*/ 3393440 h 3830320"/>
              <a:gd name="connsiteX110" fmla="*/ 9360637 w 10589997"/>
              <a:gd name="connsiteY110" fmla="*/ 3505200 h 3830320"/>
              <a:gd name="connsiteX111" fmla="*/ 9513037 w 10589997"/>
              <a:gd name="connsiteY111" fmla="*/ 3474720 h 3830320"/>
              <a:gd name="connsiteX112" fmla="*/ 9584157 w 10589997"/>
              <a:gd name="connsiteY112" fmla="*/ 3616960 h 3830320"/>
              <a:gd name="connsiteX113" fmla="*/ 9665437 w 10589997"/>
              <a:gd name="connsiteY113" fmla="*/ 3495040 h 3830320"/>
              <a:gd name="connsiteX114" fmla="*/ 9807677 w 10589997"/>
              <a:gd name="connsiteY114" fmla="*/ 3606800 h 3830320"/>
              <a:gd name="connsiteX115" fmla="*/ 9858477 w 10589997"/>
              <a:gd name="connsiteY115" fmla="*/ 3718560 h 3830320"/>
              <a:gd name="connsiteX116" fmla="*/ 9939757 w 10589997"/>
              <a:gd name="connsiteY116" fmla="*/ 3606800 h 3830320"/>
              <a:gd name="connsiteX117" fmla="*/ 10081997 w 10589997"/>
              <a:gd name="connsiteY117" fmla="*/ 3738880 h 3830320"/>
              <a:gd name="connsiteX118" fmla="*/ 10163277 w 10589997"/>
              <a:gd name="connsiteY118" fmla="*/ 3637280 h 3830320"/>
              <a:gd name="connsiteX119" fmla="*/ 10356317 w 10589997"/>
              <a:gd name="connsiteY119" fmla="*/ 3728720 h 3830320"/>
              <a:gd name="connsiteX120" fmla="*/ 10457917 w 10589997"/>
              <a:gd name="connsiteY120" fmla="*/ 3830320 h 3830320"/>
              <a:gd name="connsiteX121" fmla="*/ 10589997 w 10589997"/>
              <a:gd name="connsiteY121" fmla="*/ 3779520 h 3830320"/>
              <a:gd name="connsiteX122" fmla="*/ 10589997 w 10589997"/>
              <a:gd name="connsiteY122" fmla="*/ 3779520 h 3830320"/>
              <a:gd name="connsiteX0" fmla="*/ 0 w 10589997"/>
              <a:gd name="connsiteY0" fmla="*/ 2900359 h 3830320"/>
              <a:gd name="connsiteX1" fmla="*/ 226797 w 10589997"/>
              <a:gd name="connsiteY1" fmla="*/ 2905760 h 3830320"/>
              <a:gd name="connsiteX2" fmla="*/ 511277 w 10589997"/>
              <a:gd name="connsiteY2" fmla="*/ 2641600 h 3830320"/>
              <a:gd name="connsiteX3" fmla="*/ 714477 w 10589997"/>
              <a:gd name="connsiteY3" fmla="*/ 2854960 h 3830320"/>
              <a:gd name="connsiteX4" fmla="*/ 877037 w 10589997"/>
              <a:gd name="connsiteY4" fmla="*/ 2580640 h 3830320"/>
              <a:gd name="connsiteX5" fmla="*/ 937997 w 10589997"/>
              <a:gd name="connsiteY5" fmla="*/ 2580640 h 3830320"/>
              <a:gd name="connsiteX6" fmla="*/ 998957 w 10589997"/>
              <a:gd name="connsiteY6" fmla="*/ 2651760 h 3830320"/>
              <a:gd name="connsiteX7" fmla="*/ 1100557 w 10589997"/>
              <a:gd name="connsiteY7" fmla="*/ 2651760 h 3830320"/>
              <a:gd name="connsiteX8" fmla="*/ 1191997 w 10589997"/>
              <a:gd name="connsiteY8" fmla="*/ 2865120 h 3830320"/>
              <a:gd name="connsiteX9" fmla="*/ 1252957 w 10589997"/>
              <a:gd name="connsiteY9" fmla="*/ 2824480 h 3830320"/>
              <a:gd name="connsiteX10" fmla="*/ 1334237 w 10589997"/>
              <a:gd name="connsiteY10" fmla="*/ 2651760 h 3830320"/>
              <a:gd name="connsiteX11" fmla="*/ 1405357 w 10589997"/>
              <a:gd name="connsiteY11" fmla="*/ 2702560 h 3830320"/>
              <a:gd name="connsiteX12" fmla="*/ 1456157 w 10589997"/>
              <a:gd name="connsiteY12" fmla="*/ 2641600 h 3830320"/>
              <a:gd name="connsiteX13" fmla="*/ 1537437 w 10589997"/>
              <a:gd name="connsiteY13" fmla="*/ 2733040 h 3830320"/>
              <a:gd name="connsiteX14" fmla="*/ 1618717 w 10589997"/>
              <a:gd name="connsiteY14" fmla="*/ 2672080 h 3830320"/>
              <a:gd name="connsiteX15" fmla="*/ 1649197 w 10589997"/>
              <a:gd name="connsiteY15" fmla="*/ 2773680 h 3830320"/>
              <a:gd name="connsiteX16" fmla="*/ 1720317 w 10589997"/>
              <a:gd name="connsiteY16" fmla="*/ 2702560 h 3830320"/>
              <a:gd name="connsiteX17" fmla="*/ 1801597 w 10589997"/>
              <a:gd name="connsiteY17" fmla="*/ 2814320 h 3830320"/>
              <a:gd name="connsiteX18" fmla="*/ 1893037 w 10589997"/>
              <a:gd name="connsiteY18" fmla="*/ 2641600 h 3830320"/>
              <a:gd name="connsiteX19" fmla="*/ 2004797 w 10589997"/>
              <a:gd name="connsiteY19" fmla="*/ 2651760 h 3830320"/>
              <a:gd name="connsiteX20" fmla="*/ 2126717 w 10589997"/>
              <a:gd name="connsiteY20" fmla="*/ 2834640 h 3830320"/>
              <a:gd name="connsiteX21" fmla="*/ 2187677 w 10589997"/>
              <a:gd name="connsiteY21" fmla="*/ 2722880 h 3830320"/>
              <a:gd name="connsiteX22" fmla="*/ 2187677 w 10589997"/>
              <a:gd name="connsiteY22" fmla="*/ 2722880 h 3830320"/>
              <a:gd name="connsiteX23" fmla="*/ 2370557 w 10589997"/>
              <a:gd name="connsiteY23" fmla="*/ 2804160 h 3830320"/>
              <a:gd name="connsiteX24" fmla="*/ 2461997 w 10589997"/>
              <a:gd name="connsiteY24" fmla="*/ 2956560 h 3830320"/>
              <a:gd name="connsiteX25" fmla="*/ 2553437 w 10589997"/>
              <a:gd name="connsiteY25" fmla="*/ 3068320 h 3830320"/>
              <a:gd name="connsiteX26" fmla="*/ 2583917 w 10589997"/>
              <a:gd name="connsiteY26" fmla="*/ 2875280 h 3830320"/>
              <a:gd name="connsiteX27" fmla="*/ 2655037 w 10589997"/>
              <a:gd name="connsiteY27" fmla="*/ 1544320 h 3830320"/>
              <a:gd name="connsiteX28" fmla="*/ 2787117 w 10589997"/>
              <a:gd name="connsiteY28" fmla="*/ 2377440 h 3830320"/>
              <a:gd name="connsiteX29" fmla="*/ 2858237 w 10589997"/>
              <a:gd name="connsiteY29" fmla="*/ 2489200 h 3830320"/>
              <a:gd name="connsiteX30" fmla="*/ 2939517 w 10589997"/>
              <a:gd name="connsiteY30" fmla="*/ 2600960 h 3830320"/>
              <a:gd name="connsiteX31" fmla="*/ 3000477 w 10589997"/>
              <a:gd name="connsiteY31" fmla="*/ 2753360 h 3830320"/>
              <a:gd name="connsiteX32" fmla="*/ 3091917 w 10589997"/>
              <a:gd name="connsiteY32" fmla="*/ 2997200 h 3830320"/>
              <a:gd name="connsiteX33" fmla="*/ 3132557 w 10589997"/>
              <a:gd name="connsiteY33" fmla="*/ 2773680 h 3830320"/>
              <a:gd name="connsiteX34" fmla="*/ 3264637 w 10589997"/>
              <a:gd name="connsiteY34" fmla="*/ 2672080 h 3830320"/>
              <a:gd name="connsiteX35" fmla="*/ 3325597 w 10589997"/>
              <a:gd name="connsiteY35" fmla="*/ 2804160 h 3830320"/>
              <a:gd name="connsiteX36" fmla="*/ 3376397 w 10589997"/>
              <a:gd name="connsiteY36" fmla="*/ 2702560 h 3830320"/>
              <a:gd name="connsiteX37" fmla="*/ 3518637 w 10589997"/>
              <a:gd name="connsiteY37" fmla="*/ 2560320 h 3830320"/>
              <a:gd name="connsiteX38" fmla="*/ 3681197 w 10589997"/>
              <a:gd name="connsiteY38" fmla="*/ 3139440 h 3830320"/>
              <a:gd name="connsiteX39" fmla="*/ 3762477 w 10589997"/>
              <a:gd name="connsiteY39" fmla="*/ 3048000 h 3830320"/>
              <a:gd name="connsiteX40" fmla="*/ 3792957 w 10589997"/>
              <a:gd name="connsiteY40" fmla="*/ 1737360 h 3830320"/>
              <a:gd name="connsiteX41" fmla="*/ 3853917 w 10589997"/>
              <a:gd name="connsiteY41" fmla="*/ 1330960 h 3830320"/>
              <a:gd name="connsiteX42" fmla="*/ 3975837 w 10589997"/>
              <a:gd name="connsiteY42" fmla="*/ 1910080 h 3830320"/>
              <a:gd name="connsiteX43" fmla="*/ 4148557 w 10589997"/>
              <a:gd name="connsiteY43" fmla="*/ 2255520 h 3830320"/>
              <a:gd name="connsiteX44" fmla="*/ 4209517 w 10589997"/>
              <a:gd name="connsiteY44" fmla="*/ 2570480 h 3830320"/>
              <a:gd name="connsiteX45" fmla="*/ 4280637 w 10589997"/>
              <a:gd name="connsiteY45" fmla="*/ 2458720 h 3830320"/>
              <a:gd name="connsiteX46" fmla="*/ 4280637 w 10589997"/>
              <a:gd name="connsiteY46" fmla="*/ 2458720 h 3830320"/>
              <a:gd name="connsiteX47" fmla="*/ 4453357 w 10589997"/>
              <a:gd name="connsiteY47" fmla="*/ 2286000 h 3830320"/>
              <a:gd name="connsiteX48" fmla="*/ 4575277 w 10589997"/>
              <a:gd name="connsiteY48" fmla="*/ 2448560 h 3830320"/>
              <a:gd name="connsiteX49" fmla="*/ 4615917 w 10589997"/>
              <a:gd name="connsiteY49" fmla="*/ 2204720 h 3830320"/>
              <a:gd name="connsiteX50" fmla="*/ 4707357 w 10589997"/>
              <a:gd name="connsiteY50" fmla="*/ 2357120 h 3830320"/>
              <a:gd name="connsiteX51" fmla="*/ 4819117 w 10589997"/>
              <a:gd name="connsiteY51" fmla="*/ 2661920 h 3830320"/>
              <a:gd name="connsiteX52" fmla="*/ 4900397 w 10589997"/>
              <a:gd name="connsiteY52" fmla="*/ 2519680 h 3830320"/>
              <a:gd name="connsiteX53" fmla="*/ 4961357 w 10589997"/>
              <a:gd name="connsiteY53" fmla="*/ 1920240 h 3830320"/>
              <a:gd name="connsiteX54" fmla="*/ 4981677 w 10589997"/>
              <a:gd name="connsiteY54" fmla="*/ 1605280 h 3830320"/>
              <a:gd name="connsiteX55" fmla="*/ 5042637 w 10589997"/>
              <a:gd name="connsiteY55" fmla="*/ 1463040 h 3830320"/>
              <a:gd name="connsiteX56" fmla="*/ 5103597 w 10589997"/>
              <a:gd name="connsiteY56" fmla="*/ 1706880 h 3830320"/>
              <a:gd name="connsiteX57" fmla="*/ 5103597 w 10589997"/>
              <a:gd name="connsiteY57" fmla="*/ 1706880 h 3830320"/>
              <a:gd name="connsiteX58" fmla="*/ 5215357 w 10589997"/>
              <a:gd name="connsiteY58" fmla="*/ 1625600 h 3830320"/>
              <a:gd name="connsiteX59" fmla="*/ 5286477 w 10589997"/>
              <a:gd name="connsiteY59" fmla="*/ 1615440 h 3830320"/>
              <a:gd name="connsiteX60" fmla="*/ 5327117 w 10589997"/>
              <a:gd name="connsiteY60" fmla="*/ 1859280 h 3830320"/>
              <a:gd name="connsiteX61" fmla="*/ 5428717 w 10589997"/>
              <a:gd name="connsiteY61" fmla="*/ 1910080 h 3830320"/>
              <a:gd name="connsiteX62" fmla="*/ 5479517 w 10589997"/>
              <a:gd name="connsiteY62" fmla="*/ 2082800 h 3830320"/>
              <a:gd name="connsiteX63" fmla="*/ 5570957 w 10589997"/>
              <a:gd name="connsiteY63" fmla="*/ 2082800 h 3830320"/>
              <a:gd name="connsiteX64" fmla="*/ 5642077 w 10589997"/>
              <a:gd name="connsiteY64" fmla="*/ 1971040 h 3830320"/>
              <a:gd name="connsiteX65" fmla="*/ 5723357 w 10589997"/>
              <a:gd name="connsiteY65" fmla="*/ 2042160 h 3830320"/>
              <a:gd name="connsiteX66" fmla="*/ 5763997 w 10589997"/>
              <a:gd name="connsiteY66" fmla="*/ 2001520 h 3830320"/>
              <a:gd name="connsiteX67" fmla="*/ 5885917 w 10589997"/>
              <a:gd name="connsiteY67" fmla="*/ 1219200 h 3830320"/>
              <a:gd name="connsiteX68" fmla="*/ 5967197 w 10589997"/>
              <a:gd name="connsiteY68" fmla="*/ 1148080 h 3830320"/>
              <a:gd name="connsiteX69" fmla="*/ 6028157 w 10589997"/>
              <a:gd name="connsiteY69" fmla="*/ 1259840 h 3830320"/>
              <a:gd name="connsiteX70" fmla="*/ 6058637 w 10589997"/>
              <a:gd name="connsiteY70" fmla="*/ 1767840 h 3830320"/>
              <a:gd name="connsiteX71" fmla="*/ 6109437 w 10589997"/>
              <a:gd name="connsiteY71" fmla="*/ 1899920 h 3830320"/>
              <a:gd name="connsiteX72" fmla="*/ 6190717 w 10589997"/>
              <a:gd name="connsiteY72" fmla="*/ 1981200 h 3830320"/>
              <a:gd name="connsiteX73" fmla="*/ 6251677 w 10589997"/>
              <a:gd name="connsiteY73" fmla="*/ 2468880 h 3830320"/>
              <a:gd name="connsiteX74" fmla="*/ 6343117 w 10589997"/>
              <a:gd name="connsiteY74" fmla="*/ 680720 h 3830320"/>
              <a:gd name="connsiteX75" fmla="*/ 6424397 w 10589997"/>
              <a:gd name="connsiteY75" fmla="*/ 436880 h 3830320"/>
              <a:gd name="connsiteX76" fmla="*/ 6485357 w 10589997"/>
              <a:gd name="connsiteY76" fmla="*/ 335280 h 3830320"/>
              <a:gd name="connsiteX77" fmla="*/ 6495517 w 10589997"/>
              <a:gd name="connsiteY77" fmla="*/ 152400 h 3830320"/>
              <a:gd name="connsiteX78" fmla="*/ 6597117 w 10589997"/>
              <a:gd name="connsiteY78" fmla="*/ 0 h 3830320"/>
              <a:gd name="connsiteX79" fmla="*/ 6658077 w 10589997"/>
              <a:gd name="connsiteY79" fmla="*/ 609600 h 3830320"/>
              <a:gd name="connsiteX80" fmla="*/ 6739357 w 10589997"/>
              <a:gd name="connsiteY80" fmla="*/ 650240 h 3830320"/>
              <a:gd name="connsiteX81" fmla="*/ 6759677 w 10589997"/>
              <a:gd name="connsiteY81" fmla="*/ 1341120 h 3830320"/>
              <a:gd name="connsiteX82" fmla="*/ 6912077 w 10589997"/>
              <a:gd name="connsiteY82" fmla="*/ 1615440 h 3830320"/>
              <a:gd name="connsiteX83" fmla="*/ 7064477 w 10589997"/>
              <a:gd name="connsiteY83" fmla="*/ 2092960 h 3830320"/>
              <a:gd name="connsiteX84" fmla="*/ 7166077 w 10589997"/>
              <a:gd name="connsiteY84" fmla="*/ 2204720 h 3830320"/>
              <a:gd name="connsiteX85" fmla="*/ 7237197 w 10589997"/>
              <a:gd name="connsiteY85" fmla="*/ 2397760 h 3830320"/>
              <a:gd name="connsiteX86" fmla="*/ 7328637 w 10589997"/>
              <a:gd name="connsiteY86" fmla="*/ 2428240 h 3830320"/>
              <a:gd name="connsiteX87" fmla="*/ 7481037 w 10589997"/>
              <a:gd name="connsiteY87" fmla="*/ 2600960 h 3830320"/>
              <a:gd name="connsiteX88" fmla="*/ 7552157 w 10589997"/>
              <a:gd name="connsiteY88" fmla="*/ 2743200 h 3830320"/>
              <a:gd name="connsiteX89" fmla="*/ 7633437 w 10589997"/>
              <a:gd name="connsiteY89" fmla="*/ 2489200 h 3830320"/>
              <a:gd name="connsiteX90" fmla="*/ 7745197 w 10589997"/>
              <a:gd name="connsiteY90" fmla="*/ 2743200 h 3830320"/>
              <a:gd name="connsiteX91" fmla="*/ 7816317 w 10589997"/>
              <a:gd name="connsiteY91" fmla="*/ 2804160 h 3830320"/>
              <a:gd name="connsiteX92" fmla="*/ 7856957 w 10589997"/>
              <a:gd name="connsiteY92" fmla="*/ 2804160 h 3830320"/>
              <a:gd name="connsiteX93" fmla="*/ 8019517 w 10589997"/>
              <a:gd name="connsiteY93" fmla="*/ 2865120 h 3830320"/>
              <a:gd name="connsiteX94" fmla="*/ 8110957 w 10589997"/>
              <a:gd name="connsiteY94" fmla="*/ 2915920 h 3830320"/>
              <a:gd name="connsiteX95" fmla="*/ 8222717 w 10589997"/>
              <a:gd name="connsiteY95" fmla="*/ 2804160 h 3830320"/>
              <a:gd name="connsiteX96" fmla="*/ 8303997 w 10589997"/>
              <a:gd name="connsiteY96" fmla="*/ 2946400 h 3830320"/>
              <a:gd name="connsiteX97" fmla="*/ 8344637 w 10589997"/>
              <a:gd name="connsiteY97" fmla="*/ 3108960 h 3830320"/>
              <a:gd name="connsiteX98" fmla="*/ 8446237 w 10589997"/>
              <a:gd name="connsiteY98" fmla="*/ 3139440 h 3830320"/>
              <a:gd name="connsiteX99" fmla="*/ 8527517 w 10589997"/>
              <a:gd name="connsiteY99" fmla="*/ 3210560 h 3830320"/>
              <a:gd name="connsiteX100" fmla="*/ 8598637 w 10589997"/>
              <a:gd name="connsiteY100" fmla="*/ 3261360 h 3830320"/>
              <a:gd name="connsiteX101" fmla="*/ 8659597 w 10589997"/>
              <a:gd name="connsiteY101" fmla="*/ 3352800 h 3830320"/>
              <a:gd name="connsiteX102" fmla="*/ 8700237 w 10589997"/>
              <a:gd name="connsiteY102" fmla="*/ 3261360 h 3830320"/>
              <a:gd name="connsiteX103" fmla="*/ 8730717 w 10589997"/>
              <a:gd name="connsiteY103" fmla="*/ 3281680 h 3830320"/>
              <a:gd name="connsiteX104" fmla="*/ 8801837 w 10589997"/>
              <a:gd name="connsiteY104" fmla="*/ 3068320 h 3830320"/>
              <a:gd name="connsiteX105" fmla="*/ 8994877 w 10589997"/>
              <a:gd name="connsiteY105" fmla="*/ 3434080 h 3830320"/>
              <a:gd name="connsiteX106" fmla="*/ 9096477 w 10589997"/>
              <a:gd name="connsiteY106" fmla="*/ 3413760 h 3830320"/>
              <a:gd name="connsiteX107" fmla="*/ 9167597 w 10589997"/>
              <a:gd name="connsiteY107" fmla="*/ 3495040 h 3830320"/>
              <a:gd name="connsiteX108" fmla="*/ 9269197 w 10589997"/>
              <a:gd name="connsiteY108" fmla="*/ 3393440 h 3830320"/>
              <a:gd name="connsiteX109" fmla="*/ 9360637 w 10589997"/>
              <a:gd name="connsiteY109" fmla="*/ 3505200 h 3830320"/>
              <a:gd name="connsiteX110" fmla="*/ 9513037 w 10589997"/>
              <a:gd name="connsiteY110" fmla="*/ 3474720 h 3830320"/>
              <a:gd name="connsiteX111" fmla="*/ 9584157 w 10589997"/>
              <a:gd name="connsiteY111" fmla="*/ 3616960 h 3830320"/>
              <a:gd name="connsiteX112" fmla="*/ 9665437 w 10589997"/>
              <a:gd name="connsiteY112" fmla="*/ 3495040 h 3830320"/>
              <a:gd name="connsiteX113" fmla="*/ 9807677 w 10589997"/>
              <a:gd name="connsiteY113" fmla="*/ 3606800 h 3830320"/>
              <a:gd name="connsiteX114" fmla="*/ 9858477 w 10589997"/>
              <a:gd name="connsiteY114" fmla="*/ 3718560 h 3830320"/>
              <a:gd name="connsiteX115" fmla="*/ 9939757 w 10589997"/>
              <a:gd name="connsiteY115" fmla="*/ 3606800 h 3830320"/>
              <a:gd name="connsiteX116" fmla="*/ 10081997 w 10589997"/>
              <a:gd name="connsiteY116" fmla="*/ 3738880 h 3830320"/>
              <a:gd name="connsiteX117" fmla="*/ 10163277 w 10589997"/>
              <a:gd name="connsiteY117" fmla="*/ 3637280 h 3830320"/>
              <a:gd name="connsiteX118" fmla="*/ 10356317 w 10589997"/>
              <a:gd name="connsiteY118" fmla="*/ 3728720 h 3830320"/>
              <a:gd name="connsiteX119" fmla="*/ 10457917 w 10589997"/>
              <a:gd name="connsiteY119" fmla="*/ 3830320 h 3830320"/>
              <a:gd name="connsiteX120" fmla="*/ 10589997 w 10589997"/>
              <a:gd name="connsiteY120" fmla="*/ 3779520 h 3830320"/>
              <a:gd name="connsiteX121" fmla="*/ 10589997 w 10589997"/>
              <a:gd name="connsiteY121" fmla="*/ 3779520 h 3830320"/>
              <a:gd name="connsiteX0" fmla="*/ 0 w 10589997"/>
              <a:gd name="connsiteY0" fmla="*/ 2900359 h 3830320"/>
              <a:gd name="connsiteX1" fmla="*/ 226797 w 10589997"/>
              <a:gd name="connsiteY1" fmla="*/ 2905760 h 3830320"/>
              <a:gd name="connsiteX2" fmla="*/ 714477 w 10589997"/>
              <a:gd name="connsiteY2" fmla="*/ 2854960 h 3830320"/>
              <a:gd name="connsiteX3" fmla="*/ 877037 w 10589997"/>
              <a:gd name="connsiteY3" fmla="*/ 2580640 h 3830320"/>
              <a:gd name="connsiteX4" fmla="*/ 937997 w 10589997"/>
              <a:gd name="connsiteY4" fmla="*/ 2580640 h 3830320"/>
              <a:gd name="connsiteX5" fmla="*/ 998957 w 10589997"/>
              <a:gd name="connsiteY5" fmla="*/ 2651760 h 3830320"/>
              <a:gd name="connsiteX6" fmla="*/ 1100557 w 10589997"/>
              <a:gd name="connsiteY6" fmla="*/ 2651760 h 3830320"/>
              <a:gd name="connsiteX7" fmla="*/ 1191997 w 10589997"/>
              <a:gd name="connsiteY7" fmla="*/ 2865120 h 3830320"/>
              <a:gd name="connsiteX8" fmla="*/ 1252957 w 10589997"/>
              <a:gd name="connsiteY8" fmla="*/ 2824480 h 3830320"/>
              <a:gd name="connsiteX9" fmla="*/ 1334237 w 10589997"/>
              <a:gd name="connsiteY9" fmla="*/ 2651760 h 3830320"/>
              <a:gd name="connsiteX10" fmla="*/ 1405357 w 10589997"/>
              <a:gd name="connsiteY10" fmla="*/ 2702560 h 3830320"/>
              <a:gd name="connsiteX11" fmla="*/ 1456157 w 10589997"/>
              <a:gd name="connsiteY11" fmla="*/ 2641600 h 3830320"/>
              <a:gd name="connsiteX12" fmla="*/ 1537437 w 10589997"/>
              <a:gd name="connsiteY12" fmla="*/ 2733040 h 3830320"/>
              <a:gd name="connsiteX13" fmla="*/ 1618717 w 10589997"/>
              <a:gd name="connsiteY13" fmla="*/ 2672080 h 3830320"/>
              <a:gd name="connsiteX14" fmla="*/ 1649197 w 10589997"/>
              <a:gd name="connsiteY14" fmla="*/ 2773680 h 3830320"/>
              <a:gd name="connsiteX15" fmla="*/ 1720317 w 10589997"/>
              <a:gd name="connsiteY15" fmla="*/ 2702560 h 3830320"/>
              <a:gd name="connsiteX16" fmla="*/ 1801597 w 10589997"/>
              <a:gd name="connsiteY16" fmla="*/ 2814320 h 3830320"/>
              <a:gd name="connsiteX17" fmla="*/ 1893037 w 10589997"/>
              <a:gd name="connsiteY17" fmla="*/ 2641600 h 3830320"/>
              <a:gd name="connsiteX18" fmla="*/ 2004797 w 10589997"/>
              <a:gd name="connsiteY18" fmla="*/ 2651760 h 3830320"/>
              <a:gd name="connsiteX19" fmla="*/ 2126717 w 10589997"/>
              <a:gd name="connsiteY19" fmla="*/ 2834640 h 3830320"/>
              <a:gd name="connsiteX20" fmla="*/ 2187677 w 10589997"/>
              <a:gd name="connsiteY20" fmla="*/ 2722880 h 3830320"/>
              <a:gd name="connsiteX21" fmla="*/ 2187677 w 10589997"/>
              <a:gd name="connsiteY21" fmla="*/ 2722880 h 3830320"/>
              <a:gd name="connsiteX22" fmla="*/ 2370557 w 10589997"/>
              <a:gd name="connsiteY22" fmla="*/ 2804160 h 3830320"/>
              <a:gd name="connsiteX23" fmla="*/ 2461997 w 10589997"/>
              <a:gd name="connsiteY23" fmla="*/ 2956560 h 3830320"/>
              <a:gd name="connsiteX24" fmla="*/ 2553437 w 10589997"/>
              <a:gd name="connsiteY24" fmla="*/ 3068320 h 3830320"/>
              <a:gd name="connsiteX25" fmla="*/ 2583917 w 10589997"/>
              <a:gd name="connsiteY25" fmla="*/ 2875280 h 3830320"/>
              <a:gd name="connsiteX26" fmla="*/ 2655037 w 10589997"/>
              <a:gd name="connsiteY26" fmla="*/ 1544320 h 3830320"/>
              <a:gd name="connsiteX27" fmla="*/ 2787117 w 10589997"/>
              <a:gd name="connsiteY27" fmla="*/ 2377440 h 3830320"/>
              <a:gd name="connsiteX28" fmla="*/ 2858237 w 10589997"/>
              <a:gd name="connsiteY28" fmla="*/ 2489200 h 3830320"/>
              <a:gd name="connsiteX29" fmla="*/ 2939517 w 10589997"/>
              <a:gd name="connsiteY29" fmla="*/ 2600960 h 3830320"/>
              <a:gd name="connsiteX30" fmla="*/ 3000477 w 10589997"/>
              <a:gd name="connsiteY30" fmla="*/ 2753360 h 3830320"/>
              <a:gd name="connsiteX31" fmla="*/ 3091917 w 10589997"/>
              <a:gd name="connsiteY31" fmla="*/ 2997200 h 3830320"/>
              <a:gd name="connsiteX32" fmla="*/ 3132557 w 10589997"/>
              <a:gd name="connsiteY32" fmla="*/ 2773680 h 3830320"/>
              <a:gd name="connsiteX33" fmla="*/ 3264637 w 10589997"/>
              <a:gd name="connsiteY33" fmla="*/ 2672080 h 3830320"/>
              <a:gd name="connsiteX34" fmla="*/ 3325597 w 10589997"/>
              <a:gd name="connsiteY34" fmla="*/ 2804160 h 3830320"/>
              <a:gd name="connsiteX35" fmla="*/ 3376397 w 10589997"/>
              <a:gd name="connsiteY35" fmla="*/ 2702560 h 3830320"/>
              <a:gd name="connsiteX36" fmla="*/ 3518637 w 10589997"/>
              <a:gd name="connsiteY36" fmla="*/ 2560320 h 3830320"/>
              <a:gd name="connsiteX37" fmla="*/ 3681197 w 10589997"/>
              <a:gd name="connsiteY37" fmla="*/ 3139440 h 3830320"/>
              <a:gd name="connsiteX38" fmla="*/ 3762477 w 10589997"/>
              <a:gd name="connsiteY38" fmla="*/ 3048000 h 3830320"/>
              <a:gd name="connsiteX39" fmla="*/ 3792957 w 10589997"/>
              <a:gd name="connsiteY39" fmla="*/ 1737360 h 3830320"/>
              <a:gd name="connsiteX40" fmla="*/ 3853917 w 10589997"/>
              <a:gd name="connsiteY40" fmla="*/ 1330960 h 3830320"/>
              <a:gd name="connsiteX41" fmla="*/ 3975837 w 10589997"/>
              <a:gd name="connsiteY41" fmla="*/ 1910080 h 3830320"/>
              <a:gd name="connsiteX42" fmla="*/ 4148557 w 10589997"/>
              <a:gd name="connsiteY42" fmla="*/ 2255520 h 3830320"/>
              <a:gd name="connsiteX43" fmla="*/ 4209517 w 10589997"/>
              <a:gd name="connsiteY43" fmla="*/ 2570480 h 3830320"/>
              <a:gd name="connsiteX44" fmla="*/ 4280637 w 10589997"/>
              <a:gd name="connsiteY44" fmla="*/ 2458720 h 3830320"/>
              <a:gd name="connsiteX45" fmla="*/ 4280637 w 10589997"/>
              <a:gd name="connsiteY45" fmla="*/ 2458720 h 3830320"/>
              <a:gd name="connsiteX46" fmla="*/ 4453357 w 10589997"/>
              <a:gd name="connsiteY46" fmla="*/ 2286000 h 3830320"/>
              <a:gd name="connsiteX47" fmla="*/ 4575277 w 10589997"/>
              <a:gd name="connsiteY47" fmla="*/ 2448560 h 3830320"/>
              <a:gd name="connsiteX48" fmla="*/ 4615917 w 10589997"/>
              <a:gd name="connsiteY48" fmla="*/ 2204720 h 3830320"/>
              <a:gd name="connsiteX49" fmla="*/ 4707357 w 10589997"/>
              <a:gd name="connsiteY49" fmla="*/ 2357120 h 3830320"/>
              <a:gd name="connsiteX50" fmla="*/ 4819117 w 10589997"/>
              <a:gd name="connsiteY50" fmla="*/ 2661920 h 3830320"/>
              <a:gd name="connsiteX51" fmla="*/ 4900397 w 10589997"/>
              <a:gd name="connsiteY51" fmla="*/ 2519680 h 3830320"/>
              <a:gd name="connsiteX52" fmla="*/ 4961357 w 10589997"/>
              <a:gd name="connsiteY52" fmla="*/ 1920240 h 3830320"/>
              <a:gd name="connsiteX53" fmla="*/ 4981677 w 10589997"/>
              <a:gd name="connsiteY53" fmla="*/ 1605280 h 3830320"/>
              <a:gd name="connsiteX54" fmla="*/ 5042637 w 10589997"/>
              <a:gd name="connsiteY54" fmla="*/ 1463040 h 3830320"/>
              <a:gd name="connsiteX55" fmla="*/ 5103597 w 10589997"/>
              <a:gd name="connsiteY55" fmla="*/ 1706880 h 3830320"/>
              <a:gd name="connsiteX56" fmla="*/ 5103597 w 10589997"/>
              <a:gd name="connsiteY56" fmla="*/ 1706880 h 3830320"/>
              <a:gd name="connsiteX57" fmla="*/ 5215357 w 10589997"/>
              <a:gd name="connsiteY57" fmla="*/ 1625600 h 3830320"/>
              <a:gd name="connsiteX58" fmla="*/ 5286477 w 10589997"/>
              <a:gd name="connsiteY58" fmla="*/ 1615440 h 3830320"/>
              <a:gd name="connsiteX59" fmla="*/ 5327117 w 10589997"/>
              <a:gd name="connsiteY59" fmla="*/ 1859280 h 3830320"/>
              <a:gd name="connsiteX60" fmla="*/ 5428717 w 10589997"/>
              <a:gd name="connsiteY60" fmla="*/ 1910080 h 3830320"/>
              <a:gd name="connsiteX61" fmla="*/ 5479517 w 10589997"/>
              <a:gd name="connsiteY61" fmla="*/ 2082800 h 3830320"/>
              <a:gd name="connsiteX62" fmla="*/ 5570957 w 10589997"/>
              <a:gd name="connsiteY62" fmla="*/ 2082800 h 3830320"/>
              <a:gd name="connsiteX63" fmla="*/ 5642077 w 10589997"/>
              <a:gd name="connsiteY63" fmla="*/ 1971040 h 3830320"/>
              <a:gd name="connsiteX64" fmla="*/ 5723357 w 10589997"/>
              <a:gd name="connsiteY64" fmla="*/ 2042160 h 3830320"/>
              <a:gd name="connsiteX65" fmla="*/ 5763997 w 10589997"/>
              <a:gd name="connsiteY65" fmla="*/ 2001520 h 3830320"/>
              <a:gd name="connsiteX66" fmla="*/ 5885917 w 10589997"/>
              <a:gd name="connsiteY66" fmla="*/ 1219200 h 3830320"/>
              <a:gd name="connsiteX67" fmla="*/ 5967197 w 10589997"/>
              <a:gd name="connsiteY67" fmla="*/ 1148080 h 3830320"/>
              <a:gd name="connsiteX68" fmla="*/ 6028157 w 10589997"/>
              <a:gd name="connsiteY68" fmla="*/ 1259840 h 3830320"/>
              <a:gd name="connsiteX69" fmla="*/ 6058637 w 10589997"/>
              <a:gd name="connsiteY69" fmla="*/ 1767840 h 3830320"/>
              <a:gd name="connsiteX70" fmla="*/ 6109437 w 10589997"/>
              <a:gd name="connsiteY70" fmla="*/ 1899920 h 3830320"/>
              <a:gd name="connsiteX71" fmla="*/ 6190717 w 10589997"/>
              <a:gd name="connsiteY71" fmla="*/ 1981200 h 3830320"/>
              <a:gd name="connsiteX72" fmla="*/ 6251677 w 10589997"/>
              <a:gd name="connsiteY72" fmla="*/ 2468880 h 3830320"/>
              <a:gd name="connsiteX73" fmla="*/ 6343117 w 10589997"/>
              <a:gd name="connsiteY73" fmla="*/ 680720 h 3830320"/>
              <a:gd name="connsiteX74" fmla="*/ 6424397 w 10589997"/>
              <a:gd name="connsiteY74" fmla="*/ 436880 h 3830320"/>
              <a:gd name="connsiteX75" fmla="*/ 6485357 w 10589997"/>
              <a:gd name="connsiteY75" fmla="*/ 335280 h 3830320"/>
              <a:gd name="connsiteX76" fmla="*/ 6495517 w 10589997"/>
              <a:gd name="connsiteY76" fmla="*/ 152400 h 3830320"/>
              <a:gd name="connsiteX77" fmla="*/ 6597117 w 10589997"/>
              <a:gd name="connsiteY77" fmla="*/ 0 h 3830320"/>
              <a:gd name="connsiteX78" fmla="*/ 6658077 w 10589997"/>
              <a:gd name="connsiteY78" fmla="*/ 609600 h 3830320"/>
              <a:gd name="connsiteX79" fmla="*/ 6739357 w 10589997"/>
              <a:gd name="connsiteY79" fmla="*/ 650240 h 3830320"/>
              <a:gd name="connsiteX80" fmla="*/ 6759677 w 10589997"/>
              <a:gd name="connsiteY80" fmla="*/ 1341120 h 3830320"/>
              <a:gd name="connsiteX81" fmla="*/ 6912077 w 10589997"/>
              <a:gd name="connsiteY81" fmla="*/ 1615440 h 3830320"/>
              <a:gd name="connsiteX82" fmla="*/ 7064477 w 10589997"/>
              <a:gd name="connsiteY82" fmla="*/ 2092960 h 3830320"/>
              <a:gd name="connsiteX83" fmla="*/ 7166077 w 10589997"/>
              <a:gd name="connsiteY83" fmla="*/ 2204720 h 3830320"/>
              <a:gd name="connsiteX84" fmla="*/ 7237197 w 10589997"/>
              <a:gd name="connsiteY84" fmla="*/ 2397760 h 3830320"/>
              <a:gd name="connsiteX85" fmla="*/ 7328637 w 10589997"/>
              <a:gd name="connsiteY85" fmla="*/ 2428240 h 3830320"/>
              <a:gd name="connsiteX86" fmla="*/ 7481037 w 10589997"/>
              <a:gd name="connsiteY86" fmla="*/ 2600960 h 3830320"/>
              <a:gd name="connsiteX87" fmla="*/ 7552157 w 10589997"/>
              <a:gd name="connsiteY87" fmla="*/ 2743200 h 3830320"/>
              <a:gd name="connsiteX88" fmla="*/ 7633437 w 10589997"/>
              <a:gd name="connsiteY88" fmla="*/ 2489200 h 3830320"/>
              <a:gd name="connsiteX89" fmla="*/ 7745197 w 10589997"/>
              <a:gd name="connsiteY89" fmla="*/ 2743200 h 3830320"/>
              <a:gd name="connsiteX90" fmla="*/ 7816317 w 10589997"/>
              <a:gd name="connsiteY90" fmla="*/ 2804160 h 3830320"/>
              <a:gd name="connsiteX91" fmla="*/ 7856957 w 10589997"/>
              <a:gd name="connsiteY91" fmla="*/ 2804160 h 3830320"/>
              <a:gd name="connsiteX92" fmla="*/ 8019517 w 10589997"/>
              <a:gd name="connsiteY92" fmla="*/ 2865120 h 3830320"/>
              <a:gd name="connsiteX93" fmla="*/ 8110957 w 10589997"/>
              <a:gd name="connsiteY93" fmla="*/ 2915920 h 3830320"/>
              <a:gd name="connsiteX94" fmla="*/ 8222717 w 10589997"/>
              <a:gd name="connsiteY94" fmla="*/ 2804160 h 3830320"/>
              <a:gd name="connsiteX95" fmla="*/ 8303997 w 10589997"/>
              <a:gd name="connsiteY95" fmla="*/ 2946400 h 3830320"/>
              <a:gd name="connsiteX96" fmla="*/ 8344637 w 10589997"/>
              <a:gd name="connsiteY96" fmla="*/ 3108960 h 3830320"/>
              <a:gd name="connsiteX97" fmla="*/ 8446237 w 10589997"/>
              <a:gd name="connsiteY97" fmla="*/ 3139440 h 3830320"/>
              <a:gd name="connsiteX98" fmla="*/ 8527517 w 10589997"/>
              <a:gd name="connsiteY98" fmla="*/ 3210560 h 3830320"/>
              <a:gd name="connsiteX99" fmla="*/ 8598637 w 10589997"/>
              <a:gd name="connsiteY99" fmla="*/ 3261360 h 3830320"/>
              <a:gd name="connsiteX100" fmla="*/ 8659597 w 10589997"/>
              <a:gd name="connsiteY100" fmla="*/ 3352800 h 3830320"/>
              <a:gd name="connsiteX101" fmla="*/ 8700237 w 10589997"/>
              <a:gd name="connsiteY101" fmla="*/ 3261360 h 3830320"/>
              <a:gd name="connsiteX102" fmla="*/ 8730717 w 10589997"/>
              <a:gd name="connsiteY102" fmla="*/ 3281680 h 3830320"/>
              <a:gd name="connsiteX103" fmla="*/ 8801837 w 10589997"/>
              <a:gd name="connsiteY103" fmla="*/ 3068320 h 3830320"/>
              <a:gd name="connsiteX104" fmla="*/ 8994877 w 10589997"/>
              <a:gd name="connsiteY104" fmla="*/ 3434080 h 3830320"/>
              <a:gd name="connsiteX105" fmla="*/ 9096477 w 10589997"/>
              <a:gd name="connsiteY105" fmla="*/ 3413760 h 3830320"/>
              <a:gd name="connsiteX106" fmla="*/ 9167597 w 10589997"/>
              <a:gd name="connsiteY106" fmla="*/ 3495040 h 3830320"/>
              <a:gd name="connsiteX107" fmla="*/ 9269197 w 10589997"/>
              <a:gd name="connsiteY107" fmla="*/ 3393440 h 3830320"/>
              <a:gd name="connsiteX108" fmla="*/ 9360637 w 10589997"/>
              <a:gd name="connsiteY108" fmla="*/ 3505200 h 3830320"/>
              <a:gd name="connsiteX109" fmla="*/ 9513037 w 10589997"/>
              <a:gd name="connsiteY109" fmla="*/ 3474720 h 3830320"/>
              <a:gd name="connsiteX110" fmla="*/ 9584157 w 10589997"/>
              <a:gd name="connsiteY110" fmla="*/ 3616960 h 3830320"/>
              <a:gd name="connsiteX111" fmla="*/ 9665437 w 10589997"/>
              <a:gd name="connsiteY111" fmla="*/ 3495040 h 3830320"/>
              <a:gd name="connsiteX112" fmla="*/ 9807677 w 10589997"/>
              <a:gd name="connsiteY112" fmla="*/ 3606800 h 3830320"/>
              <a:gd name="connsiteX113" fmla="*/ 9858477 w 10589997"/>
              <a:gd name="connsiteY113" fmla="*/ 3718560 h 3830320"/>
              <a:gd name="connsiteX114" fmla="*/ 9939757 w 10589997"/>
              <a:gd name="connsiteY114" fmla="*/ 3606800 h 3830320"/>
              <a:gd name="connsiteX115" fmla="*/ 10081997 w 10589997"/>
              <a:gd name="connsiteY115" fmla="*/ 3738880 h 3830320"/>
              <a:gd name="connsiteX116" fmla="*/ 10163277 w 10589997"/>
              <a:gd name="connsiteY116" fmla="*/ 3637280 h 3830320"/>
              <a:gd name="connsiteX117" fmla="*/ 10356317 w 10589997"/>
              <a:gd name="connsiteY117" fmla="*/ 3728720 h 3830320"/>
              <a:gd name="connsiteX118" fmla="*/ 10457917 w 10589997"/>
              <a:gd name="connsiteY118" fmla="*/ 3830320 h 3830320"/>
              <a:gd name="connsiteX119" fmla="*/ 10589997 w 10589997"/>
              <a:gd name="connsiteY119" fmla="*/ 3779520 h 3830320"/>
              <a:gd name="connsiteX120" fmla="*/ 10589997 w 10589997"/>
              <a:gd name="connsiteY120" fmla="*/ 3779520 h 3830320"/>
              <a:gd name="connsiteX0" fmla="*/ 0 w 10589997"/>
              <a:gd name="connsiteY0" fmla="*/ 2900359 h 3830320"/>
              <a:gd name="connsiteX1" fmla="*/ 226797 w 10589997"/>
              <a:gd name="connsiteY1" fmla="*/ 2905760 h 3830320"/>
              <a:gd name="connsiteX2" fmla="*/ 877037 w 10589997"/>
              <a:gd name="connsiteY2" fmla="*/ 2580640 h 3830320"/>
              <a:gd name="connsiteX3" fmla="*/ 937997 w 10589997"/>
              <a:gd name="connsiteY3" fmla="*/ 2580640 h 3830320"/>
              <a:gd name="connsiteX4" fmla="*/ 998957 w 10589997"/>
              <a:gd name="connsiteY4" fmla="*/ 2651760 h 3830320"/>
              <a:gd name="connsiteX5" fmla="*/ 1100557 w 10589997"/>
              <a:gd name="connsiteY5" fmla="*/ 2651760 h 3830320"/>
              <a:gd name="connsiteX6" fmla="*/ 1191997 w 10589997"/>
              <a:gd name="connsiteY6" fmla="*/ 2865120 h 3830320"/>
              <a:gd name="connsiteX7" fmla="*/ 1252957 w 10589997"/>
              <a:gd name="connsiteY7" fmla="*/ 2824480 h 3830320"/>
              <a:gd name="connsiteX8" fmla="*/ 1334237 w 10589997"/>
              <a:gd name="connsiteY8" fmla="*/ 2651760 h 3830320"/>
              <a:gd name="connsiteX9" fmla="*/ 1405357 w 10589997"/>
              <a:gd name="connsiteY9" fmla="*/ 2702560 h 3830320"/>
              <a:gd name="connsiteX10" fmla="*/ 1456157 w 10589997"/>
              <a:gd name="connsiteY10" fmla="*/ 2641600 h 3830320"/>
              <a:gd name="connsiteX11" fmla="*/ 1537437 w 10589997"/>
              <a:gd name="connsiteY11" fmla="*/ 2733040 h 3830320"/>
              <a:gd name="connsiteX12" fmla="*/ 1618717 w 10589997"/>
              <a:gd name="connsiteY12" fmla="*/ 2672080 h 3830320"/>
              <a:gd name="connsiteX13" fmla="*/ 1649197 w 10589997"/>
              <a:gd name="connsiteY13" fmla="*/ 2773680 h 3830320"/>
              <a:gd name="connsiteX14" fmla="*/ 1720317 w 10589997"/>
              <a:gd name="connsiteY14" fmla="*/ 2702560 h 3830320"/>
              <a:gd name="connsiteX15" fmla="*/ 1801597 w 10589997"/>
              <a:gd name="connsiteY15" fmla="*/ 2814320 h 3830320"/>
              <a:gd name="connsiteX16" fmla="*/ 1893037 w 10589997"/>
              <a:gd name="connsiteY16" fmla="*/ 2641600 h 3830320"/>
              <a:gd name="connsiteX17" fmla="*/ 2004797 w 10589997"/>
              <a:gd name="connsiteY17" fmla="*/ 2651760 h 3830320"/>
              <a:gd name="connsiteX18" fmla="*/ 2126717 w 10589997"/>
              <a:gd name="connsiteY18" fmla="*/ 2834640 h 3830320"/>
              <a:gd name="connsiteX19" fmla="*/ 2187677 w 10589997"/>
              <a:gd name="connsiteY19" fmla="*/ 2722880 h 3830320"/>
              <a:gd name="connsiteX20" fmla="*/ 2187677 w 10589997"/>
              <a:gd name="connsiteY20" fmla="*/ 2722880 h 3830320"/>
              <a:gd name="connsiteX21" fmla="*/ 2370557 w 10589997"/>
              <a:gd name="connsiteY21" fmla="*/ 2804160 h 3830320"/>
              <a:gd name="connsiteX22" fmla="*/ 2461997 w 10589997"/>
              <a:gd name="connsiteY22" fmla="*/ 2956560 h 3830320"/>
              <a:gd name="connsiteX23" fmla="*/ 2553437 w 10589997"/>
              <a:gd name="connsiteY23" fmla="*/ 3068320 h 3830320"/>
              <a:gd name="connsiteX24" fmla="*/ 2583917 w 10589997"/>
              <a:gd name="connsiteY24" fmla="*/ 2875280 h 3830320"/>
              <a:gd name="connsiteX25" fmla="*/ 2655037 w 10589997"/>
              <a:gd name="connsiteY25" fmla="*/ 1544320 h 3830320"/>
              <a:gd name="connsiteX26" fmla="*/ 2787117 w 10589997"/>
              <a:gd name="connsiteY26" fmla="*/ 2377440 h 3830320"/>
              <a:gd name="connsiteX27" fmla="*/ 2858237 w 10589997"/>
              <a:gd name="connsiteY27" fmla="*/ 2489200 h 3830320"/>
              <a:gd name="connsiteX28" fmla="*/ 2939517 w 10589997"/>
              <a:gd name="connsiteY28" fmla="*/ 2600960 h 3830320"/>
              <a:gd name="connsiteX29" fmla="*/ 3000477 w 10589997"/>
              <a:gd name="connsiteY29" fmla="*/ 2753360 h 3830320"/>
              <a:gd name="connsiteX30" fmla="*/ 3091917 w 10589997"/>
              <a:gd name="connsiteY30" fmla="*/ 2997200 h 3830320"/>
              <a:gd name="connsiteX31" fmla="*/ 3132557 w 10589997"/>
              <a:gd name="connsiteY31" fmla="*/ 2773680 h 3830320"/>
              <a:gd name="connsiteX32" fmla="*/ 3264637 w 10589997"/>
              <a:gd name="connsiteY32" fmla="*/ 2672080 h 3830320"/>
              <a:gd name="connsiteX33" fmla="*/ 3325597 w 10589997"/>
              <a:gd name="connsiteY33" fmla="*/ 2804160 h 3830320"/>
              <a:gd name="connsiteX34" fmla="*/ 3376397 w 10589997"/>
              <a:gd name="connsiteY34" fmla="*/ 2702560 h 3830320"/>
              <a:gd name="connsiteX35" fmla="*/ 3518637 w 10589997"/>
              <a:gd name="connsiteY35" fmla="*/ 2560320 h 3830320"/>
              <a:gd name="connsiteX36" fmla="*/ 3681197 w 10589997"/>
              <a:gd name="connsiteY36" fmla="*/ 3139440 h 3830320"/>
              <a:gd name="connsiteX37" fmla="*/ 3762477 w 10589997"/>
              <a:gd name="connsiteY37" fmla="*/ 3048000 h 3830320"/>
              <a:gd name="connsiteX38" fmla="*/ 3792957 w 10589997"/>
              <a:gd name="connsiteY38" fmla="*/ 1737360 h 3830320"/>
              <a:gd name="connsiteX39" fmla="*/ 3853917 w 10589997"/>
              <a:gd name="connsiteY39" fmla="*/ 1330960 h 3830320"/>
              <a:gd name="connsiteX40" fmla="*/ 3975837 w 10589997"/>
              <a:gd name="connsiteY40" fmla="*/ 1910080 h 3830320"/>
              <a:gd name="connsiteX41" fmla="*/ 4148557 w 10589997"/>
              <a:gd name="connsiteY41" fmla="*/ 2255520 h 3830320"/>
              <a:gd name="connsiteX42" fmla="*/ 4209517 w 10589997"/>
              <a:gd name="connsiteY42" fmla="*/ 2570480 h 3830320"/>
              <a:gd name="connsiteX43" fmla="*/ 4280637 w 10589997"/>
              <a:gd name="connsiteY43" fmla="*/ 2458720 h 3830320"/>
              <a:gd name="connsiteX44" fmla="*/ 4280637 w 10589997"/>
              <a:gd name="connsiteY44" fmla="*/ 2458720 h 3830320"/>
              <a:gd name="connsiteX45" fmla="*/ 4453357 w 10589997"/>
              <a:gd name="connsiteY45" fmla="*/ 2286000 h 3830320"/>
              <a:gd name="connsiteX46" fmla="*/ 4575277 w 10589997"/>
              <a:gd name="connsiteY46" fmla="*/ 2448560 h 3830320"/>
              <a:gd name="connsiteX47" fmla="*/ 4615917 w 10589997"/>
              <a:gd name="connsiteY47" fmla="*/ 2204720 h 3830320"/>
              <a:gd name="connsiteX48" fmla="*/ 4707357 w 10589997"/>
              <a:gd name="connsiteY48" fmla="*/ 2357120 h 3830320"/>
              <a:gd name="connsiteX49" fmla="*/ 4819117 w 10589997"/>
              <a:gd name="connsiteY49" fmla="*/ 2661920 h 3830320"/>
              <a:gd name="connsiteX50" fmla="*/ 4900397 w 10589997"/>
              <a:gd name="connsiteY50" fmla="*/ 2519680 h 3830320"/>
              <a:gd name="connsiteX51" fmla="*/ 4961357 w 10589997"/>
              <a:gd name="connsiteY51" fmla="*/ 1920240 h 3830320"/>
              <a:gd name="connsiteX52" fmla="*/ 4981677 w 10589997"/>
              <a:gd name="connsiteY52" fmla="*/ 1605280 h 3830320"/>
              <a:gd name="connsiteX53" fmla="*/ 5042637 w 10589997"/>
              <a:gd name="connsiteY53" fmla="*/ 1463040 h 3830320"/>
              <a:gd name="connsiteX54" fmla="*/ 5103597 w 10589997"/>
              <a:gd name="connsiteY54" fmla="*/ 1706880 h 3830320"/>
              <a:gd name="connsiteX55" fmla="*/ 5103597 w 10589997"/>
              <a:gd name="connsiteY55" fmla="*/ 1706880 h 3830320"/>
              <a:gd name="connsiteX56" fmla="*/ 5215357 w 10589997"/>
              <a:gd name="connsiteY56" fmla="*/ 1625600 h 3830320"/>
              <a:gd name="connsiteX57" fmla="*/ 5286477 w 10589997"/>
              <a:gd name="connsiteY57" fmla="*/ 1615440 h 3830320"/>
              <a:gd name="connsiteX58" fmla="*/ 5327117 w 10589997"/>
              <a:gd name="connsiteY58" fmla="*/ 1859280 h 3830320"/>
              <a:gd name="connsiteX59" fmla="*/ 5428717 w 10589997"/>
              <a:gd name="connsiteY59" fmla="*/ 1910080 h 3830320"/>
              <a:gd name="connsiteX60" fmla="*/ 5479517 w 10589997"/>
              <a:gd name="connsiteY60" fmla="*/ 2082800 h 3830320"/>
              <a:gd name="connsiteX61" fmla="*/ 5570957 w 10589997"/>
              <a:gd name="connsiteY61" fmla="*/ 2082800 h 3830320"/>
              <a:gd name="connsiteX62" fmla="*/ 5642077 w 10589997"/>
              <a:gd name="connsiteY62" fmla="*/ 1971040 h 3830320"/>
              <a:gd name="connsiteX63" fmla="*/ 5723357 w 10589997"/>
              <a:gd name="connsiteY63" fmla="*/ 2042160 h 3830320"/>
              <a:gd name="connsiteX64" fmla="*/ 5763997 w 10589997"/>
              <a:gd name="connsiteY64" fmla="*/ 2001520 h 3830320"/>
              <a:gd name="connsiteX65" fmla="*/ 5885917 w 10589997"/>
              <a:gd name="connsiteY65" fmla="*/ 1219200 h 3830320"/>
              <a:gd name="connsiteX66" fmla="*/ 5967197 w 10589997"/>
              <a:gd name="connsiteY66" fmla="*/ 1148080 h 3830320"/>
              <a:gd name="connsiteX67" fmla="*/ 6028157 w 10589997"/>
              <a:gd name="connsiteY67" fmla="*/ 1259840 h 3830320"/>
              <a:gd name="connsiteX68" fmla="*/ 6058637 w 10589997"/>
              <a:gd name="connsiteY68" fmla="*/ 1767840 h 3830320"/>
              <a:gd name="connsiteX69" fmla="*/ 6109437 w 10589997"/>
              <a:gd name="connsiteY69" fmla="*/ 1899920 h 3830320"/>
              <a:gd name="connsiteX70" fmla="*/ 6190717 w 10589997"/>
              <a:gd name="connsiteY70" fmla="*/ 1981200 h 3830320"/>
              <a:gd name="connsiteX71" fmla="*/ 6251677 w 10589997"/>
              <a:gd name="connsiteY71" fmla="*/ 2468880 h 3830320"/>
              <a:gd name="connsiteX72" fmla="*/ 6343117 w 10589997"/>
              <a:gd name="connsiteY72" fmla="*/ 680720 h 3830320"/>
              <a:gd name="connsiteX73" fmla="*/ 6424397 w 10589997"/>
              <a:gd name="connsiteY73" fmla="*/ 436880 h 3830320"/>
              <a:gd name="connsiteX74" fmla="*/ 6485357 w 10589997"/>
              <a:gd name="connsiteY74" fmla="*/ 335280 h 3830320"/>
              <a:gd name="connsiteX75" fmla="*/ 6495517 w 10589997"/>
              <a:gd name="connsiteY75" fmla="*/ 152400 h 3830320"/>
              <a:gd name="connsiteX76" fmla="*/ 6597117 w 10589997"/>
              <a:gd name="connsiteY76" fmla="*/ 0 h 3830320"/>
              <a:gd name="connsiteX77" fmla="*/ 6658077 w 10589997"/>
              <a:gd name="connsiteY77" fmla="*/ 609600 h 3830320"/>
              <a:gd name="connsiteX78" fmla="*/ 6739357 w 10589997"/>
              <a:gd name="connsiteY78" fmla="*/ 650240 h 3830320"/>
              <a:gd name="connsiteX79" fmla="*/ 6759677 w 10589997"/>
              <a:gd name="connsiteY79" fmla="*/ 1341120 h 3830320"/>
              <a:gd name="connsiteX80" fmla="*/ 6912077 w 10589997"/>
              <a:gd name="connsiteY80" fmla="*/ 1615440 h 3830320"/>
              <a:gd name="connsiteX81" fmla="*/ 7064477 w 10589997"/>
              <a:gd name="connsiteY81" fmla="*/ 2092960 h 3830320"/>
              <a:gd name="connsiteX82" fmla="*/ 7166077 w 10589997"/>
              <a:gd name="connsiteY82" fmla="*/ 2204720 h 3830320"/>
              <a:gd name="connsiteX83" fmla="*/ 7237197 w 10589997"/>
              <a:gd name="connsiteY83" fmla="*/ 2397760 h 3830320"/>
              <a:gd name="connsiteX84" fmla="*/ 7328637 w 10589997"/>
              <a:gd name="connsiteY84" fmla="*/ 2428240 h 3830320"/>
              <a:gd name="connsiteX85" fmla="*/ 7481037 w 10589997"/>
              <a:gd name="connsiteY85" fmla="*/ 2600960 h 3830320"/>
              <a:gd name="connsiteX86" fmla="*/ 7552157 w 10589997"/>
              <a:gd name="connsiteY86" fmla="*/ 2743200 h 3830320"/>
              <a:gd name="connsiteX87" fmla="*/ 7633437 w 10589997"/>
              <a:gd name="connsiteY87" fmla="*/ 2489200 h 3830320"/>
              <a:gd name="connsiteX88" fmla="*/ 7745197 w 10589997"/>
              <a:gd name="connsiteY88" fmla="*/ 2743200 h 3830320"/>
              <a:gd name="connsiteX89" fmla="*/ 7816317 w 10589997"/>
              <a:gd name="connsiteY89" fmla="*/ 2804160 h 3830320"/>
              <a:gd name="connsiteX90" fmla="*/ 7856957 w 10589997"/>
              <a:gd name="connsiteY90" fmla="*/ 2804160 h 3830320"/>
              <a:gd name="connsiteX91" fmla="*/ 8019517 w 10589997"/>
              <a:gd name="connsiteY91" fmla="*/ 2865120 h 3830320"/>
              <a:gd name="connsiteX92" fmla="*/ 8110957 w 10589997"/>
              <a:gd name="connsiteY92" fmla="*/ 2915920 h 3830320"/>
              <a:gd name="connsiteX93" fmla="*/ 8222717 w 10589997"/>
              <a:gd name="connsiteY93" fmla="*/ 2804160 h 3830320"/>
              <a:gd name="connsiteX94" fmla="*/ 8303997 w 10589997"/>
              <a:gd name="connsiteY94" fmla="*/ 2946400 h 3830320"/>
              <a:gd name="connsiteX95" fmla="*/ 8344637 w 10589997"/>
              <a:gd name="connsiteY95" fmla="*/ 3108960 h 3830320"/>
              <a:gd name="connsiteX96" fmla="*/ 8446237 w 10589997"/>
              <a:gd name="connsiteY96" fmla="*/ 3139440 h 3830320"/>
              <a:gd name="connsiteX97" fmla="*/ 8527517 w 10589997"/>
              <a:gd name="connsiteY97" fmla="*/ 3210560 h 3830320"/>
              <a:gd name="connsiteX98" fmla="*/ 8598637 w 10589997"/>
              <a:gd name="connsiteY98" fmla="*/ 3261360 h 3830320"/>
              <a:gd name="connsiteX99" fmla="*/ 8659597 w 10589997"/>
              <a:gd name="connsiteY99" fmla="*/ 3352800 h 3830320"/>
              <a:gd name="connsiteX100" fmla="*/ 8700237 w 10589997"/>
              <a:gd name="connsiteY100" fmla="*/ 3261360 h 3830320"/>
              <a:gd name="connsiteX101" fmla="*/ 8730717 w 10589997"/>
              <a:gd name="connsiteY101" fmla="*/ 3281680 h 3830320"/>
              <a:gd name="connsiteX102" fmla="*/ 8801837 w 10589997"/>
              <a:gd name="connsiteY102" fmla="*/ 3068320 h 3830320"/>
              <a:gd name="connsiteX103" fmla="*/ 8994877 w 10589997"/>
              <a:gd name="connsiteY103" fmla="*/ 3434080 h 3830320"/>
              <a:gd name="connsiteX104" fmla="*/ 9096477 w 10589997"/>
              <a:gd name="connsiteY104" fmla="*/ 3413760 h 3830320"/>
              <a:gd name="connsiteX105" fmla="*/ 9167597 w 10589997"/>
              <a:gd name="connsiteY105" fmla="*/ 3495040 h 3830320"/>
              <a:gd name="connsiteX106" fmla="*/ 9269197 w 10589997"/>
              <a:gd name="connsiteY106" fmla="*/ 3393440 h 3830320"/>
              <a:gd name="connsiteX107" fmla="*/ 9360637 w 10589997"/>
              <a:gd name="connsiteY107" fmla="*/ 3505200 h 3830320"/>
              <a:gd name="connsiteX108" fmla="*/ 9513037 w 10589997"/>
              <a:gd name="connsiteY108" fmla="*/ 3474720 h 3830320"/>
              <a:gd name="connsiteX109" fmla="*/ 9584157 w 10589997"/>
              <a:gd name="connsiteY109" fmla="*/ 3616960 h 3830320"/>
              <a:gd name="connsiteX110" fmla="*/ 9665437 w 10589997"/>
              <a:gd name="connsiteY110" fmla="*/ 3495040 h 3830320"/>
              <a:gd name="connsiteX111" fmla="*/ 9807677 w 10589997"/>
              <a:gd name="connsiteY111" fmla="*/ 3606800 h 3830320"/>
              <a:gd name="connsiteX112" fmla="*/ 9858477 w 10589997"/>
              <a:gd name="connsiteY112" fmla="*/ 3718560 h 3830320"/>
              <a:gd name="connsiteX113" fmla="*/ 9939757 w 10589997"/>
              <a:gd name="connsiteY113" fmla="*/ 3606800 h 3830320"/>
              <a:gd name="connsiteX114" fmla="*/ 10081997 w 10589997"/>
              <a:gd name="connsiteY114" fmla="*/ 3738880 h 3830320"/>
              <a:gd name="connsiteX115" fmla="*/ 10163277 w 10589997"/>
              <a:gd name="connsiteY115" fmla="*/ 3637280 h 3830320"/>
              <a:gd name="connsiteX116" fmla="*/ 10356317 w 10589997"/>
              <a:gd name="connsiteY116" fmla="*/ 3728720 h 3830320"/>
              <a:gd name="connsiteX117" fmla="*/ 10457917 w 10589997"/>
              <a:gd name="connsiteY117" fmla="*/ 3830320 h 3830320"/>
              <a:gd name="connsiteX118" fmla="*/ 10589997 w 10589997"/>
              <a:gd name="connsiteY118" fmla="*/ 3779520 h 3830320"/>
              <a:gd name="connsiteX119" fmla="*/ 10589997 w 10589997"/>
              <a:gd name="connsiteY119" fmla="*/ 3779520 h 3830320"/>
              <a:gd name="connsiteX0" fmla="*/ 0 w 10589997"/>
              <a:gd name="connsiteY0" fmla="*/ 2900359 h 3830320"/>
              <a:gd name="connsiteX1" fmla="*/ 226797 w 10589997"/>
              <a:gd name="connsiteY1" fmla="*/ 2905760 h 3830320"/>
              <a:gd name="connsiteX2" fmla="*/ 937997 w 10589997"/>
              <a:gd name="connsiteY2" fmla="*/ 2580640 h 3830320"/>
              <a:gd name="connsiteX3" fmla="*/ 998957 w 10589997"/>
              <a:gd name="connsiteY3" fmla="*/ 2651760 h 3830320"/>
              <a:gd name="connsiteX4" fmla="*/ 1100557 w 10589997"/>
              <a:gd name="connsiteY4" fmla="*/ 2651760 h 3830320"/>
              <a:gd name="connsiteX5" fmla="*/ 1191997 w 10589997"/>
              <a:gd name="connsiteY5" fmla="*/ 2865120 h 3830320"/>
              <a:gd name="connsiteX6" fmla="*/ 1252957 w 10589997"/>
              <a:gd name="connsiteY6" fmla="*/ 2824480 h 3830320"/>
              <a:gd name="connsiteX7" fmla="*/ 1334237 w 10589997"/>
              <a:gd name="connsiteY7" fmla="*/ 2651760 h 3830320"/>
              <a:gd name="connsiteX8" fmla="*/ 1405357 w 10589997"/>
              <a:gd name="connsiteY8" fmla="*/ 2702560 h 3830320"/>
              <a:gd name="connsiteX9" fmla="*/ 1456157 w 10589997"/>
              <a:gd name="connsiteY9" fmla="*/ 2641600 h 3830320"/>
              <a:gd name="connsiteX10" fmla="*/ 1537437 w 10589997"/>
              <a:gd name="connsiteY10" fmla="*/ 2733040 h 3830320"/>
              <a:gd name="connsiteX11" fmla="*/ 1618717 w 10589997"/>
              <a:gd name="connsiteY11" fmla="*/ 2672080 h 3830320"/>
              <a:gd name="connsiteX12" fmla="*/ 1649197 w 10589997"/>
              <a:gd name="connsiteY12" fmla="*/ 2773680 h 3830320"/>
              <a:gd name="connsiteX13" fmla="*/ 1720317 w 10589997"/>
              <a:gd name="connsiteY13" fmla="*/ 2702560 h 3830320"/>
              <a:gd name="connsiteX14" fmla="*/ 1801597 w 10589997"/>
              <a:gd name="connsiteY14" fmla="*/ 2814320 h 3830320"/>
              <a:gd name="connsiteX15" fmla="*/ 1893037 w 10589997"/>
              <a:gd name="connsiteY15" fmla="*/ 2641600 h 3830320"/>
              <a:gd name="connsiteX16" fmla="*/ 2004797 w 10589997"/>
              <a:gd name="connsiteY16" fmla="*/ 2651760 h 3830320"/>
              <a:gd name="connsiteX17" fmla="*/ 2126717 w 10589997"/>
              <a:gd name="connsiteY17" fmla="*/ 2834640 h 3830320"/>
              <a:gd name="connsiteX18" fmla="*/ 2187677 w 10589997"/>
              <a:gd name="connsiteY18" fmla="*/ 2722880 h 3830320"/>
              <a:gd name="connsiteX19" fmla="*/ 2187677 w 10589997"/>
              <a:gd name="connsiteY19" fmla="*/ 2722880 h 3830320"/>
              <a:gd name="connsiteX20" fmla="*/ 2370557 w 10589997"/>
              <a:gd name="connsiteY20" fmla="*/ 2804160 h 3830320"/>
              <a:gd name="connsiteX21" fmla="*/ 2461997 w 10589997"/>
              <a:gd name="connsiteY21" fmla="*/ 2956560 h 3830320"/>
              <a:gd name="connsiteX22" fmla="*/ 2553437 w 10589997"/>
              <a:gd name="connsiteY22" fmla="*/ 3068320 h 3830320"/>
              <a:gd name="connsiteX23" fmla="*/ 2583917 w 10589997"/>
              <a:gd name="connsiteY23" fmla="*/ 2875280 h 3830320"/>
              <a:gd name="connsiteX24" fmla="*/ 2655037 w 10589997"/>
              <a:gd name="connsiteY24" fmla="*/ 1544320 h 3830320"/>
              <a:gd name="connsiteX25" fmla="*/ 2787117 w 10589997"/>
              <a:gd name="connsiteY25" fmla="*/ 2377440 h 3830320"/>
              <a:gd name="connsiteX26" fmla="*/ 2858237 w 10589997"/>
              <a:gd name="connsiteY26" fmla="*/ 2489200 h 3830320"/>
              <a:gd name="connsiteX27" fmla="*/ 2939517 w 10589997"/>
              <a:gd name="connsiteY27" fmla="*/ 2600960 h 3830320"/>
              <a:gd name="connsiteX28" fmla="*/ 3000477 w 10589997"/>
              <a:gd name="connsiteY28" fmla="*/ 2753360 h 3830320"/>
              <a:gd name="connsiteX29" fmla="*/ 3091917 w 10589997"/>
              <a:gd name="connsiteY29" fmla="*/ 2997200 h 3830320"/>
              <a:gd name="connsiteX30" fmla="*/ 3132557 w 10589997"/>
              <a:gd name="connsiteY30" fmla="*/ 2773680 h 3830320"/>
              <a:gd name="connsiteX31" fmla="*/ 3264637 w 10589997"/>
              <a:gd name="connsiteY31" fmla="*/ 2672080 h 3830320"/>
              <a:gd name="connsiteX32" fmla="*/ 3325597 w 10589997"/>
              <a:gd name="connsiteY32" fmla="*/ 2804160 h 3830320"/>
              <a:gd name="connsiteX33" fmla="*/ 3376397 w 10589997"/>
              <a:gd name="connsiteY33" fmla="*/ 2702560 h 3830320"/>
              <a:gd name="connsiteX34" fmla="*/ 3518637 w 10589997"/>
              <a:gd name="connsiteY34" fmla="*/ 2560320 h 3830320"/>
              <a:gd name="connsiteX35" fmla="*/ 3681197 w 10589997"/>
              <a:gd name="connsiteY35" fmla="*/ 3139440 h 3830320"/>
              <a:gd name="connsiteX36" fmla="*/ 3762477 w 10589997"/>
              <a:gd name="connsiteY36" fmla="*/ 3048000 h 3830320"/>
              <a:gd name="connsiteX37" fmla="*/ 3792957 w 10589997"/>
              <a:gd name="connsiteY37" fmla="*/ 1737360 h 3830320"/>
              <a:gd name="connsiteX38" fmla="*/ 3853917 w 10589997"/>
              <a:gd name="connsiteY38" fmla="*/ 1330960 h 3830320"/>
              <a:gd name="connsiteX39" fmla="*/ 3975837 w 10589997"/>
              <a:gd name="connsiteY39" fmla="*/ 1910080 h 3830320"/>
              <a:gd name="connsiteX40" fmla="*/ 4148557 w 10589997"/>
              <a:gd name="connsiteY40" fmla="*/ 2255520 h 3830320"/>
              <a:gd name="connsiteX41" fmla="*/ 4209517 w 10589997"/>
              <a:gd name="connsiteY41" fmla="*/ 2570480 h 3830320"/>
              <a:gd name="connsiteX42" fmla="*/ 4280637 w 10589997"/>
              <a:gd name="connsiteY42" fmla="*/ 2458720 h 3830320"/>
              <a:gd name="connsiteX43" fmla="*/ 4280637 w 10589997"/>
              <a:gd name="connsiteY43" fmla="*/ 2458720 h 3830320"/>
              <a:gd name="connsiteX44" fmla="*/ 4453357 w 10589997"/>
              <a:gd name="connsiteY44" fmla="*/ 2286000 h 3830320"/>
              <a:gd name="connsiteX45" fmla="*/ 4575277 w 10589997"/>
              <a:gd name="connsiteY45" fmla="*/ 2448560 h 3830320"/>
              <a:gd name="connsiteX46" fmla="*/ 4615917 w 10589997"/>
              <a:gd name="connsiteY46" fmla="*/ 2204720 h 3830320"/>
              <a:gd name="connsiteX47" fmla="*/ 4707357 w 10589997"/>
              <a:gd name="connsiteY47" fmla="*/ 2357120 h 3830320"/>
              <a:gd name="connsiteX48" fmla="*/ 4819117 w 10589997"/>
              <a:gd name="connsiteY48" fmla="*/ 2661920 h 3830320"/>
              <a:gd name="connsiteX49" fmla="*/ 4900397 w 10589997"/>
              <a:gd name="connsiteY49" fmla="*/ 2519680 h 3830320"/>
              <a:gd name="connsiteX50" fmla="*/ 4961357 w 10589997"/>
              <a:gd name="connsiteY50" fmla="*/ 1920240 h 3830320"/>
              <a:gd name="connsiteX51" fmla="*/ 4981677 w 10589997"/>
              <a:gd name="connsiteY51" fmla="*/ 1605280 h 3830320"/>
              <a:gd name="connsiteX52" fmla="*/ 5042637 w 10589997"/>
              <a:gd name="connsiteY52" fmla="*/ 1463040 h 3830320"/>
              <a:gd name="connsiteX53" fmla="*/ 5103597 w 10589997"/>
              <a:gd name="connsiteY53" fmla="*/ 1706880 h 3830320"/>
              <a:gd name="connsiteX54" fmla="*/ 5103597 w 10589997"/>
              <a:gd name="connsiteY54" fmla="*/ 1706880 h 3830320"/>
              <a:gd name="connsiteX55" fmla="*/ 5215357 w 10589997"/>
              <a:gd name="connsiteY55" fmla="*/ 1625600 h 3830320"/>
              <a:gd name="connsiteX56" fmla="*/ 5286477 w 10589997"/>
              <a:gd name="connsiteY56" fmla="*/ 1615440 h 3830320"/>
              <a:gd name="connsiteX57" fmla="*/ 5327117 w 10589997"/>
              <a:gd name="connsiteY57" fmla="*/ 1859280 h 3830320"/>
              <a:gd name="connsiteX58" fmla="*/ 5428717 w 10589997"/>
              <a:gd name="connsiteY58" fmla="*/ 1910080 h 3830320"/>
              <a:gd name="connsiteX59" fmla="*/ 5479517 w 10589997"/>
              <a:gd name="connsiteY59" fmla="*/ 2082800 h 3830320"/>
              <a:gd name="connsiteX60" fmla="*/ 5570957 w 10589997"/>
              <a:gd name="connsiteY60" fmla="*/ 2082800 h 3830320"/>
              <a:gd name="connsiteX61" fmla="*/ 5642077 w 10589997"/>
              <a:gd name="connsiteY61" fmla="*/ 1971040 h 3830320"/>
              <a:gd name="connsiteX62" fmla="*/ 5723357 w 10589997"/>
              <a:gd name="connsiteY62" fmla="*/ 2042160 h 3830320"/>
              <a:gd name="connsiteX63" fmla="*/ 5763997 w 10589997"/>
              <a:gd name="connsiteY63" fmla="*/ 2001520 h 3830320"/>
              <a:gd name="connsiteX64" fmla="*/ 5885917 w 10589997"/>
              <a:gd name="connsiteY64" fmla="*/ 1219200 h 3830320"/>
              <a:gd name="connsiteX65" fmla="*/ 5967197 w 10589997"/>
              <a:gd name="connsiteY65" fmla="*/ 1148080 h 3830320"/>
              <a:gd name="connsiteX66" fmla="*/ 6028157 w 10589997"/>
              <a:gd name="connsiteY66" fmla="*/ 1259840 h 3830320"/>
              <a:gd name="connsiteX67" fmla="*/ 6058637 w 10589997"/>
              <a:gd name="connsiteY67" fmla="*/ 1767840 h 3830320"/>
              <a:gd name="connsiteX68" fmla="*/ 6109437 w 10589997"/>
              <a:gd name="connsiteY68" fmla="*/ 1899920 h 3830320"/>
              <a:gd name="connsiteX69" fmla="*/ 6190717 w 10589997"/>
              <a:gd name="connsiteY69" fmla="*/ 1981200 h 3830320"/>
              <a:gd name="connsiteX70" fmla="*/ 6251677 w 10589997"/>
              <a:gd name="connsiteY70" fmla="*/ 2468880 h 3830320"/>
              <a:gd name="connsiteX71" fmla="*/ 6343117 w 10589997"/>
              <a:gd name="connsiteY71" fmla="*/ 680720 h 3830320"/>
              <a:gd name="connsiteX72" fmla="*/ 6424397 w 10589997"/>
              <a:gd name="connsiteY72" fmla="*/ 436880 h 3830320"/>
              <a:gd name="connsiteX73" fmla="*/ 6485357 w 10589997"/>
              <a:gd name="connsiteY73" fmla="*/ 335280 h 3830320"/>
              <a:gd name="connsiteX74" fmla="*/ 6495517 w 10589997"/>
              <a:gd name="connsiteY74" fmla="*/ 152400 h 3830320"/>
              <a:gd name="connsiteX75" fmla="*/ 6597117 w 10589997"/>
              <a:gd name="connsiteY75" fmla="*/ 0 h 3830320"/>
              <a:gd name="connsiteX76" fmla="*/ 6658077 w 10589997"/>
              <a:gd name="connsiteY76" fmla="*/ 609600 h 3830320"/>
              <a:gd name="connsiteX77" fmla="*/ 6739357 w 10589997"/>
              <a:gd name="connsiteY77" fmla="*/ 650240 h 3830320"/>
              <a:gd name="connsiteX78" fmla="*/ 6759677 w 10589997"/>
              <a:gd name="connsiteY78" fmla="*/ 1341120 h 3830320"/>
              <a:gd name="connsiteX79" fmla="*/ 6912077 w 10589997"/>
              <a:gd name="connsiteY79" fmla="*/ 1615440 h 3830320"/>
              <a:gd name="connsiteX80" fmla="*/ 7064477 w 10589997"/>
              <a:gd name="connsiteY80" fmla="*/ 2092960 h 3830320"/>
              <a:gd name="connsiteX81" fmla="*/ 7166077 w 10589997"/>
              <a:gd name="connsiteY81" fmla="*/ 2204720 h 3830320"/>
              <a:gd name="connsiteX82" fmla="*/ 7237197 w 10589997"/>
              <a:gd name="connsiteY82" fmla="*/ 2397760 h 3830320"/>
              <a:gd name="connsiteX83" fmla="*/ 7328637 w 10589997"/>
              <a:gd name="connsiteY83" fmla="*/ 2428240 h 3830320"/>
              <a:gd name="connsiteX84" fmla="*/ 7481037 w 10589997"/>
              <a:gd name="connsiteY84" fmla="*/ 2600960 h 3830320"/>
              <a:gd name="connsiteX85" fmla="*/ 7552157 w 10589997"/>
              <a:gd name="connsiteY85" fmla="*/ 2743200 h 3830320"/>
              <a:gd name="connsiteX86" fmla="*/ 7633437 w 10589997"/>
              <a:gd name="connsiteY86" fmla="*/ 2489200 h 3830320"/>
              <a:gd name="connsiteX87" fmla="*/ 7745197 w 10589997"/>
              <a:gd name="connsiteY87" fmla="*/ 2743200 h 3830320"/>
              <a:gd name="connsiteX88" fmla="*/ 7816317 w 10589997"/>
              <a:gd name="connsiteY88" fmla="*/ 2804160 h 3830320"/>
              <a:gd name="connsiteX89" fmla="*/ 7856957 w 10589997"/>
              <a:gd name="connsiteY89" fmla="*/ 2804160 h 3830320"/>
              <a:gd name="connsiteX90" fmla="*/ 8019517 w 10589997"/>
              <a:gd name="connsiteY90" fmla="*/ 2865120 h 3830320"/>
              <a:gd name="connsiteX91" fmla="*/ 8110957 w 10589997"/>
              <a:gd name="connsiteY91" fmla="*/ 2915920 h 3830320"/>
              <a:gd name="connsiteX92" fmla="*/ 8222717 w 10589997"/>
              <a:gd name="connsiteY92" fmla="*/ 2804160 h 3830320"/>
              <a:gd name="connsiteX93" fmla="*/ 8303997 w 10589997"/>
              <a:gd name="connsiteY93" fmla="*/ 2946400 h 3830320"/>
              <a:gd name="connsiteX94" fmla="*/ 8344637 w 10589997"/>
              <a:gd name="connsiteY94" fmla="*/ 3108960 h 3830320"/>
              <a:gd name="connsiteX95" fmla="*/ 8446237 w 10589997"/>
              <a:gd name="connsiteY95" fmla="*/ 3139440 h 3830320"/>
              <a:gd name="connsiteX96" fmla="*/ 8527517 w 10589997"/>
              <a:gd name="connsiteY96" fmla="*/ 3210560 h 3830320"/>
              <a:gd name="connsiteX97" fmla="*/ 8598637 w 10589997"/>
              <a:gd name="connsiteY97" fmla="*/ 3261360 h 3830320"/>
              <a:gd name="connsiteX98" fmla="*/ 8659597 w 10589997"/>
              <a:gd name="connsiteY98" fmla="*/ 3352800 h 3830320"/>
              <a:gd name="connsiteX99" fmla="*/ 8700237 w 10589997"/>
              <a:gd name="connsiteY99" fmla="*/ 3261360 h 3830320"/>
              <a:gd name="connsiteX100" fmla="*/ 8730717 w 10589997"/>
              <a:gd name="connsiteY100" fmla="*/ 3281680 h 3830320"/>
              <a:gd name="connsiteX101" fmla="*/ 8801837 w 10589997"/>
              <a:gd name="connsiteY101" fmla="*/ 3068320 h 3830320"/>
              <a:gd name="connsiteX102" fmla="*/ 8994877 w 10589997"/>
              <a:gd name="connsiteY102" fmla="*/ 3434080 h 3830320"/>
              <a:gd name="connsiteX103" fmla="*/ 9096477 w 10589997"/>
              <a:gd name="connsiteY103" fmla="*/ 3413760 h 3830320"/>
              <a:gd name="connsiteX104" fmla="*/ 9167597 w 10589997"/>
              <a:gd name="connsiteY104" fmla="*/ 3495040 h 3830320"/>
              <a:gd name="connsiteX105" fmla="*/ 9269197 w 10589997"/>
              <a:gd name="connsiteY105" fmla="*/ 3393440 h 3830320"/>
              <a:gd name="connsiteX106" fmla="*/ 9360637 w 10589997"/>
              <a:gd name="connsiteY106" fmla="*/ 3505200 h 3830320"/>
              <a:gd name="connsiteX107" fmla="*/ 9513037 w 10589997"/>
              <a:gd name="connsiteY107" fmla="*/ 3474720 h 3830320"/>
              <a:gd name="connsiteX108" fmla="*/ 9584157 w 10589997"/>
              <a:gd name="connsiteY108" fmla="*/ 3616960 h 3830320"/>
              <a:gd name="connsiteX109" fmla="*/ 9665437 w 10589997"/>
              <a:gd name="connsiteY109" fmla="*/ 3495040 h 3830320"/>
              <a:gd name="connsiteX110" fmla="*/ 9807677 w 10589997"/>
              <a:gd name="connsiteY110" fmla="*/ 3606800 h 3830320"/>
              <a:gd name="connsiteX111" fmla="*/ 9858477 w 10589997"/>
              <a:gd name="connsiteY111" fmla="*/ 3718560 h 3830320"/>
              <a:gd name="connsiteX112" fmla="*/ 9939757 w 10589997"/>
              <a:gd name="connsiteY112" fmla="*/ 3606800 h 3830320"/>
              <a:gd name="connsiteX113" fmla="*/ 10081997 w 10589997"/>
              <a:gd name="connsiteY113" fmla="*/ 3738880 h 3830320"/>
              <a:gd name="connsiteX114" fmla="*/ 10163277 w 10589997"/>
              <a:gd name="connsiteY114" fmla="*/ 3637280 h 3830320"/>
              <a:gd name="connsiteX115" fmla="*/ 10356317 w 10589997"/>
              <a:gd name="connsiteY115" fmla="*/ 3728720 h 3830320"/>
              <a:gd name="connsiteX116" fmla="*/ 10457917 w 10589997"/>
              <a:gd name="connsiteY116" fmla="*/ 3830320 h 3830320"/>
              <a:gd name="connsiteX117" fmla="*/ 10589997 w 10589997"/>
              <a:gd name="connsiteY117" fmla="*/ 3779520 h 3830320"/>
              <a:gd name="connsiteX118" fmla="*/ 10589997 w 10589997"/>
              <a:gd name="connsiteY118" fmla="*/ 3779520 h 3830320"/>
              <a:gd name="connsiteX0" fmla="*/ 0 w 10589997"/>
              <a:gd name="connsiteY0" fmla="*/ 2900359 h 3830320"/>
              <a:gd name="connsiteX1" fmla="*/ 226797 w 10589997"/>
              <a:gd name="connsiteY1" fmla="*/ 2905760 h 3830320"/>
              <a:gd name="connsiteX2" fmla="*/ 998957 w 10589997"/>
              <a:gd name="connsiteY2" fmla="*/ 2651760 h 3830320"/>
              <a:gd name="connsiteX3" fmla="*/ 1100557 w 10589997"/>
              <a:gd name="connsiteY3" fmla="*/ 2651760 h 3830320"/>
              <a:gd name="connsiteX4" fmla="*/ 1191997 w 10589997"/>
              <a:gd name="connsiteY4" fmla="*/ 2865120 h 3830320"/>
              <a:gd name="connsiteX5" fmla="*/ 1252957 w 10589997"/>
              <a:gd name="connsiteY5" fmla="*/ 2824480 h 3830320"/>
              <a:gd name="connsiteX6" fmla="*/ 1334237 w 10589997"/>
              <a:gd name="connsiteY6" fmla="*/ 2651760 h 3830320"/>
              <a:gd name="connsiteX7" fmla="*/ 1405357 w 10589997"/>
              <a:gd name="connsiteY7" fmla="*/ 2702560 h 3830320"/>
              <a:gd name="connsiteX8" fmla="*/ 1456157 w 10589997"/>
              <a:gd name="connsiteY8" fmla="*/ 2641600 h 3830320"/>
              <a:gd name="connsiteX9" fmla="*/ 1537437 w 10589997"/>
              <a:gd name="connsiteY9" fmla="*/ 2733040 h 3830320"/>
              <a:gd name="connsiteX10" fmla="*/ 1618717 w 10589997"/>
              <a:gd name="connsiteY10" fmla="*/ 2672080 h 3830320"/>
              <a:gd name="connsiteX11" fmla="*/ 1649197 w 10589997"/>
              <a:gd name="connsiteY11" fmla="*/ 2773680 h 3830320"/>
              <a:gd name="connsiteX12" fmla="*/ 1720317 w 10589997"/>
              <a:gd name="connsiteY12" fmla="*/ 2702560 h 3830320"/>
              <a:gd name="connsiteX13" fmla="*/ 1801597 w 10589997"/>
              <a:gd name="connsiteY13" fmla="*/ 2814320 h 3830320"/>
              <a:gd name="connsiteX14" fmla="*/ 1893037 w 10589997"/>
              <a:gd name="connsiteY14" fmla="*/ 2641600 h 3830320"/>
              <a:gd name="connsiteX15" fmla="*/ 2004797 w 10589997"/>
              <a:gd name="connsiteY15" fmla="*/ 2651760 h 3830320"/>
              <a:gd name="connsiteX16" fmla="*/ 2126717 w 10589997"/>
              <a:gd name="connsiteY16" fmla="*/ 2834640 h 3830320"/>
              <a:gd name="connsiteX17" fmla="*/ 2187677 w 10589997"/>
              <a:gd name="connsiteY17" fmla="*/ 2722880 h 3830320"/>
              <a:gd name="connsiteX18" fmla="*/ 2187677 w 10589997"/>
              <a:gd name="connsiteY18" fmla="*/ 2722880 h 3830320"/>
              <a:gd name="connsiteX19" fmla="*/ 2370557 w 10589997"/>
              <a:gd name="connsiteY19" fmla="*/ 2804160 h 3830320"/>
              <a:gd name="connsiteX20" fmla="*/ 2461997 w 10589997"/>
              <a:gd name="connsiteY20" fmla="*/ 2956560 h 3830320"/>
              <a:gd name="connsiteX21" fmla="*/ 2553437 w 10589997"/>
              <a:gd name="connsiteY21" fmla="*/ 3068320 h 3830320"/>
              <a:gd name="connsiteX22" fmla="*/ 2583917 w 10589997"/>
              <a:gd name="connsiteY22" fmla="*/ 2875280 h 3830320"/>
              <a:gd name="connsiteX23" fmla="*/ 2655037 w 10589997"/>
              <a:gd name="connsiteY23" fmla="*/ 1544320 h 3830320"/>
              <a:gd name="connsiteX24" fmla="*/ 2787117 w 10589997"/>
              <a:gd name="connsiteY24" fmla="*/ 2377440 h 3830320"/>
              <a:gd name="connsiteX25" fmla="*/ 2858237 w 10589997"/>
              <a:gd name="connsiteY25" fmla="*/ 2489200 h 3830320"/>
              <a:gd name="connsiteX26" fmla="*/ 2939517 w 10589997"/>
              <a:gd name="connsiteY26" fmla="*/ 2600960 h 3830320"/>
              <a:gd name="connsiteX27" fmla="*/ 3000477 w 10589997"/>
              <a:gd name="connsiteY27" fmla="*/ 2753360 h 3830320"/>
              <a:gd name="connsiteX28" fmla="*/ 3091917 w 10589997"/>
              <a:gd name="connsiteY28" fmla="*/ 2997200 h 3830320"/>
              <a:gd name="connsiteX29" fmla="*/ 3132557 w 10589997"/>
              <a:gd name="connsiteY29" fmla="*/ 2773680 h 3830320"/>
              <a:gd name="connsiteX30" fmla="*/ 3264637 w 10589997"/>
              <a:gd name="connsiteY30" fmla="*/ 2672080 h 3830320"/>
              <a:gd name="connsiteX31" fmla="*/ 3325597 w 10589997"/>
              <a:gd name="connsiteY31" fmla="*/ 2804160 h 3830320"/>
              <a:gd name="connsiteX32" fmla="*/ 3376397 w 10589997"/>
              <a:gd name="connsiteY32" fmla="*/ 2702560 h 3830320"/>
              <a:gd name="connsiteX33" fmla="*/ 3518637 w 10589997"/>
              <a:gd name="connsiteY33" fmla="*/ 2560320 h 3830320"/>
              <a:gd name="connsiteX34" fmla="*/ 3681197 w 10589997"/>
              <a:gd name="connsiteY34" fmla="*/ 3139440 h 3830320"/>
              <a:gd name="connsiteX35" fmla="*/ 3762477 w 10589997"/>
              <a:gd name="connsiteY35" fmla="*/ 3048000 h 3830320"/>
              <a:gd name="connsiteX36" fmla="*/ 3792957 w 10589997"/>
              <a:gd name="connsiteY36" fmla="*/ 1737360 h 3830320"/>
              <a:gd name="connsiteX37" fmla="*/ 3853917 w 10589997"/>
              <a:gd name="connsiteY37" fmla="*/ 1330960 h 3830320"/>
              <a:gd name="connsiteX38" fmla="*/ 3975837 w 10589997"/>
              <a:gd name="connsiteY38" fmla="*/ 1910080 h 3830320"/>
              <a:gd name="connsiteX39" fmla="*/ 4148557 w 10589997"/>
              <a:gd name="connsiteY39" fmla="*/ 2255520 h 3830320"/>
              <a:gd name="connsiteX40" fmla="*/ 4209517 w 10589997"/>
              <a:gd name="connsiteY40" fmla="*/ 2570480 h 3830320"/>
              <a:gd name="connsiteX41" fmla="*/ 4280637 w 10589997"/>
              <a:gd name="connsiteY41" fmla="*/ 2458720 h 3830320"/>
              <a:gd name="connsiteX42" fmla="*/ 4280637 w 10589997"/>
              <a:gd name="connsiteY42" fmla="*/ 2458720 h 3830320"/>
              <a:gd name="connsiteX43" fmla="*/ 4453357 w 10589997"/>
              <a:gd name="connsiteY43" fmla="*/ 2286000 h 3830320"/>
              <a:gd name="connsiteX44" fmla="*/ 4575277 w 10589997"/>
              <a:gd name="connsiteY44" fmla="*/ 2448560 h 3830320"/>
              <a:gd name="connsiteX45" fmla="*/ 4615917 w 10589997"/>
              <a:gd name="connsiteY45" fmla="*/ 2204720 h 3830320"/>
              <a:gd name="connsiteX46" fmla="*/ 4707357 w 10589997"/>
              <a:gd name="connsiteY46" fmla="*/ 2357120 h 3830320"/>
              <a:gd name="connsiteX47" fmla="*/ 4819117 w 10589997"/>
              <a:gd name="connsiteY47" fmla="*/ 2661920 h 3830320"/>
              <a:gd name="connsiteX48" fmla="*/ 4900397 w 10589997"/>
              <a:gd name="connsiteY48" fmla="*/ 2519680 h 3830320"/>
              <a:gd name="connsiteX49" fmla="*/ 4961357 w 10589997"/>
              <a:gd name="connsiteY49" fmla="*/ 1920240 h 3830320"/>
              <a:gd name="connsiteX50" fmla="*/ 4981677 w 10589997"/>
              <a:gd name="connsiteY50" fmla="*/ 1605280 h 3830320"/>
              <a:gd name="connsiteX51" fmla="*/ 5042637 w 10589997"/>
              <a:gd name="connsiteY51" fmla="*/ 1463040 h 3830320"/>
              <a:gd name="connsiteX52" fmla="*/ 5103597 w 10589997"/>
              <a:gd name="connsiteY52" fmla="*/ 1706880 h 3830320"/>
              <a:gd name="connsiteX53" fmla="*/ 5103597 w 10589997"/>
              <a:gd name="connsiteY53" fmla="*/ 1706880 h 3830320"/>
              <a:gd name="connsiteX54" fmla="*/ 5215357 w 10589997"/>
              <a:gd name="connsiteY54" fmla="*/ 1625600 h 3830320"/>
              <a:gd name="connsiteX55" fmla="*/ 5286477 w 10589997"/>
              <a:gd name="connsiteY55" fmla="*/ 1615440 h 3830320"/>
              <a:gd name="connsiteX56" fmla="*/ 5327117 w 10589997"/>
              <a:gd name="connsiteY56" fmla="*/ 1859280 h 3830320"/>
              <a:gd name="connsiteX57" fmla="*/ 5428717 w 10589997"/>
              <a:gd name="connsiteY57" fmla="*/ 1910080 h 3830320"/>
              <a:gd name="connsiteX58" fmla="*/ 5479517 w 10589997"/>
              <a:gd name="connsiteY58" fmla="*/ 2082800 h 3830320"/>
              <a:gd name="connsiteX59" fmla="*/ 5570957 w 10589997"/>
              <a:gd name="connsiteY59" fmla="*/ 2082800 h 3830320"/>
              <a:gd name="connsiteX60" fmla="*/ 5642077 w 10589997"/>
              <a:gd name="connsiteY60" fmla="*/ 1971040 h 3830320"/>
              <a:gd name="connsiteX61" fmla="*/ 5723357 w 10589997"/>
              <a:gd name="connsiteY61" fmla="*/ 2042160 h 3830320"/>
              <a:gd name="connsiteX62" fmla="*/ 5763997 w 10589997"/>
              <a:gd name="connsiteY62" fmla="*/ 2001520 h 3830320"/>
              <a:gd name="connsiteX63" fmla="*/ 5885917 w 10589997"/>
              <a:gd name="connsiteY63" fmla="*/ 1219200 h 3830320"/>
              <a:gd name="connsiteX64" fmla="*/ 5967197 w 10589997"/>
              <a:gd name="connsiteY64" fmla="*/ 1148080 h 3830320"/>
              <a:gd name="connsiteX65" fmla="*/ 6028157 w 10589997"/>
              <a:gd name="connsiteY65" fmla="*/ 1259840 h 3830320"/>
              <a:gd name="connsiteX66" fmla="*/ 6058637 w 10589997"/>
              <a:gd name="connsiteY66" fmla="*/ 1767840 h 3830320"/>
              <a:gd name="connsiteX67" fmla="*/ 6109437 w 10589997"/>
              <a:gd name="connsiteY67" fmla="*/ 1899920 h 3830320"/>
              <a:gd name="connsiteX68" fmla="*/ 6190717 w 10589997"/>
              <a:gd name="connsiteY68" fmla="*/ 1981200 h 3830320"/>
              <a:gd name="connsiteX69" fmla="*/ 6251677 w 10589997"/>
              <a:gd name="connsiteY69" fmla="*/ 2468880 h 3830320"/>
              <a:gd name="connsiteX70" fmla="*/ 6343117 w 10589997"/>
              <a:gd name="connsiteY70" fmla="*/ 680720 h 3830320"/>
              <a:gd name="connsiteX71" fmla="*/ 6424397 w 10589997"/>
              <a:gd name="connsiteY71" fmla="*/ 436880 h 3830320"/>
              <a:gd name="connsiteX72" fmla="*/ 6485357 w 10589997"/>
              <a:gd name="connsiteY72" fmla="*/ 335280 h 3830320"/>
              <a:gd name="connsiteX73" fmla="*/ 6495517 w 10589997"/>
              <a:gd name="connsiteY73" fmla="*/ 152400 h 3830320"/>
              <a:gd name="connsiteX74" fmla="*/ 6597117 w 10589997"/>
              <a:gd name="connsiteY74" fmla="*/ 0 h 3830320"/>
              <a:gd name="connsiteX75" fmla="*/ 6658077 w 10589997"/>
              <a:gd name="connsiteY75" fmla="*/ 609600 h 3830320"/>
              <a:gd name="connsiteX76" fmla="*/ 6739357 w 10589997"/>
              <a:gd name="connsiteY76" fmla="*/ 650240 h 3830320"/>
              <a:gd name="connsiteX77" fmla="*/ 6759677 w 10589997"/>
              <a:gd name="connsiteY77" fmla="*/ 1341120 h 3830320"/>
              <a:gd name="connsiteX78" fmla="*/ 6912077 w 10589997"/>
              <a:gd name="connsiteY78" fmla="*/ 1615440 h 3830320"/>
              <a:gd name="connsiteX79" fmla="*/ 7064477 w 10589997"/>
              <a:gd name="connsiteY79" fmla="*/ 2092960 h 3830320"/>
              <a:gd name="connsiteX80" fmla="*/ 7166077 w 10589997"/>
              <a:gd name="connsiteY80" fmla="*/ 2204720 h 3830320"/>
              <a:gd name="connsiteX81" fmla="*/ 7237197 w 10589997"/>
              <a:gd name="connsiteY81" fmla="*/ 2397760 h 3830320"/>
              <a:gd name="connsiteX82" fmla="*/ 7328637 w 10589997"/>
              <a:gd name="connsiteY82" fmla="*/ 2428240 h 3830320"/>
              <a:gd name="connsiteX83" fmla="*/ 7481037 w 10589997"/>
              <a:gd name="connsiteY83" fmla="*/ 2600960 h 3830320"/>
              <a:gd name="connsiteX84" fmla="*/ 7552157 w 10589997"/>
              <a:gd name="connsiteY84" fmla="*/ 2743200 h 3830320"/>
              <a:gd name="connsiteX85" fmla="*/ 7633437 w 10589997"/>
              <a:gd name="connsiteY85" fmla="*/ 2489200 h 3830320"/>
              <a:gd name="connsiteX86" fmla="*/ 7745197 w 10589997"/>
              <a:gd name="connsiteY86" fmla="*/ 2743200 h 3830320"/>
              <a:gd name="connsiteX87" fmla="*/ 7816317 w 10589997"/>
              <a:gd name="connsiteY87" fmla="*/ 2804160 h 3830320"/>
              <a:gd name="connsiteX88" fmla="*/ 7856957 w 10589997"/>
              <a:gd name="connsiteY88" fmla="*/ 2804160 h 3830320"/>
              <a:gd name="connsiteX89" fmla="*/ 8019517 w 10589997"/>
              <a:gd name="connsiteY89" fmla="*/ 2865120 h 3830320"/>
              <a:gd name="connsiteX90" fmla="*/ 8110957 w 10589997"/>
              <a:gd name="connsiteY90" fmla="*/ 2915920 h 3830320"/>
              <a:gd name="connsiteX91" fmla="*/ 8222717 w 10589997"/>
              <a:gd name="connsiteY91" fmla="*/ 2804160 h 3830320"/>
              <a:gd name="connsiteX92" fmla="*/ 8303997 w 10589997"/>
              <a:gd name="connsiteY92" fmla="*/ 2946400 h 3830320"/>
              <a:gd name="connsiteX93" fmla="*/ 8344637 w 10589997"/>
              <a:gd name="connsiteY93" fmla="*/ 3108960 h 3830320"/>
              <a:gd name="connsiteX94" fmla="*/ 8446237 w 10589997"/>
              <a:gd name="connsiteY94" fmla="*/ 3139440 h 3830320"/>
              <a:gd name="connsiteX95" fmla="*/ 8527517 w 10589997"/>
              <a:gd name="connsiteY95" fmla="*/ 3210560 h 3830320"/>
              <a:gd name="connsiteX96" fmla="*/ 8598637 w 10589997"/>
              <a:gd name="connsiteY96" fmla="*/ 3261360 h 3830320"/>
              <a:gd name="connsiteX97" fmla="*/ 8659597 w 10589997"/>
              <a:gd name="connsiteY97" fmla="*/ 3352800 h 3830320"/>
              <a:gd name="connsiteX98" fmla="*/ 8700237 w 10589997"/>
              <a:gd name="connsiteY98" fmla="*/ 3261360 h 3830320"/>
              <a:gd name="connsiteX99" fmla="*/ 8730717 w 10589997"/>
              <a:gd name="connsiteY99" fmla="*/ 3281680 h 3830320"/>
              <a:gd name="connsiteX100" fmla="*/ 8801837 w 10589997"/>
              <a:gd name="connsiteY100" fmla="*/ 3068320 h 3830320"/>
              <a:gd name="connsiteX101" fmla="*/ 8994877 w 10589997"/>
              <a:gd name="connsiteY101" fmla="*/ 3434080 h 3830320"/>
              <a:gd name="connsiteX102" fmla="*/ 9096477 w 10589997"/>
              <a:gd name="connsiteY102" fmla="*/ 3413760 h 3830320"/>
              <a:gd name="connsiteX103" fmla="*/ 9167597 w 10589997"/>
              <a:gd name="connsiteY103" fmla="*/ 3495040 h 3830320"/>
              <a:gd name="connsiteX104" fmla="*/ 9269197 w 10589997"/>
              <a:gd name="connsiteY104" fmla="*/ 3393440 h 3830320"/>
              <a:gd name="connsiteX105" fmla="*/ 9360637 w 10589997"/>
              <a:gd name="connsiteY105" fmla="*/ 3505200 h 3830320"/>
              <a:gd name="connsiteX106" fmla="*/ 9513037 w 10589997"/>
              <a:gd name="connsiteY106" fmla="*/ 3474720 h 3830320"/>
              <a:gd name="connsiteX107" fmla="*/ 9584157 w 10589997"/>
              <a:gd name="connsiteY107" fmla="*/ 3616960 h 3830320"/>
              <a:gd name="connsiteX108" fmla="*/ 9665437 w 10589997"/>
              <a:gd name="connsiteY108" fmla="*/ 3495040 h 3830320"/>
              <a:gd name="connsiteX109" fmla="*/ 9807677 w 10589997"/>
              <a:gd name="connsiteY109" fmla="*/ 3606800 h 3830320"/>
              <a:gd name="connsiteX110" fmla="*/ 9858477 w 10589997"/>
              <a:gd name="connsiteY110" fmla="*/ 3718560 h 3830320"/>
              <a:gd name="connsiteX111" fmla="*/ 9939757 w 10589997"/>
              <a:gd name="connsiteY111" fmla="*/ 3606800 h 3830320"/>
              <a:gd name="connsiteX112" fmla="*/ 10081997 w 10589997"/>
              <a:gd name="connsiteY112" fmla="*/ 3738880 h 3830320"/>
              <a:gd name="connsiteX113" fmla="*/ 10163277 w 10589997"/>
              <a:gd name="connsiteY113" fmla="*/ 3637280 h 3830320"/>
              <a:gd name="connsiteX114" fmla="*/ 10356317 w 10589997"/>
              <a:gd name="connsiteY114" fmla="*/ 3728720 h 3830320"/>
              <a:gd name="connsiteX115" fmla="*/ 10457917 w 10589997"/>
              <a:gd name="connsiteY115" fmla="*/ 3830320 h 3830320"/>
              <a:gd name="connsiteX116" fmla="*/ 10589997 w 10589997"/>
              <a:gd name="connsiteY116" fmla="*/ 3779520 h 3830320"/>
              <a:gd name="connsiteX117" fmla="*/ 10589997 w 10589997"/>
              <a:gd name="connsiteY117" fmla="*/ 3779520 h 3830320"/>
              <a:gd name="connsiteX0" fmla="*/ 0 w 10589997"/>
              <a:gd name="connsiteY0" fmla="*/ 2900359 h 3830320"/>
              <a:gd name="connsiteX1" fmla="*/ 226797 w 10589997"/>
              <a:gd name="connsiteY1" fmla="*/ 2905760 h 3830320"/>
              <a:gd name="connsiteX2" fmla="*/ 1100557 w 10589997"/>
              <a:gd name="connsiteY2" fmla="*/ 2651760 h 3830320"/>
              <a:gd name="connsiteX3" fmla="*/ 1191997 w 10589997"/>
              <a:gd name="connsiteY3" fmla="*/ 2865120 h 3830320"/>
              <a:gd name="connsiteX4" fmla="*/ 1252957 w 10589997"/>
              <a:gd name="connsiteY4" fmla="*/ 2824480 h 3830320"/>
              <a:gd name="connsiteX5" fmla="*/ 1334237 w 10589997"/>
              <a:gd name="connsiteY5" fmla="*/ 2651760 h 3830320"/>
              <a:gd name="connsiteX6" fmla="*/ 1405357 w 10589997"/>
              <a:gd name="connsiteY6" fmla="*/ 2702560 h 3830320"/>
              <a:gd name="connsiteX7" fmla="*/ 1456157 w 10589997"/>
              <a:gd name="connsiteY7" fmla="*/ 2641600 h 3830320"/>
              <a:gd name="connsiteX8" fmla="*/ 1537437 w 10589997"/>
              <a:gd name="connsiteY8" fmla="*/ 2733040 h 3830320"/>
              <a:gd name="connsiteX9" fmla="*/ 1618717 w 10589997"/>
              <a:gd name="connsiteY9" fmla="*/ 2672080 h 3830320"/>
              <a:gd name="connsiteX10" fmla="*/ 1649197 w 10589997"/>
              <a:gd name="connsiteY10" fmla="*/ 2773680 h 3830320"/>
              <a:gd name="connsiteX11" fmla="*/ 1720317 w 10589997"/>
              <a:gd name="connsiteY11" fmla="*/ 2702560 h 3830320"/>
              <a:gd name="connsiteX12" fmla="*/ 1801597 w 10589997"/>
              <a:gd name="connsiteY12" fmla="*/ 2814320 h 3830320"/>
              <a:gd name="connsiteX13" fmla="*/ 1893037 w 10589997"/>
              <a:gd name="connsiteY13" fmla="*/ 2641600 h 3830320"/>
              <a:gd name="connsiteX14" fmla="*/ 2004797 w 10589997"/>
              <a:gd name="connsiteY14" fmla="*/ 2651760 h 3830320"/>
              <a:gd name="connsiteX15" fmla="*/ 2126717 w 10589997"/>
              <a:gd name="connsiteY15" fmla="*/ 2834640 h 3830320"/>
              <a:gd name="connsiteX16" fmla="*/ 2187677 w 10589997"/>
              <a:gd name="connsiteY16" fmla="*/ 2722880 h 3830320"/>
              <a:gd name="connsiteX17" fmla="*/ 2187677 w 10589997"/>
              <a:gd name="connsiteY17" fmla="*/ 2722880 h 3830320"/>
              <a:gd name="connsiteX18" fmla="*/ 2370557 w 10589997"/>
              <a:gd name="connsiteY18" fmla="*/ 2804160 h 3830320"/>
              <a:gd name="connsiteX19" fmla="*/ 2461997 w 10589997"/>
              <a:gd name="connsiteY19" fmla="*/ 2956560 h 3830320"/>
              <a:gd name="connsiteX20" fmla="*/ 2553437 w 10589997"/>
              <a:gd name="connsiteY20" fmla="*/ 3068320 h 3830320"/>
              <a:gd name="connsiteX21" fmla="*/ 2583917 w 10589997"/>
              <a:gd name="connsiteY21" fmla="*/ 2875280 h 3830320"/>
              <a:gd name="connsiteX22" fmla="*/ 2655037 w 10589997"/>
              <a:gd name="connsiteY22" fmla="*/ 1544320 h 3830320"/>
              <a:gd name="connsiteX23" fmla="*/ 2787117 w 10589997"/>
              <a:gd name="connsiteY23" fmla="*/ 2377440 h 3830320"/>
              <a:gd name="connsiteX24" fmla="*/ 2858237 w 10589997"/>
              <a:gd name="connsiteY24" fmla="*/ 2489200 h 3830320"/>
              <a:gd name="connsiteX25" fmla="*/ 2939517 w 10589997"/>
              <a:gd name="connsiteY25" fmla="*/ 2600960 h 3830320"/>
              <a:gd name="connsiteX26" fmla="*/ 3000477 w 10589997"/>
              <a:gd name="connsiteY26" fmla="*/ 2753360 h 3830320"/>
              <a:gd name="connsiteX27" fmla="*/ 3091917 w 10589997"/>
              <a:gd name="connsiteY27" fmla="*/ 2997200 h 3830320"/>
              <a:gd name="connsiteX28" fmla="*/ 3132557 w 10589997"/>
              <a:gd name="connsiteY28" fmla="*/ 2773680 h 3830320"/>
              <a:gd name="connsiteX29" fmla="*/ 3264637 w 10589997"/>
              <a:gd name="connsiteY29" fmla="*/ 2672080 h 3830320"/>
              <a:gd name="connsiteX30" fmla="*/ 3325597 w 10589997"/>
              <a:gd name="connsiteY30" fmla="*/ 2804160 h 3830320"/>
              <a:gd name="connsiteX31" fmla="*/ 3376397 w 10589997"/>
              <a:gd name="connsiteY31" fmla="*/ 2702560 h 3830320"/>
              <a:gd name="connsiteX32" fmla="*/ 3518637 w 10589997"/>
              <a:gd name="connsiteY32" fmla="*/ 2560320 h 3830320"/>
              <a:gd name="connsiteX33" fmla="*/ 3681197 w 10589997"/>
              <a:gd name="connsiteY33" fmla="*/ 3139440 h 3830320"/>
              <a:gd name="connsiteX34" fmla="*/ 3762477 w 10589997"/>
              <a:gd name="connsiteY34" fmla="*/ 3048000 h 3830320"/>
              <a:gd name="connsiteX35" fmla="*/ 3792957 w 10589997"/>
              <a:gd name="connsiteY35" fmla="*/ 1737360 h 3830320"/>
              <a:gd name="connsiteX36" fmla="*/ 3853917 w 10589997"/>
              <a:gd name="connsiteY36" fmla="*/ 1330960 h 3830320"/>
              <a:gd name="connsiteX37" fmla="*/ 3975837 w 10589997"/>
              <a:gd name="connsiteY37" fmla="*/ 1910080 h 3830320"/>
              <a:gd name="connsiteX38" fmla="*/ 4148557 w 10589997"/>
              <a:gd name="connsiteY38" fmla="*/ 2255520 h 3830320"/>
              <a:gd name="connsiteX39" fmla="*/ 4209517 w 10589997"/>
              <a:gd name="connsiteY39" fmla="*/ 2570480 h 3830320"/>
              <a:gd name="connsiteX40" fmla="*/ 4280637 w 10589997"/>
              <a:gd name="connsiteY40" fmla="*/ 2458720 h 3830320"/>
              <a:gd name="connsiteX41" fmla="*/ 4280637 w 10589997"/>
              <a:gd name="connsiteY41" fmla="*/ 2458720 h 3830320"/>
              <a:gd name="connsiteX42" fmla="*/ 4453357 w 10589997"/>
              <a:gd name="connsiteY42" fmla="*/ 2286000 h 3830320"/>
              <a:gd name="connsiteX43" fmla="*/ 4575277 w 10589997"/>
              <a:gd name="connsiteY43" fmla="*/ 2448560 h 3830320"/>
              <a:gd name="connsiteX44" fmla="*/ 4615917 w 10589997"/>
              <a:gd name="connsiteY44" fmla="*/ 2204720 h 3830320"/>
              <a:gd name="connsiteX45" fmla="*/ 4707357 w 10589997"/>
              <a:gd name="connsiteY45" fmla="*/ 2357120 h 3830320"/>
              <a:gd name="connsiteX46" fmla="*/ 4819117 w 10589997"/>
              <a:gd name="connsiteY46" fmla="*/ 2661920 h 3830320"/>
              <a:gd name="connsiteX47" fmla="*/ 4900397 w 10589997"/>
              <a:gd name="connsiteY47" fmla="*/ 2519680 h 3830320"/>
              <a:gd name="connsiteX48" fmla="*/ 4961357 w 10589997"/>
              <a:gd name="connsiteY48" fmla="*/ 1920240 h 3830320"/>
              <a:gd name="connsiteX49" fmla="*/ 4981677 w 10589997"/>
              <a:gd name="connsiteY49" fmla="*/ 1605280 h 3830320"/>
              <a:gd name="connsiteX50" fmla="*/ 5042637 w 10589997"/>
              <a:gd name="connsiteY50" fmla="*/ 1463040 h 3830320"/>
              <a:gd name="connsiteX51" fmla="*/ 5103597 w 10589997"/>
              <a:gd name="connsiteY51" fmla="*/ 1706880 h 3830320"/>
              <a:gd name="connsiteX52" fmla="*/ 5103597 w 10589997"/>
              <a:gd name="connsiteY52" fmla="*/ 1706880 h 3830320"/>
              <a:gd name="connsiteX53" fmla="*/ 5215357 w 10589997"/>
              <a:gd name="connsiteY53" fmla="*/ 1625600 h 3830320"/>
              <a:gd name="connsiteX54" fmla="*/ 5286477 w 10589997"/>
              <a:gd name="connsiteY54" fmla="*/ 1615440 h 3830320"/>
              <a:gd name="connsiteX55" fmla="*/ 5327117 w 10589997"/>
              <a:gd name="connsiteY55" fmla="*/ 1859280 h 3830320"/>
              <a:gd name="connsiteX56" fmla="*/ 5428717 w 10589997"/>
              <a:gd name="connsiteY56" fmla="*/ 1910080 h 3830320"/>
              <a:gd name="connsiteX57" fmla="*/ 5479517 w 10589997"/>
              <a:gd name="connsiteY57" fmla="*/ 2082800 h 3830320"/>
              <a:gd name="connsiteX58" fmla="*/ 5570957 w 10589997"/>
              <a:gd name="connsiteY58" fmla="*/ 2082800 h 3830320"/>
              <a:gd name="connsiteX59" fmla="*/ 5642077 w 10589997"/>
              <a:gd name="connsiteY59" fmla="*/ 1971040 h 3830320"/>
              <a:gd name="connsiteX60" fmla="*/ 5723357 w 10589997"/>
              <a:gd name="connsiteY60" fmla="*/ 2042160 h 3830320"/>
              <a:gd name="connsiteX61" fmla="*/ 5763997 w 10589997"/>
              <a:gd name="connsiteY61" fmla="*/ 2001520 h 3830320"/>
              <a:gd name="connsiteX62" fmla="*/ 5885917 w 10589997"/>
              <a:gd name="connsiteY62" fmla="*/ 1219200 h 3830320"/>
              <a:gd name="connsiteX63" fmla="*/ 5967197 w 10589997"/>
              <a:gd name="connsiteY63" fmla="*/ 1148080 h 3830320"/>
              <a:gd name="connsiteX64" fmla="*/ 6028157 w 10589997"/>
              <a:gd name="connsiteY64" fmla="*/ 1259840 h 3830320"/>
              <a:gd name="connsiteX65" fmla="*/ 6058637 w 10589997"/>
              <a:gd name="connsiteY65" fmla="*/ 1767840 h 3830320"/>
              <a:gd name="connsiteX66" fmla="*/ 6109437 w 10589997"/>
              <a:gd name="connsiteY66" fmla="*/ 1899920 h 3830320"/>
              <a:gd name="connsiteX67" fmla="*/ 6190717 w 10589997"/>
              <a:gd name="connsiteY67" fmla="*/ 1981200 h 3830320"/>
              <a:gd name="connsiteX68" fmla="*/ 6251677 w 10589997"/>
              <a:gd name="connsiteY68" fmla="*/ 2468880 h 3830320"/>
              <a:gd name="connsiteX69" fmla="*/ 6343117 w 10589997"/>
              <a:gd name="connsiteY69" fmla="*/ 680720 h 3830320"/>
              <a:gd name="connsiteX70" fmla="*/ 6424397 w 10589997"/>
              <a:gd name="connsiteY70" fmla="*/ 436880 h 3830320"/>
              <a:gd name="connsiteX71" fmla="*/ 6485357 w 10589997"/>
              <a:gd name="connsiteY71" fmla="*/ 335280 h 3830320"/>
              <a:gd name="connsiteX72" fmla="*/ 6495517 w 10589997"/>
              <a:gd name="connsiteY72" fmla="*/ 152400 h 3830320"/>
              <a:gd name="connsiteX73" fmla="*/ 6597117 w 10589997"/>
              <a:gd name="connsiteY73" fmla="*/ 0 h 3830320"/>
              <a:gd name="connsiteX74" fmla="*/ 6658077 w 10589997"/>
              <a:gd name="connsiteY74" fmla="*/ 609600 h 3830320"/>
              <a:gd name="connsiteX75" fmla="*/ 6739357 w 10589997"/>
              <a:gd name="connsiteY75" fmla="*/ 650240 h 3830320"/>
              <a:gd name="connsiteX76" fmla="*/ 6759677 w 10589997"/>
              <a:gd name="connsiteY76" fmla="*/ 1341120 h 3830320"/>
              <a:gd name="connsiteX77" fmla="*/ 6912077 w 10589997"/>
              <a:gd name="connsiteY77" fmla="*/ 1615440 h 3830320"/>
              <a:gd name="connsiteX78" fmla="*/ 7064477 w 10589997"/>
              <a:gd name="connsiteY78" fmla="*/ 2092960 h 3830320"/>
              <a:gd name="connsiteX79" fmla="*/ 7166077 w 10589997"/>
              <a:gd name="connsiteY79" fmla="*/ 2204720 h 3830320"/>
              <a:gd name="connsiteX80" fmla="*/ 7237197 w 10589997"/>
              <a:gd name="connsiteY80" fmla="*/ 2397760 h 3830320"/>
              <a:gd name="connsiteX81" fmla="*/ 7328637 w 10589997"/>
              <a:gd name="connsiteY81" fmla="*/ 2428240 h 3830320"/>
              <a:gd name="connsiteX82" fmla="*/ 7481037 w 10589997"/>
              <a:gd name="connsiteY82" fmla="*/ 2600960 h 3830320"/>
              <a:gd name="connsiteX83" fmla="*/ 7552157 w 10589997"/>
              <a:gd name="connsiteY83" fmla="*/ 2743200 h 3830320"/>
              <a:gd name="connsiteX84" fmla="*/ 7633437 w 10589997"/>
              <a:gd name="connsiteY84" fmla="*/ 2489200 h 3830320"/>
              <a:gd name="connsiteX85" fmla="*/ 7745197 w 10589997"/>
              <a:gd name="connsiteY85" fmla="*/ 2743200 h 3830320"/>
              <a:gd name="connsiteX86" fmla="*/ 7816317 w 10589997"/>
              <a:gd name="connsiteY86" fmla="*/ 2804160 h 3830320"/>
              <a:gd name="connsiteX87" fmla="*/ 7856957 w 10589997"/>
              <a:gd name="connsiteY87" fmla="*/ 2804160 h 3830320"/>
              <a:gd name="connsiteX88" fmla="*/ 8019517 w 10589997"/>
              <a:gd name="connsiteY88" fmla="*/ 2865120 h 3830320"/>
              <a:gd name="connsiteX89" fmla="*/ 8110957 w 10589997"/>
              <a:gd name="connsiteY89" fmla="*/ 2915920 h 3830320"/>
              <a:gd name="connsiteX90" fmla="*/ 8222717 w 10589997"/>
              <a:gd name="connsiteY90" fmla="*/ 2804160 h 3830320"/>
              <a:gd name="connsiteX91" fmla="*/ 8303997 w 10589997"/>
              <a:gd name="connsiteY91" fmla="*/ 2946400 h 3830320"/>
              <a:gd name="connsiteX92" fmla="*/ 8344637 w 10589997"/>
              <a:gd name="connsiteY92" fmla="*/ 3108960 h 3830320"/>
              <a:gd name="connsiteX93" fmla="*/ 8446237 w 10589997"/>
              <a:gd name="connsiteY93" fmla="*/ 3139440 h 3830320"/>
              <a:gd name="connsiteX94" fmla="*/ 8527517 w 10589997"/>
              <a:gd name="connsiteY94" fmla="*/ 3210560 h 3830320"/>
              <a:gd name="connsiteX95" fmla="*/ 8598637 w 10589997"/>
              <a:gd name="connsiteY95" fmla="*/ 3261360 h 3830320"/>
              <a:gd name="connsiteX96" fmla="*/ 8659597 w 10589997"/>
              <a:gd name="connsiteY96" fmla="*/ 3352800 h 3830320"/>
              <a:gd name="connsiteX97" fmla="*/ 8700237 w 10589997"/>
              <a:gd name="connsiteY97" fmla="*/ 3261360 h 3830320"/>
              <a:gd name="connsiteX98" fmla="*/ 8730717 w 10589997"/>
              <a:gd name="connsiteY98" fmla="*/ 3281680 h 3830320"/>
              <a:gd name="connsiteX99" fmla="*/ 8801837 w 10589997"/>
              <a:gd name="connsiteY99" fmla="*/ 3068320 h 3830320"/>
              <a:gd name="connsiteX100" fmla="*/ 8994877 w 10589997"/>
              <a:gd name="connsiteY100" fmla="*/ 3434080 h 3830320"/>
              <a:gd name="connsiteX101" fmla="*/ 9096477 w 10589997"/>
              <a:gd name="connsiteY101" fmla="*/ 3413760 h 3830320"/>
              <a:gd name="connsiteX102" fmla="*/ 9167597 w 10589997"/>
              <a:gd name="connsiteY102" fmla="*/ 3495040 h 3830320"/>
              <a:gd name="connsiteX103" fmla="*/ 9269197 w 10589997"/>
              <a:gd name="connsiteY103" fmla="*/ 3393440 h 3830320"/>
              <a:gd name="connsiteX104" fmla="*/ 9360637 w 10589997"/>
              <a:gd name="connsiteY104" fmla="*/ 3505200 h 3830320"/>
              <a:gd name="connsiteX105" fmla="*/ 9513037 w 10589997"/>
              <a:gd name="connsiteY105" fmla="*/ 3474720 h 3830320"/>
              <a:gd name="connsiteX106" fmla="*/ 9584157 w 10589997"/>
              <a:gd name="connsiteY106" fmla="*/ 3616960 h 3830320"/>
              <a:gd name="connsiteX107" fmla="*/ 9665437 w 10589997"/>
              <a:gd name="connsiteY107" fmla="*/ 3495040 h 3830320"/>
              <a:gd name="connsiteX108" fmla="*/ 9807677 w 10589997"/>
              <a:gd name="connsiteY108" fmla="*/ 3606800 h 3830320"/>
              <a:gd name="connsiteX109" fmla="*/ 9858477 w 10589997"/>
              <a:gd name="connsiteY109" fmla="*/ 3718560 h 3830320"/>
              <a:gd name="connsiteX110" fmla="*/ 9939757 w 10589997"/>
              <a:gd name="connsiteY110" fmla="*/ 3606800 h 3830320"/>
              <a:gd name="connsiteX111" fmla="*/ 10081997 w 10589997"/>
              <a:gd name="connsiteY111" fmla="*/ 3738880 h 3830320"/>
              <a:gd name="connsiteX112" fmla="*/ 10163277 w 10589997"/>
              <a:gd name="connsiteY112" fmla="*/ 3637280 h 3830320"/>
              <a:gd name="connsiteX113" fmla="*/ 10356317 w 10589997"/>
              <a:gd name="connsiteY113" fmla="*/ 3728720 h 3830320"/>
              <a:gd name="connsiteX114" fmla="*/ 10457917 w 10589997"/>
              <a:gd name="connsiteY114" fmla="*/ 3830320 h 3830320"/>
              <a:gd name="connsiteX115" fmla="*/ 10589997 w 10589997"/>
              <a:gd name="connsiteY115" fmla="*/ 3779520 h 3830320"/>
              <a:gd name="connsiteX116" fmla="*/ 10589997 w 10589997"/>
              <a:gd name="connsiteY116"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252957 w 10589997"/>
              <a:gd name="connsiteY3" fmla="*/ 2824480 h 3830320"/>
              <a:gd name="connsiteX4" fmla="*/ 1334237 w 10589997"/>
              <a:gd name="connsiteY4" fmla="*/ 2651760 h 3830320"/>
              <a:gd name="connsiteX5" fmla="*/ 1405357 w 10589997"/>
              <a:gd name="connsiteY5" fmla="*/ 2702560 h 3830320"/>
              <a:gd name="connsiteX6" fmla="*/ 1456157 w 10589997"/>
              <a:gd name="connsiteY6" fmla="*/ 2641600 h 3830320"/>
              <a:gd name="connsiteX7" fmla="*/ 1537437 w 10589997"/>
              <a:gd name="connsiteY7" fmla="*/ 2733040 h 3830320"/>
              <a:gd name="connsiteX8" fmla="*/ 1618717 w 10589997"/>
              <a:gd name="connsiteY8" fmla="*/ 2672080 h 3830320"/>
              <a:gd name="connsiteX9" fmla="*/ 1649197 w 10589997"/>
              <a:gd name="connsiteY9" fmla="*/ 2773680 h 3830320"/>
              <a:gd name="connsiteX10" fmla="*/ 1720317 w 10589997"/>
              <a:gd name="connsiteY10" fmla="*/ 2702560 h 3830320"/>
              <a:gd name="connsiteX11" fmla="*/ 1801597 w 10589997"/>
              <a:gd name="connsiteY11" fmla="*/ 2814320 h 3830320"/>
              <a:gd name="connsiteX12" fmla="*/ 1893037 w 10589997"/>
              <a:gd name="connsiteY12" fmla="*/ 2641600 h 3830320"/>
              <a:gd name="connsiteX13" fmla="*/ 2004797 w 10589997"/>
              <a:gd name="connsiteY13" fmla="*/ 2651760 h 3830320"/>
              <a:gd name="connsiteX14" fmla="*/ 2126717 w 10589997"/>
              <a:gd name="connsiteY14" fmla="*/ 2834640 h 3830320"/>
              <a:gd name="connsiteX15" fmla="*/ 2187677 w 10589997"/>
              <a:gd name="connsiteY15" fmla="*/ 2722880 h 3830320"/>
              <a:gd name="connsiteX16" fmla="*/ 2187677 w 10589997"/>
              <a:gd name="connsiteY16" fmla="*/ 2722880 h 3830320"/>
              <a:gd name="connsiteX17" fmla="*/ 2370557 w 10589997"/>
              <a:gd name="connsiteY17" fmla="*/ 2804160 h 3830320"/>
              <a:gd name="connsiteX18" fmla="*/ 2461997 w 10589997"/>
              <a:gd name="connsiteY18" fmla="*/ 2956560 h 3830320"/>
              <a:gd name="connsiteX19" fmla="*/ 2553437 w 10589997"/>
              <a:gd name="connsiteY19" fmla="*/ 3068320 h 3830320"/>
              <a:gd name="connsiteX20" fmla="*/ 2583917 w 10589997"/>
              <a:gd name="connsiteY20" fmla="*/ 2875280 h 3830320"/>
              <a:gd name="connsiteX21" fmla="*/ 2655037 w 10589997"/>
              <a:gd name="connsiteY21" fmla="*/ 1544320 h 3830320"/>
              <a:gd name="connsiteX22" fmla="*/ 2787117 w 10589997"/>
              <a:gd name="connsiteY22" fmla="*/ 2377440 h 3830320"/>
              <a:gd name="connsiteX23" fmla="*/ 2858237 w 10589997"/>
              <a:gd name="connsiteY23" fmla="*/ 2489200 h 3830320"/>
              <a:gd name="connsiteX24" fmla="*/ 2939517 w 10589997"/>
              <a:gd name="connsiteY24" fmla="*/ 2600960 h 3830320"/>
              <a:gd name="connsiteX25" fmla="*/ 3000477 w 10589997"/>
              <a:gd name="connsiteY25" fmla="*/ 2753360 h 3830320"/>
              <a:gd name="connsiteX26" fmla="*/ 3091917 w 10589997"/>
              <a:gd name="connsiteY26" fmla="*/ 2997200 h 3830320"/>
              <a:gd name="connsiteX27" fmla="*/ 3132557 w 10589997"/>
              <a:gd name="connsiteY27" fmla="*/ 2773680 h 3830320"/>
              <a:gd name="connsiteX28" fmla="*/ 3264637 w 10589997"/>
              <a:gd name="connsiteY28" fmla="*/ 2672080 h 3830320"/>
              <a:gd name="connsiteX29" fmla="*/ 3325597 w 10589997"/>
              <a:gd name="connsiteY29" fmla="*/ 2804160 h 3830320"/>
              <a:gd name="connsiteX30" fmla="*/ 3376397 w 10589997"/>
              <a:gd name="connsiteY30" fmla="*/ 2702560 h 3830320"/>
              <a:gd name="connsiteX31" fmla="*/ 3518637 w 10589997"/>
              <a:gd name="connsiteY31" fmla="*/ 2560320 h 3830320"/>
              <a:gd name="connsiteX32" fmla="*/ 3681197 w 10589997"/>
              <a:gd name="connsiteY32" fmla="*/ 3139440 h 3830320"/>
              <a:gd name="connsiteX33" fmla="*/ 3762477 w 10589997"/>
              <a:gd name="connsiteY33" fmla="*/ 3048000 h 3830320"/>
              <a:gd name="connsiteX34" fmla="*/ 3792957 w 10589997"/>
              <a:gd name="connsiteY34" fmla="*/ 1737360 h 3830320"/>
              <a:gd name="connsiteX35" fmla="*/ 3853917 w 10589997"/>
              <a:gd name="connsiteY35" fmla="*/ 1330960 h 3830320"/>
              <a:gd name="connsiteX36" fmla="*/ 3975837 w 10589997"/>
              <a:gd name="connsiteY36" fmla="*/ 1910080 h 3830320"/>
              <a:gd name="connsiteX37" fmla="*/ 4148557 w 10589997"/>
              <a:gd name="connsiteY37" fmla="*/ 2255520 h 3830320"/>
              <a:gd name="connsiteX38" fmla="*/ 4209517 w 10589997"/>
              <a:gd name="connsiteY38" fmla="*/ 2570480 h 3830320"/>
              <a:gd name="connsiteX39" fmla="*/ 4280637 w 10589997"/>
              <a:gd name="connsiteY39" fmla="*/ 2458720 h 3830320"/>
              <a:gd name="connsiteX40" fmla="*/ 4280637 w 10589997"/>
              <a:gd name="connsiteY40" fmla="*/ 2458720 h 3830320"/>
              <a:gd name="connsiteX41" fmla="*/ 4453357 w 10589997"/>
              <a:gd name="connsiteY41" fmla="*/ 2286000 h 3830320"/>
              <a:gd name="connsiteX42" fmla="*/ 4575277 w 10589997"/>
              <a:gd name="connsiteY42" fmla="*/ 2448560 h 3830320"/>
              <a:gd name="connsiteX43" fmla="*/ 4615917 w 10589997"/>
              <a:gd name="connsiteY43" fmla="*/ 2204720 h 3830320"/>
              <a:gd name="connsiteX44" fmla="*/ 4707357 w 10589997"/>
              <a:gd name="connsiteY44" fmla="*/ 2357120 h 3830320"/>
              <a:gd name="connsiteX45" fmla="*/ 4819117 w 10589997"/>
              <a:gd name="connsiteY45" fmla="*/ 2661920 h 3830320"/>
              <a:gd name="connsiteX46" fmla="*/ 4900397 w 10589997"/>
              <a:gd name="connsiteY46" fmla="*/ 2519680 h 3830320"/>
              <a:gd name="connsiteX47" fmla="*/ 4961357 w 10589997"/>
              <a:gd name="connsiteY47" fmla="*/ 1920240 h 3830320"/>
              <a:gd name="connsiteX48" fmla="*/ 4981677 w 10589997"/>
              <a:gd name="connsiteY48" fmla="*/ 1605280 h 3830320"/>
              <a:gd name="connsiteX49" fmla="*/ 5042637 w 10589997"/>
              <a:gd name="connsiteY49" fmla="*/ 1463040 h 3830320"/>
              <a:gd name="connsiteX50" fmla="*/ 5103597 w 10589997"/>
              <a:gd name="connsiteY50" fmla="*/ 1706880 h 3830320"/>
              <a:gd name="connsiteX51" fmla="*/ 5103597 w 10589997"/>
              <a:gd name="connsiteY51" fmla="*/ 1706880 h 3830320"/>
              <a:gd name="connsiteX52" fmla="*/ 5215357 w 10589997"/>
              <a:gd name="connsiteY52" fmla="*/ 1625600 h 3830320"/>
              <a:gd name="connsiteX53" fmla="*/ 5286477 w 10589997"/>
              <a:gd name="connsiteY53" fmla="*/ 1615440 h 3830320"/>
              <a:gd name="connsiteX54" fmla="*/ 5327117 w 10589997"/>
              <a:gd name="connsiteY54" fmla="*/ 1859280 h 3830320"/>
              <a:gd name="connsiteX55" fmla="*/ 5428717 w 10589997"/>
              <a:gd name="connsiteY55" fmla="*/ 1910080 h 3830320"/>
              <a:gd name="connsiteX56" fmla="*/ 5479517 w 10589997"/>
              <a:gd name="connsiteY56" fmla="*/ 2082800 h 3830320"/>
              <a:gd name="connsiteX57" fmla="*/ 5570957 w 10589997"/>
              <a:gd name="connsiteY57" fmla="*/ 2082800 h 3830320"/>
              <a:gd name="connsiteX58" fmla="*/ 5642077 w 10589997"/>
              <a:gd name="connsiteY58" fmla="*/ 1971040 h 3830320"/>
              <a:gd name="connsiteX59" fmla="*/ 5723357 w 10589997"/>
              <a:gd name="connsiteY59" fmla="*/ 2042160 h 3830320"/>
              <a:gd name="connsiteX60" fmla="*/ 5763997 w 10589997"/>
              <a:gd name="connsiteY60" fmla="*/ 2001520 h 3830320"/>
              <a:gd name="connsiteX61" fmla="*/ 5885917 w 10589997"/>
              <a:gd name="connsiteY61" fmla="*/ 1219200 h 3830320"/>
              <a:gd name="connsiteX62" fmla="*/ 5967197 w 10589997"/>
              <a:gd name="connsiteY62" fmla="*/ 1148080 h 3830320"/>
              <a:gd name="connsiteX63" fmla="*/ 6028157 w 10589997"/>
              <a:gd name="connsiteY63" fmla="*/ 1259840 h 3830320"/>
              <a:gd name="connsiteX64" fmla="*/ 6058637 w 10589997"/>
              <a:gd name="connsiteY64" fmla="*/ 1767840 h 3830320"/>
              <a:gd name="connsiteX65" fmla="*/ 6109437 w 10589997"/>
              <a:gd name="connsiteY65" fmla="*/ 1899920 h 3830320"/>
              <a:gd name="connsiteX66" fmla="*/ 6190717 w 10589997"/>
              <a:gd name="connsiteY66" fmla="*/ 1981200 h 3830320"/>
              <a:gd name="connsiteX67" fmla="*/ 6251677 w 10589997"/>
              <a:gd name="connsiteY67" fmla="*/ 2468880 h 3830320"/>
              <a:gd name="connsiteX68" fmla="*/ 6343117 w 10589997"/>
              <a:gd name="connsiteY68" fmla="*/ 680720 h 3830320"/>
              <a:gd name="connsiteX69" fmla="*/ 6424397 w 10589997"/>
              <a:gd name="connsiteY69" fmla="*/ 436880 h 3830320"/>
              <a:gd name="connsiteX70" fmla="*/ 6485357 w 10589997"/>
              <a:gd name="connsiteY70" fmla="*/ 335280 h 3830320"/>
              <a:gd name="connsiteX71" fmla="*/ 6495517 w 10589997"/>
              <a:gd name="connsiteY71" fmla="*/ 152400 h 3830320"/>
              <a:gd name="connsiteX72" fmla="*/ 6597117 w 10589997"/>
              <a:gd name="connsiteY72" fmla="*/ 0 h 3830320"/>
              <a:gd name="connsiteX73" fmla="*/ 6658077 w 10589997"/>
              <a:gd name="connsiteY73" fmla="*/ 609600 h 3830320"/>
              <a:gd name="connsiteX74" fmla="*/ 6739357 w 10589997"/>
              <a:gd name="connsiteY74" fmla="*/ 650240 h 3830320"/>
              <a:gd name="connsiteX75" fmla="*/ 6759677 w 10589997"/>
              <a:gd name="connsiteY75" fmla="*/ 1341120 h 3830320"/>
              <a:gd name="connsiteX76" fmla="*/ 6912077 w 10589997"/>
              <a:gd name="connsiteY76" fmla="*/ 1615440 h 3830320"/>
              <a:gd name="connsiteX77" fmla="*/ 7064477 w 10589997"/>
              <a:gd name="connsiteY77" fmla="*/ 2092960 h 3830320"/>
              <a:gd name="connsiteX78" fmla="*/ 7166077 w 10589997"/>
              <a:gd name="connsiteY78" fmla="*/ 2204720 h 3830320"/>
              <a:gd name="connsiteX79" fmla="*/ 7237197 w 10589997"/>
              <a:gd name="connsiteY79" fmla="*/ 2397760 h 3830320"/>
              <a:gd name="connsiteX80" fmla="*/ 7328637 w 10589997"/>
              <a:gd name="connsiteY80" fmla="*/ 2428240 h 3830320"/>
              <a:gd name="connsiteX81" fmla="*/ 7481037 w 10589997"/>
              <a:gd name="connsiteY81" fmla="*/ 2600960 h 3830320"/>
              <a:gd name="connsiteX82" fmla="*/ 7552157 w 10589997"/>
              <a:gd name="connsiteY82" fmla="*/ 2743200 h 3830320"/>
              <a:gd name="connsiteX83" fmla="*/ 7633437 w 10589997"/>
              <a:gd name="connsiteY83" fmla="*/ 2489200 h 3830320"/>
              <a:gd name="connsiteX84" fmla="*/ 7745197 w 10589997"/>
              <a:gd name="connsiteY84" fmla="*/ 2743200 h 3830320"/>
              <a:gd name="connsiteX85" fmla="*/ 7816317 w 10589997"/>
              <a:gd name="connsiteY85" fmla="*/ 2804160 h 3830320"/>
              <a:gd name="connsiteX86" fmla="*/ 7856957 w 10589997"/>
              <a:gd name="connsiteY86" fmla="*/ 2804160 h 3830320"/>
              <a:gd name="connsiteX87" fmla="*/ 8019517 w 10589997"/>
              <a:gd name="connsiteY87" fmla="*/ 2865120 h 3830320"/>
              <a:gd name="connsiteX88" fmla="*/ 8110957 w 10589997"/>
              <a:gd name="connsiteY88" fmla="*/ 2915920 h 3830320"/>
              <a:gd name="connsiteX89" fmla="*/ 8222717 w 10589997"/>
              <a:gd name="connsiteY89" fmla="*/ 2804160 h 3830320"/>
              <a:gd name="connsiteX90" fmla="*/ 8303997 w 10589997"/>
              <a:gd name="connsiteY90" fmla="*/ 2946400 h 3830320"/>
              <a:gd name="connsiteX91" fmla="*/ 8344637 w 10589997"/>
              <a:gd name="connsiteY91" fmla="*/ 3108960 h 3830320"/>
              <a:gd name="connsiteX92" fmla="*/ 8446237 w 10589997"/>
              <a:gd name="connsiteY92" fmla="*/ 3139440 h 3830320"/>
              <a:gd name="connsiteX93" fmla="*/ 8527517 w 10589997"/>
              <a:gd name="connsiteY93" fmla="*/ 3210560 h 3830320"/>
              <a:gd name="connsiteX94" fmla="*/ 8598637 w 10589997"/>
              <a:gd name="connsiteY94" fmla="*/ 3261360 h 3830320"/>
              <a:gd name="connsiteX95" fmla="*/ 8659597 w 10589997"/>
              <a:gd name="connsiteY95" fmla="*/ 3352800 h 3830320"/>
              <a:gd name="connsiteX96" fmla="*/ 8700237 w 10589997"/>
              <a:gd name="connsiteY96" fmla="*/ 3261360 h 3830320"/>
              <a:gd name="connsiteX97" fmla="*/ 8730717 w 10589997"/>
              <a:gd name="connsiteY97" fmla="*/ 3281680 h 3830320"/>
              <a:gd name="connsiteX98" fmla="*/ 8801837 w 10589997"/>
              <a:gd name="connsiteY98" fmla="*/ 3068320 h 3830320"/>
              <a:gd name="connsiteX99" fmla="*/ 8994877 w 10589997"/>
              <a:gd name="connsiteY99" fmla="*/ 3434080 h 3830320"/>
              <a:gd name="connsiteX100" fmla="*/ 9096477 w 10589997"/>
              <a:gd name="connsiteY100" fmla="*/ 3413760 h 3830320"/>
              <a:gd name="connsiteX101" fmla="*/ 9167597 w 10589997"/>
              <a:gd name="connsiteY101" fmla="*/ 3495040 h 3830320"/>
              <a:gd name="connsiteX102" fmla="*/ 9269197 w 10589997"/>
              <a:gd name="connsiteY102" fmla="*/ 3393440 h 3830320"/>
              <a:gd name="connsiteX103" fmla="*/ 9360637 w 10589997"/>
              <a:gd name="connsiteY103" fmla="*/ 3505200 h 3830320"/>
              <a:gd name="connsiteX104" fmla="*/ 9513037 w 10589997"/>
              <a:gd name="connsiteY104" fmla="*/ 3474720 h 3830320"/>
              <a:gd name="connsiteX105" fmla="*/ 9584157 w 10589997"/>
              <a:gd name="connsiteY105" fmla="*/ 3616960 h 3830320"/>
              <a:gd name="connsiteX106" fmla="*/ 9665437 w 10589997"/>
              <a:gd name="connsiteY106" fmla="*/ 3495040 h 3830320"/>
              <a:gd name="connsiteX107" fmla="*/ 9807677 w 10589997"/>
              <a:gd name="connsiteY107" fmla="*/ 3606800 h 3830320"/>
              <a:gd name="connsiteX108" fmla="*/ 9858477 w 10589997"/>
              <a:gd name="connsiteY108" fmla="*/ 3718560 h 3830320"/>
              <a:gd name="connsiteX109" fmla="*/ 9939757 w 10589997"/>
              <a:gd name="connsiteY109" fmla="*/ 3606800 h 3830320"/>
              <a:gd name="connsiteX110" fmla="*/ 10081997 w 10589997"/>
              <a:gd name="connsiteY110" fmla="*/ 3738880 h 3830320"/>
              <a:gd name="connsiteX111" fmla="*/ 10163277 w 10589997"/>
              <a:gd name="connsiteY111" fmla="*/ 3637280 h 3830320"/>
              <a:gd name="connsiteX112" fmla="*/ 10356317 w 10589997"/>
              <a:gd name="connsiteY112" fmla="*/ 3728720 h 3830320"/>
              <a:gd name="connsiteX113" fmla="*/ 10457917 w 10589997"/>
              <a:gd name="connsiteY113" fmla="*/ 3830320 h 3830320"/>
              <a:gd name="connsiteX114" fmla="*/ 10589997 w 10589997"/>
              <a:gd name="connsiteY114" fmla="*/ 3779520 h 3830320"/>
              <a:gd name="connsiteX115" fmla="*/ 10589997 w 10589997"/>
              <a:gd name="connsiteY115" fmla="*/ 3779520 h 3830320"/>
              <a:gd name="connsiteX0" fmla="*/ 0 w 10589997"/>
              <a:gd name="connsiteY0" fmla="*/ 2900359 h 3830320"/>
              <a:gd name="connsiteX1" fmla="*/ 226797 w 10589997"/>
              <a:gd name="connsiteY1" fmla="*/ 2905760 h 3830320"/>
              <a:gd name="connsiteX2" fmla="*/ 1191997 w 10589997"/>
              <a:gd name="connsiteY2" fmla="*/ 2865120 h 3830320"/>
              <a:gd name="connsiteX3" fmla="*/ 1334237 w 10589997"/>
              <a:gd name="connsiteY3" fmla="*/ 2651760 h 3830320"/>
              <a:gd name="connsiteX4" fmla="*/ 1405357 w 10589997"/>
              <a:gd name="connsiteY4" fmla="*/ 2702560 h 3830320"/>
              <a:gd name="connsiteX5" fmla="*/ 1456157 w 10589997"/>
              <a:gd name="connsiteY5" fmla="*/ 2641600 h 3830320"/>
              <a:gd name="connsiteX6" fmla="*/ 1537437 w 10589997"/>
              <a:gd name="connsiteY6" fmla="*/ 2733040 h 3830320"/>
              <a:gd name="connsiteX7" fmla="*/ 1618717 w 10589997"/>
              <a:gd name="connsiteY7" fmla="*/ 2672080 h 3830320"/>
              <a:gd name="connsiteX8" fmla="*/ 1649197 w 10589997"/>
              <a:gd name="connsiteY8" fmla="*/ 2773680 h 3830320"/>
              <a:gd name="connsiteX9" fmla="*/ 1720317 w 10589997"/>
              <a:gd name="connsiteY9" fmla="*/ 2702560 h 3830320"/>
              <a:gd name="connsiteX10" fmla="*/ 1801597 w 10589997"/>
              <a:gd name="connsiteY10" fmla="*/ 2814320 h 3830320"/>
              <a:gd name="connsiteX11" fmla="*/ 1893037 w 10589997"/>
              <a:gd name="connsiteY11" fmla="*/ 2641600 h 3830320"/>
              <a:gd name="connsiteX12" fmla="*/ 2004797 w 10589997"/>
              <a:gd name="connsiteY12" fmla="*/ 2651760 h 3830320"/>
              <a:gd name="connsiteX13" fmla="*/ 2126717 w 10589997"/>
              <a:gd name="connsiteY13" fmla="*/ 2834640 h 3830320"/>
              <a:gd name="connsiteX14" fmla="*/ 2187677 w 10589997"/>
              <a:gd name="connsiteY14" fmla="*/ 2722880 h 3830320"/>
              <a:gd name="connsiteX15" fmla="*/ 2187677 w 10589997"/>
              <a:gd name="connsiteY15" fmla="*/ 2722880 h 3830320"/>
              <a:gd name="connsiteX16" fmla="*/ 2370557 w 10589997"/>
              <a:gd name="connsiteY16" fmla="*/ 2804160 h 3830320"/>
              <a:gd name="connsiteX17" fmla="*/ 2461997 w 10589997"/>
              <a:gd name="connsiteY17" fmla="*/ 2956560 h 3830320"/>
              <a:gd name="connsiteX18" fmla="*/ 2553437 w 10589997"/>
              <a:gd name="connsiteY18" fmla="*/ 3068320 h 3830320"/>
              <a:gd name="connsiteX19" fmla="*/ 2583917 w 10589997"/>
              <a:gd name="connsiteY19" fmla="*/ 2875280 h 3830320"/>
              <a:gd name="connsiteX20" fmla="*/ 2655037 w 10589997"/>
              <a:gd name="connsiteY20" fmla="*/ 1544320 h 3830320"/>
              <a:gd name="connsiteX21" fmla="*/ 2787117 w 10589997"/>
              <a:gd name="connsiteY21" fmla="*/ 2377440 h 3830320"/>
              <a:gd name="connsiteX22" fmla="*/ 2858237 w 10589997"/>
              <a:gd name="connsiteY22" fmla="*/ 2489200 h 3830320"/>
              <a:gd name="connsiteX23" fmla="*/ 2939517 w 10589997"/>
              <a:gd name="connsiteY23" fmla="*/ 2600960 h 3830320"/>
              <a:gd name="connsiteX24" fmla="*/ 3000477 w 10589997"/>
              <a:gd name="connsiteY24" fmla="*/ 2753360 h 3830320"/>
              <a:gd name="connsiteX25" fmla="*/ 3091917 w 10589997"/>
              <a:gd name="connsiteY25" fmla="*/ 2997200 h 3830320"/>
              <a:gd name="connsiteX26" fmla="*/ 3132557 w 10589997"/>
              <a:gd name="connsiteY26" fmla="*/ 2773680 h 3830320"/>
              <a:gd name="connsiteX27" fmla="*/ 3264637 w 10589997"/>
              <a:gd name="connsiteY27" fmla="*/ 2672080 h 3830320"/>
              <a:gd name="connsiteX28" fmla="*/ 3325597 w 10589997"/>
              <a:gd name="connsiteY28" fmla="*/ 2804160 h 3830320"/>
              <a:gd name="connsiteX29" fmla="*/ 3376397 w 10589997"/>
              <a:gd name="connsiteY29" fmla="*/ 2702560 h 3830320"/>
              <a:gd name="connsiteX30" fmla="*/ 3518637 w 10589997"/>
              <a:gd name="connsiteY30" fmla="*/ 2560320 h 3830320"/>
              <a:gd name="connsiteX31" fmla="*/ 3681197 w 10589997"/>
              <a:gd name="connsiteY31" fmla="*/ 3139440 h 3830320"/>
              <a:gd name="connsiteX32" fmla="*/ 3762477 w 10589997"/>
              <a:gd name="connsiteY32" fmla="*/ 3048000 h 3830320"/>
              <a:gd name="connsiteX33" fmla="*/ 3792957 w 10589997"/>
              <a:gd name="connsiteY33" fmla="*/ 1737360 h 3830320"/>
              <a:gd name="connsiteX34" fmla="*/ 3853917 w 10589997"/>
              <a:gd name="connsiteY34" fmla="*/ 1330960 h 3830320"/>
              <a:gd name="connsiteX35" fmla="*/ 3975837 w 10589997"/>
              <a:gd name="connsiteY35" fmla="*/ 1910080 h 3830320"/>
              <a:gd name="connsiteX36" fmla="*/ 4148557 w 10589997"/>
              <a:gd name="connsiteY36" fmla="*/ 2255520 h 3830320"/>
              <a:gd name="connsiteX37" fmla="*/ 4209517 w 10589997"/>
              <a:gd name="connsiteY37" fmla="*/ 2570480 h 3830320"/>
              <a:gd name="connsiteX38" fmla="*/ 4280637 w 10589997"/>
              <a:gd name="connsiteY38" fmla="*/ 2458720 h 3830320"/>
              <a:gd name="connsiteX39" fmla="*/ 4280637 w 10589997"/>
              <a:gd name="connsiteY39" fmla="*/ 2458720 h 3830320"/>
              <a:gd name="connsiteX40" fmla="*/ 4453357 w 10589997"/>
              <a:gd name="connsiteY40" fmla="*/ 2286000 h 3830320"/>
              <a:gd name="connsiteX41" fmla="*/ 4575277 w 10589997"/>
              <a:gd name="connsiteY41" fmla="*/ 2448560 h 3830320"/>
              <a:gd name="connsiteX42" fmla="*/ 4615917 w 10589997"/>
              <a:gd name="connsiteY42" fmla="*/ 2204720 h 3830320"/>
              <a:gd name="connsiteX43" fmla="*/ 4707357 w 10589997"/>
              <a:gd name="connsiteY43" fmla="*/ 2357120 h 3830320"/>
              <a:gd name="connsiteX44" fmla="*/ 4819117 w 10589997"/>
              <a:gd name="connsiteY44" fmla="*/ 2661920 h 3830320"/>
              <a:gd name="connsiteX45" fmla="*/ 4900397 w 10589997"/>
              <a:gd name="connsiteY45" fmla="*/ 2519680 h 3830320"/>
              <a:gd name="connsiteX46" fmla="*/ 4961357 w 10589997"/>
              <a:gd name="connsiteY46" fmla="*/ 1920240 h 3830320"/>
              <a:gd name="connsiteX47" fmla="*/ 4981677 w 10589997"/>
              <a:gd name="connsiteY47" fmla="*/ 1605280 h 3830320"/>
              <a:gd name="connsiteX48" fmla="*/ 5042637 w 10589997"/>
              <a:gd name="connsiteY48" fmla="*/ 1463040 h 3830320"/>
              <a:gd name="connsiteX49" fmla="*/ 5103597 w 10589997"/>
              <a:gd name="connsiteY49" fmla="*/ 1706880 h 3830320"/>
              <a:gd name="connsiteX50" fmla="*/ 5103597 w 10589997"/>
              <a:gd name="connsiteY50" fmla="*/ 1706880 h 3830320"/>
              <a:gd name="connsiteX51" fmla="*/ 5215357 w 10589997"/>
              <a:gd name="connsiteY51" fmla="*/ 1625600 h 3830320"/>
              <a:gd name="connsiteX52" fmla="*/ 5286477 w 10589997"/>
              <a:gd name="connsiteY52" fmla="*/ 1615440 h 3830320"/>
              <a:gd name="connsiteX53" fmla="*/ 5327117 w 10589997"/>
              <a:gd name="connsiteY53" fmla="*/ 1859280 h 3830320"/>
              <a:gd name="connsiteX54" fmla="*/ 5428717 w 10589997"/>
              <a:gd name="connsiteY54" fmla="*/ 1910080 h 3830320"/>
              <a:gd name="connsiteX55" fmla="*/ 5479517 w 10589997"/>
              <a:gd name="connsiteY55" fmla="*/ 2082800 h 3830320"/>
              <a:gd name="connsiteX56" fmla="*/ 5570957 w 10589997"/>
              <a:gd name="connsiteY56" fmla="*/ 2082800 h 3830320"/>
              <a:gd name="connsiteX57" fmla="*/ 5642077 w 10589997"/>
              <a:gd name="connsiteY57" fmla="*/ 1971040 h 3830320"/>
              <a:gd name="connsiteX58" fmla="*/ 5723357 w 10589997"/>
              <a:gd name="connsiteY58" fmla="*/ 2042160 h 3830320"/>
              <a:gd name="connsiteX59" fmla="*/ 5763997 w 10589997"/>
              <a:gd name="connsiteY59" fmla="*/ 2001520 h 3830320"/>
              <a:gd name="connsiteX60" fmla="*/ 5885917 w 10589997"/>
              <a:gd name="connsiteY60" fmla="*/ 1219200 h 3830320"/>
              <a:gd name="connsiteX61" fmla="*/ 5967197 w 10589997"/>
              <a:gd name="connsiteY61" fmla="*/ 1148080 h 3830320"/>
              <a:gd name="connsiteX62" fmla="*/ 6028157 w 10589997"/>
              <a:gd name="connsiteY62" fmla="*/ 1259840 h 3830320"/>
              <a:gd name="connsiteX63" fmla="*/ 6058637 w 10589997"/>
              <a:gd name="connsiteY63" fmla="*/ 1767840 h 3830320"/>
              <a:gd name="connsiteX64" fmla="*/ 6109437 w 10589997"/>
              <a:gd name="connsiteY64" fmla="*/ 1899920 h 3830320"/>
              <a:gd name="connsiteX65" fmla="*/ 6190717 w 10589997"/>
              <a:gd name="connsiteY65" fmla="*/ 1981200 h 3830320"/>
              <a:gd name="connsiteX66" fmla="*/ 6251677 w 10589997"/>
              <a:gd name="connsiteY66" fmla="*/ 2468880 h 3830320"/>
              <a:gd name="connsiteX67" fmla="*/ 6343117 w 10589997"/>
              <a:gd name="connsiteY67" fmla="*/ 680720 h 3830320"/>
              <a:gd name="connsiteX68" fmla="*/ 6424397 w 10589997"/>
              <a:gd name="connsiteY68" fmla="*/ 436880 h 3830320"/>
              <a:gd name="connsiteX69" fmla="*/ 6485357 w 10589997"/>
              <a:gd name="connsiteY69" fmla="*/ 335280 h 3830320"/>
              <a:gd name="connsiteX70" fmla="*/ 6495517 w 10589997"/>
              <a:gd name="connsiteY70" fmla="*/ 152400 h 3830320"/>
              <a:gd name="connsiteX71" fmla="*/ 6597117 w 10589997"/>
              <a:gd name="connsiteY71" fmla="*/ 0 h 3830320"/>
              <a:gd name="connsiteX72" fmla="*/ 6658077 w 10589997"/>
              <a:gd name="connsiteY72" fmla="*/ 609600 h 3830320"/>
              <a:gd name="connsiteX73" fmla="*/ 6739357 w 10589997"/>
              <a:gd name="connsiteY73" fmla="*/ 650240 h 3830320"/>
              <a:gd name="connsiteX74" fmla="*/ 6759677 w 10589997"/>
              <a:gd name="connsiteY74" fmla="*/ 1341120 h 3830320"/>
              <a:gd name="connsiteX75" fmla="*/ 6912077 w 10589997"/>
              <a:gd name="connsiteY75" fmla="*/ 1615440 h 3830320"/>
              <a:gd name="connsiteX76" fmla="*/ 7064477 w 10589997"/>
              <a:gd name="connsiteY76" fmla="*/ 2092960 h 3830320"/>
              <a:gd name="connsiteX77" fmla="*/ 7166077 w 10589997"/>
              <a:gd name="connsiteY77" fmla="*/ 2204720 h 3830320"/>
              <a:gd name="connsiteX78" fmla="*/ 7237197 w 10589997"/>
              <a:gd name="connsiteY78" fmla="*/ 2397760 h 3830320"/>
              <a:gd name="connsiteX79" fmla="*/ 7328637 w 10589997"/>
              <a:gd name="connsiteY79" fmla="*/ 2428240 h 3830320"/>
              <a:gd name="connsiteX80" fmla="*/ 7481037 w 10589997"/>
              <a:gd name="connsiteY80" fmla="*/ 2600960 h 3830320"/>
              <a:gd name="connsiteX81" fmla="*/ 7552157 w 10589997"/>
              <a:gd name="connsiteY81" fmla="*/ 2743200 h 3830320"/>
              <a:gd name="connsiteX82" fmla="*/ 7633437 w 10589997"/>
              <a:gd name="connsiteY82" fmla="*/ 2489200 h 3830320"/>
              <a:gd name="connsiteX83" fmla="*/ 7745197 w 10589997"/>
              <a:gd name="connsiteY83" fmla="*/ 2743200 h 3830320"/>
              <a:gd name="connsiteX84" fmla="*/ 7816317 w 10589997"/>
              <a:gd name="connsiteY84" fmla="*/ 2804160 h 3830320"/>
              <a:gd name="connsiteX85" fmla="*/ 7856957 w 10589997"/>
              <a:gd name="connsiteY85" fmla="*/ 2804160 h 3830320"/>
              <a:gd name="connsiteX86" fmla="*/ 8019517 w 10589997"/>
              <a:gd name="connsiteY86" fmla="*/ 2865120 h 3830320"/>
              <a:gd name="connsiteX87" fmla="*/ 8110957 w 10589997"/>
              <a:gd name="connsiteY87" fmla="*/ 2915920 h 3830320"/>
              <a:gd name="connsiteX88" fmla="*/ 8222717 w 10589997"/>
              <a:gd name="connsiteY88" fmla="*/ 2804160 h 3830320"/>
              <a:gd name="connsiteX89" fmla="*/ 8303997 w 10589997"/>
              <a:gd name="connsiteY89" fmla="*/ 2946400 h 3830320"/>
              <a:gd name="connsiteX90" fmla="*/ 8344637 w 10589997"/>
              <a:gd name="connsiteY90" fmla="*/ 3108960 h 3830320"/>
              <a:gd name="connsiteX91" fmla="*/ 8446237 w 10589997"/>
              <a:gd name="connsiteY91" fmla="*/ 3139440 h 3830320"/>
              <a:gd name="connsiteX92" fmla="*/ 8527517 w 10589997"/>
              <a:gd name="connsiteY92" fmla="*/ 3210560 h 3830320"/>
              <a:gd name="connsiteX93" fmla="*/ 8598637 w 10589997"/>
              <a:gd name="connsiteY93" fmla="*/ 3261360 h 3830320"/>
              <a:gd name="connsiteX94" fmla="*/ 8659597 w 10589997"/>
              <a:gd name="connsiteY94" fmla="*/ 3352800 h 3830320"/>
              <a:gd name="connsiteX95" fmla="*/ 8700237 w 10589997"/>
              <a:gd name="connsiteY95" fmla="*/ 3261360 h 3830320"/>
              <a:gd name="connsiteX96" fmla="*/ 8730717 w 10589997"/>
              <a:gd name="connsiteY96" fmla="*/ 3281680 h 3830320"/>
              <a:gd name="connsiteX97" fmla="*/ 8801837 w 10589997"/>
              <a:gd name="connsiteY97" fmla="*/ 3068320 h 3830320"/>
              <a:gd name="connsiteX98" fmla="*/ 8994877 w 10589997"/>
              <a:gd name="connsiteY98" fmla="*/ 3434080 h 3830320"/>
              <a:gd name="connsiteX99" fmla="*/ 9096477 w 10589997"/>
              <a:gd name="connsiteY99" fmla="*/ 3413760 h 3830320"/>
              <a:gd name="connsiteX100" fmla="*/ 9167597 w 10589997"/>
              <a:gd name="connsiteY100" fmla="*/ 3495040 h 3830320"/>
              <a:gd name="connsiteX101" fmla="*/ 9269197 w 10589997"/>
              <a:gd name="connsiteY101" fmla="*/ 3393440 h 3830320"/>
              <a:gd name="connsiteX102" fmla="*/ 9360637 w 10589997"/>
              <a:gd name="connsiteY102" fmla="*/ 3505200 h 3830320"/>
              <a:gd name="connsiteX103" fmla="*/ 9513037 w 10589997"/>
              <a:gd name="connsiteY103" fmla="*/ 3474720 h 3830320"/>
              <a:gd name="connsiteX104" fmla="*/ 9584157 w 10589997"/>
              <a:gd name="connsiteY104" fmla="*/ 3616960 h 3830320"/>
              <a:gd name="connsiteX105" fmla="*/ 9665437 w 10589997"/>
              <a:gd name="connsiteY105" fmla="*/ 3495040 h 3830320"/>
              <a:gd name="connsiteX106" fmla="*/ 9807677 w 10589997"/>
              <a:gd name="connsiteY106" fmla="*/ 3606800 h 3830320"/>
              <a:gd name="connsiteX107" fmla="*/ 9858477 w 10589997"/>
              <a:gd name="connsiteY107" fmla="*/ 3718560 h 3830320"/>
              <a:gd name="connsiteX108" fmla="*/ 9939757 w 10589997"/>
              <a:gd name="connsiteY108" fmla="*/ 3606800 h 3830320"/>
              <a:gd name="connsiteX109" fmla="*/ 10081997 w 10589997"/>
              <a:gd name="connsiteY109" fmla="*/ 3738880 h 3830320"/>
              <a:gd name="connsiteX110" fmla="*/ 10163277 w 10589997"/>
              <a:gd name="connsiteY110" fmla="*/ 3637280 h 3830320"/>
              <a:gd name="connsiteX111" fmla="*/ 10356317 w 10589997"/>
              <a:gd name="connsiteY111" fmla="*/ 3728720 h 3830320"/>
              <a:gd name="connsiteX112" fmla="*/ 10457917 w 10589997"/>
              <a:gd name="connsiteY112" fmla="*/ 3830320 h 3830320"/>
              <a:gd name="connsiteX113" fmla="*/ 10589997 w 10589997"/>
              <a:gd name="connsiteY113" fmla="*/ 3779520 h 3830320"/>
              <a:gd name="connsiteX114" fmla="*/ 10589997 w 10589997"/>
              <a:gd name="connsiteY114" fmla="*/ 3779520 h 3830320"/>
              <a:gd name="connsiteX0" fmla="*/ 0 w 10589997"/>
              <a:gd name="connsiteY0" fmla="*/ 2900359 h 3830320"/>
              <a:gd name="connsiteX1" fmla="*/ 226797 w 10589997"/>
              <a:gd name="connsiteY1" fmla="*/ 2905760 h 3830320"/>
              <a:gd name="connsiteX2" fmla="*/ 1334237 w 10589997"/>
              <a:gd name="connsiteY2" fmla="*/ 2651760 h 3830320"/>
              <a:gd name="connsiteX3" fmla="*/ 1405357 w 10589997"/>
              <a:gd name="connsiteY3" fmla="*/ 2702560 h 3830320"/>
              <a:gd name="connsiteX4" fmla="*/ 1456157 w 10589997"/>
              <a:gd name="connsiteY4" fmla="*/ 2641600 h 3830320"/>
              <a:gd name="connsiteX5" fmla="*/ 1537437 w 10589997"/>
              <a:gd name="connsiteY5" fmla="*/ 2733040 h 3830320"/>
              <a:gd name="connsiteX6" fmla="*/ 1618717 w 10589997"/>
              <a:gd name="connsiteY6" fmla="*/ 2672080 h 3830320"/>
              <a:gd name="connsiteX7" fmla="*/ 1649197 w 10589997"/>
              <a:gd name="connsiteY7" fmla="*/ 2773680 h 3830320"/>
              <a:gd name="connsiteX8" fmla="*/ 1720317 w 10589997"/>
              <a:gd name="connsiteY8" fmla="*/ 2702560 h 3830320"/>
              <a:gd name="connsiteX9" fmla="*/ 1801597 w 10589997"/>
              <a:gd name="connsiteY9" fmla="*/ 2814320 h 3830320"/>
              <a:gd name="connsiteX10" fmla="*/ 1893037 w 10589997"/>
              <a:gd name="connsiteY10" fmla="*/ 2641600 h 3830320"/>
              <a:gd name="connsiteX11" fmla="*/ 2004797 w 10589997"/>
              <a:gd name="connsiteY11" fmla="*/ 2651760 h 3830320"/>
              <a:gd name="connsiteX12" fmla="*/ 2126717 w 10589997"/>
              <a:gd name="connsiteY12" fmla="*/ 2834640 h 3830320"/>
              <a:gd name="connsiteX13" fmla="*/ 2187677 w 10589997"/>
              <a:gd name="connsiteY13" fmla="*/ 2722880 h 3830320"/>
              <a:gd name="connsiteX14" fmla="*/ 2187677 w 10589997"/>
              <a:gd name="connsiteY14" fmla="*/ 2722880 h 3830320"/>
              <a:gd name="connsiteX15" fmla="*/ 2370557 w 10589997"/>
              <a:gd name="connsiteY15" fmla="*/ 2804160 h 3830320"/>
              <a:gd name="connsiteX16" fmla="*/ 2461997 w 10589997"/>
              <a:gd name="connsiteY16" fmla="*/ 2956560 h 3830320"/>
              <a:gd name="connsiteX17" fmla="*/ 2553437 w 10589997"/>
              <a:gd name="connsiteY17" fmla="*/ 3068320 h 3830320"/>
              <a:gd name="connsiteX18" fmla="*/ 2583917 w 10589997"/>
              <a:gd name="connsiteY18" fmla="*/ 2875280 h 3830320"/>
              <a:gd name="connsiteX19" fmla="*/ 2655037 w 10589997"/>
              <a:gd name="connsiteY19" fmla="*/ 1544320 h 3830320"/>
              <a:gd name="connsiteX20" fmla="*/ 2787117 w 10589997"/>
              <a:gd name="connsiteY20" fmla="*/ 2377440 h 3830320"/>
              <a:gd name="connsiteX21" fmla="*/ 2858237 w 10589997"/>
              <a:gd name="connsiteY21" fmla="*/ 2489200 h 3830320"/>
              <a:gd name="connsiteX22" fmla="*/ 2939517 w 10589997"/>
              <a:gd name="connsiteY22" fmla="*/ 2600960 h 3830320"/>
              <a:gd name="connsiteX23" fmla="*/ 3000477 w 10589997"/>
              <a:gd name="connsiteY23" fmla="*/ 2753360 h 3830320"/>
              <a:gd name="connsiteX24" fmla="*/ 3091917 w 10589997"/>
              <a:gd name="connsiteY24" fmla="*/ 2997200 h 3830320"/>
              <a:gd name="connsiteX25" fmla="*/ 3132557 w 10589997"/>
              <a:gd name="connsiteY25" fmla="*/ 2773680 h 3830320"/>
              <a:gd name="connsiteX26" fmla="*/ 3264637 w 10589997"/>
              <a:gd name="connsiteY26" fmla="*/ 2672080 h 3830320"/>
              <a:gd name="connsiteX27" fmla="*/ 3325597 w 10589997"/>
              <a:gd name="connsiteY27" fmla="*/ 2804160 h 3830320"/>
              <a:gd name="connsiteX28" fmla="*/ 3376397 w 10589997"/>
              <a:gd name="connsiteY28" fmla="*/ 2702560 h 3830320"/>
              <a:gd name="connsiteX29" fmla="*/ 3518637 w 10589997"/>
              <a:gd name="connsiteY29" fmla="*/ 2560320 h 3830320"/>
              <a:gd name="connsiteX30" fmla="*/ 3681197 w 10589997"/>
              <a:gd name="connsiteY30" fmla="*/ 3139440 h 3830320"/>
              <a:gd name="connsiteX31" fmla="*/ 3762477 w 10589997"/>
              <a:gd name="connsiteY31" fmla="*/ 3048000 h 3830320"/>
              <a:gd name="connsiteX32" fmla="*/ 3792957 w 10589997"/>
              <a:gd name="connsiteY32" fmla="*/ 1737360 h 3830320"/>
              <a:gd name="connsiteX33" fmla="*/ 3853917 w 10589997"/>
              <a:gd name="connsiteY33" fmla="*/ 1330960 h 3830320"/>
              <a:gd name="connsiteX34" fmla="*/ 3975837 w 10589997"/>
              <a:gd name="connsiteY34" fmla="*/ 1910080 h 3830320"/>
              <a:gd name="connsiteX35" fmla="*/ 4148557 w 10589997"/>
              <a:gd name="connsiteY35" fmla="*/ 2255520 h 3830320"/>
              <a:gd name="connsiteX36" fmla="*/ 4209517 w 10589997"/>
              <a:gd name="connsiteY36" fmla="*/ 2570480 h 3830320"/>
              <a:gd name="connsiteX37" fmla="*/ 4280637 w 10589997"/>
              <a:gd name="connsiteY37" fmla="*/ 2458720 h 3830320"/>
              <a:gd name="connsiteX38" fmla="*/ 4280637 w 10589997"/>
              <a:gd name="connsiteY38" fmla="*/ 2458720 h 3830320"/>
              <a:gd name="connsiteX39" fmla="*/ 4453357 w 10589997"/>
              <a:gd name="connsiteY39" fmla="*/ 2286000 h 3830320"/>
              <a:gd name="connsiteX40" fmla="*/ 4575277 w 10589997"/>
              <a:gd name="connsiteY40" fmla="*/ 2448560 h 3830320"/>
              <a:gd name="connsiteX41" fmla="*/ 4615917 w 10589997"/>
              <a:gd name="connsiteY41" fmla="*/ 2204720 h 3830320"/>
              <a:gd name="connsiteX42" fmla="*/ 4707357 w 10589997"/>
              <a:gd name="connsiteY42" fmla="*/ 2357120 h 3830320"/>
              <a:gd name="connsiteX43" fmla="*/ 4819117 w 10589997"/>
              <a:gd name="connsiteY43" fmla="*/ 2661920 h 3830320"/>
              <a:gd name="connsiteX44" fmla="*/ 4900397 w 10589997"/>
              <a:gd name="connsiteY44" fmla="*/ 2519680 h 3830320"/>
              <a:gd name="connsiteX45" fmla="*/ 4961357 w 10589997"/>
              <a:gd name="connsiteY45" fmla="*/ 1920240 h 3830320"/>
              <a:gd name="connsiteX46" fmla="*/ 4981677 w 10589997"/>
              <a:gd name="connsiteY46" fmla="*/ 1605280 h 3830320"/>
              <a:gd name="connsiteX47" fmla="*/ 5042637 w 10589997"/>
              <a:gd name="connsiteY47" fmla="*/ 1463040 h 3830320"/>
              <a:gd name="connsiteX48" fmla="*/ 5103597 w 10589997"/>
              <a:gd name="connsiteY48" fmla="*/ 1706880 h 3830320"/>
              <a:gd name="connsiteX49" fmla="*/ 5103597 w 10589997"/>
              <a:gd name="connsiteY49" fmla="*/ 1706880 h 3830320"/>
              <a:gd name="connsiteX50" fmla="*/ 5215357 w 10589997"/>
              <a:gd name="connsiteY50" fmla="*/ 1625600 h 3830320"/>
              <a:gd name="connsiteX51" fmla="*/ 5286477 w 10589997"/>
              <a:gd name="connsiteY51" fmla="*/ 1615440 h 3830320"/>
              <a:gd name="connsiteX52" fmla="*/ 5327117 w 10589997"/>
              <a:gd name="connsiteY52" fmla="*/ 1859280 h 3830320"/>
              <a:gd name="connsiteX53" fmla="*/ 5428717 w 10589997"/>
              <a:gd name="connsiteY53" fmla="*/ 1910080 h 3830320"/>
              <a:gd name="connsiteX54" fmla="*/ 5479517 w 10589997"/>
              <a:gd name="connsiteY54" fmla="*/ 2082800 h 3830320"/>
              <a:gd name="connsiteX55" fmla="*/ 5570957 w 10589997"/>
              <a:gd name="connsiteY55" fmla="*/ 2082800 h 3830320"/>
              <a:gd name="connsiteX56" fmla="*/ 5642077 w 10589997"/>
              <a:gd name="connsiteY56" fmla="*/ 1971040 h 3830320"/>
              <a:gd name="connsiteX57" fmla="*/ 5723357 w 10589997"/>
              <a:gd name="connsiteY57" fmla="*/ 2042160 h 3830320"/>
              <a:gd name="connsiteX58" fmla="*/ 5763997 w 10589997"/>
              <a:gd name="connsiteY58" fmla="*/ 2001520 h 3830320"/>
              <a:gd name="connsiteX59" fmla="*/ 5885917 w 10589997"/>
              <a:gd name="connsiteY59" fmla="*/ 1219200 h 3830320"/>
              <a:gd name="connsiteX60" fmla="*/ 5967197 w 10589997"/>
              <a:gd name="connsiteY60" fmla="*/ 1148080 h 3830320"/>
              <a:gd name="connsiteX61" fmla="*/ 6028157 w 10589997"/>
              <a:gd name="connsiteY61" fmla="*/ 1259840 h 3830320"/>
              <a:gd name="connsiteX62" fmla="*/ 6058637 w 10589997"/>
              <a:gd name="connsiteY62" fmla="*/ 1767840 h 3830320"/>
              <a:gd name="connsiteX63" fmla="*/ 6109437 w 10589997"/>
              <a:gd name="connsiteY63" fmla="*/ 1899920 h 3830320"/>
              <a:gd name="connsiteX64" fmla="*/ 6190717 w 10589997"/>
              <a:gd name="connsiteY64" fmla="*/ 1981200 h 3830320"/>
              <a:gd name="connsiteX65" fmla="*/ 6251677 w 10589997"/>
              <a:gd name="connsiteY65" fmla="*/ 2468880 h 3830320"/>
              <a:gd name="connsiteX66" fmla="*/ 6343117 w 10589997"/>
              <a:gd name="connsiteY66" fmla="*/ 680720 h 3830320"/>
              <a:gd name="connsiteX67" fmla="*/ 6424397 w 10589997"/>
              <a:gd name="connsiteY67" fmla="*/ 436880 h 3830320"/>
              <a:gd name="connsiteX68" fmla="*/ 6485357 w 10589997"/>
              <a:gd name="connsiteY68" fmla="*/ 335280 h 3830320"/>
              <a:gd name="connsiteX69" fmla="*/ 6495517 w 10589997"/>
              <a:gd name="connsiteY69" fmla="*/ 152400 h 3830320"/>
              <a:gd name="connsiteX70" fmla="*/ 6597117 w 10589997"/>
              <a:gd name="connsiteY70" fmla="*/ 0 h 3830320"/>
              <a:gd name="connsiteX71" fmla="*/ 6658077 w 10589997"/>
              <a:gd name="connsiteY71" fmla="*/ 609600 h 3830320"/>
              <a:gd name="connsiteX72" fmla="*/ 6739357 w 10589997"/>
              <a:gd name="connsiteY72" fmla="*/ 650240 h 3830320"/>
              <a:gd name="connsiteX73" fmla="*/ 6759677 w 10589997"/>
              <a:gd name="connsiteY73" fmla="*/ 1341120 h 3830320"/>
              <a:gd name="connsiteX74" fmla="*/ 6912077 w 10589997"/>
              <a:gd name="connsiteY74" fmla="*/ 1615440 h 3830320"/>
              <a:gd name="connsiteX75" fmla="*/ 7064477 w 10589997"/>
              <a:gd name="connsiteY75" fmla="*/ 2092960 h 3830320"/>
              <a:gd name="connsiteX76" fmla="*/ 7166077 w 10589997"/>
              <a:gd name="connsiteY76" fmla="*/ 2204720 h 3830320"/>
              <a:gd name="connsiteX77" fmla="*/ 7237197 w 10589997"/>
              <a:gd name="connsiteY77" fmla="*/ 2397760 h 3830320"/>
              <a:gd name="connsiteX78" fmla="*/ 7328637 w 10589997"/>
              <a:gd name="connsiteY78" fmla="*/ 2428240 h 3830320"/>
              <a:gd name="connsiteX79" fmla="*/ 7481037 w 10589997"/>
              <a:gd name="connsiteY79" fmla="*/ 2600960 h 3830320"/>
              <a:gd name="connsiteX80" fmla="*/ 7552157 w 10589997"/>
              <a:gd name="connsiteY80" fmla="*/ 2743200 h 3830320"/>
              <a:gd name="connsiteX81" fmla="*/ 7633437 w 10589997"/>
              <a:gd name="connsiteY81" fmla="*/ 2489200 h 3830320"/>
              <a:gd name="connsiteX82" fmla="*/ 7745197 w 10589997"/>
              <a:gd name="connsiteY82" fmla="*/ 2743200 h 3830320"/>
              <a:gd name="connsiteX83" fmla="*/ 7816317 w 10589997"/>
              <a:gd name="connsiteY83" fmla="*/ 2804160 h 3830320"/>
              <a:gd name="connsiteX84" fmla="*/ 7856957 w 10589997"/>
              <a:gd name="connsiteY84" fmla="*/ 2804160 h 3830320"/>
              <a:gd name="connsiteX85" fmla="*/ 8019517 w 10589997"/>
              <a:gd name="connsiteY85" fmla="*/ 2865120 h 3830320"/>
              <a:gd name="connsiteX86" fmla="*/ 8110957 w 10589997"/>
              <a:gd name="connsiteY86" fmla="*/ 2915920 h 3830320"/>
              <a:gd name="connsiteX87" fmla="*/ 8222717 w 10589997"/>
              <a:gd name="connsiteY87" fmla="*/ 2804160 h 3830320"/>
              <a:gd name="connsiteX88" fmla="*/ 8303997 w 10589997"/>
              <a:gd name="connsiteY88" fmla="*/ 2946400 h 3830320"/>
              <a:gd name="connsiteX89" fmla="*/ 8344637 w 10589997"/>
              <a:gd name="connsiteY89" fmla="*/ 3108960 h 3830320"/>
              <a:gd name="connsiteX90" fmla="*/ 8446237 w 10589997"/>
              <a:gd name="connsiteY90" fmla="*/ 3139440 h 3830320"/>
              <a:gd name="connsiteX91" fmla="*/ 8527517 w 10589997"/>
              <a:gd name="connsiteY91" fmla="*/ 3210560 h 3830320"/>
              <a:gd name="connsiteX92" fmla="*/ 8598637 w 10589997"/>
              <a:gd name="connsiteY92" fmla="*/ 3261360 h 3830320"/>
              <a:gd name="connsiteX93" fmla="*/ 8659597 w 10589997"/>
              <a:gd name="connsiteY93" fmla="*/ 3352800 h 3830320"/>
              <a:gd name="connsiteX94" fmla="*/ 8700237 w 10589997"/>
              <a:gd name="connsiteY94" fmla="*/ 3261360 h 3830320"/>
              <a:gd name="connsiteX95" fmla="*/ 8730717 w 10589997"/>
              <a:gd name="connsiteY95" fmla="*/ 3281680 h 3830320"/>
              <a:gd name="connsiteX96" fmla="*/ 8801837 w 10589997"/>
              <a:gd name="connsiteY96" fmla="*/ 3068320 h 3830320"/>
              <a:gd name="connsiteX97" fmla="*/ 8994877 w 10589997"/>
              <a:gd name="connsiteY97" fmla="*/ 3434080 h 3830320"/>
              <a:gd name="connsiteX98" fmla="*/ 9096477 w 10589997"/>
              <a:gd name="connsiteY98" fmla="*/ 3413760 h 3830320"/>
              <a:gd name="connsiteX99" fmla="*/ 9167597 w 10589997"/>
              <a:gd name="connsiteY99" fmla="*/ 3495040 h 3830320"/>
              <a:gd name="connsiteX100" fmla="*/ 9269197 w 10589997"/>
              <a:gd name="connsiteY100" fmla="*/ 3393440 h 3830320"/>
              <a:gd name="connsiteX101" fmla="*/ 9360637 w 10589997"/>
              <a:gd name="connsiteY101" fmla="*/ 3505200 h 3830320"/>
              <a:gd name="connsiteX102" fmla="*/ 9513037 w 10589997"/>
              <a:gd name="connsiteY102" fmla="*/ 3474720 h 3830320"/>
              <a:gd name="connsiteX103" fmla="*/ 9584157 w 10589997"/>
              <a:gd name="connsiteY103" fmla="*/ 3616960 h 3830320"/>
              <a:gd name="connsiteX104" fmla="*/ 9665437 w 10589997"/>
              <a:gd name="connsiteY104" fmla="*/ 3495040 h 3830320"/>
              <a:gd name="connsiteX105" fmla="*/ 9807677 w 10589997"/>
              <a:gd name="connsiteY105" fmla="*/ 3606800 h 3830320"/>
              <a:gd name="connsiteX106" fmla="*/ 9858477 w 10589997"/>
              <a:gd name="connsiteY106" fmla="*/ 3718560 h 3830320"/>
              <a:gd name="connsiteX107" fmla="*/ 9939757 w 10589997"/>
              <a:gd name="connsiteY107" fmla="*/ 3606800 h 3830320"/>
              <a:gd name="connsiteX108" fmla="*/ 10081997 w 10589997"/>
              <a:gd name="connsiteY108" fmla="*/ 3738880 h 3830320"/>
              <a:gd name="connsiteX109" fmla="*/ 10163277 w 10589997"/>
              <a:gd name="connsiteY109" fmla="*/ 3637280 h 3830320"/>
              <a:gd name="connsiteX110" fmla="*/ 10356317 w 10589997"/>
              <a:gd name="connsiteY110" fmla="*/ 3728720 h 3830320"/>
              <a:gd name="connsiteX111" fmla="*/ 10457917 w 10589997"/>
              <a:gd name="connsiteY111" fmla="*/ 3830320 h 3830320"/>
              <a:gd name="connsiteX112" fmla="*/ 10589997 w 10589997"/>
              <a:gd name="connsiteY112" fmla="*/ 3779520 h 3830320"/>
              <a:gd name="connsiteX113" fmla="*/ 10589997 w 10589997"/>
              <a:gd name="connsiteY11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456157 w 10589997"/>
              <a:gd name="connsiteY3" fmla="*/ 2641600 h 3830320"/>
              <a:gd name="connsiteX4" fmla="*/ 1537437 w 10589997"/>
              <a:gd name="connsiteY4" fmla="*/ 2733040 h 3830320"/>
              <a:gd name="connsiteX5" fmla="*/ 1618717 w 10589997"/>
              <a:gd name="connsiteY5" fmla="*/ 2672080 h 3830320"/>
              <a:gd name="connsiteX6" fmla="*/ 1649197 w 10589997"/>
              <a:gd name="connsiteY6" fmla="*/ 2773680 h 3830320"/>
              <a:gd name="connsiteX7" fmla="*/ 1720317 w 10589997"/>
              <a:gd name="connsiteY7" fmla="*/ 2702560 h 3830320"/>
              <a:gd name="connsiteX8" fmla="*/ 1801597 w 10589997"/>
              <a:gd name="connsiteY8" fmla="*/ 2814320 h 3830320"/>
              <a:gd name="connsiteX9" fmla="*/ 1893037 w 10589997"/>
              <a:gd name="connsiteY9" fmla="*/ 2641600 h 3830320"/>
              <a:gd name="connsiteX10" fmla="*/ 2004797 w 10589997"/>
              <a:gd name="connsiteY10" fmla="*/ 2651760 h 3830320"/>
              <a:gd name="connsiteX11" fmla="*/ 2126717 w 10589997"/>
              <a:gd name="connsiteY11" fmla="*/ 2834640 h 3830320"/>
              <a:gd name="connsiteX12" fmla="*/ 2187677 w 10589997"/>
              <a:gd name="connsiteY12" fmla="*/ 2722880 h 3830320"/>
              <a:gd name="connsiteX13" fmla="*/ 2187677 w 10589997"/>
              <a:gd name="connsiteY13" fmla="*/ 2722880 h 3830320"/>
              <a:gd name="connsiteX14" fmla="*/ 2370557 w 10589997"/>
              <a:gd name="connsiteY14" fmla="*/ 2804160 h 3830320"/>
              <a:gd name="connsiteX15" fmla="*/ 2461997 w 10589997"/>
              <a:gd name="connsiteY15" fmla="*/ 2956560 h 3830320"/>
              <a:gd name="connsiteX16" fmla="*/ 2553437 w 10589997"/>
              <a:gd name="connsiteY16" fmla="*/ 3068320 h 3830320"/>
              <a:gd name="connsiteX17" fmla="*/ 2583917 w 10589997"/>
              <a:gd name="connsiteY17" fmla="*/ 2875280 h 3830320"/>
              <a:gd name="connsiteX18" fmla="*/ 2655037 w 10589997"/>
              <a:gd name="connsiteY18" fmla="*/ 1544320 h 3830320"/>
              <a:gd name="connsiteX19" fmla="*/ 2787117 w 10589997"/>
              <a:gd name="connsiteY19" fmla="*/ 2377440 h 3830320"/>
              <a:gd name="connsiteX20" fmla="*/ 2858237 w 10589997"/>
              <a:gd name="connsiteY20" fmla="*/ 2489200 h 3830320"/>
              <a:gd name="connsiteX21" fmla="*/ 2939517 w 10589997"/>
              <a:gd name="connsiteY21" fmla="*/ 2600960 h 3830320"/>
              <a:gd name="connsiteX22" fmla="*/ 3000477 w 10589997"/>
              <a:gd name="connsiteY22" fmla="*/ 2753360 h 3830320"/>
              <a:gd name="connsiteX23" fmla="*/ 3091917 w 10589997"/>
              <a:gd name="connsiteY23" fmla="*/ 2997200 h 3830320"/>
              <a:gd name="connsiteX24" fmla="*/ 3132557 w 10589997"/>
              <a:gd name="connsiteY24" fmla="*/ 2773680 h 3830320"/>
              <a:gd name="connsiteX25" fmla="*/ 3264637 w 10589997"/>
              <a:gd name="connsiteY25" fmla="*/ 2672080 h 3830320"/>
              <a:gd name="connsiteX26" fmla="*/ 3325597 w 10589997"/>
              <a:gd name="connsiteY26" fmla="*/ 2804160 h 3830320"/>
              <a:gd name="connsiteX27" fmla="*/ 3376397 w 10589997"/>
              <a:gd name="connsiteY27" fmla="*/ 2702560 h 3830320"/>
              <a:gd name="connsiteX28" fmla="*/ 3518637 w 10589997"/>
              <a:gd name="connsiteY28" fmla="*/ 2560320 h 3830320"/>
              <a:gd name="connsiteX29" fmla="*/ 3681197 w 10589997"/>
              <a:gd name="connsiteY29" fmla="*/ 3139440 h 3830320"/>
              <a:gd name="connsiteX30" fmla="*/ 3762477 w 10589997"/>
              <a:gd name="connsiteY30" fmla="*/ 3048000 h 3830320"/>
              <a:gd name="connsiteX31" fmla="*/ 3792957 w 10589997"/>
              <a:gd name="connsiteY31" fmla="*/ 1737360 h 3830320"/>
              <a:gd name="connsiteX32" fmla="*/ 3853917 w 10589997"/>
              <a:gd name="connsiteY32" fmla="*/ 1330960 h 3830320"/>
              <a:gd name="connsiteX33" fmla="*/ 3975837 w 10589997"/>
              <a:gd name="connsiteY33" fmla="*/ 1910080 h 3830320"/>
              <a:gd name="connsiteX34" fmla="*/ 4148557 w 10589997"/>
              <a:gd name="connsiteY34" fmla="*/ 2255520 h 3830320"/>
              <a:gd name="connsiteX35" fmla="*/ 4209517 w 10589997"/>
              <a:gd name="connsiteY35" fmla="*/ 2570480 h 3830320"/>
              <a:gd name="connsiteX36" fmla="*/ 4280637 w 10589997"/>
              <a:gd name="connsiteY36" fmla="*/ 2458720 h 3830320"/>
              <a:gd name="connsiteX37" fmla="*/ 4280637 w 10589997"/>
              <a:gd name="connsiteY37" fmla="*/ 2458720 h 3830320"/>
              <a:gd name="connsiteX38" fmla="*/ 4453357 w 10589997"/>
              <a:gd name="connsiteY38" fmla="*/ 2286000 h 3830320"/>
              <a:gd name="connsiteX39" fmla="*/ 4575277 w 10589997"/>
              <a:gd name="connsiteY39" fmla="*/ 2448560 h 3830320"/>
              <a:gd name="connsiteX40" fmla="*/ 4615917 w 10589997"/>
              <a:gd name="connsiteY40" fmla="*/ 2204720 h 3830320"/>
              <a:gd name="connsiteX41" fmla="*/ 4707357 w 10589997"/>
              <a:gd name="connsiteY41" fmla="*/ 2357120 h 3830320"/>
              <a:gd name="connsiteX42" fmla="*/ 4819117 w 10589997"/>
              <a:gd name="connsiteY42" fmla="*/ 2661920 h 3830320"/>
              <a:gd name="connsiteX43" fmla="*/ 4900397 w 10589997"/>
              <a:gd name="connsiteY43" fmla="*/ 2519680 h 3830320"/>
              <a:gd name="connsiteX44" fmla="*/ 4961357 w 10589997"/>
              <a:gd name="connsiteY44" fmla="*/ 1920240 h 3830320"/>
              <a:gd name="connsiteX45" fmla="*/ 4981677 w 10589997"/>
              <a:gd name="connsiteY45" fmla="*/ 1605280 h 3830320"/>
              <a:gd name="connsiteX46" fmla="*/ 5042637 w 10589997"/>
              <a:gd name="connsiteY46" fmla="*/ 1463040 h 3830320"/>
              <a:gd name="connsiteX47" fmla="*/ 5103597 w 10589997"/>
              <a:gd name="connsiteY47" fmla="*/ 1706880 h 3830320"/>
              <a:gd name="connsiteX48" fmla="*/ 5103597 w 10589997"/>
              <a:gd name="connsiteY48" fmla="*/ 1706880 h 3830320"/>
              <a:gd name="connsiteX49" fmla="*/ 5215357 w 10589997"/>
              <a:gd name="connsiteY49" fmla="*/ 1625600 h 3830320"/>
              <a:gd name="connsiteX50" fmla="*/ 5286477 w 10589997"/>
              <a:gd name="connsiteY50" fmla="*/ 1615440 h 3830320"/>
              <a:gd name="connsiteX51" fmla="*/ 5327117 w 10589997"/>
              <a:gd name="connsiteY51" fmla="*/ 1859280 h 3830320"/>
              <a:gd name="connsiteX52" fmla="*/ 5428717 w 10589997"/>
              <a:gd name="connsiteY52" fmla="*/ 1910080 h 3830320"/>
              <a:gd name="connsiteX53" fmla="*/ 5479517 w 10589997"/>
              <a:gd name="connsiteY53" fmla="*/ 2082800 h 3830320"/>
              <a:gd name="connsiteX54" fmla="*/ 5570957 w 10589997"/>
              <a:gd name="connsiteY54" fmla="*/ 2082800 h 3830320"/>
              <a:gd name="connsiteX55" fmla="*/ 5642077 w 10589997"/>
              <a:gd name="connsiteY55" fmla="*/ 1971040 h 3830320"/>
              <a:gd name="connsiteX56" fmla="*/ 5723357 w 10589997"/>
              <a:gd name="connsiteY56" fmla="*/ 2042160 h 3830320"/>
              <a:gd name="connsiteX57" fmla="*/ 5763997 w 10589997"/>
              <a:gd name="connsiteY57" fmla="*/ 2001520 h 3830320"/>
              <a:gd name="connsiteX58" fmla="*/ 5885917 w 10589997"/>
              <a:gd name="connsiteY58" fmla="*/ 1219200 h 3830320"/>
              <a:gd name="connsiteX59" fmla="*/ 5967197 w 10589997"/>
              <a:gd name="connsiteY59" fmla="*/ 1148080 h 3830320"/>
              <a:gd name="connsiteX60" fmla="*/ 6028157 w 10589997"/>
              <a:gd name="connsiteY60" fmla="*/ 1259840 h 3830320"/>
              <a:gd name="connsiteX61" fmla="*/ 6058637 w 10589997"/>
              <a:gd name="connsiteY61" fmla="*/ 1767840 h 3830320"/>
              <a:gd name="connsiteX62" fmla="*/ 6109437 w 10589997"/>
              <a:gd name="connsiteY62" fmla="*/ 1899920 h 3830320"/>
              <a:gd name="connsiteX63" fmla="*/ 6190717 w 10589997"/>
              <a:gd name="connsiteY63" fmla="*/ 1981200 h 3830320"/>
              <a:gd name="connsiteX64" fmla="*/ 6251677 w 10589997"/>
              <a:gd name="connsiteY64" fmla="*/ 2468880 h 3830320"/>
              <a:gd name="connsiteX65" fmla="*/ 6343117 w 10589997"/>
              <a:gd name="connsiteY65" fmla="*/ 680720 h 3830320"/>
              <a:gd name="connsiteX66" fmla="*/ 6424397 w 10589997"/>
              <a:gd name="connsiteY66" fmla="*/ 436880 h 3830320"/>
              <a:gd name="connsiteX67" fmla="*/ 6485357 w 10589997"/>
              <a:gd name="connsiteY67" fmla="*/ 335280 h 3830320"/>
              <a:gd name="connsiteX68" fmla="*/ 6495517 w 10589997"/>
              <a:gd name="connsiteY68" fmla="*/ 152400 h 3830320"/>
              <a:gd name="connsiteX69" fmla="*/ 6597117 w 10589997"/>
              <a:gd name="connsiteY69" fmla="*/ 0 h 3830320"/>
              <a:gd name="connsiteX70" fmla="*/ 6658077 w 10589997"/>
              <a:gd name="connsiteY70" fmla="*/ 609600 h 3830320"/>
              <a:gd name="connsiteX71" fmla="*/ 6739357 w 10589997"/>
              <a:gd name="connsiteY71" fmla="*/ 650240 h 3830320"/>
              <a:gd name="connsiteX72" fmla="*/ 6759677 w 10589997"/>
              <a:gd name="connsiteY72" fmla="*/ 1341120 h 3830320"/>
              <a:gd name="connsiteX73" fmla="*/ 6912077 w 10589997"/>
              <a:gd name="connsiteY73" fmla="*/ 1615440 h 3830320"/>
              <a:gd name="connsiteX74" fmla="*/ 7064477 w 10589997"/>
              <a:gd name="connsiteY74" fmla="*/ 2092960 h 3830320"/>
              <a:gd name="connsiteX75" fmla="*/ 7166077 w 10589997"/>
              <a:gd name="connsiteY75" fmla="*/ 2204720 h 3830320"/>
              <a:gd name="connsiteX76" fmla="*/ 7237197 w 10589997"/>
              <a:gd name="connsiteY76" fmla="*/ 2397760 h 3830320"/>
              <a:gd name="connsiteX77" fmla="*/ 7328637 w 10589997"/>
              <a:gd name="connsiteY77" fmla="*/ 2428240 h 3830320"/>
              <a:gd name="connsiteX78" fmla="*/ 7481037 w 10589997"/>
              <a:gd name="connsiteY78" fmla="*/ 2600960 h 3830320"/>
              <a:gd name="connsiteX79" fmla="*/ 7552157 w 10589997"/>
              <a:gd name="connsiteY79" fmla="*/ 2743200 h 3830320"/>
              <a:gd name="connsiteX80" fmla="*/ 7633437 w 10589997"/>
              <a:gd name="connsiteY80" fmla="*/ 2489200 h 3830320"/>
              <a:gd name="connsiteX81" fmla="*/ 7745197 w 10589997"/>
              <a:gd name="connsiteY81" fmla="*/ 2743200 h 3830320"/>
              <a:gd name="connsiteX82" fmla="*/ 7816317 w 10589997"/>
              <a:gd name="connsiteY82" fmla="*/ 2804160 h 3830320"/>
              <a:gd name="connsiteX83" fmla="*/ 7856957 w 10589997"/>
              <a:gd name="connsiteY83" fmla="*/ 2804160 h 3830320"/>
              <a:gd name="connsiteX84" fmla="*/ 8019517 w 10589997"/>
              <a:gd name="connsiteY84" fmla="*/ 2865120 h 3830320"/>
              <a:gd name="connsiteX85" fmla="*/ 8110957 w 10589997"/>
              <a:gd name="connsiteY85" fmla="*/ 2915920 h 3830320"/>
              <a:gd name="connsiteX86" fmla="*/ 8222717 w 10589997"/>
              <a:gd name="connsiteY86" fmla="*/ 2804160 h 3830320"/>
              <a:gd name="connsiteX87" fmla="*/ 8303997 w 10589997"/>
              <a:gd name="connsiteY87" fmla="*/ 2946400 h 3830320"/>
              <a:gd name="connsiteX88" fmla="*/ 8344637 w 10589997"/>
              <a:gd name="connsiteY88" fmla="*/ 3108960 h 3830320"/>
              <a:gd name="connsiteX89" fmla="*/ 8446237 w 10589997"/>
              <a:gd name="connsiteY89" fmla="*/ 3139440 h 3830320"/>
              <a:gd name="connsiteX90" fmla="*/ 8527517 w 10589997"/>
              <a:gd name="connsiteY90" fmla="*/ 3210560 h 3830320"/>
              <a:gd name="connsiteX91" fmla="*/ 8598637 w 10589997"/>
              <a:gd name="connsiteY91" fmla="*/ 3261360 h 3830320"/>
              <a:gd name="connsiteX92" fmla="*/ 8659597 w 10589997"/>
              <a:gd name="connsiteY92" fmla="*/ 3352800 h 3830320"/>
              <a:gd name="connsiteX93" fmla="*/ 8700237 w 10589997"/>
              <a:gd name="connsiteY93" fmla="*/ 3261360 h 3830320"/>
              <a:gd name="connsiteX94" fmla="*/ 8730717 w 10589997"/>
              <a:gd name="connsiteY94" fmla="*/ 3281680 h 3830320"/>
              <a:gd name="connsiteX95" fmla="*/ 8801837 w 10589997"/>
              <a:gd name="connsiteY95" fmla="*/ 3068320 h 3830320"/>
              <a:gd name="connsiteX96" fmla="*/ 8994877 w 10589997"/>
              <a:gd name="connsiteY96" fmla="*/ 3434080 h 3830320"/>
              <a:gd name="connsiteX97" fmla="*/ 9096477 w 10589997"/>
              <a:gd name="connsiteY97" fmla="*/ 3413760 h 3830320"/>
              <a:gd name="connsiteX98" fmla="*/ 9167597 w 10589997"/>
              <a:gd name="connsiteY98" fmla="*/ 3495040 h 3830320"/>
              <a:gd name="connsiteX99" fmla="*/ 9269197 w 10589997"/>
              <a:gd name="connsiteY99" fmla="*/ 3393440 h 3830320"/>
              <a:gd name="connsiteX100" fmla="*/ 9360637 w 10589997"/>
              <a:gd name="connsiteY100" fmla="*/ 3505200 h 3830320"/>
              <a:gd name="connsiteX101" fmla="*/ 9513037 w 10589997"/>
              <a:gd name="connsiteY101" fmla="*/ 3474720 h 3830320"/>
              <a:gd name="connsiteX102" fmla="*/ 9584157 w 10589997"/>
              <a:gd name="connsiteY102" fmla="*/ 3616960 h 3830320"/>
              <a:gd name="connsiteX103" fmla="*/ 9665437 w 10589997"/>
              <a:gd name="connsiteY103" fmla="*/ 3495040 h 3830320"/>
              <a:gd name="connsiteX104" fmla="*/ 9807677 w 10589997"/>
              <a:gd name="connsiteY104" fmla="*/ 3606800 h 3830320"/>
              <a:gd name="connsiteX105" fmla="*/ 9858477 w 10589997"/>
              <a:gd name="connsiteY105" fmla="*/ 3718560 h 3830320"/>
              <a:gd name="connsiteX106" fmla="*/ 9939757 w 10589997"/>
              <a:gd name="connsiteY106" fmla="*/ 3606800 h 3830320"/>
              <a:gd name="connsiteX107" fmla="*/ 10081997 w 10589997"/>
              <a:gd name="connsiteY107" fmla="*/ 3738880 h 3830320"/>
              <a:gd name="connsiteX108" fmla="*/ 10163277 w 10589997"/>
              <a:gd name="connsiteY108" fmla="*/ 3637280 h 3830320"/>
              <a:gd name="connsiteX109" fmla="*/ 10356317 w 10589997"/>
              <a:gd name="connsiteY109" fmla="*/ 3728720 h 3830320"/>
              <a:gd name="connsiteX110" fmla="*/ 10457917 w 10589997"/>
              <a:gd name="connsiteY110" fmla="*/ 3830320 h 3830320"/>
              <a:gd name="connsiteX111" fmla="*/ 10589997 w 10589997"/>
              <a:gd name="connsiteY111" fmla="*/ 3779520 h 3830320"/>
              <a:gd name="connsiteX112" fmla="*/ 10589997 w 10589997"/>
              <a:gd name="connsiteY11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537437 w 10589997"/>
              <a:gd name="connsiteY3" fmla="*/ 2733040 h 3830320"/>
              <a:gd name="connsiteX4" fmla="*/ 1618717 w 10589997"/>
              <a:gd name="connsiteY4" fmla="*/ 2672080 h 3830320"/>
              <a:gd name="connsiteX5" fmla="*/ 1649197 w 10589997"/>
              <a:gd name="connsiteY5" fmla="*/ 2773680 h 3830320"/>
              <a:gd name="connsiteX6" fmla="*/ 1720317 w 10589997"/>
              <a:gd name="connsiteY6" fmla="*/ 2702560 h 3830320"/>
              <a:gd name="connsiteX7" fmla="*/ 1801597 w 10589997"/>
              <a:gd name="connsiteY7" fmla="*/ 2814320 h 3830320"/>
              <a:gd name="connsiteX8" fmla="*/ 1893037 w 10589997"/>
              <a:gd name="connsiteY8" fmla="*/ 2641600 h 3830320"/>
              <a:gd name="connsiteX9" fmla="*/ 2004797 w 10589997"/>
              <a:gd name="connsiteY9" fmla="*/ 2651760 h 3830320"/>
              <a:gd name="connsiteX10" fmla="*/ 2126717 w 10589997"/>
              <a:gd name="connsiteY10" fmla="*/ 2834640 h 3830320"/>
              <a:gd name="connsiteX11" fmla="*/ 2187677 w 10589997"/>
              <a:gd name="connsiteY11" fmla="*/ 2722880 h 3830320"/>
              <a:gd name="connsiteX12" fmla="*/ 2187677 w 10589997"/>
              <a:gd name="connsiteY12" fmla="*/ 2722880 h 3830320"/>
              <a:gd name="connsiteX13" fmla="*/ 2370557 w 10589997"/>
              <a:gd name="connsiteY13" fmla="*/ 2804160 h 3830320"/>
              <a:gd name="connsiteX14" fmla="*/ 2461997 w 10589997"/>
              <a:gd name="connsiteY14" fmla="*/ 2956560 h 3830320"/>
              <a:gd name="connsiteX15" fmla="*/ 2553437 w 10589997"/>
              <a:gd name="connsiteY15" fmla="*/ 3068320 h 3830320"/>
              <a:gd name="connsiteX16" fmla="*/ 2583917 w 10589997"/>
              <a:gd name="connsiteY16" fmla="*/ 2875280 h 3830320"/>
              <a:gd name="connsiteX17" fmla="*/ 2655037 w 10589997"/>
              <a:gd name="connsiteY17" fmla="*/ 1544320 h 3830320"/>
              <a:gd name="connsiteX18" fmla="*/ 2787117 w 10589997"/>
              <a:gd name="connsiteY18" fmla="*/ 2377440 h 3830320"/>
              <a:gd name="connsiteX19" fmla="*/ 2858237 w 10589997"/>
              <a:gd name="connsiteY19" fmla="*/ 2489200 h 3830320"/>
              <a:gd name="connsiteX20" fmla="*/ 2939517 w 10589997"/>
              <a:gd name="connsiteY20" fmla="*/ 2600960 h 3830320"/>
              <a:gd name="connsiteX21" fmla="*/ 3000477 w 10589997"/>
              <a:gd name="connsiteY21" fmla="*/ 2753360 h 3830320"/>
              <a:gd name="connsiteX22" fmla="*/ 3091917 w 10589997"/>
              <a:gd name="connsiteY22" fmla="*/ 2997200 h 3830320"/>
              <a:gd name="connsiteX23" fmla="*/ 3132557 w 10589997"/>
              <a:gd name="connsiteY23" fmla="*/ 2773680 h 3830320"/>
              <a:gd name="connsiteX24" fmla="*/ 3264637 w 10589997"/>
              <a:gd name="connsiteY24" fmla="*/ 2672080 h 3830320"/>
              <a:gd name="connsiteX25" fmla="*/ 3325597 w 10589997"/>
              <a:gd name="connsiteY25" fmla="*/ 2804160 h 3830320"/>
              <a:gd name="connsiteX26" fmla="*/ 3376397 w 10589997"/>
              <a:gd name="connsiteY26" fmla="*/ 2702560 h 3830320"/>
              <a:gd name="connsiteX27" fmla="*/ 3518637 w 10589997"/>
              <a:gd name="connsiteY27" fmla="*/ 2560320 h 3830320"/>
              <a:gd name="connsiteX28" fmla="*/ 3681197 w 10589997"/>
              <a:gd name="connsiteY28" fmla="*/ 3139440 h 3830320"/>
              <a:gd name="connsiteX29" fmla="*/ 3762477 w 10589997"/>
              <a:gd name="connsiteY29" fmla="*/ 3048000 h 3830320"/>
              <a:gd name="connsiteX30" fmla="*/ 3792957 w 10589997"/>
              <a:gd name="connsiteY30" fmla="*/ 1737360 h 3830320"/>
              <a:gd name="connsiteX31" fmla="*/ 3853917 w 10589997"/>
              <a:gd name="connsiteY31" fmla="*/ 1330960 h 3830320"/>
              <a:gd name="connsiteX32" fmla="*/ 3975837 w 10589997"/>
              <a:gd name="connsiteY32" fmla="*/ 1910080 h 3830320"/>
              <a:gd name="connsiteX33" fmla="*/ 4148557 w 10589997"/>
              <a:gd name="connsiteY33" fmla="*/ 2255520 h 3830320"/>
              <a:gd name="connsiteX34" fmla="*/ 4209517 w 10589997"/>
              <a:gd name="connsiteY34" fmla="*/ 2570480 h 3830320"/>
              <a:gd name="connsiteX35" fmla="*/ 4280637 w 10589997"/>
              <a:gd name="connsiteY35" fmla="*/ 2458720 h 3830320"/>
              <a:gd name="connsiteX36" fmla="*/ 4280637 w 10589997"/>
              <a:gd name="connsiteY36" fmla="*/ 2458720 h 3830320"/>
              <a:gd name="connsiteX37" fmla="*/ 4453357 w 10589997"/>
              <a:gd name="connsiteY37" fmla="*/ 2286000 h 3830320"/>
              <a:gd name="connsiteX38" fmla="*/ 4575277 w 10589997"/>
              <a:gd name="connsiteY38" fmla="*/ 2448560 h 3830320"/>
              <a:gd name="connsiteX39" fmla="*/ 4615917 w 10589997"/>
              <a:gd name="connsiteY39" fmla="*/ 2204720 h 3830320"/>
              <a:gd name="connsiteX40" fmla="*/ 4707357 w 10589997"/>
              <a:gd name="connsiteY40" fmla="*/ 2357120 h 3830320"/>
              <a:gd name="connsiteX41" fmla="*/ 4819117 w 10589997"/>
              <a:gd name="connsiteY41" fmla="*/ 2661920 h 3830320"/>
              <a:gd name="connsiteX42" fmla="*/ 4900397 w 10589997"/>
              <a:gd name="connsiteY42" fmla="*/ 2519680 h 3830320"/>
              <a:gd name="connsiteX43" fmla="*/ 4961357 w 10589997"/>
              <a:gd name="connsiteY43" fmla="*/ 1920240 h 3830320"/>
              <a:gd name="connsiteX44" fmla="*/ 4981677 w 10589997"/>
              <a:gd name="connsiteY44" fmla="*/ 1605280 h 3830320"/>
              <a:gd name="connsiteX45" fmla="*/ 5042637 w 10589997"/>
              <a:gd name="connsiteY45" fmla="*/ 1463040 h 3830320"/>
              <a:gd name="connsiteX46" fmla="*/ 5103597 w 10589997"/>
              <a:gd name="connsiteY46" fmla="*/ 1706880 h 3830320"/>
              <a:gd name="connsiteX47" fmla="*/ 5103597 w 10589997"/>
              <a:gd name="connsiteY47" fmla="*/ 1706880 h 3830320"/>
              <a:gd name="connsiteX48" fmla="*/ 5215357 w 10589997"/>
              <a:gd name="connsiteY48" fmla="*/ 1625600 h 3830320"/>
              <a:gd name="connsiteX49" fmla="*/ 5286477 w 10589997"/>
              <a:gd name="connsiteY49" fmla="*/ 1615440 h 3830320"/>
              <a:gd name="connsiteX50" fmla="*/ 5327117 w 10589997"/>
              <a:gd name="connsiteY50" fmla="*/ 1859280 h 3830320"/>
              <a:gd name="connsiteX51" fmla="*/ 5428717 w 10589997"/>
              <a:gd name="connsiteY51" fmla="*/ 1910080 h 3830320"/>
              <a:gd name="connsiteX52" fmla="*/ 5479517 w 10589997"/>
              <a:gd name="connsiteY52" fmla="*/ 2082800 h 3830320"/>
              <a:gd name="connsiteX53" fmla="*/ 5570957 w 10589997"/>
              <a:gd name="connsiteY53" fmla="*/ 2082800 h 3830320"/>
              <a:gd name="connsiteX54" fmla="*/ 5642077 w 10589997"/>
              <a:gd name="connsiteY54" fmla="*/ 1971040 h 3830320"/>
              <a:gd name="connsiteX55" fmla="*/ 5723357 w 10589997"/>
              <a:gd name="connsiteY55" fmla="*/ 2042160 h 3830320"/>
              <a:gd name="connsiteX56" fmla="*/ 5763997 w 10589997"/>
              <a:gd name="connsiteY56" fmla="*/ 2001520 h 3830320"/>
              <a:gd name="connsiteX57" fmla="*/ 5885917 w 10589997"/>
              <a:gd name="connsiteY57" fmla="*/ 1219200 h 3830320"/>
              <a:gd name="connsiteX58" fmla="*/ 5967197 w 10589997"/>
              <a:gd name="connsiteY58" fmla="*/ 1148080 h 3830320"/>
              <a:gd name="connsiteX59" fmla="*/ 6028157 w 10589997"/>
              <a:gd name="connsiteY59" fmla="*/ 1259840 h 3830320"/>
              <a:gd name="connsiteX60" fmla="*/ 6058637 w 10589997"/>
              <a:gd name="connsiteY60" fmla="*/ 1767840 h 3830320"/>
              <a:gd name="connsiteX61" fmla="*/ 6109437 w 10589997"/>
              <a:gd name="connsiteY61" fmla="*/ 1899920 h 3830320"/>
              <a:gd name="connsiteX62" fmla="*/ 6190717 w 10589997"/>
              <a:gd name="connsiteY62" fmla="*/ 1981200 h 3830320"/>
              <a:gd name="connsiteX63" fmla="*/ 6251677 w 10589997"/>
              <a:gd name="connsiteY63" fmla="*/ 2468880 h 3830320"/>
              <a:gd name="connsiteX64" fmla="*/ 6343117 w 10589997"/>
              <a:gd name="connsiteY64" fmla="*/ 680720 h 3830320"/>
              <a:gd name="connsiteX65" fmla="*/ 6424397 w 10589997"/>
              <a:gd name="connsiteY65" fmla="*/ 436880 h 3830320"/>
              <a:gd name="connsiteX66" fmla="*/ 6485357 w 10589997"/>
              <a:gd name="connsiteY66" fmla="*/ 335280 h 3830320"/>
              <a:gd name="connsiteX67" fmla="*/ 6495517 w 10589997"/>
              <a:gd name="connsiteY67" fmla="*/ 152400 h 3830320"/>
              <a:gd name="connsiteX68" fmla="*/ 6597117 w 10589997"/>
              <a:gd name="connsiteY68" fmla="*/ 0 h 3830320"/>
              <a:gd name="connsiteX69" fmla="*/ 6658077 w 10589997"/>
              <a:gd name="connsiteY69" fmla="*/ 609600 h 3830320"/>
              <a:gd name="connsiteX70" fmla="*/ 6739357 w 10589997"/>
              <a:gd name="connsiteY70" fmla="*/ 650240 h 3830320"/>
              <a:gd name="connsiteX71" fmla="*/ 6759677 w 10589997"/>
              <a:gd name="connsiteY71" fmla="*/ 1341120 h 3830320"/>
              <a:gd name="connsiteX72" fmla="*/ 6912077 w 10589997"/>
              <a:gd name="connsiteY72" fmla="*/ 1615440 h 3830320"/>
              <a:gd name="connsiteX73" fmla="*/ 7064477 w 10589997"/>
              <a:gd name="connsiteY73" fmla="*/ 2092960 h 3830320"/>
              <a:gd name="connsiteX74" fmla="*/ 7166077 w 10589997"/>
              <a:gd name="connsiteY74" fmla="*/ 2204720 h 3830320"/>
              <a:gd name="connsiteX75" fmla="*/ 7237197 w 10589997"/>
              <a:gd name="connsiteY75" fmla="*/ 2397760 h 3830320"/>
              <a:gd name="connsiteX76" fmla="*/ 7328637 w 10589997"/>
              <a:gd name="connsiteY76" fmla="*/ 2428240 h 3830320"/>
              <a:gd name="connsiteX77" fmla="*/ 7481037 w 10589997"/>
              <a:gd name="connsiteY77" fmla="*/ 2600960 h 3830320"/>
              <a:gd name="connsiteX78" fmla="*/ 7552157 w 10589997"/>
              <a:gd name="connsiteY78" fmla="*/ 2743200 h 3830320"/>
              <a:gd name="connsiteX79" fmla="*/ 7633437 w 10589997"/>
              <a:gd name="connsiteY79" fmla="*/ 2489200 h 3830320"/>
              <a:gd name="connsiteX80" fmla="*/ 7745197 w 10589997"/>
              <a:gd name="connsiteY80" fmla="*/ 2743200 h 3830320"/>
              <a:gd name="connsiteX81" fmla="*/ 7816317 w 10589997"/>
              <a:gd name="connsiteY81" fmla="*/ 2804160 h 3830320"/>
              <a:gd name="connsiteX82" fmla="*/ 7856957 w 10589997"/>
              <a:gd name="connsiteY82" fmla="*/ 2804160 h 3830320"/>
              <a:gd name="connsiteX83" fmla="*/ 8019517 w 10589997"/>
              <a:gd name="connsiteY83" fmla="*/ 2865120 h 3830320"/>
              <a:gd name="connsiteX84" fmla="*/ 8110957 w 10589997"/>
              <a:gd name="connsiteY84" fmla="*/ 2915920 h 3830320"/>
              <a:gd name="connsiteX85" fmla="*/ 8222717 w 10589997"/>
              <a:gd name="connsiteY85" fmla="*/ 2804160 h 3830320"/>
              <a:gd name="connsiteX86" fmla="*/ 8303997 w 10589997"/>
              <a:gd name="connsiteY86" fmla="*/ 2946400 h 3830320"/>
              <a:gd name="connsiteX87" fmla="*/ 8344637 w 10589997"/>
              <a:gd name="connsiteY87" fmla="*/ 3108960 h 3830320"/>
              <a:gd name="connsiteX88" fmla="*/ 8446237 w 10589997"/>
              <a:gd name="connsiteY88" fmla="*/ 3139440 h 3830320"/>
              <a:gd name="connsiteX89" fmla="*/ 8527517 w 10589997"/>
              <a:gd name="connsiteY89" fmla="*/ 3210560 h 3830320"/>
              <a:gd name="connsiteX90" fmla="*/ 8598637 w 10589997"/>
              <a:gd name="connsiteY90" fmla="*/ 3261360 h 3830320"/>
              <a:gd name="connsiteX91" fmla="*/ 8659597 w 10589997"/>
              <a:gd name="connsiteY91" fmla="*/ 3352800 h 3830320"/>
              <a:gd name="connsiteX92" fmla="*/ 8700237 w 10589997"/>
              <a:gd name="connsiteY92" fmla="*/ 3261360 h 3830320"/>
              <a:gd name="connsiteX93" fmla="*/ 8730717 w 10589997"/>
              <a:gd name="connsiteY93" fmla="*/ 3281680 h 3830320"/>
              <a:gd name="connsiteX94" fmla="*/ 8801837 w 10589997"/>
              <a:gd name="connsiteY94" fmla="*/ 3068320 h 3830320"/>
              <a:gd name="connsiteX95" fmla="*/ 8994877 w 10589997"/>
              <a:gd name="connsiteY95" fmla="*/ 3434080 h 3830320"/>
              <a:gd name="connsiteX96" fmla="*/ 9096477 w 10589997"/>
              <a:gd name="connsiteY96" fmla="*/ 3413760 h 3830320"/>
              <a:gd name="connsiteX97" fmla="*/ 9167597 w 10589997"/>
              <a:gd name="connsiteY97" fmla="*/ 3495040 h 3830320"/>
              <a:gd name="connsiteX98" fmla="*/ 9269197 w 10589997"/>
              <a:gd name="connsiteY98" fmla="*/ 3393440 h 3830320"/>
              <a:gd name="connsiteX99" fmla="*/ 9360637 w 10589997"/>
              <a:gd name="connsiteY99" fmla="*/ 3505200 h 3830320"/>
              <a:gd name="connsiteX100" fmla="*/ 9513037 w 10589997"/>
              <a:gd name="connsiteY100" fmla="*/ 3474720 h 3830320"/>
              <a:gd name="connsiteX101" fmla="*/ 9584157 w 10589997"/>
              <a:gd name="connsiteY101" fmla="*/ 3616960 h 3830320"/>
              <a:gd name="connsiteX102" fmla="*/ 9665437 w 10589997"/>
              <a:gd name="connsiteY102" fmla="*/ 3495040 h 3830320"/>
              <a:gd name="connsiteX103" fmla="*/ 9807677 w 10589997"/>
              <a:gd name="connsiteY103" fmla="*/ 3606800 h 3830320"/>
              <a:gd name="connsiteX104" fmla="*/ 9858477 w 10589997"/>
              <a:gd name="connsiteY104" fmla="*/ 3718560 h 3830320"/>
              <a:gd name="connsiteX105" fmla="*/ 9939757 w 10589997"/>
              <a:gd name="connsiteY105" fmla="*/ 3606800 h 3830320"/>
              <a:gd name="connsiteX106" fmla="*/ 10081997 w 10589997"/>
              <a:gd name="connsiteY106" fmla="*/ 3738880 h 3830320"/>
              <a:gd name="connsiteX107" fmla="*/ 10163277 w 10589997"/>
              <a:gd name="connsiteY107" fmla="*/ 3637280 h 3830320"/>
              <a:gd name="connsiteX108" fmla="*/ 10356317 w 10589997"/>
              <a:gd name="connsiteY108" fmla="*/ 3728720 h 3830320"/>
              <a:gd name="connsiteX109" fmla="*/ 10457917 w 10589997"/>
              <a:gd name="connsiteY109" fmla="*/ 3830320 h 3830320"/>
              <a:gd name="connsiteX110" fmla="*/ 10589997 w 10589997"/>
              <a:gd name="connsiteY110" fmla="*/ 3779520 h 3830320"/>
              <a:gd name="connsiteX111" fmla="*/ 10589997 w 10589997"/>
              <a:gd name="connsiteY11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853917 w 10589997"/>
              <a:gd name="connsiteY30" fmla="*/ 1330960 h 3830320"/>
              <a:gd name="connsiteX31" fmla="*/ 3975837 w 10589997"/>
              <a:gd name="connsiteY31" fmla="*/ 1910080 h 3830320"/>
              <a:gd name="connsiteX32" fmla="*/ 4148557 w 10589997"/>
              <a:gd name="connsiteY32" fmla="*/ 2255520 h 3830320"/>
              <a:gd name="connsiteX33" fmla="*/ 4209517 w 10589997"/>
              <a:gd name="connsiteY33" fmla="*/ 2570480 h 3830320"/>
              <a:gd name="connsiteX34" fmla="*/ 4280637 w 10589997"/>
              <a:gd name="connsiteY34" fmla="*/ 2458720 h 3830320"/>
              <a:gd name="connsiteX35" fmla="*/ 4280637 w 10589997"/>
              <a:gd name="connsiteY35" fmla="*/ 2458720 h 3830320"/>
              <a:gd name="connsiteX36" fmla="*/ 4453357 w 10589997"/>
              <a:gd name="connsiteY36" fmla="*/ 2286000 h 3830320"/>
              <a:gd name="connsiteX37" fmla="*/ 4575277 w 10589997"/>
              <a:gd name="connsiteY37" fmla="*/ 2448560 h 3830320"/>
              <a:gd name="connsiteX38" fmla="*/ 4615917 w 10589997"/>
              <a:gd name="connsiteY38" fmla="*/ 2204720 h 3830320"/>
              <a:gd name="connsiteX39" fmla="*/ 4707357 w 10589997"/>
              <a:gd name="connsiteY39" fmla="*/ 2357120 h 3830320"/>
              <a:gd name="connsiteX40" fmla="*/ 4819117 w 10589997"/>
              <a:gd name="connsiteY40" fmla="*/ 2661920 h 3830320"/>
              <a:gd name="connsiteX41" fmla="*/ 4900397 w 10589997"/>
              <a:gd name="connsiteY41" fmla="*/ 2519680 h 3830320"/>
              <a:gd name="connsiteX42" fmla="*/ 4961357 w 10589997"/>
              <a:gd name="connsiteY42" fmla="*/ 1920240 h 3830320"/>
              <a:gd name="connsiteX43" fmla="*/ 4981677 w 10589997"/>
              <a:gd name="connsiteY43" fmla="*/ 1605280 h 3830320"/>
              <a:gd name="connsiteX44" fmla="*/ 5042637 w 10589997"/>
              <a:gd name="connsiteY44" fmla="*/ 1463040 h 3830320"/>
              <a:gd name="connsiteX45" fmla="*/ 5103597 w 10589997"/>
              <a:gd name="connsiteY45" fmla="*/ 1706880 h 3830320"/>
              <a:gd name="connsiteX46" fmla="*/ 5103597 w 10589997"/>
              <a:gd name="connsiteY46" fmla="*/ 1706880 h 3830320"/>
              <a:gd name="connsiteX47" fmla="*/ 5215357 w 10589997"/>
              <a:gd name="connsiteY47" fmla="*/ 1625600 h 3830320"/>
              <a:gd name="connsiteX48" fmla="*/ 5286477 w 10589997"/>
              <a:gd name="connsiteY48" fmla="*/ 1615440 h 3830320"/>
              <a:gd name="connsiteX49" fmla="*/ 5327117 w 10589997"/>
              <a:gd name="connsiteY49" fmla="*/ 1859280 h 3830320"/>
              <a:gd name="connsiteX50" fmla="*/ 5428717 w 10589997"/>
              <a:gd name="connsiteY50" fmla="*/ 1910080 h 3830320"/>
              <a:gd name="connsiteX51" fmla="*/ 5479517 w 10589997"/>
              <a:gd name="connsiteY51" fmla="*/ 2082800 h 3830320"/>
              <a:gd name="connsiteX52" fmla="*/ 5570957 w 10589997"/>
              <a:gd name="connsiteY52" fmla="*/ 2082800 h 3830320"/>
              <a:gd name="connsiteX53" fmla="*/ 5642077 w 10589997"/>
              <a:gd name="connsiteY53" fmla="*/ 1971040 h 3830320"/>
              <a:gd name="connsiteX54" fmla="*/ 5723357 w 10589997"/>
              <a:gd name="connsiteY54" fmla="*/ 2042160 h 3830320"/>
              <a:gd name="connsiteX55" fmla="*/ 5763997 w 10589997"/>
              <a:gd name="connsiteY55" fmla="*/ 2001520 h 3830320"/>
              <a:gd name="connsiteX56" fmla="*/ 5885917 w 10589997"/>
              <a:gd name="connsiteY56" fmla="*/ 1219200 h 3830320"/>
              <a:gd name="connsiteX57" fmla="*/ 5967197 w 10589997"/>
              <a:gd name="connsiteY57" fmla="*/ 1148080 h 3830320"/>
              <a:gd name="connsiteX58" fmla="*/ 6028157 w 10589997"/>
              <a:gd name="connsiteY58" fmla="*/ 1259840 h 3830320"/>
              <a:gd name="connsiteX59" fmla="*/ 6058637 w 10589997"/>
              <a:gd name="connsiteY59" fmla="*/ 1767840 h 3830320"/>
              <a:gd name="connsiteX60" fmla="*/ 6109437 w 10589997"/>
              <a:gd name="connsiteY60" fmla="*/ 1899920 h 3830320"/>
              <a:gd name="connsiteX61" fmla="*/ 6190717 w 10589997"/>
              <a:gd name="connsiteY61" fmla="*/ 1981200 h 3830320"/>
              <a:gd name="connsiteX62" fmla="*/ 6251677 w 10589997"/>
              <a:gd name="connsiteY62" fmla="*/ 2468880 h 3830320"/>
              <a:gd name="connsiteX63" fmla="*/ 6343117 w 10589997"/>
              <a:gd name="connsiteY63" fmla="*/ 680720 h 3830320"/>
              <a:gd name="connsiteX64" fmla="*/ 6424397 w 10589997"/>
              <a:gd name="connsiteY64" fmla="*/ 436880 h 3830320"/>
              <a:gd name="connsiteX65" fmla="*/ 6485357 w 10589997"/>
              <a:gd name="connsiteY65" fmla="*/ 335280 h 3830320"/>
              <a:gd name="connsiteX66" fmla="*/ 6495517 w 10589997"/>
              <a:gd name="connsiteY66" fmla="*/ 152400 h 3830320"/>
              <a:gd name="connsiteX67" fmla="*/ 6597117 w 10589997"/>
              <a:gd name="connsiteY67" fmla="*/ 0 h 3830320"/>
              <a:gd name="connsiteX68" fmla="*/ 6658077 w 10589997"/>
              <a:gd name="connsiteY68" fmla="*/ 609600 h 3830320"/>
              <a:gd name="connsiteX69" fmla="*/ 6739357 w 10589997"/>
              <a:gd name="connsiteY69" fmla="*/ 650240 h 3830320"/>
              <a:gd name="connsiteX70" fmla="*/ 6759677 w 10589997"/>
              <a:gd name="connsiteY70" fmla="*/ 1341120 h 3830320"/>
              <a:gd name="connsiteX71" fmla="*/ 6912077 w 10589997"/>
              <a:gd name="connsiteY71" fmla="*/ 1615440 h 3830320"/>
              <a:gd name="connsiteX72" fmla="*/ 7064477 w 10589997"/>
              <a:gd name="connsiteY72" fmla="*/ 2092960 h 3830320"/>
              <a:gd name="connsiteX73" fmla="*/ 7166077 w 10589997"/>
              <a:gd name="connsiteY73" fmla="*/ 2204720 h 3830320"/>
              <a:gd name="connsiteX74" fmla="*/ 7237197 w 10589997"/>
              <a:gd name="connsiteY74" fmla="*/ 2397760 h 3830320"/>
              <a:gd name="connsiteX75" fmla="*/ 7328637 w 10589997"/>
              <a:gd name="connsiteY75" fmla="*/ 2428240 h 3830320"/>
              <a:gd name="connsiteX76" fmla="*/ 7481037 w 10589997"/>
              <a:gd name="connsiteY76" fmla="*/ 2600960 h 3830320"/>
              <a:gd name="connsiteX77" fmla="*/ 7552157 w 10589997"/>
              <a:gd name="connsiteY77" fmla="*/ 2743200 h 3830320"/>
              <a:gd name="connsiteX78" fmla="*/ 7633437 w 10589997"/>
              <a:gd name="connsiteY78" fmla="*/ 2489200 h 3830320"/>
              <a:gd name="connsiteX79" fmla="*/ 7745197 w 10589997"/>
              <a:gd name="connsiteY79" fmla="*/ 2743200 h 3830320"/>
              <a:gd name="connsiteX80" fmla="*/ 7816317 w 10589997"/>
              <a:gd name="connsiteY80" fmla="*/ 2804160 h 3830320"/>
              <a:gd name="connsiteX81" fmla="*/ 7856957 w 10589997"/>
              <a:gd name="connsiteY81" fmla="*/ 2804160 h 3830320"/>
              <a:gd name="connsiteX82" fmla="*/ 8019517 w 10589997"/>
              <a:gd name="connsiteY82" fmla="*/ 2865120 h 3830320"/>
              <a:gd name="connsiteX83" fmla="*/ 8110957 w 10589997"/>
              <a:gd name="connsiteY83" fmla="*/ 2915920 h 3830320"/>
              <a:gd name="connsiteX84" fmla="*/ 8222717 w 10589997"/>
              <a:gd name="connsiteY84" fmla="*/ 2804160 h 3830320"/>
              <a:gd name="connsiteX85" fmla="*/ 8303997 w 10589997"/>
              <a:gd name="connsiteY85" fmla="*/ 2946400 h 3830320"/>
              <a:gd name="connsiteX86" fmla="*/ 8344637 w 10589997"/>
              <a:gd name="connsiteY86" fmla="*/ 3108960 h 3830320"/>
              <a:gd name="connsiteX87" fmla="*/ 8446237 w 10589997"/>
              <a:gd name="connsiteY87" fmla="*/ 3139440 h 3830320"/>
              <a:gd name="connsiteX88" fmla="*/ 8527517 w 10589997"/>
              <a:gd name="connsiteY88" fmla="*/ 3210560 h 3830320"/>
              <a:gd name="connsiteX89" fmla="*/ 8598637 w 10589997"/>
              <a:gd name="connsiteY89" fmla="*/ 3261360 h 3830320"/>
              <a:gd name="connsiteX90" fmla="*/ 8659597 w 10589997"/>
              <a:gd name="connsiteY90" fmla="*/ 3352800 h 3830320"/>
              <a:gd name="connsiteX91" fmla="*/ 8700237 w 10589997"/>
              <a:gd name="connsiteY91" fmla="*/ 3261360 h 3830320"/>
              <a:gd name="connsiteX92" fmla="*/ 8730717 w 10589997"/>
              <a:gd name="connsiteY92" fmla="*/ 3281680 h 3830320"/>
              <a:gd name="connsiteX93" fmla="*/ 8801837 w 10589997"/>
              <a:gd name="connsiteY93" fmla="*/ 3068320 h 3830320"/>
              <a:gd name="connsiteX94" fmla="*/ 8994877 w 10589997"/>
              <a:gd name="connsiteY94" fmla="*/ 3434080 h 3830320"/>
              <a:gd name="connsiteX95" fmla="*/ 9096477 w 10589997"/>
              <a:gd name="connsiteY95" fmla="*/ 3413760 h 3830320"/>
              <a:gd name="connsiteX96" fmla="*/ 9167597 w 10589997"/>
              <a:gd name="connsiteY96" fmla="*/ 3495040 h 3830320"/>
              <a:gd name="connsiteX97" fmla="*/ 9269197 w 10589997"/>
              <a:gd name="connsiteY97" fmla="*/ 3393440 h 3830320"/>
              <a:gd name="connsiteX98" fmla="*/ 9360637 w 10589997"/>
              <a:gd name="connsiteY98" fmla="*/ 3505200 h 3830320"/>
              <a:gd name="connsiteX99" fmla="*/ 9513037 w 10589997"/>
              <a:gd name="connsiteY99" fmla="*/ 3474720 h 3830320"/>
              <a:gd name="connsiteX100" fmla="*/ 9584157 w 10589997"/>
              <a:gd name="connsiteY100" fmla="*/ 3616960 h 3830320"/>
              <a:gd name="connsiteX101" fmla="*/ 9665437 w 10589997"/>
              <a:gd name="connsiteY101" fmla="*/ 3495040 h 3830320"/>
              <a:gd name="connsiteX102" fmla="*/ 9807677 w 10589997"/>
              <a:gd name="connsiteY102" fmla="*/ 3606800 h 3830320"/>
              <a:gd name="connsiteX103" fmla="*/ 9858477 w 10589997"/>
              <a:gd name="connsiteY103" fmla="*/ 3718560 h 3830320"/>
              <a:gd name="connsiteX104" fmla="*/ 9939757 w 10589997"/>
              <a:gd name="connsiteY104" fmla="*/ 3606800 h 3830320"/>
              <a:gd name="connsiteX105" fmla="*/ 10081997 w 10589997"/>
              <a:gd name="connsiteY105" fmla="*/ 3738880 h 3830320"/>
              <a:gd name="connsiteX106" fmla="*/ 10163277 w 10589997"/>
              <a:gd name="connsiteY106" fmla="*/ 3637280 h 3830320"/>
              <a:gd name="connsiteX107" fmla="*/ 10356317 w 10589997"/>
              <a:gd name="connsiteY107" fmla="*/ 3728720 h 3830320"/>
              <a:gd name="connsiteX108" fmla="*/ 10457917 w 10589997"/>
              <a:gd name="connsiteY108" fmla="*/ 3830320 h 3830320"/>
              <a:gd name="connsiteX109" fmla="*/ 10589997 w 10589997"/>
              <a:gd name="connsiteY109" fmla="*/ 3779520 h 3830320"/>
              <a:gd name="connsiteX110" fmla="*/ 10589997 w 10589997"/>
              <a:gd name="connsiteY11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792957 w 10589997"/>
              <a:gd name="connsiteY29" fmla="*/ 1737360 h 3830320"/>
              <a:gd name="connsiteX30" fmla="*/ 3975837 w 10589997"/>
              <a:gd name="connsiteY30" fmla="*/ 1910080 h 3830320"/>
              <a:gd name="connsiteX31" fmla="*/ 4148557 w 10589997"/>
              <a:gd name="connsiteY31" fmla="*/ 2255520 h 3830320"/>
              <a:gd name="connsiteX32" fmla="*/ 4209517 w 10589997"/>
              <a:gd name="connsiteY32" fmla="*/ 2570480 h 3830320"/>
              <a:gd name="connsiteX33" fmla="*/ 4280637 w 10589997"/>
              <a:gd name="connsiteY33" fmla="*/ 2458720 h 3830320"/>
              <a:gd name="connsiteX34" fmla="*/ 4280637 w 10589997"/>
              <a:gd name="connsiteY34" fmla="*/ 2458720 h 3830320"/>
              <a:gd name="connsiteX35" fmla="*/ 4453357 w 10589997"/>
              <a:gd name="connsiteY35" fmla="*/ 2286000 h 3830320"/>
              <a:gd name="connsiteX36" fmla="*/ 4575277 w 10589997"/>
              <a:gd name="connsiteY36" fmla="*/ 2448560 h 3830320"/>
              <a:gd name="connsiteX37" fmla="*/ 4615917 w 10589997"/>
              <a:gd name="connsiteY37" fmla="*/ 2204720 h 3830320"/>
              <a:gd name="connsiteX38" fmla="*/ 4707357 w 10589997"/>
              <a:gd name="connsiteY38" fmla="*/ 2357120 h 3830320"/>
              <a:gd name="connsiteX39" fmla="*/ 4819117 w 10589997"/>
              <a:gd name="connsiteY39" fmla="*/ 2661920 h 3830320"/>
              <a:gd name="connsiteX40" fmla="*/ 4900397 w 10589997"/>
              <a:gd name="connsiteY40" fmla="*/ 2519680 h 3830320"/>
              <a:gd name="connsiteX41" fmla="*/ 4961357 w 10589997"/>
              <a:gd name="connsiteY41" fmla="*/ 1920240 h 3830320"/>
              <a:gd name="connsiteX42" fmla="*/ 4981677 w 10589997"/>
              <a:gd name="connsiteY42" fmla="*/ 1605280 h 3830320"/>
              <a:gd name="connsiteX43" fmla="*/ 5042637 w 10589997"/>
              <a:gd name="connsiteY43" fmla="*/ 1463040 h 3830320"/>
              <a:gd name="connsiteX44" fmla="*/ 5103597 w 10589997"/>
              <a:gd name="connsiteY44" fmla="*/ 1706880 h 3830320"/>
              <a:gd name="connsiteX45" fmla="*/ 5103597 w 10589997"/>
              <a:gd name="connsiteY45" fmla="*/ 1706880 h 3830320"/>
              <a:gd name="connsiteX46" fmla="*/ 5215357 w 10589997"/>
              <a:gd name="connsiteY46" fmla="*/ 1625600 h 3830320"/>
              <a:gd name="connsiteX47" fmla="*/ 5286477 w 10589997"/>
              <a:gd name="connsiteY47" fmla="*/ 1615440 h 3830320"/>
              <a:gd name="connsiteX48" fmla="*/ 5327117 w 10589997"/>
              <a:gd name="connsiteY48" fmla="*/ 1859280 h 3830320"/>
              <a:gd name="connsiteX49" fmla="*/ 5428717 w 10589997"/>
              <a:gd name="connsiteY49" fmla="*/ 1910080 h 3830320"/>
              <a:gd name="connsiteX50" fmla="*/ 5479517 w 10589997"/>
              <a:gd name="connsiteY50" fmla="*/ 2082800 h 3830320"/>
              <a:gd name="connsiteX51" fmla="*/ 5570957 w 10589997"/>
              <a:gd name="connsiteY51" fmla="*/ 2082800 h 3830320"/>
              <a:gd name="connsiteX52" fmla="*/ 5642077 w 10589997"/>
              <a:gd name="connsiteY52" fmla="*/ 1971040 h 3830320"/>
              <a:gd name="connsiteX53" fmla="*/ 5723357 w 10589997"/>
              <a:gd name="connsiteY53" fmla="*/ 2042160 h 3830320"/>
              <a:gd name="connsiteX54" fmla="*/ 5763997 w 10589997"/>
              <a:gd name="connsiteY54" fmla="*/ 2001520 h 3830320"/>
              <a:gd name="connsiteX55" fmla="*/ 5885917 w 10589997"/>
              <a:gd name="connsiteY55" fmla="*/ 1219200 h 3830320"/>
              <a:gd name="connsiteX56" fmla="*/ 5967197 w 10589997"/>
              <a:gd name="connsiteY56" fmla="*/ 1148080 h 3830320"/>
              <a:gd name="connsiteX57" fmla="*/ 6028157 w 10589997"/>
              <a:gd name="connsiteY57" fmla="*/ 1259840 h 3830320"/>
              <a:gd name="connsiteX58" fmla="*/ 6058637 w 10589997"/>
              <a:gd name="connsiteY58" fmla="*/ 1767840 h 3830320"/>
              <a:gd name="connsiteX59" fmla="*/ 6109437 w 10589997"/>
              <a:gd name="connsiteY59" fmla="*/ 1899920 h 3830320"/>
              <a:gd name="connsiteX60" fmla="*/ 6190717 w 10589997"/>
              <a:gd name="connsiteY60" fmla="*/ 1981200 h 3830320"/>
              <a:gd name="connsiteX61" fmla="*/ 6251677 w 10589997"/>
              <a:gd name="connsiteY61" fmla="*/ 2468880 h 3830320"/>
              <a:gd name="connsiteX62" fmla="*/ 6343117 w 10589997"/>
              <a:gd name="connsiteY62" fmla="*/ 680720 h 3830320"/>
              <a:gd name="connsiteX63" fmla="*/ 6424397 w 10589997"/>
              <a:gd name="connsiteY63" fmla="*/ 436880 h 3830320"/>
              <a:gd name="connsiteX64" fmla="*/ 6485357 w 10589997"/>
              <a:gd name="connsiteY64" fmla="*/ 335280 h 3830320"/>
              <a:gd name="connsiteX65" fmla="*/ 6495517 w 10589997"/>
              <a:gd name="connsiteY65" fmla="*/ 152400 h 3830320"/>
              <a:gd name="connsiteX66" fmla="*/ 6597117 w 10589997"/>
              <a:gd name="connsiteY66" fmla="*/ 0 h 3830320"/>
              <a:gd name="connsiteX67" fmla="*/ 6658077 w 10589997"/>
              <a:gd name="connsiteY67" fmla="*/ 609600 h 3830320"/>
              <a:gd name="connsiteX68" fmla="*/ 6739357 w 10589997"/>
              <a:gd name="connsiteY68" fmla="*/ 650240 h 3830320"/>
              <a:gd name="connsiteX69" fmla="*/ 6759677 w 10589997"/>
              <a:gd name="connsiteY69" fmla="*/ 1341120 h 3830320"/>
              <a:gd name="connsiteX70" fmla="*/ 6912077 w 10589997"/>
              <a:gd name="connsiteY70" fmla="*/ 1615440 h 3830320"/>
              <a:gd name="connsiteX71" fmla="*/ 7064477 w 10589997"/>
              <a:gd name="connsiteY71" fmla="*/ 2092960 h 3830320"/>
              <a:gd name="connsiteX72" fmla="*/ 7166077 w 10589997"/>
              <a:gd name="connsiteY72" fmla="*/ 2204720 h 3830320"/>
              <a:gd name="connsiteX73" fmla="*/ 7237197 w 10589997"/>
              <a:gd name="connsiteY73" fmla="*/ 2397760 h 3830320"/>
              <a:gd name="connsiteX74" fmla="*/ 7328637 w 10589997"/>
              <a:gd name="connsiteY74" fmla="*/ 2428240 h 3830320"/>
              <a:gd name="connsiteX75" fmla="*/ 7481037 w 10589997"/>
              <a:gd name="connsiteY75" fmla="*/ 2600960 h 3830320"/>
              <a:gd name="connsiteX76" fmla="*/ 7552157 w 10589997"/>
              <a:gd name="connsiteY76" fmla="*/ 2743200 h 3830320"/>
              <a:gd name="connsiteX77" fmla="*/ 7633437 w 10589997"/>
              <a:gd name="connsiteY77" fmla="*/ 2489200 h 3830320"/>
              <a:gd name="connsiteX78" fmla="*/ 7745197 w 10589997"/>
              <a:gd name="connsiteY78" fmla="*/ 2743200 h 3830320"/>
              <a:gd name="connsiteX79" fmla="*/ 7816317 w 10589997"/>
              <a:gd name="connsiteY79" fmla="*/ 2804160 h 3830320"/>
              <a:gd name="connsiteX80" fmla="*/ 7856957 w 10589997"/>
              <a:gd name="connsiteY80" fmla="*/ 2804160 h 3830320"/>
              <a:gd name="connsiteX81" fmla="*/ 8019517 w 10589997"/>
              <a:gd name="connsiteY81" fmla="*/ 2865120 h 3830320"/>
              <a:gd name="connsiteX82" fmla="*/ 8110957 w 10589997"/>
              <a:gd name="connsiteY82" fmla="*/ 2915920 h 3830320"/>
              <a:gd name="connsiteX83" fmla="*/ 8222717 w 10589997"/>
              <a:gd name="connsiteY83" fmla="*/ 2804160 h 3830320"/>
              <a:gd name="connsiteX84" fmla="*/ 8303997 w 10589997"/>
              <a:gd name="connsiteY84" fmla="*/ 2946400 h 3830320"/>
              <a:gd name="connsiteX85" fmla="*/ 8344637 w 10589997"/>
              <a:gd name="connsiteY85" fmla="*/ 3108960 h 3830320"/>
              <a:gd name="connsiteX86" fmla="*/ 8446237 w 10589997"/>
              <a:gd name="connsiteY86" fmla="*/ 3139440 h 3830320"/>
              <a:gd name="connsiteX87" fmla="*/ 8527517 w 10589997"/>
              <a:gd name="connsiteY87" fmla="*/ 3210560 h 3830320"/>
              <a:gd name="connsiteX88" fmla="*/ 8598637 w 10589997"/>
              <a:gd name="connsiteY88" fmla="*/ 3261360 h 3830320"/>
              <a:gd name="connsiteX89" fmla="*/ 8659597 w 10589997"/>
              <a:gd name="connsiteY89" fmla="*/ 3352800 h 3830320"/>
              <a:gd name="connsiteX90" fmla="*/ 8700237 w 10589997"/>
              <a:gd name="connsiteY90" fmla="*/ 3261360 h 3830320"/>
              <a:gd name="connsiteX91" fmla="*/ 8730717 w 10589997"/>
              <a:gd name="connsiteY91" fmla="*/ 3281680 h 3830320"/>
              <a:gd name="connsiteX92" fmla="*/ 8801837 w 10589997"/>
              <a:gd name="connsiteY92" fmla="*/ 3068320 h 3830320"/>
              <a:gd name="connsiteX93" fmla="*/ 8994877 w 10589997"/>
              <a:gd name="connsiteY93" fmla="*/ 3434080 h 3830320"/>
              <a:gd name="connsiteX94" fmla="*/ 9096477 w 10589997"/>
              <a:gd name="connsiteY94" fmla="*/ 3413760 h 3830320"/>
              <a:gd name="connsiteX95" fmla="*/ 9167597 w 10589997"/>
              <a:gd name="connsiteY95" fmla="*/ 3495040 h 3830320"/>
              <a:gd name="connsiteX96" fmla="*/ 9269197 w 10589997"/>
              <a:gd name="connsiteY96" fmla="*/ 3393440 h 3830320"/>
              <a:gd name="connsiteX97" fmla="*/ 9360637 w 10589997"/>
              <a:gd name="connsiteY97" fmla="*/ 3505200 h 3830320"/>
              <a:gd name="connsiteX98" fmla="*/ 9513037 w 10589997"/>
              <a:gd name="connsiteY98" fmla="*/ 3474720 h 3830320"/>
              <a:gd name="connsiteX99" fmla="*/ 9584157 w 10589997"/>
              <a:gd name="connsiteY99" fmla="*/ 3616960 h 3830320"/>
              <a:gd name="connsiteX100" fmla="*/ 9665437 w 10589997"/>
              <a:gd name="connsiteY100" fmla="*/ 3495040 h 3830320"/>
              <a:gd name="connsiteX101" fmla="*/ 9807677 w 10589997"/>
              <a:gd name="connsiteY101" fmla="*/ 3606800 h 3830320"/>
              <a:gd name="connsiteX102" fmla="*/ 9858477 w 10589997"/>
              <a:gd name="connsiteY102" fmla="*/ 3718560 h 3830320"/>
              <a:gd name="connsiteX103" fmla="*/ 9939757 w 10589997"/>
              <a:gd name="connsiteY103" fmla="*/ 3606800 h 3830320"/>
              <a:gd name="connsiteX104" fmla="*/ 10081997 w 10589997"/>
              <a:gd name="connsiteY104" fmla="*/ 3738880 h 3830320"/>
              <a:gd name="connsiteX105" fmla="*/ 10163277 w 10589997"/>
              <a:gd name="connsiteY105" fmla="*/ 3637280 h 3830320"/>
              <a:gd name="connsiteX106" fmla="*/ 10356317 w 10589997"/>
              <a:gd name="connsiteY106" fmla="*/ 3728720 h 3830320"/>
              <a:gd name="connsiteX107" fmla="*/ 10457917 w 10589997"/>
              <a:gd name="connsiteY107" fmla="*/ 3830320 h 3830320"/>
              <a:gd name="connsiteX108" fmla="*/ 10589997 w 10589997"/>
              <a:gd name="connsiteY108" fmla="*/ 3779520 h 3830320"/>
              <a:gd name="connsiteX109" fmla="*/ 10589997 w 10589997"/>
              <a:gd name="connsiteY10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762477 w 10589997"/>
              <a:gd name="connsiteY28" fmla="*/ 3048000 h 3830320"/>
              <a:gd name="connsiteX29" fmla="*/ 3975837 w 10589997"/>
              <a:gd name="connsiteY29" fmla="*/ 1910080 h 3830320"/>
              <a:gd name="connsiteX30" fmla="*/ 4148557 w 10589997"/>
              <a:gd name="connsiteY30" fmla="*/ 2255520 h 3830320"/>
              <a:gd name="connsiteX31" fmla="*/ 4209517 w 10589997"/>
              <a:gd name="connsiteY31" fmla="*/ 2570480 h 3830320"/>
              <a:gd name="connsiteX32" fmla="*/ 4280637 w 10589997"/>
              <a:gd name="connsiteY32" fmla="*/ 2458720 h 3830320"/>
              <a:gd name="connsiteX33" fmla="*/ 4280637 w 10589997"/>
              <a:gd name="connsiteY33" fmla="*/ 2458720 h 3830320"/>
              <a:gd name="connsiteX34" fmla="*/ 4453357 w 10589997"/>
              <a:gd name="connsiteY34" fmla="*/ 2286000 h 3830320"/>
              <a:gd name="connsiteX35" fmla="*/ 4575277 w 10589997"/>
              <a:gd name="connsiteY35" fmla="*/ 2448560 h 3830320"/>
              <a:gd name="connsiteX36" fmla="*/ 4615917 w 10589997"/>
              <a:gd name="connsiteY36" fmla="*/ 2204720 h 3830320"/>
              <a:gd name="connsiteX37" fmla="*/ 4707357 w 10589997"/>
              <a:gd name="connsiteY37" fmla="*/ 2357120 h 3830320"/>
              <a:gd name="connsiteX38" fmla="*/ 4819117 w 10589997"/>
              <a:gd name="connsiteY38" fmla="*/ 2661920 h 3830320"/>
              <a:gd name="connsiteX39" fmla="*/ 4900397 w 10589997"/>
              <a:gd name="connsiteY39" fmla="*/ 2519680 h 3830320"/>
              <a:gd name="connsiteX40" fmla="*/ 4961357 w 10589997"/>
              <a:gd name="connsiteY40" fmla="*/ 1920240 h 3830320"/>
              <a:gd name="connsiteX41" fmla="*/ 4981677 w 10589997"/>
              <a:gd name="connsiteY41" fmla="*/ 1605280 h 3830320"/>
              <a:gd name="connsiteX42" fmla="*/ 5042637 w 10589997"/>
              <a:gd name="connsiteY42" fmla="*/ 1463040 h 3830320"/>
              <a:gd name="connsiteX43" fmla="*/ 5103597 w 10589997"/>
              <a:gd name="connsiteY43" fmla="*/ 1706880 h 3830320"/>
              <a:gd name="connsiteX44" fmla="*/ 5103597 w 10589997"/>
              <a:gd name="connsiteY44" fmla="*/ 1706880 h 3830320"/>
              <a:gd name="connsiteX45" fmla="*/ 5215357 w 10589997"/>
              <a:gd name="connsiteY45" fmla="*/ 1625600 h 3830320"/>
              <a:gd name="connsiteX46" fmla="*/ 5286477 w 10589997"/>
              <a:gd name="connsiteY46" fmla="*/ 1615440 h 3830320"/>
              <a:gd name="connsiteX47" fmla="*/ 5327117 w 10589997"/>
              <a:gd name="connsiteY47" fmla="*/ 1859280 h 3830320"/>
              <a:gd name="connsiteX48" fmla="*/ 5428717 w 10589997"/>
              <a:gd name="connsiteY48" fmla="*/ 1910080 h 3830320"/>
              <a:gd name="connsiteX49" fmla="*/ 5479517 w 10589997"/>
              <a:gd name="connsiteY49" fmla="*/ 2082800 h 3830320"/>
              <a:gd name="connsiteX50" fmla="*/ 5570957 w 10589997"/>
              <a:gd name="connsiteY50" fmla="*/ 2082800 h 3830320"/>
              <a:gd name="connsiteX51" fmla="*/ 5642077 w 10589997"/>
              <a:gd name="connsiteY51" fmla="*/ 1971040 h 3830320"/>
              <a:gd name="connsiteX52" fmla="*/ 5723357 w 10589997"/>
              <a:gd name="connsiteY52" fmla="*/ 2042160 h 3830320"/>
              <a:gd name="connsiteX53" fmla="*/ 5763997 w 10589997"/>
              <a:gd name="connsiteY53" fmla="*/ 2001520 h 3830320"/>
              <a:gd name="connsiteX54" fmla="*/ 5885917 w 10589997"/>
              <a:gd name="connsiteY54" fmla="*/ 1219200 h 3830320"/>
              <a:gd name="connsiteX55" fmla="*/ 5967197 w 10589997"/>
              <a:gd name="connsiteY55" fmla="*/ 1148080 h 3830320"/>
              <a:gd name="connsiteX56" fmla="*/ 6028157 w 10589997"/>
              <a:gd name="connsiteY56" fmla="*/ 1259840 h 3830320"/>
              <a:gd name="connsiteX57" fmla="*/ 6058637 w 10589997"/>
              <a:gd name="connsiteY57" fmla="*/ 1767840 h 3830320"/>
              <a:gd name="connsiteX58" fmla="*/ 6109437 w 10589997"/>
              <a:gd name="connsiteY58" fmla="*/ 1899920 h 3830320"/>
              <a:gd name="connsiteX59" fmla="*/ 6190717 w 10589997"/>
              <a:gd name="connsiteY59" fmla="*/ 1981200 h 3830320"/>
              <a:gd name="connsiteX60" fmla="*/ 6251677 w 10589997"/>
              <a:gd name="connsiteY60" fmla="*/ 2468880 h 3830320"/>
              <a:gd name="connsiteX61" fmla="*/ 6343117 w 10589997"/>
              <a:gd name="connsiteY61" fmla="*/ 680720 h 3830320"/>
              <a:gd name="connsiteX62" fmla="*/ 6424397 w 10589997"/>
              <a:gd name="connsiteY62" fmla="*/ 436880 h 3830320"/>
              <a:gd name="connsiteX63" fmla="*/ 6485357 w 10589997"/>
              <a:gd name="connsiteY63" fmla="*/ 335280 h 3830320"/>
              <a:gd name="connsiteX64" fmla="*/ 6495517 w 10589997"/>
              <a:gd name="connsiteY64" fmla="*/ 152400 h 3830320"/>
              <a:gd name="connsiteX65" fmla="*/ 6597117 w 10589997"/>
              <a:gd name="connsiteY65" fmla="*/ 0 h 3830320"/>
              <a:gd name="connsiteX66" fmla="*/ 6658077 w 10589997"/>
              <a:gd name="connsiteY66" fmla="*/ 609600 h 3830320"/>
              <a:gd name="connsiteX67" fmla="*/ 6739357 w 10589997"/>
              <a:gd name="connsiteY67" fmla="*/ 650240 h 3830320"/>
              <a:gd name="connsiteX68" fmla="*/ 6759677 w 10589997"/>
              <a:gd name="connsiteY68" fmla="*/ 1341120 h 3830320"/>
              <a:gd name="connsiteX69" fmla="*/ 6912077 w 10589997"/>
              <a:gd name="connsiteY69" fmla="*/ 1615440 h 3830320"/>
              <a:gd name="connsiteX70" fmla="*/ 7064477 w 10589997"/>
              <a:gd name="connsiteY70" fmla="*/ 2092960 h 3830320"/>
              <a:gd name="connsiteX71" fmla="*/ 7166077 w 10589997"/>
              <a:gd name="connsiteY71" fmla="*/ 2204720 h 3830320"/>
              <a:gd name="connsiteX72" fmla="*/ 7237197 w 10589997"/>
              <a:gd name="connsiteY72" fmla="*/ 2397760 h 3830320"/>
              <a:gd name="connsiteX73" fmla="*/ 7328637 w 10589997"/>
              <a:gd name="connsiteY73" fmla="*/ 2428240 h 3830320"/>
              <a:gd name="connsiteX74" fmla="*/ 7481037 w 10589997"/>
              <a:gd name="connsiteY74" fmla="*/ 2600960 h 3830320"/>
              <a:gd name="connsiteX75" fmla="*/ 7552157 w 10589997"/>
              <a:gd name="connsiteY75" fmla="*/ 2743200 h 3830320"/>
              <a:gd name="connsiteX76" fmla="*/ 7633437 w 10589997"/>
              <a:gd name="connsiteY76" fmla="*/ 2489200 h 3830320"/>
              <a:gd name="connsiteX77" fmla="*/ 7745197 w 10589997"/>
              <a:gd name="connsiteY77" fmla="*/ 2743200 h 3830320"/>
              <a:gd name="connsiteX78" fmla="*/ 7816317 w 10589997"/>
              <a:gd name="connsiteY78" fmla="*/ 2804160 h 3830320"/>
              <a:gd name="connsiteX79" fmla="*/ 7856957 w 10589997"/>
              <a:gd name="connsiteY79" fmla="*/ 2804160 h 3830320"/>
              <a:gd name="connsiteX80" fmla="*/ 8019517 w 10589997"/>
              <a:gd name="connsiteY80" fmla="*/ 2865120 h 3830320"/>
              <a:gd name="connsiteX81" fmla="*/ 8110957 w 10589997"/>
              <a:gd name="connsiteY81" fmla="*/ 2915920 h 3830320"/>
              <a:gd name="connsiteX82" fmla="*/ 8222717 w 10589997"/>
              <a:gd name="connsiteY82" fmla="*/ 2804160 h 3830320"/>
              <a:gd name="connsiteX83" fmla="*/ 8303997 w 10589997"/>
              <a:gd name="connsiteY83" fmla="*/ 2946400 h 3830320"/>
              <a:gd name="connsiteX84" fmla="*/ 8344637 w 10589997"/>
              <a:gd name="connsiteY84" fmla="*/ 3108960 h 3830320"/>
              <a:gd name="connsiteX85" fmla="*/ 8446237 w 10589997"/>
              <a:gd name="connsiteY85" fmla="*/ 3139440 h 3830320"/>
              <a:gd name="connsiteX86" fmla="*/ 8527517 w 10589997"/>
              <a:gd name="connsiteY86" fmla="*/ 3210560 h 3830320"/>
              <a:gd name="connsiteX87" fmla="*/ 8598637 w 10589997"/>
              <a:gd name="connsiteY87" fmla="*/ 3261360 h 3830320"/>
              <a:gd name="connsiteX88" fmla="*/ 8659597 w 10589997"/>
              <a:gd name="connsiteY88" fmla="*/ 3352800 h 3830320"/>
              <a:gd name="connsiteX89" fmla="*/ 8700237 w 10589997"/>
              <a:gd name="connsiteY89" fmla="*/ 3261360 h 3830320"/>
              <a:gd name="connsiteX90" fmla="*/ 8730717 w 10589997"/>
              <a:gd name="connsiteY90" fmla="*/ 3281680 h 3830320"/>
              <a:gd name="connsiteX91" fmla="*/ 8801837 w 10589997"/>
              <a:gd name="connsiteY91" fmla="*/ 3068320 h 3830320"/>
              <a:gd name="connsiteX92" fmla="*/ 8994877 w 10589997"/>
              <a:gd name="connsiteY92" fmla="*/ 3434080 h 3830320"/>
              <a:gd name="connsiteX93" fmla="*/ 9096477 w 10589997"/>
              <a:gd name="connsiteY93" fmla="*/ 3413760 h 3830320"/>
              <a:gd name="connsiteX94" fmla="*/ 9167597 w 10589997"/>
              <a:gd name="connsiteY94" fmla="*/ 3495040 h 3830320"/>
              <a:gd name="connsiteX95" fmla="*/ 9269197 w 10589997"/>
              <a:gd name="connsiteY95" fmla="*/ 3393440 h 3830320"/>
              <a:gd name="connsiteX96" fmla="*/ 9360637 w 10589997"/>
              <a:gd name="connsiteY96" fmla="*/ 3505200 h 3830320"/>
              <a:gd name="connsiteX97" fmla="*/ 9513037 w 10589997"/>
              <a:gd name="connsiteY97" fmla="*/ 3474720 h 3830320"/>
              <a:gd name="connsiteX98" fmla="*/ 9584157 w 10589997"/>
              <a:gd name="connsiteY98" fmla="*/ 3616960 h 3830320"/>
              <a:gd name="connsiteX99" fmla="*/ 9665437 w 10589997"/>
              <a:gd name="connsiteY99" fmla="*/ 3495040 h 3830320"/>
              <a:gd name="connsiteX100" fmla="*/ 9807677 w 10589997"/>
              <a:gd name="connsiteY100" fmla="*/ 3606800 h 3830320"/>
              <a:gd name="connsiteX101" fmla="*/ 9858477 w 10589997"/>
              <a:gd name="connsiteY101" fmla="*/ 3718560 h 3830320"/>
              <a:gd name="connsiteX102" fmla="*/ 9939757 w 10589997"/>
              <a:gd name="connsiteY102" fmla="*/ 3606800 h 3830320"/>
              <a:gd name="connsiteX103" fmla="*/ 10081997 w 10589997"/>
              <a:gd name="connsiteY103" fmla="*/ 3738880 h 3830320"/>
              <a:gd name="connsiteX104" fmla="*/ 10163277 w 10589997"/>
              <a:gd name="connsiteY104" fmla="*/ 3637280 h 3830320"/>
              <a:gd name="connsiteX105" fmla="*/ 10356317 w 10589997"/>
              <a:gd name="connsiteY105" fmla="*/ 3728720 h 3830320"/>
              <a:gd name="connsiteX106" fmla="*/ 10457917 w 10589997"/>
              <a:gd name="connsiteY106" fmla="*/ 3830320 h 3830320"/>
              <a:gd name="connsiteX107" fmla="*/ 10589997 w 10589997"/>
              <a:gd name="connsiteY107" fmla="*/ 3779520 h 3830320"/>
              <a:gd name="connsiteX108" fmla="*/ 10589997 w 10589997"/>
              <a:gd name="connsiteY10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681197 w 10589997"/>
              <a:gd name="connsiteY27" fmla="*/ 3139440 h 3830320"/>
              <a:gd name="connsiteX28" fmla="*/ 3975837 w 10589997"/>
              <a:gd name="connsiteY28" fmla="*/ 1910080 h 3830320"/>
              <a:gd name="connsiteX29" fmla="*/ 4148557 w 10589997"/>
              <a:gd name="connsiteY29" fmla="*/ 2255520 h 3830320"/>
              <a:gd name="connsiteX30" fmla="*/ 4209517 w 10589997"/>
              <a:gd name="connsiteY30" fmla="*/ 2570480 h 3830320"/>
              <a:gd name="connsiteX31" fmla="*/ 4280637 w 10589997"/>
              <a:gd name="connsiteY31" fmla="*/ 2458720 h 3830320"/>
              <a:gd name="connsiteX32" fmla="*/ 4280637 w 10589997"/>
              <a:gd name="connsiteY32" fmla="*/ 2458720 h 3830320"/>
              <a:gd name="connsiteX33" fmla="*/ 4453357 w 10589997"/>
              <a:gd name="connsiteY33" fmla="*/ 2286000 h 3830320"/>
              <a:gd name="connsiteX34" fmla="*/ 4575277 w 10589997"/>
              <a:gd name="connsiteY34" fmla="*/ 2448560 h 3830320"/>
              <a:gd name="connsiteX35" fmla="*/ 4615917 w 10589997"/>
              <a:gd name="connsiteY35" fmla="*/ 2204720 h 3830320"/>
              <a:gd name="connsiteX36" fmla="*/ 4707357 w 10589997"/>
              <a:gd name="connsiteY36" fmla="*/ 2357120 h 3830320"/>
              <a:gd name="connsiteX37" fmla="*/ 4819117 w 10589997"/>
              <a:gd name="connsiteY37" fmla="*/ 2661920 h 3830320"/>
              <a:gd name="connsiteX38" fmla="*/ 4900397 w 10589997"/>
              <a:gd name="connsiteY38" fmla="*/ 2519680 h 3830320"/>
              <a:gd name="connsiteX39" fmla="*/ 4961357 w 10589997"/>
              <a:gd name="connsiteY39" fmla="*/ 1920240 h 3830320"/>
              <a:gd name="connsiteX40" fmla="*/ 4981677 w 10589997"/>
              <a:gd name="connsiteY40" fmla="*/ 1605280 h 3830320"/>
              <a:gd name="connsiteX41" fmla="*/ 5042637 w 10589997"/>
              <a:gd name="connsiteY41" fmla="*/ 1463040 h 3830320"/>
              <a:gd name="connsiteX42" fmla="*/ 5103597 w 10589997"/>
              <a:gd name="connsiteY42" fmla="*/ 1706880 h 3830320"/>
              <a:gd name="connsiteX43" fmla="*/ 5103597 w 10589997"/>
              <a:gd name="connsiteY43" fmla="*/ 1706880 h 3830320"/>
              <a:gd name="connsiteX44" fmla="*/ 5215357 w 10589997"/>
              <a:gd name="connsiteY44" fmla="*/ 1625600 h 3830320"/>
              <a:gd name="connsiteX45" fmla="*/ 5286477 w 10589997"/>
              <a:gd name="connsiteY45" fmla="*/ 1615440 h 3830320"/>
              <a:gd name="connsiteX46" fmla="*/ 5327117 w 10589997"/>
              <a:gd name="connsiteY46" fmla="*/ 1859280 h 3830320"/>
              <a:gd name="connsiteX47" fmla="*/ 5428717 w 10589997"/>
              <a:gd name="connsiteY47" fmla="*/ 1910080 h 3830320"/>
              <a:gd name="connsiteX48" fmla="*/ 5479517 w 10589997"/>
              <a:gd name="connsiteY48" fmla="*/ 2082800 h 3830320"/>
              <a:gd name="connsiteX49" fmla="*/ 5570957 w 10589997"/>
              <a:gd name="connsiteY49" fmla="*/ 2082800 h 3830320"/>
              <a:gd name="connsiteX50" fmla="*/ 5642077 w 10589997"/>
              <a:gd name="connsiteY50" fmla="*/ 1971040 h 3830320"/>
              <a:gd name="connsiteX51" fmla="*/ 5723357 w 10589997"/>
              <a:gd name="connsiteY51" fmla="*/ 2042160 h 3830320"/>
              <a:gd name="connsiteX52" fmla="*/ 5763997 w 10589997"/>
              <a:gd name="connsiteY52" fmla="*/ 2001520 h 3830320"/>
              <a:gd name="connsiteX53" fmla="*/ 5885917 w 10589997"/>
              <a:gd name="connsiteY53" fmla="*/ 1219200 h 3830320"/>
              <a:gd name="connsiteX54" fmla="*/ 5967197 w 10589997"/>
              <a:gd name="connsiteY54" fmla="*/ 1148080 h 3830320"/>
              <a:gd name="connsiteX55" fmla="*/ 6028157 w 10589997"/>
              <a:gd name="connsiteY55" fmla="*/ 1259840 h 3830320"/>
              <a:gd name="connsiteX56" fmla="*/ 6058637 w 10589997"/>
              <a:gd name="connsiteY56" fmla="*/ 1767840 h 3830320"/>
              <a:gd name="connsiteX57" fmla="*/ 6109437 w 10589997"/>
              <a:gd name="connsiteY57" fmla="*/ 1899920 h 3830320"/>
              <a:gd name="connsiteX58" fmla="*/ 6190717 w 10589997"/>
              <a:gd name="connsiteY58" fmla="*/ 1981200 h 3830320"/>
              <a:gd name="connsiteX59" fmla="*/ 6251677 w 10589997"/>
              <a:gd name="connsiteY59" fmla="*/ 2468880 h 3830320"/>
              <a:gd name="connsiteX60" fmla="*/ 6343117 w 10589997"/>
              <a:gd name="connsiteY60" fmla="*/ 680720 h 3830320"/>
              <a:gd name="connsiteX61" fmla="*/ 6424397 w 10589997"/>
              <a:gd name="connsiteY61" fmla="*/ 436880 h 3830320"/>
              <a:gd name="connsiteX62" fmla="*/ 6485357 w 10589997"/>
              <a:gd name="connsiteY62" fmla="*/ 335280 h 3830320"/>
              <a:gd name="connsiteX63" fmla="*/ 6495517 w 10589997"/>
              <a:gd name="connsiteY63" fmla="*/ 152400 h 3830320"/>
              <a:gd name="connsiteX64" fmla="*/ 6597117 w 10589997"/>
              <a:gd name="connsiteY64" fmla="*/ 0 h 3830320"/>
              <a:gd name="connsiteX65" fmla="*/ 6658077 w 10589997"/>
              <a:gd name="connsiteY65" fmla="*/ 609600 h 3830320"/>
              <a:gd name="connsiteX66" fmla="*/ 6739357 w 10589997"/>
              <a:gd name="connsiteY66" fmla="*/ 650240 h 3830320"/>
              <a:gd name="connsiteX67" fmla="*/ 6759677 w 10589997"/>
              <a:gd name="connsiteY67" fmla="*/ 1341120 h 3830320"/>
              <a:gd name="connsiteX68" fmla="*/ 6912077 w 10589997"/>
              <a:gd name="connsiteY68" fmla="*/ 1615440 h 3830320"/>
              <a:gd name="connsiteX69" fmla="*/ 7064477 w 10589997"/>
              <a:gd name="connsiteY69" fmla="*/ 2092960 h 3830320"/>
              <a:gd name="connsiteX70" fmla="*/ 7166077 w 10589997"/>
              <a:gd name="connsiteY70" fmla="*/ 2204720 h 3830320"/>
              <a:gd name="connsiteX71" fmla="*/ 7237197 w 10589997"/>
              <a:gd name="connsiteY71" fmla="*/ 2397760 h 3830320"/>
              <a:gd name="connsiteX72" fmla="*/ 7328637 w 10589997"/>
              <a:gd name="connsiteY72" fmla="*/ 2428240 h 3830320"/>
              <a:gd name="connsiteX73" fmla="*/ 7481037 w 10589997"/>
              <a:gd name="connsiteY73" fmla="*/ 2600960 h 3830320"/>
              <a:gd name="connsiteX74" fmla="*/ 7552157 w 10589997"/>
              <a:gd name="connsiteY74" fmla="*/ 2743200 h 3830320"/>
              <a:gd name="connsiteX75" fmla="*/ 7633437 w 10589997"/>
              <a:gd name="connsiteY75" fmla="*/ 2489200 h 3830320"/>
              <a:gd name="connsiteX76" fmla="*/ 7745197 w 10589997"/>
              <a:gd name="connsiteY76" fmla="*/ 2743200 h 3830320"/>
              <a:gd name="connsiteX77" fmla="*/ 7816317 w 10589997"/>
              <a:gd name="connsiteY77" fmla="*/ 2804160 h 3830320"/>
              <a:gd name="connsiteX78" fmla="*/ 7856957 w 10589997"/>
              <a:gd name="connsiteY78" fmla="*/ 2804160 h 3830320"/>
              <a:gd name="connsiteX79" fmla="*/ 8019517 w 10589997"/>
              <a:gd name="connsiteY79" fmla="*/ 2865120 h 3830320"/>
              <a:gd name="connsiteX80" fmla="*/ 8110957 w 10589997"/>
              <a:gd name="connsiteY80" fmla="*/ 2915920 h 3830320"/>
              <a:gd name="connsiteX81" fmla="*/ 8222717 w 10589997"/>
              <a:gd name="connsiteY81" fmla="*/ 2804160 h 3830320"/>
              <a:gd name="connsiteX82" fmla="*/ 8303997 w 10589997"/>
              <a:gd name="connsiteY82" fmla="*/ 2946400 h 3830320"/>
              <a:gd name="connsiteX83" fmla="*/ 8344637 w 10589997"/>
              <a:gd name="connsiteY83" fmla="*/ 3108960 h 3830320"/>
              <a:gd name="connsiteX84" fmla="*/ 8446237 w 10589997"/>
              <a:gd name="connsiteY84" fmla="*/ 3139440 h 3830320"/>
              <a:gd name="connsiteX85" fmla="*/ 8527517 w 10589997"/>
              <a:gd name="connsiteY85" fmla="*/ 3210560 h 3830320"/>
              <a:gd name="connsiteX86" fmla="*/ 8598637 w 10589997"/>
              <a:gd name="connsiteY86" fmla="*/ 3261360 h 3830320"/>
              <a:gd name="connsiteX87" fmla="*/ 8659597 w 10589997"/>
              <a:gd name="connsiteY87" fmla="*/ 3352800 h 3830320"/>
              <a:gd name="connsiteX88" fmla="*/ 8700237 w 10589997"/>
              <a:gd name="connsiteY88" fmla="*/ 3261360 h 3830320"/>
              <a:gd name="connsiteX89" fmla="*/ 8730717 w 10589997"/>
              <a:gd name="connsiteY89" fmla="*/ 3281680 h 3830320"/>
              <a:gd name="connsiteX90" fmla="*/ 8801837 w 10589997"/>
              <a:gd name="connsiteY90" fmla="*/ 3068320 h 3830320"/>
              <a:gd name="connsiteX91" fmla="*/ 8994877 w 10589997"/>
              <a:gd name="connsiteY91" fmla="*/ 3434080 h 3830320"/>
              <a:gd name="connsiteX92" fmla="*/ 9096477 w 10589997"/>
              <a:gd name="connsiteY92" fmla="*/ 3413760 h 3830320"/>
              <a:gd name="connsiteX93" fmla="*/ 9167597 w 10589997"/>
              <a:gd name="connsiteY93" fmla="*/ 3495040 h 3830320"/>
              <a:gd name="connsiteX94" fmla="*/ 9269197 w 10589997"/>
              <a:gd name="connsiteY94" fmla="*/ 3393440 h 3830320"/>
              <a:gd name="connsiteX95" fmla="*/ 9360637 w 10589997"/>
              <a:gd name="connsiteY95" fmla="*/ 3505200 h 3830320"/>
              <a:gd name="connsiteX96" fmla="*/ 9513037 w 10589997"/>
              <a:gd name="connsiteY96" fmla="*/ 3474720 h 3830320"/>
              <a:gd name="connsiteX97" fmla="*/ 9584157 w 10589997"/>
              <a:gd name="connsiteY97" fmla="*/ 3616960 h 3830320"/>
              <a:gd name="connsiteX98" fmla="*/ 9665437 w 10589997"/>
              <a:gd name="connsiteY98" fmla="*/ 3495040 h 3830320"/>
              <a:gd name="connsiteX99" fmla="*/ 9807677 w 10589997"/>
              <a:gd name="connsiteY99" fmla="*/ 3606800 h 3830320"/>
              <a:gd name="connsiteX100" fmla="*/ 9858477 w 10589997"/>
              <a:gd name="connsiteY100" fmla="*/ 3718560 h 3830320"/>
              <a:gd name="connsiteX101" fmla="*/ 9939757 w 10589997"/>
              <a:gd name="connsiteY101" fmla="*/ 3606800 h 3830320"/>
              <a:gd name="connsiteX102" fmla="*/ 10081997 w 10589997"/>
              <a:gd name="connsiteY102" fmla="*/ 3738880 h 3830320"/>
              <a:gd name="connsiteX103" fmla="*/ 10163277 w 10589997"/>
              <a:gd name="connsiteY103" fmla="*/ 3637280 h 3830320"/>
              <a:gd name="connsiteX104" fmla="*/ 10356317 w 10589997"/>
              <a:gd name="connsiteY104" fmla="*/ 3728720 h 3830320"/>
              <a:gd name="connsiteX105" fmla="*/ 10457917 w 10589997"/>
              <a:gd name="connsiteY105" fmla="*/ 3830320 h 3830320"/>
              <a:gd name="connsiteX106" fmla="*/ 10589997 w 10589997"/>
              <a:gd name="connsiteY106" fmla="*/ 3779520 h 3830320"/>
              <a:gd name="connsiteX107" fmla="*/ 10589997 w 10589997"/>
              <a:gd name="connsiteY10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518637 w 10589997"/>
              <a:gd name="connsiteY26" fmla="*/ 2560320 h 3830320"/>
              <a:gd name="connsiteX27" fmla="*/ 3975837 w 10589997"/>
              <a:gd name="connsiteY27" fmla="*/ 1910080 h 3830320"/>
              <a:gd name="connsiteX28" fmla="*/ 4148557 w 10589997"/>
              <a:gd name="connsiteY28" fmla="*/ 2255520 h 3830320"/>
              <a:gd name="connsiteX29" fmla="*/ 4209517 w 10589997"/>
              <a:gd name="connsiteY29" fmla="*/ 2570480 h 3830320"/>
              <a:gd name="connsiteX30" fmla="*/ 4280637 w 10589997"/>
              <a:gd name="connsiteY30" fmla="*/ 2458720 h 3830320"/>
              <a:gd name="connsiteX31" fmla="*/ 4280637 w 10589997"/>
              <a:gd name="connsiteY31" fmla="*/ 2458720 h 3830320"/>
              <a:gd name="connsiteX32" fmla="*/ 4453357 w 10589997"/>
              <a:gd name="connsiteY32" fmla="*/ 2286000 h 3830320"/>
              <a:gd name="connsiteX33" fmla="*/ 4575277 w 10589997"/>
              <a:gd name="connsiteY33" fmla="*/ 2448560 h 3830320"/>
              <a:gd name="connsiteX34" fmla="*/ 4615917 w 10589997"/>
              <a:gd name="connsiteY34" fmla="*/ 2204720 h 3830320"/>
              <a:gd name="connsiteX35" fmla="*/ 4707357 w 10589997"/>
              <a:gd name="connsiteY35" fmla="*/ 2357120 h 3830320"/>
              <a:gd name="connsiteX36" fmla="*/ 4819117 w 10589997"/>
              <a:gd name="connsiteY36" fmla="*/ 2661920 h 3830320"/>
              <a:gd name="connsiteX37" fmla="*/ 4900397 w 10589997"/>
              <a:gd name="connsiteY37" fmla="*/ 2519680 h 3830320"/>
              <a:gd name="connsiteX38" fmla="*/ 4961357 w 10589997"/>
              <a:gd name="connsiteY38" fmla="*/ 1920240 h 3830320"/>
              <a:gd name="connsiteX39" fmla="*/ 4981677 w 10589997"/>
              <a:gd name="connsiteY39" fmla="*/ 1605280 h 3830320"/>
              <a:gd name="connsiteX40" fmla="*/ 5042637 w 10589997"/>
              <a:gd name="connsiteY40" fmla="*/ 1463040 h 3830320"/>
              <a:gd name="connsiteX41" fmla="*/ 5103597 w 10589997"/>
              <a:gd name="connsiteY41" fmla="*/ 1706880 h 3830320"/>
              <a:gd name="connsiteX42" fmla="*/ 5103597 w 10589997"/>
              <a:gd name="connsiteY42" fmla="*/ 1706880 h 3830320"/>
              <a:gd name="connsiteX43" fmla="*/ 5215357 w 10589997"/>
              <a:gd name="connsiteY43" fmla="*/ 1625600 h 3830320"/>
              <a:gd name="connsiteX44" fmla="*/ 5286477 w 10589997"/>
              <a:gd name="connsiteY44" fmla="*/ 1615440 h 3830320"/>
              <a:gd name="connsiteX45" fmla="*/ 5327117 w 10589997"/>
              <a:gd name="connsiteY45" fmla="*/ 1859280 h 3830320"/>
              <a:gd name="connsiteX46" fmla="*/ 5428717 w 10589997"/>
              <a:gd name="connsiteY46" fmla="*/ 1910080 h 3830320"/>
              <a:gd name="connsiteX47" fmla="*/ 5479517 w 10589997"/>
              <a:gd name="connsiteY47" fmla="*/ 2082800 h 3830320"/>
              <a:gd name="connsiteX48" fmla="*/ 5570957 w 10589997"/>
              <a:gd name="connsiteY48" fmla="*/ 2082800 h 3830320"/>
              <a:gd name="connsiteX49" fmla="*/ 5642077 w 10589997"/>
              <a:gd name="connsiteY49" fmla="*/ 1971040 h 3830320"/>
              <a:gd name="connsiteX50" fmla="*/ 5723357 w 10589997"/>
              <a:gd name="connsiteY50" fmla="*/ 2042160 h 3830320"/>
              <a:gd name="connsiteX51" fmla="*/ 5763997 w 10589997"/>
              <a:gd name="connsiteY51" fmla="*/ 2001520 h 3830320"/>
              <a:gd name="connsiteX52" fmla="*/ 5885917 w 10589997"/>
              <a:gd name="connsiteY52" fmla="*/ 1219200 h 3830320"/>
              <a:gd name="connsiteX53" fmla="*/ 5967197 w 10589997"/>
              <a:gd name="connsiteY53" fmla="*/ 1148080 h 3830320"/>
              <a:gd name="connsiteX54" fmla="*/ 6028157 w 10589997"/>
              <a:gd name="connsiteY54" fmla="*/ 1259840 h 3830320"/>
              <a:gd name="connsiteX55" fmla="*/ 6058637 w 10589997"/>
              <a:gd name="connsiteY55" fmla="*/ 1767840 h 3830320"/>
              <a:gd name="connsiteX56" fmla="*/ 6109437 w 10589997"/>
              <a:gd name="connsiteY56" fmla="*/ 1899920 h 3830320"/>
              <a:gd name="connsiteX57" fmla="*/ 6190717 w 10589997"/>
              <a:gd name="connsiteY57" fmla="*/ 1981200 h 3830320"/>
              <a:gd name="connsiteX58" fmla="*/ 6251677 w 10589997"/>
              <a:gd name="connsiteY58" fmla="*/ 2468880 h 3830320"/>
              <a:gd name="connsiteX59" fmla="*/ 6343117 w 10589997"/>
              <a:gd name="connsiteY59" fmla="*/ 680720 h 3830320"/>
              <a:gd name="connsiteX60" fmla="*/ 6424397 w 10589997"/>
              <a:gd name="connsiteY60" fmla="*/ 436880 h 3830320"/>
              <a:gd name="connsiteX61" fmla="*/ 6485357 w 10589997"/>
              <a:gd name="connsiteY61" fmla="*/ 335280 h 3830320"/>
              <a:gd name="connsiteX62" fmla="*/ 6495517 w 10589997"/>
              <a:gd name="connsiteY62" fmla="*/ 152400 h 3830320"/>
              <a:gd name="connsiteX63" fmla="*/ 6597117 w 10589997"/>
              <a:gd name="connsiteY63" fmla="*/ 0 h 3830320"/>
              <a:gd name="connsiteX64" fmla="*/ 6658077 w 10589997"/>
              <a:gd name="connsiteY64" fmla="*/ 609600 h 3830320"/>
              <a:gd name="connsiteX65" fmla="*/ 6739357 w 10589997"/>
              <a:gd name="connsiteY65" fmla="*/ 650240 h 3830320"/>
              <a:gd name="connsiteX66" fmla="*/ 6759677 w 10589997"/>
              <a:gd name="connsiteY66" fmla="*/ 1341120 h 3830320"/>
              <a:gd name="connsiteX67" fmla="*/ 6912077 w 10589997"/>
              <a:gd name="connsiteY67" fmla="*/ 1615440 h 3830320"/>
              <a:gd name="connsiteX68" fmla="*/ 7064477 w 10589997"/>
              <a:gd name="connsiteY68" fmla="*/ 2092960 h 3830320"/>
              <a:gd name="connsiteX69" fmla="*/ 7166077 w 10589997"/>
              <a:gd name="connsiteY69" fmla="*/ 2204720 h 3830320"/>
              <a:gd name="connsiteX70" fmla="*/ 7237197 w 10589997"/>
              <a:gd name="connsiteY70" fmla="*/ 2397760 h 3830320"/>
              <a:gd name="connsiteX71" fmla="*/ 7328637 w 10589997"/>
              <a:gd name="connsiteY71" fmla="*/ 2428240 h 3830320"/>
              <a:gd name="connsiteX72" fmla="*/ 7481037 w 10589997"/>
              <a:gd name="connsiteY72" fmla="*/ 2600960 h 3830320"/>
              <a:gd name="connsiteX73" fmla="*/ 7552157 w 10589997"/>
              <a:gd name="connsiteY73" fmla="*/ 2743200 h 3830320"/>
              <a:gd name="connsiteX74" fmla="*/ 7633437 w 10589997"/>
              <a:gd name="connsiteY74" fmla="*/ 2489200 h 3830320"/>
              <a:gd name="connsiteX75" fmla="*/ 7745197 w 10589997"/>
              <a:gd name="connsiteY75" fmla="*/ 2743200 h 3830320"/>
              <a:gd name="connsiteX76" fmla="*/ 7816317 w 10589997"/>
              <a:gd name="connsiteY76" fmla="*/ 2804160 h 3830320"/>
              <a:gd name="connsiteX77" fmla="*/ 7856957 w 10589997"/>
              <a:gd name="connsiteY77" fmla="*/ 2804160 h 3830320"/>
              <a:gd name="connsiteX78" fmla="*/ 8019517 w 10589997"/>
              <a:gd name="connsiteY78" fmla="*/ 2865120 h 3830320"/>
              <a:gd name="connsiteX79" fmla="*/ 8110957 w 10589997"/>
              <a:gd name="connsiteY79" fmla="*/ 2915920 h 3830320"/>
              <a:gd name="connsiteX80" fmla="*/ 8222717 w 10589997"/>
              <a:gd name="connsiteY80" fmla="*/ 2804160 h 3830320"/>
              <a:gd name="connsiteX81" fmla="*/ 8303997 w 10589997"/>
              <a:gd name="connsiteY81" fmla="*/ 2946400 h 3830320"/>
              <a:gd name="connsiteX82" fmla="*/ 8344637 w 10589997"/>
              <a:gd name="connsiteY82" fmla="*/ 3108960 h 3830320"/>
              <a:gd name="connsiteX83" fmla="*/ 8446237 w 10589997"/>
              <a:gd name="connsiteY83" fmla="*/ 3139440 h 3830320"/>
              <a:gd name="connsiteX84" fmla="*/ 8527517 w 10589997"/>
              <a:gd name="connsiteY84" fmla="*/ 3210560 h 3830320"/>
              <a:gd name="connsiteX85" fmla="*/ 8598637 w 10589997"/>
              <a:gd name="connsiteY85" fmla="*/ 3261360 h 3830320"/>
              <a:gd name="connsiteX86" fmla="*/ 8659597 w 10589997"/>
              <a:gd name="connsiteY86" fmla="*/ 3352800 h 3830320"/>
              <a:gd name="connsiteX87" fmla="*/ 8700237 w 10589997"/>
              <a:gd name="connsiteY87" fmla="*/ 3261360 h 3830320"/>
              <a:gd name="connsiteX88" fmla="*/ 8730717 w 10589997"/>
              <a:gd name="connsiteY88" fmla="*/ 3281680 h 3830320"/>
              <a:gd name="connsiteX89" fmla="*/ 8801837 w 10589997"/>
              <a:gd name="connsiteY89" fmla="*/ 3068320 h 3830320"/>
              <a:gd name="connsiteX90" fmla="*/ 8994877 w 10589997"/>
              <a:gd name="connsiteY90" fmla="*/ 3434080 h 3830320"/>
              <a:gd name="connsiteX91" fmla="*/ 9096477 w 10589997"/>
              <a:gd name="connsiteY91" fmla="*/ 3413760 h 3830320"/>
              <a:gd name="connsiteX92" fmla="*/ 9167597 w 10589997"/>
              <a:gd name="connsiteY92" fmla="*/ 3495040 h 3830320"/>
              <a:gd name="connsiteX93" fmla="*/ 9269197 w 10589997"/>
              <a:gd name="connsiteY93" fmla="*/ 3393440 h 3830320"/>
              <a:gd name="connsiteX94" fmla="*/ 9360637 w 10589997"/>
              <a:gd name="connsiteY94" fmla="*/ 3505200 h 3830320"/>
              <a:gd name="connsiteX95" fmla="*/ 9513037 w 10589997"/>
              <a:gd name="connsiteY95" fmla="*/ 3474720 h 3830320"/>
              <a:gd name="connsiteX96" fmla="*/ 9584157 w 10589997"/>
              <a:gd name="connsiteY96" fmla="*/ 3616960 h 3830320"/>
              <a:gd name="connsiteX97" fmla="*/ 9665437 w 10589997"/>
              <a:gd name="connsiteY97" fmla="*/ 3495040 h 3830320"/>
              <a:gd name="connsiteX98" fmla="*/ 9807677 w 10589997"/>
              <a:gd name="connsiteY98" fmla="*/ 3606800 h 3830320"/>
              <a:gd name="connsiteX99" fmla="*/ 9858477 w 10589997"/>
              <a:gd name="connsiteY99" fmla="*/ 3718560 h 3830320"/>
              <a:gd name="connsiteX100" fmla="*/ 9939757 w 10589997"/>
              <a:gd name="connsiteY100" fmla="*/ 3606800 h 3830320"/>
              <a:gd name="connsiteX101" fmla="*/ 10081997 w 10589997"/>
              <a:gd name="connsiteY101" fmla="*/ 3738880 h 3830320"/>
              <a:gd name="connsiteX102" fmla="*/ 10163277 w 10589997"/>
              <a:gd name="connsiteY102" fmla="*/ 3637280 h 3830320"/>
              <a:gd name="connsiteX103" fmla="*/ 10356317 w 10589997"/>
              <a:gd name="connsiteY103" fmla="*/ 3728720 h 3830320"/>
              <a:gd name="connsiteX104" fmla="*/ 10457917 w 10589997"/>
              <a:gd name="connsiteY104" fmla="*/ 3830320 h 3830320"/>
              <a:gd name="connsiteX105" fmla="*/ 10589997 w 10589997"/>
              <a:gd name="connsiteY105" fmla="*/ 3779520 h 3830320"/>
              <a:gd name="connsiteX106" fmla="*/ 10589997 w 10589997"/>
              <a:gd name="connsiteY10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376397 w 10589997"/>
              <a:gd name="connsiteY25" fmla="*/ 2702560 h 3830320"/>
              <a:gd name="connsiteX26" fmla="*/ 3975837 w 10589997"/>
              <a:gd name="connsiteY26" fmla="*/ 1910080 h 3830320"/>
              <a:gd name="connsiteX27" fmla="*/ 4148557 w 10589997"/>
              <a:gd name="connsiteY27" fmla="*/ 2255520 h 3830320"/>
              <a:gd name="connsiteX28" fmla="*/ 4209517 w 10589997"/>
              <a:gd name="connsiteY28" fmla="*/ 2570480 h 3830320"/>
              <a:gd name="connsiteX29" fmla="*/ 4280637 w 10589997"/>
              <a:gd name="connsiteY29" fmla="*/ 2458720 h 3830320"/>
              <a:gd name="connsiteX30" fmla="*/ 4280637 w 10589997"/>
              <a:gd name="connsiteY30" fmla="*/ 2458720 h 3830320"/>
              <a:gd name="connsiteX31" fmla="*/ 4453357 w 10589997"/>
              <a:gd name="connsiteY31" fmla="*/ 2286000 h 3830320"/>
              <a:gd name="connsiteX32" fmla="*/ 4575277 w 10589997"/>
              <a:gd name="connsiteY32" fmla="*/ 2448560 h 3830320"/>
              <a:gd name="connsiteX33" fmla="*/ 4615917 w 10589997"/>
              <a:gd name="connsiteY33" fmla="*/ 2204720 h 3830320"/>
              <a:gd name="connsiteX34" fmla="*/ 4707357 w 10589997"/>
              <a:gd name="connsiteY34" fmla="*/ 2357120 h 3830320"/>
              <a:gd name="connsiteX35" fmla="*/ 4819117 w 10589997"/>
              <a:gd name="connsiteY35" fmla="*/ 2661920 h 3830320"/>
              <a:gd name="connsiteX36" fmla="*/ 4900397 w 10589997"/>
              <a:gd name="connsiteY36" fmla="*/ 2519680 h 3830320"/>
              <a:gd name="connsiteX37" fmla="*/ 4961357 w 10589997"/>
              <a:gd name="connsiteY37" fmla="*/ 1920240 h 3830320"/>
              <a:gd name="connsiteX38" fmla="*/ 4981677 w 10589997"/>
              <a:gd name="connsiteY38" fmla="*/ 1605280 h 3830320"/>
              <a:gd name="connsiteX39" fmla="*/ 5042637 w 10589997"/>
              <a:gd name="connsiteY39" fmla="*/ 1463040 h 3830320"/>
              <a:gd name="connsiteX40" fmla="*/ 5103597 w 10589997"/>
              <a:gd name="connsiteY40" fmla="*/ 1706880 h 3830320"/>
              <a:gd name="connsiteX41" fmla="*/ 5103597 w 10589997"/>
              <a:gd name="connsiteY41" fmla="*/ 1706880 h 3830320"/>
              <a:gd name="connsiteX42" fmla="*/ 5215357 w 10589997"/>
              <a:gd name="connsiteY42" fmla="*/ 1625600 h 3830320"/>
              <a:gd name="connsiteX43" fmla="*/ 5286477 w 10589997"/>
              <a:gd name="connsiteY43" fmla="*/ 1615440 h 3830320"/>
              <a:gd name="connsiteX44" fmla="*/ 5327117 w 10589997"/>
              <a:gd name="connsiteY44" fmla="*/ 1859280 h 3830320"/>
              <a:gd name="connsiteX45" fmla="*/ 5428717 w 10589997"/>
              <a:gd name="connsiteY45" fmla="*/ 1910080 h 3830320"/>
              <a:gd name="connsiteX46" fmla="*/ 5479517 w 10589997"/>
              <a:gd name="connsiteY46" fmla="*/ 2082800 h 3830320"/>
              <a:gd name="connsiteX47" fmla="*/ 5570957 w 10589997"/>
              <a:gd name="connsiteY47" fmla="*/ 2082800 h 3830320"/>
              <a:gd name="connsiteX48" fmla="*/ 5642077 w 10589997"/>
              <a:gd name="connsiteY48" fmla="*/ 1971040 h 3830320"/>
              <a:gd name="connsiteX49" fmla="*/ 5723357 w 10589997"/>
              <a:gd name="connsiteY49" fmla="*/ 2042160 h 3830320"/>
              <a:gd name="connsiteX50" fmla="*/ 5763997 w 10589997"/>
              <a:gd name="connsiteY50" fmla="*/ 2001520 h 3830320"/>
              <a:gd name="connsiteX51" fmla="*/ 5885917 w 10589997"/>
              <a:gd name="connsiteY51" fmla="*/ 1219200 h 3830320"/>
              <a:gd name="connsiteX52" fmla="*/ 5967197 w 10589997"/>
              <a:gd name="connsiteY52" fmla="*/ 1148080 h 3830320"/>
              <a:gd name="connsiteX53" fmla="*/ 6028157 w 10589997"/>
              <a:gd name="connsiteY53" fmla="*/ 1259840 h 3830320"/>
              <a:gd name="connsiteX54" fmla="*/ 6058637 w 10589997"/>
              <a:gd name="connsiteY54" fmla="*/ 1767840 h 3830320"/>
              <a:gd name="connsiteX55" fmla="*/ 6109437 w 10589997"/>
              <a:gd name="connsiteY55" fmla="*/ 1899920 h 3830320"/>
              <a:gd name="connsiteX56" fmla="*/ 6190717 w 10589997"/>
              <a:gd name="connsiteY56" fmla="*/ 1981200 h 3830320"/>
              <a:gd name="connsiteX57" fmla="*/ 6251677 w 10589997"/>
              <a:gd name="connsiteY57" fmla="*/ 2468880 h 3830320"/>
              <a:gd name="connsiteX58" fmla="*/ 6343117 w 10589997"/>
              <a:gd name="connsiteY58" fmla="*/ 680720 h 3830320"/>
              <a:gd name="connsiteX59" fmla="*/ 6424397 w 10589997"/>
              <a:gd name="connsiteY59" fmla="*/ 436880 h 3830320"/>
              <a:gd name="connsiteX60" fmla="*/ 6485357 w 10589997"/>
              <a:gd name="connsiteY60" fmla="*/ 335280 h 3830320"/>
              <a:gd name="connsiteX61" fmla="*/ 6495517 w 10589997"/>
              <a:gd name="connsiteY61" fmla="*/ 152400 h 3830320"/>
              <a:gd name="connsiteX62" fmla="*/ 6597117 w 10589997"/>
              <a:gd name="connsiteY62" fmla="*/ 0 h 3830320"/>
              <a:gd name="connsiteX63" fmla="*/ 6658077 w 10589997"/>
              <a:gd name="connsiteY63" fmla="*/ 609600 h 3830320"/>
              <a:gd name="connsiteX64" fmla="*/ 6739357 w 10589997"/>
              <a:gd name="connsiteY64" fmla="*/ 650240 h 3830320"/>
              <a:gd name="connsiteX65" fmla="*/ 6759677 w 10589997"/>
              <a:gd name="connsiteY65" fmla="*/ 1341120 h 3830320"/>
              <a:gd name="connsiteX66" fmla="*/ 6912077 w 10589997"/>
              <a:gd name="connsiteY66" fmla="*/ 1615440 h 3830320"/>
              <a:gd name="connsiteX67" fmla="*/ 7064477 w 10589997"/>
              <a:gd name="connsiteY67" fmla="*/ 2092960 h 3830320"/>
              <a:gd name="connsiteX68" fmla="*/ 7166077 w 10589997"/>
              <a:gd name="connsiteY68" fmla="*/ 2204720 h 3830320"/>
              <a:gd name="connsiteX69" fmla="*/ 7237197 w 10589997"/>
              <a:gd name="connsiteY69" fmla="*/ 2397760 h 3830320"/>
              <a:gd name="connsiteX70" fmla="*/ 7328637 w 10589997"/>
              <a:gd name="connsiteY70" fmla="*/ 2428240 h 3830320"/>
              <a:gd name="connsiteX71" fmla="*/ 7481037 w 10589997"/>
              <a:gd name="connsiteY71" fmla="*/ 2600960 h 3830320"/>
              <a:gd name="connsiteX72" fmla="*/ 7552157 w 10589997"/>
              <a:gd name="connsiteY72" fmla="*/ 2743200 h 3830320"/>
              <a:gd name="connsiteX73" fmla="*/ 7633437 w 10589997"/>
              <a:gd name="connsiteY73" fmla="*/ 2489200 h 3830320"/>
              <a:gd name="connsiteX74" fmla="*/ 7745197 w 10589997"/>
              <a:gd name="connsiteY74" fmla="*/ 2743200 h 3830320"/>
              <a:gd name="connsiteX75" fmla="*/ 7816317 w 10589997"/>
              <a:gd name="connsiteY75" fmla="*/ 2804160 h 3830320"/>
              <a:gd name="connsiteX76" fmla="*/ 7856957 w 10589997"/>
              <a:gd name="connsiteY76" fmla="*/ 2804160 h 3830320"/>
              <a:gd name="connsiteX77" fmla="*/ 8019517 w 10589997"/>
              <a:gd name="connsiteY77" fmla="*/ 2865120 h 3830320"/>
              <a:gd name="connsiteX78" fmla="*/ 8110957 w 10589997"/>
              <a:gd name="connsiteY78" fmla="*/ 2915920 h 3830320"/>
              <a:gd name="connsiteX79" fmla="*/ 8222717 w 10589997"/>
              <a:gd name="connsiteY79" fmla="*/ 2804160 h 3830320"/>
              <a:gd name="connsiteX80" fmla="*/ 8303997 w 10589997"/>
              <a:gd name="connsiteY80" fmla="*/ 2946400 h 3830320"/>
              <a:gd name="connsiteX81" fmla="*/ 8344637 w 10589997"/>
              <a:gd name="connsiteY81" fmla="*/ 3108960 h 3830320"/>
              <a:gd name="connsiteX82" fmla="*/ 8446237 w 10589997"/>
              <a:gd name="connsiteY82" fmla="*/ 3139440 h 3830320"/>
              <a:gd name="connsiteX83" fmla="*/ 8527517 w 10589997"/>
              <a:gd name="connsiteY83" fmla="*/ 3210560 h 3830320"/>
              <a:gd name="connsiteX84" fmla="*/ 8598637 w 10589997"/>
              <a:gd name="connsiteY84" fmla="*/ 3261360 h 3830320"/>
              <a:gd name="connsiteX85" fmla="*/ 8659597 w 10589997"/>
              <a:gd name="connsiteY85" fmla="*/ 3352800 h 3830320"/>
              <a:gd name="connsiteX86" fmla="*/ 8700237 w 10589997"/>
              <a:gd name="connsiteY86" fmla="*/ 3261360 h 3830320"/>
              <a:gd name="connsiteX87" fmla="*/ 8730717 w 10589997"/>
              <a:gd name="connsiteY87" fmla="*/ 3281680 h 3830320"/>
              <a:gd name="connsiteX88" fmla="*/ 8801837 w 10589997"/>
              <a:gd name="connsiteY88" fmla="*/ 3068320 h 3830320"/>
              <a:gd name="connsiteX89" fmla="*/ 8994877 w 10589997"/>
              <a:gd name="connsiteY89" fmla="*/ 3434080 h 3830320"/>
              <a:gd name="connsiteX90" fmla="*/ 9096477 w 10589997"/>
              <a:gd name="connsiteY90" fmla="*/ 3413760 h 3830320"/>
              <a:gd name="connsiteX91" fmla="*/ 9167597 w 10589997"/>
              <a:gd name="connsiteY91" fmla="*/ 3495040 h 3830320"/>
              <a:gd name="connsiteX92" fmla="*/ 9269197 w 10589997"/>
              <a:gd name="connsiteY92" fmla="*/ 3393440 h 3830320"/>
              <a:gd name="connsiteX93" fmla="*/ 9360637 w 10589997"/>
              <a:gd name="connsiteY93" fmla="*/ 3505200 h 3830320"/>
              <a:gd name="connsiteX94" fmla="*/ 9513037 w 10589997"/>
              <a:gd name="connsiteY94" fmla="*/ 3474720 h 3830320"/>
              <a:gd name="connsiteX95" fmla="*/ 9584157 w 10589997"/>
              <a:gd name="connsiteY95" fmla="*/ 3616960 h 3830320"/>
              <a:gd name="connsiteX96" fmla="*/ 9665437 w 10589997"/>
              <a:gd name="connsiteY96" fmla="*/ 3495040 h 3830320"/>
              <a:gd name="connsiteX97" fmla="*/ 9807677 w 10589997"/>
              <a:gd name="connsiteY97" fmla="*/ 3606800 h 3830320"/>
              <a:gd name="connsiteX98" fmla="*/ 9858477 w 10589997"/>
              <a:gd name="connsiteY98" fmla="*/ 3718560 h 3830320"/>
              <a:gd name="connsiteX99" fmla="*/ 9939757 w 10589997"/>
              <a:gd name="connsiteY99" fmla="*/ 3606800 h 3830320"/>
              <a:gd name="connsiteX100" fmla="*/ 10081997 w 10589997"/>
              <a:gd name="connsiteY100" fmla="*/ 3738880 h 3830320"/>
              <a:gd name="connsiteX101" fmla="*/ 10163277 w 10589997"/>
              <a:gd name="connsiteY101" fmla="*/ 3637280 h 3830320"/>
              <a:gd name="connsiteX102" fmla="*/ 10356317 w 10589997"/>
              <a:gd name="connsiteY102" fmla="*/ 3728720 h 3830320"/>
              <a:gd name="connsiteX103" fmla="*/ 10457917 w 10589997"/>
              <a:gd name="connsiteY103" fmla="*/ 3830320 h 3830320"/>
              <a:gd name="connsiteX104" fmla="*/ 10589997 w 10589997"/>
              <a:gd name="connsiteY104" fmla="*/ 3779520 h 3830320"/>
              <a:gd name="connsiteX105" fmla="*/ 10589997 w 10589997"/>
              <a:gd name="connsiteY10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325597 w 10589997"/>
              <a:gd name="connsiteY24" fmla="*/ 2804160 h 3830320"/>
              <a:gd name="connsiteX25" fmla="*/ 3975837 w 10589997"/>
              <a:gd name="connsiteY25" fmla="*/ 1910080 h 3830320"/>
              <a:gd name="connsiteX26" fmla="*/ 4148557 w 10589997"/>
              <a:gd name="connsiteY26" fmla="*/ 2255520 h 3830320"/>
              <a:gd name="connsiteX27" fmla="*/ 4209517 w 10589997"/>
              <a:gd name="connsiteY27" fmla="*/ 2570480 h 3830320"/>
              <a:gd name="connsiteX28" fmla="*/ 4280637 w 10589997"/>
              <a:gd name="connsiteY28" fmla="*/ 2458720 h 3830320"/>
              <a:gd name="connsiteX29" fmla="*/ 4280637 w 10589997"/>
              <a:gd name="connsiteY29" fmla="*/ 2458720 h 3830320"/>
              <a:gd name="connsiteX30" fmla="*/ 4453357 w 10589997"/>
              <a:gd name="connsiteY30" fmla="*/ 2286000 h 3830320"/>
              <a:gd name="connsiteX31" fmla="*/ 4575277 w 10589997"/>
              <a:gd name="connsiteY31" fmla="*/ 2448560 h 3830320"/>
              <a:gd name="connsiteX32" fmla="*/ 4615917 w 10589997"/>
              <a:gd name="connsiteY32" fmla="*/ 2204720 h 3830320"/>
              <a:gd name="connsiteX33" fmla="*/ 4707357 w 10589997"/>
              <a:gd name="connsiteY33" fmla="*/ 2357120 h 3830320"/>
              <a:gd name="connsiteX34" fmla="*/ 4819117 w 10589997"/>
              <a:gd name="connsiteY34" fmla="*/ 2661920 h 3830320"/>
              <a:gd name="connsiteX35" fmla="*/ 4900397 w 10589997"/>
              <a:gd name="connsiteY35" fmla="*/ 2519680 h 3830320"/>
              <a:gd name="connsiteX36" fmla="*/ 4961357 w 10589997"/>
              <a:gd name="connsiteY36" fmla="*/ 1920240 h 3830320"/>
              <a:gd name="connsiteX37" fmla="*/ 4981677 w 10589997"/>
              <a:gd name="connsiteY37" fmla="*/ 1605280 h 3830320"/>
              <a:gd name="connsiteX38" fmla="*/ 5042637 w 10589997"/>
              <a:gd name="connsiteY38" fmla="*/ 1463040 h 3830320"/>
              <a:gd name="connsiteX39" fmla="*/ 5103597 w 10589997"/>
              <a:gd name="connsiteY39" fmla="*/ 1706880 h 3830320"/>
              <a:gd name="connsiteX40" fmla="*/ 5103597 w 10589997"/>
              <a:gd name="connsiteY40" fmla="*/ 1706880 h 3830320"/>
              <a:gd name="connsiteX41" fmla="*/ 5215357 w 10589997"/>
              <a:gd name="connsiteY41" fmla="*/ 1625600 h 3830320"/>
              <a:gd name="connsiteX42" fmla="*/ 5286477 w 10589997"/>
              <a:gd name="connsiteY42" fmla="*/ 1615440 h 3830320"/>
              <a:gd name="connsiteX43" fmla="*/ 5327117 w 10589997"/>
              <a:gd name="connsiteY43" fmla="*/ 1859280 h 3830320"/>
              <a:gd name="connsiteX44" fmla="*/ 5428717 w 10589997"/>
              <a:gd name="connsiteY44" fmla="*/ 1910080 h 3830320"/>
              <a:gd name="connsiteX45" fmla="*/ 5479517 w 10589997"/>
              <a:gd name="connsiteY45" fmla="*/ 2082800 h 3830320"/>
              <a:gd name="connsiteX46" fmla="*/ 5570957 w 10589997"/>
              <a:gd name="connsiteY46" fmla="*/ 2082800 h 3830320"/>
              <a:gd name="connsiteX47" fmla="*/ 5642077 w 10589997"/>
              <a:gd name="connsiteY47" fmla="*/ 1971040 h 3830320"/>
              <a:gd name="connsiteX48" fmla="*/ 5723357 w 10589997"/>
              <a:gd name="connsiteY48" fmla="*/ 2042160 h 3830320"/>
              <a:gd name="connsiteX49" fmla="*/ 5763997 w 10589997"/>
              <a:gd name="connsiteY49" fmla="*/ 2001520 h 3830320"/>
              <a:gd name="connsiteX50" fmla="*/ 5885917 w 10589997"/>
              <a:gd name="connsiteY50" fmla="*/ 1219200 h 3830320"/>
              <a:gd name="connsiteX51" fmla="*/ 5967197 w 10589997"/>
              <a:gd name="connsiteY51" fmla="*/ 1148080 h 3830320"/>
              <a:gd name="connsiteX52" fmla="*/ 6028157 w 10589997"/>
              <a:gd name="connsiteY52" fmla="*/ 1259840 h 3830320"/>
              <a:gd name="connsiteX53" fmla="*/ 6058637 w 10589997"/>
              <a:gd name="connsiteY53" fmla="*/ 1767840 h 3830320"/>
              <a:gd name="connsiteX54" fmla="*/ 6109437 w 10589997"/>
              <a:gd name="connsiteY54" fmla="*/ 1899920 h 3830320"/>
              <a:gd name="connsiteX55" fmla="*/ 6190717 w 10589997"/>
              <a:gd name="connsiteY55" fmla="*/ 1981200 h 3830320"/>
              <a:gd name="connsiteX56" fmla="*/ 6251677 w 10589997"/>
              <a:gd name="connsiteY56" fmla="*/ 2468880 h 3830320"/>
              <a:gd name="connsiteX57" fmla="*/ 6343117 w 10589997"/>
              <a:gd name="connsiteY57" fmla="*/ 680720 h 3830320"/>
              <a:gd name="connsiteX58" fmla="*/ 6424397 w 10589997"/>
              <a:gd name="connsiteY58" fmla="*/ 436880 h 3830320"/>
              <a:gd name="connsiteX59" fmla="*/ 6485357 w 10589997"/>
              <a:gd name="connsiteY59" fmla="*/ 335280 h 3830320"/>
              <a:gd name="connsiteX60" fmla="*/ 6495517 w 10589997"/>
              <a:gd name="connsiteY60" fmla="*/ 152400 h 3830320"/>
              <a:gd name="connsiteX61" fmla="*/ 6597117 w 10589997"/>
              <a:gd name="connsiteY61" fmla="*/ 0 h 3830320"/>
              <a:gd name="connsiteX62" fmla="*/ 6658077 w 10589997"/>
              <a:gd name="connsiteY62" fmla="*/ 609600 h 3830320"/>
              <a:gd name="connsiteX63" fmla="*/ 6739357 w 10589997"/>
              <a:gd name="connsiteY63" fmla="*/ 650240 h 3830320"/>
              <a:gd name="connsiteX64" fmla="*/ 6759677 w 10589997"/>
              <a:gd name="connsiteY64" fmla="*/ 1341120 h 3830320"/>
              <a:gd name="connsiteX65" fmla="*/ 6912077 w 10589997"/>
              <a:gd name="connsiteY65" fmla="*/ 1615440 h 3830320"/>
              <a:gd name="connsiteX66" fmla="*/ 7064477 w 10589997"/>
              <a:gd name="connsiteY66" fmla="*/ 2092960 h 3830320"/>
              <a:gd name="connsiteX67" fmla="*/ 7166077 w 10589997"/>
              <a:gd name="connsiteY67" fmla="*/ 2204720 h 3830320"/>
              <a:gd name="connsiteX68" fmla="*/ 7237197 w 10589997"/>
              <a:gd name="connsiteY68" fmla="*/ 2397760 h 3830320"/>
              <a:gd name="connsiteX69" fmla="*/ 7328637 w 10589997"/>
              <a:gd name="connsiteY69" fmla="*/ 2428240 h 3830320"/>
              <a:gd name="connsiteX70" fmla="*/ 7481037 w 10589997"/>
              <a:gd name="connsiteY70" fmla="*/ 2600960 h 3830320"/>
              <a:gd name="connsiteX71" fmla="*/ 7552157 w 10589997"/>
              <a:gd name="connsiteY71" fmla="*/ 2743200 h 3830320"/>
              <a:gd name="connsiteX72" fmla="*/ 7633437 w 10589997"/>
              <a:gd name="connsiteY72" fmla="*/ 2489200 h 3830320"/>
              <a:gd name="connsiteX73" fmla="*/ 7745197 w 10589997"/>
              <a:gd name="connsiteY73" fmla="*/ 2743200 h 3830320"/>
              <a:gd name="connsiteX74" fmla="*/ 7816317 w 10589997"/>
              <a:gd name="connsiteY74" fmla="*/ 2804160 h 3830320"/>
              <a:gd name="connsiteX75" fmla="*/ 7856957 w 10589997"/>
              <a:gd name="connsiteY75" fmla="*/ 2804160 h 3830320"/>
              <a:gd name="connsiteX76" fmla="*/ 8019517 w 10589997"/>
              <a:gd name="connsiteY76" fmla="*/ 2865120 h 3830320"/>
              <a:gd name="connsiteX77" fmla="*/ 8110957 w 10589997"/>
              <a:gd name="connsiteY77" fmla="*/ 2915920 h 3830320"/>
              <a:gd name="connsiteX78" fmla="*/ 8222717 w 10589997"/>
              <a:gd name="connsiteY78" fmla="*/ 2804160 h 3830320"/>
              <a:gd name="connsiteX79" fmla="*/ 8303997 w 10589997"/>
              <a:gd name="connsiteY79" fmla="*/ 2946400 h 3830320"/>
              <a:gd name="connsiteX80" fmla="*/ 8344637 w 10589997"/>
              <a:gd name="connsiteY80" fmla="*/ 3108960 h 3830320"/>
              <a:gd name="connsiteX81" fmla="*/ 8446237 w 10589997"/>
              <a:gd name="connsiteY81" fmla="*/ 3139440 h 3830320"/>
              <a:gd name="connsiteX82" fmla="*/ 8527517 w 10589997"/>
              <a:gd name="connsiteY82" fmla="*/ 3210560 h 3830320"/>
              <a:gd name="connsiteX83" fmla="*/ 8598637 w 10589997"/>
              <a:gd name="connsiteY83" fmla="*/ 3261360 h 3830320"/>
              <a:gd name="connsiteX84" fmla="*/ 8659597 w 10589997"/>
              <a:gd name="connsiteY84" fmla="*/ 3352800 h 3830320"/>
              <a:gd name="connsiteX85" fmla="*/ 8700237 w 10589997"/>
              <a:gd name="connsiteY85" fmla="*/ 3261360 h 3830320"/>
              <a:gd name="connsiteX86" fmla="*/ 8730717 w 10589997"/>
              <a:gd name="connsiteY86" fmla="*/ 3281680 h 3830320"/>
              <a:gd name="connsiteX87" fmla="*/ 8801837 w 10589997"/>
              <a:gd name="connsiteY87" fmla="*/ 3068320 h 3830320"/>
              <a:gd name="connsiteX88" fmla="*/ 8994877 w 10589997"/>
              <a:gd name="connsiteY88" fmla="*/ 3434080 h 3830320"/>
              <a:gd name="connsiteX89" fmla="*/ 9096477 w 10589997"/>
              <a:gd name="connsiteY89" fmla="*/ 3413760 h 3830320"/>
              <a:gd name="connsiteX90" fmla="*/ 9167597 w 10589997"/>
              <a:gd name="connsiteY90" fmla="*/ 3495040 h 3830320"/>
              <a:gd name="connsiteX91" fmla="*/ 9269197 w 10589997"/>
              <a:gd name="connsiteY91" fmla="*/ 3393440 h 3830320"/>
              <a:gd name="connsiteX92" fmla="*/ 9360637 w 10589997"/>
              <a:gd name="connsiteY92" fmla="*/ 3505200 h 3830320"/>
              <a:gd name="connsiteX93" fmla="*/ 9513037 w 10589997"/>
              <a:gd name="connsiteY93" fmla="*/ 3474720 h 3830320"/>
              <a:gd name="connsiteX94" fmla="*/ 9584157 w 10589997"/>
              <a:gd name="connsiteY94" fmla="*/ 3616960 h 3830320"/>
              <a:gd name="connsiteX95" fmla="*/ 9665437 w 10589997"/>
              <a:gd name="connsiteY95" fmla="*/ 3495040 h 3830320"/>
              <a:gd name="connsiteX96" fmla="*/ 9807677 w 10589997"/>
              <a:gd name="connsiteY96" fmla="*/ 3606800 h 3830320"/>
              <a:gd name="connsiteX97" fmla="*/ 9858477 w 10589997"/>
              <a:gd name="connsiteY97" fmla="*/ 3718560 h 3830320"/>
              <a:gd name="connsiteX98" fmla="*/ 9939757 w 10589997"/>
              <a:gd name="connsiteY98" fmla="*/ 3606800 h 3830320"/>
              <a:gd name="connsiteX99" fmla="*/ 10081997 w 10589997"/>
              <a:gd name="connsiteY99" fmla="*/ 3738880 h 3830320"/>
              <a:gd name="connsiteX100" fmla="*/ 10163277 w 10589997"/>
              <a:gd name="connsiteY100" fmla="*/ 3637280 h 3830320"/>
              <a:gd name="connsiteX101" fmla="*/ 10356317 w 10589997"/>
              <a:gd name="connsiteY101" fmla="*/ 3728720 h 3830320"/>
              <a:gd name="connsiteX102" fmla="*/ 10457917 w 10589997"/>
              <a:gd name="connsiteY102" fmla="*/ 3830320 h 3830320"/>
              <a:gd name="connsiteX103" fmla="*/ 10589997 w 10589997"/>
              <a:gd name="connsiteY103" fmla="*/ 3779520 h 3830320"/>
              <a:gd name="connsiteX104" fmla="*/ 10589997 w 10589997"/>
              <a:gd name="connsiteY10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264637 w 10589997"/>
              <a:gd name="connsiteY23" fmla="*/ 2672080 h 3830320"/>
              <a:gd name="connsiteX24" fmla="*/ 3975837 w 10589997"/>
              <a:gd name="connsiteY24" fmla="*/ 1910080 h 3830320"/>
              <a:gd name="connsiteX25" fmla="*/ 4148557 w 10589997"/>
              <a:gd name="connsiteY25" fmla="*/ 2255520 h 3830320"/>
              <a:gd name="connsiteX26" fmla="*/ 4209517 w 10589997"/>
              <a:gd name="connsiteY26" fmla="*/ 2570480 h 3830320"/>
              <a:gd name="connsiteX27" fmla="*/ 4280637 w 10589997"/>
              <a:gd name="connsiteY27" fmla="*/ 2458720 h 3830320"/>
              <a:gd name="connsiteX28" fmla="*/ 4280637 w 10589997"/>
              <a:gd name="connsiteY28" fmla="*/ 2458720 h 3830320"/>
              <a:gd name="connsiteX29" fmla="*/ 4453357 w 10589997"/>
              <a:gd name="connsiteY29" fmla="*/ 2286000 h 3830320"/>
              <a:gd name="connsiteX30" fmla="*/ 4575277 w 10589997"/>
              <a:gd name="connsiteY30" fmla="*/ 2448560 h 3830320"/>
              <a:gd name="connsiteX31" fmla="*/ 4615917 w 10589997"/>
              <a:gd name="connsiteY31" fmla="*/ 2204720 h 3830320"/>
              <a:gd name="connsiteX32" fmla="*/ 4707357 w 10589997"/>
              <a:gd name="connsiteY32" fmla="*/ 2357120 h 3830320"/>
              <a:gd name="connsiteX33" fmla="*/ 4819117 w 10589997"/>
              <a:gd name="connsiteY33" fmla="*/ 2661920 h 3830320"/>
              <a:gd name="connsiteX34" fmla="*/ 4900397 w 10589997"/>
              <a:gd name="connsiteY34" fmla="*/ 2519680 h 3830320"/>
              <a:gd name="connsiteX35" fmla="*/ 4961357 w 10589997"/>
              <a:gd name="connsiteY35" fmla="*/ 1920240 h 3830320"/>
              <a:gd name="connsiteX36" fmla="*/ 4981677 w 10589997"/>
              <a:gd name="connsiteY36" fmla="*/ 1605280 h 3830320"/>
              <a:gd name="connsiteX37" fmla="*/ 5042637 w 10589997"/>
              <a:gd name="connsiteY37" fmla="*/ 1463040 h 3830320"/>
              <a:gd name="connsiteX38" fmla="*/ 5103597 w 10589997"/>
              <a:gd name="connsiteY38" fmla="*/ 1706880 h 3830320"/>
              <a:gd name="connsiteX39" fmla="*/ 5103597 w 10589997"/>
              <a:gd name="connsiteY39" fmla="*/ 1706880 h 3830320"/>
              <a:gd name="connsiteX40" fmla="*/ 5215357 w 10589997"/>
              <a:gd name="connsiteY40" fmla="*/ 1625600 h 3830320"/>
              <a:gd name="connsiteX41" fmla="*/ 5286477 w 10589997"/>
              <a:gd name="connsiteY41" fmla="*/ 1615440 h 3830320"/>
              <a:gd name="connsiteX42" fmla="*/ 5327117 w 10589997"/>
              <a:gd name="connsiteY42" fmla="*/ 1859280 h 3830320"/>
              <a:gd name="connsiteX43" fmla="*/ 5428717 w 10589997"/>
              <a:gd name="connsiteY43" fmla="*/ 1910080 h 3830320"/>
              <a:gd name="connsiteX44" fmla="*/ 5479517 w 10589997"/>
              <a:gd name="connsiteY44" fmla="*/ 2082800 h 3830320"/>
              <a:gd name="connsiteX45" fmla="*/ 5570957 w 10589997"/>
              <a:gd name="connsiteY45" fmla="*/ 2082800 h 3830320"/>
              <a:gd name="connsiteX46" fmla="*/ 5642077 w 10589997"/>
              <a:gd name="connsiteY46" fmla="*/ 1971040 h 3830320"/>
              <a:gd name="connsiteX47" fmla="*/ 5723357 w 10589997"/>
              <a:gd name="connsiteY47" fmla="*/ 2042160 h 3830320"/>
              <a:gd name="connsiteX48" fmla="*/ 5763997 w 10589997"/>
              <a:gd name="connsiteY48" fmla="*/ 2001520 h 3830320"/>
              <a:gd name="connsiteX49" fmla="*/ 5885917 w 10589997"/>
              <a:gd name="connsiteY49" fmla="*/ 1219200 h 3830320"/>
              <a:gd name="connsiteX50" fmla="*/ 5967197 w 10589997"/>
              <a:gd name="connsiteY50" fmla="*/ 1148080 h 3830320"/>
              <a:gd name="connsiteX51" fmla="*/ 6028157 w 10589997"/>
              <a:gd name="connsiteY51" fmla="*/ 1259840 h 3830320"/>
              <a:gd name="connsiteX52" fmla="*/ 6058637 w 10589997"/>
              <a:gd name="connsiteY52" fmla="*/ 1767840 h 3830320"/>
              <a:gd name="connsiteX53" fmla="*/ 6109437 w 10589997"/>
              <a:gd name="connsiteY53" fmla="*/ 1899920 h 3830320"/>
              <a:gd name="connsiteX54" fmla="*/ 6190717 w 10589997"/>
              <a:gd name="connsiteY54" fmla="*/ 1981200 h 3830320"/>
              <a:gd name="connsiteX55" fmla="*/ 6251677 w 10589997"/>
              <a:gd name="connsiteY55" fmla="*/ 2468880 h 3830320"/>
              <a:gd name="connsiteX56" fmla="*/ 6343117 w 10589997"/>
              <a:gd name="connsiteY56" fmla="*/ 680720 h 3830320"/>
              <a:gd name="connsiteX57" fmla="*/ 6424397 w 10589997"/>
              <a:gd name="connsiteY57" fmla="*/ 436880 h 3830320"/>
              <a:gd name="connsiteX58" fmla="*/ 6485357 w 10589997"/>
              <a:gd name="connsiteY58" fmla="*/ 335280 h 3830320"/>
              <a:gd name="connsiteX59" fmla="*/ 6495517 w 10589997"/>
              <a:gd name="connsiteY59" fmla="*/ 152400 h 3830320"/>
              <a:gd name="connsiteX60" fmla="*/ 6597117 w 10589997"/>
              <a:gd name="connsiteY60" fmla="*/ 0 h 3830320"/>
              <a:gd name="connsiteX61" fmla="*/ 6658077 w 10589997"/>
              <a:gd name="connsiteY61" fmla="*/ 609600 h 3830320"/>
              <a:gd name="connsiteX62" fmla="*/ 6739357 w 10589997"/>
              <a:gd name="connsiteY62" fmla="*/ 650240 h 3830320"/>
              <a:gd name="connsiteX63" fmla="*/ 6759677 w 10589997"/>
              <a:gd name="connsiteY63" fmla="*/ 1341120 h 3830320"/>
              <a:gd name="connsiteX64" fmla="*/ 6912077 w 10589997"/>
              <a:gd name="connsiteY64" fmla="*/ 1615440 h 3830320"/>
              <a:gd name="connsiteX65" fmla="*/ 7064477 w 10589997"/>
              <a:gd name="connsiteY65" fmla="*/ 2092960 h 3830320"/>
              <a:gd name="connsiteX66" fmla="*/ 7166077 w 10589997"/>
              <a:gd name="connsiteY66" fmla="*/ 2204720 h 3830320"/>
              <a:gd name="connsiteX67" fmla="*/ 7237197 w 10589997"/>
              <a:gd name="connsiteY67" fmla="*/ 2397760 h 3830320"/>
              <a:gd name="connsiteX68" fmla="*/ 7328637 w 10589997"/>
              <a:gd name="connsiteY68" fmla="*/ 2428240 h 3830320"/>
              <a:gd name="connsiteX69" fmla="*/ 7481037 w 10589997"/>
              <a:gd name="connsiteY69" fmla="*/ 2600960 h 3830320"/>
              <a:gd name="connsiteX70" fmla="*/ 7552157 w 10589997"/>
              <a:gd name="connsiteY70" fmla="*/ 2743200 h 3830320"/>
              <a:gd name="connsiteX71" fmla="*/ 7633437 w 10589997"/>
              <a:gd name="connsiteY71" fmla="*/ 2489200 h 3830320"/>
              <a:gd name="connsiteX72" fmla="*/ 7745197 w 10589997"/>
              <a:gd name="connsiteY72" fmla="*/ 2743200 h 3830320"/>
              <a:gd name="connsiteX73" fmla="*/ 7816317 w 10589997"/>
              <a:gd name="connsiteY73" fmla="*/ 2804160 h 3830320"/>
              <a:gd name="connsiteX74" fmla="*/ 7856957 w 10589997"/>
              <a:gd name="connsiteY74" fmla="*/ 2804160 h 3830320"/>
              <a:gd name="connsiteX75" fmla="*/ 8019517 w 10589997"/>
              <a:gd name="connsiteY75" fmla="*/ 2865120 h 3830320"/>
              <a:gd name="connsiteX76" fmla="*/ 8110957 w 10589997"/>
              <a:gd name="connsiteY76" fmla="*/ 2915920 h 3830320"/>
              <a:gd name="connsiteX77" fmla="*/ 8222717 w 10589997"/>
              <a:gd name="connsiteY77" fmla="*/ 2804160 h 3830320"/>
              <a:gd name="connsiteX78" fmla="*/ 8303997 w 10589997"/>
              <a:gd name="connsiteY78" fmla="*/ 2946400 h 3830320"/>
              <a:gd name="connsiteX79" fmla="*/ 8344637 w 10589997"/>
              <a:gd name="connsiteY79" fmla="*/ 3108960 h 3830320"/>
              <a:gd name="connsiteX80" fmla="*/ 8446237 w 10589997"/>
              <a:gd name="connsiteY80" fmla="*/ 3139440 h 3830320"/>
              <a:gd name="connsiteX81" fmla="*/ 8527517 w 10589997"/>
              <a:gd name="connsiteY81" fmla="*/ 3210560 h 3830320"/>
              <a:gd name="connsiteX82" fmla="*/ 8598637 w 10589997"/>
              <a:gd name="connsiteY82" fmla="*/ 3261360 h 3830320"/>
              <a:gd name="connsiteX83" fmla="*/ 8659597 w 10589997"/>
              <a:gd name="connsiteY83" fmla="*/ 3352800 h 3830320"/>
              <a:gd name="connsiteX84" fmla="*/ 8700237 w 10589997"/>
              <a:gd name="connsiteY84" fmla="*/ 3261360 h 3830320"/>
              <a:gd name="connsiteX85" fmla="*/ 8730717 w 10589997"/>
              <a:gd name="connsiteY85" fmla="*/ 3281680 h 3830320"/>
              <a:gd name="connsiteX86" fmla="*/ 8801837 w 10589997"/>
              <a:gd name="connsiteY86" fmla="*/ 3068320 h 3830320"/>
              <a:gd name="connsiteX87" fmla="*/ 8994877 w 10589997"/>
              <a:gd name="connsiteY87" fmla="*/ 3434080 h 3830320"/>
              <a:gd name="connsiteX88" fmla="*/ 9096477 w 10589997"/>
              <a:gd name="connsiteY88" fmla="*/ 3413760 h 3830320"/>
              <a:gd name="connsiteX89" fmla="*/ 9167597 w 10589997"/>
              <a:gd name="connsiteY89" fmla="*/ 3495040 h 3830320"/>
              <a:gd name="connsiteX90" fmla="*/ 9269197 w 10589997"/>
              <a:gd name="connsiteY90" fmla="*/ 3393440 h 3830320"/>
              <a:gd name="connsiteX91" fmla="*/ 9360637 w 10589997"/>
              <a:gd name="connsiteY91" fmla="*/ 3505200 h 3830320"/>
              <a:gd name="connsiteX92" fmla="*/ 9513037 w 10589997"/>
              <a:gd name="connsiteY92" fmla="*/ 3474720 h 3830320"/>
              <a:gd name="connsiteX93" fmla="*/ 9584157 w 10589997"/>
              <a:gd name="connsiteY93" fmla="*/ 3616960 h 3830320"/>
              <a:gd name="connsiteX94" fmla="*/ 9665437 w 10589997"/>
              <a:gd name="connsiteY94" fmla="*/ 3495040 h 3830320"/>
              <a:gd name="connsiteX95" fmla="*/ 9807677 w 10589997"/>
              <a:gd name="connsiteY95" fmla="*/ 3606800 h 3830320"/>
              <a:gd name="connsiteX96" fmla="*/ 9858477 w 10589997"/>
              <a:gd name="connsiteY96" fmla="*/ 3718560 h 3830320"/>
              <a:gd name="connsiteX97" fmla="*/ 9939757 w 10589997"/>
              <a:gd name="connsiteY97" fmla="*/ 3606800 h 3830320"/>
              <a:gd name="connsiteX98" fmla="*/ 10081997 w 10589997"/>
              <a:gd name="connsiteY98" fmla="*/ 3738880 h 3830320"/>
              <a:gd name="connsiteX99" fmla="*/ 10163277 w 10589997"/>
              <a:gd name="connsiteY99" fmla="*/ 3637280 h 3830320"/>
              <a:gd name="connsiteX100" fmla="*/ 10356317 w 10589997"/>
              <a:gd name="connsiteY100" fmla="*/ 3728720 h 3830320"/>
              <a:gd name="connsiteX101" fmla="*/ 10457917 w 10589997"/>
              <a:gd name="connsiteY101" fmla="*/ 3830320 h 3830320"/>
              <a:gd name="connsiteX102" fmla="*/ 10589997 w 10589997"/>
              <a:gd name="connsiteY102" fmla="*/ 3779520 h 3830320"/>
              <a:gd name="connsiteX103" fmla="*/ 10589997 w 10589997"/>
              <a:gd name="connsiteY10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132557 w 10589997"/>
              <a:gd name="connsiteY22" fmla="*/ 2773680 h 3830320"/>
              <a:gd name="connsiteX23" fmla="*/ 3975837 w 10589997"/>
              <a:gd name="connsiteY23" fmla="*/ 1910080 h 3830320"/>
              <a:gd name="connsiteX24" fmla="*/ 4148557 w 10589997"/>
              <a:gd name="connsiteY24" fmla="*/ 2255520 h 3830320"/>
              <a:gd name="connsiteX25" fmla="*/ 4209517 w 10589997"/>
              <a:gd name="connsiteY25" fmla="*/ 2570480 h 3830320"/>
              <a:gd name="connsiteX26" fmla="*/ 4280637 w 10589997"/>
              <a:gd name="connsiteY26" fmla="*/ 2458720 h 3830320"/>
              <a:gd name="connsiteX27" fmla="*/ 4280637 w 10589997"/>
              <a:gd name="connsiteY27" fmla="*/ 2458720 h 3830320"/>
              <a:gd name="connsiteX28" fmla="*/ 4453357 w 10589997"/>
              <a:gd name="connsiteY28" fmla="*/ 2286000 h 3830320"/>
              <a:gd name="connsiteX29" fmla="*/ 4575277 w 10589997"/>
              <a:gd name="connsiteY29" fmla="*/ 2448560 h 3830320"/>
              <a:gd name="connsiteX30" fmla="*/ 4615917 w 10589997"/>
              <a:gd name="connsiteY30" fmla="*/ 2204720 h 3830320"/>
              <a:gd name="connsiteX31" fmla="*/ 4707357 w 10589997"/>
              <a:gd name="connsiteY31" fmla="*/ 2357120 h 3830320"/>
              <a:gd name="connsiteX32" fmla="*/ 4819117 w 10589997"/>
              <a:gd name="connsiteY32" fmla="*/ 2661920 h 3830320"/>
              <a:gd name="connsiteX33" fmla="*/ 4900397 w 10589997"/>
              <a:gd name="connsiteY33" fmla="*/ 2519680 h 3830320"/>
              <a:gd name="connsiteX34" fmla="*/ 4961357 w 10589997"/>
              <a:gd name="connsiteY34" fmla="*/ 1920240 h 3830320"/>
              <a:gd name="connsiteX35" fmla="*/ 4981677 w 10589997"/>
              <a:gd name="connsiteY35" fmla="*/ 1605280 h 3830320"/>
              <a:gd name="connsiteX36" fmla="*/ 5042637 w 10589997"/>
              <a:gd name="connsiteY36" fmla="*/ 1463040 h 3830320"/>
              <a:gd name="connsiteX37" fmla="*/ 5103597 w 10589997"/>
              <a:gd name="connsiteY37" fmla="*/ 1706880 h 3830320"/>
              <a:gd name="connsiteX38" fmla="*/ 5103597 w 10589997"/>
              <a:gd name="connsiteY38" fmla="*/ 1706880 h 3830320"/>
              <a:gd name="connsiteX39" fmla="*/ 5215357 w 10589997"/>
              <a:gd name="connsiteY39" fmla="*/ 1625600 h 3830320"/>
              <a:gd name="connsiteX40" fmla="*/ 5286477 w 10589997"/>
              <a:gd name="connsiteY40" fmla="*/ 1615440 h 3830320"/>
              <a:gd name="connsiteX41" fmla="*/ 5327117 w 10589997"/>
              <a:gd name="connsiteY41" fmla="*/ 1859280 h 3830320"/>
              <a:gd name="connsiteX42" fmla="*/ 5428717 w 10589997"/>
              <a:gd name="connsiteY42" fmla="*/ 1910080 h 3830320"/>
              <a:gd name="connsiteX43" fmla="*/ 5479517 w 10589997"/>
              <a:gd name="connsiteY43" fmla="*/ 2082800 h 3830320"/>
              <a:gd name="connsiteX44" fmla="*/ 5570957 w 10589997"/>
              <a:gd name="connsiteY44" fmla="*/ 2082800 h 3830320"/>
              <a:gd name="connsiteX45" fmla="*/ 5642077 w 10589997"/>
              <a:gd name="connsiteY45" fmla="*/ 1971040 h 3830320"/>
              <a:gd name="connsiteX46" fmla="*/ 5723357 w 10589997"/>
              <a:gd name="connsiteY46" fmla="*/ 2042160 h 3830320"/>
              <a:gd name="connsiteX47" fmla="*/ 5763997 w 10589997"/>
              <a:gd name="connsiteY47" fmla="*/ 2001520 h 3830320"/>
              <a:gd name="connsiteX48" fmla="*/ 5885917 w 10589997"/>
              <a:gd name="connsiteY48" fmla="*/ 1219200 h 3830320"/>
              <a:gd name="connsiteX49" fmla="*/ 5967197 w 10589997"/>
              <a:gd name="connsiteY49" fmla="*/ 1148080 h 3830320"/>
              <a:gd name="connsiteX50" fmla="*/ 6028157 w 10589997"/>
              <a:gd name="connsiteY50" fmla="*/ 1259840 h 3830320"/>
              <a:gd name="connsiteX51" fmla="*/ 6058637 w 10589997"/>
              <a:gd name="connsiteY51" fmla="*/ 1767840 h 3830320"/>
              <a:gd name="connsiteX52" fmla="*/ 6109437 w 10589997"/>
              <a:gd name="connsiteY52" fmla="*/ 1899920 h 3830320"/>
              <a:gd name="connsiteX53" fmla="*/ 6190717 w 10589997"/>
              <a:gd name="connsiteY53" fmla="*/ 1981200 h 3830320"/>
              <a:gd name="connsiteX54" fmla="*/ 6251677 w 10589997"/>
              <a:gd name="connsiteY54" fmla="*/ 2468880 h 3830320"/>
              <a:gd name="connsiteX55" fmla="*/ 6343117 w 10589997"/>
              <a:gd name="connsiteY55" fmla="*/ 680720 h 3830320"/>
              <a:gd name="connsiteX56" fmla="*/ 6424397 w 10589997"/>
              <a:gd name="connsiteY56" fmla="*/ 436880 h 3830320"/>
              <a:gd name="connsiteX57" fmla="*/ 6485357 w 10589997"/>
              <a:gd name="connsiteY57" fmla="*/ 335280 h 3830320"/>
              <a:gd name="connsiteX58" fmla="*/ 6495517 w 10589997"/>
              <a:gd name="connsiteY58" fmla="*/ 152400 h 3830320"/>
              <a:gd name="connsiteX59" fmla="*/ 6597117 w 10589997"/>
              <a:gd name="connsiteY59" fmla="*/ 0 h 3830320"/>
              <a:gd name="connsiteX60" fmla="*/ 6658077 w 10589997"/>
              <a:gd name="connsiteY60" fmla="*/ 609600 h 3830320"/>
              <a:gd name="connsiteX61" fmla="*/ 6739357 w 10589997"/>
              <a:gd name="connsiteY61" fmla="*/ 650240 h 3830320"/>
              <a:gd name="connsiteX62" fmla="*/ 6759677 w 10589997"/>
              <a:gd name="connsiteY62" fmla="*/ 1341120 h 3830320"/>
              <a:gd name="connsiteX63" fmla="*/ 6912077 w 10589997"/>
              <a:gd name="connsiteY63" fmla="*/ 1615440 h 3830320"/>
              <a:gd name="connsiteX64" fmla="*/ 7064477 w 10589997"/>
              <a:gd name="connsiteY64" fmla="*/ 2092960 h 3830320"/>
              <a:gd name="connsiteX65" fmla="*/ 7166077 w 10589997"/>
              <a:gd name="connsiteY65" fmla="*/ 2204720 h 3830320"/>
              <a:gd name="connsiteX66" fmla="*/ 7237197 w 10589997"/>
              <a:gd name="connsiteY66" fmla="*/ 2397760 h 3830320"/>
              <a:gd name="connsiteX67" fmla="*/ 7328637 w 10589997"/>
              <a:gd name="connsiteY67" fmla="*/ 2428240 h 3830320"/>
              <a:gd name="connsiteX68" fmla="*/ 7481037 w 10589997"/>
              <a:gd name="connsiteY68" fmla="*/ 2600960 h 3830320"/>
              <a:gd name="connsiteX69" fmla="*/ 7552157 w 10589997"/>
              <a:gd name="connsiteY69" fmla="*/ 2743200 h 3830320"/>
              <a:gd name="connsiteX70" fmla="*/ 7633437 w 10589997"/>
              <a:gd name="connsiteY70" fmla="*/ 2489200 h 3830320"/>
              <a:gd name="connsiteX71" fmla="*/ 7745197 w 10589997"/>
              <a:gd name="connsiteY71" fmla="*/ 2743200 h 3830320"/>
              <a:gd name="connsiteX72" fmla="*/ 7816317 w 10589997"/>
              <a:gd name="connsiteY72" fmla="*/ 2804160 h 3830320"/>
              <a:gd name="connsiteX73" fmla="*/ 7856957 w 10589997"/>
              <a:gd name="connsiteY73" fmla="*/ 2804160 h 3830320"/>
              <a:gd name="connsiteX74" fmla="*/ 8019517 w 10589997"/>
              <a:gd name="connsiteY74" fmla="*/ 2865120 h 3830320"/>
              <a:gd name="connsiteX75" fmla="*/ 8110957 w 10589997"/>
              <a:gd name="connsiteY75" fmla="*/ 2915920 h 3830320"/>
              <a:gd name="connsiteX76" fmla="*/ 8222717 w 10589997"/>
              <a:gd name="connsiteY76" fmla="*/ 2804160 h 3830320"/>
              <a:gd name="connsiteX77" fmla="*/ 8303997 w 10589997"/>
              <a:gd name="connsiteY77" fmla="*/ 2946400 h 3830320"/>
              <a:gd name="connsiteX78" fmla="*/ 8344637 w 10589997"/>
              <a:gd name="connsiteY78" fmla="*/ 3108960 h 3830320"/>
              <a:gd name="connsiteX79" fmla="*/ 8446237 w 10589997"/>
              <a:gd name="connsiteY79" fmla="*/ 3139440 h 3830320"/>
              <a:gd name="connsiteX80" fmla="*/ 8527517 w 10589997"/>
              <a:gd name="connsiteY80" fmla="*/ 3210560 h 3830320"/>
              <a:gd name="connsiteX81" fmla="*/ 8598637 w 10589997"/>
              <a:gd name="connsiteY81" fmla="*/ 3261360 h 3830320"/>
              <a:gd name="connsiteX82" fmla="*/ 8659597 w 10589997"/>
              <a:gd name="connsiteY82" fmla="*/ 3352800 h 3830320"/>
              <a:gd name="connsiteX83" fmla="*/ 8700237 w 10589997"/>
              <a:gd name="connsiteY83" fmla="*/ 3261360 h 3830320"/>
              <a:gd name="connsiteX84" fmla="*/ 8730717 w 10589997"/>
              <a:gd name="connsiteY84" fmla="*/ 3281680 h 3830320"/>
              <a:gd name="connsiteX85" fmla="*/ 8801837 w 10589997"/>
              <a:gd name="connsiteY85" fmla="*/ 3068320 h 3830320"/>
              <a:gd name="connsiteX86" fmla="*/ 8994877 w 10589997"/>
              <a:gd name="connsiteY86" fmla="*/ 3434080 h 3830320"/>
              <a:gd name="connsiteX87" fmla="*/ 9096477 w 10589997"/>
              <a:gd name="connsiteY87" fmla="*/ 3413760 h 3830320"/>
              <a:gd name="connsiteX88" fmla="*/ 9167597 w 10589997"/>
              <a:gd name="connsiteY88" fmla="*/ 3495040 h 3830320"/>
              <a:gd name="connsiteX89" fmla="*/ 9269197 w 10589997"/>
              <a:gd name="connsiteY89" fmla="*/ 3393440 h 3830320"/>
              <a:gd name="connsiteX90" fmla="*/ 9360637 w 10589997"/>
              <a:gd name="connsiteY90" fmla="*/ 3505200 h 3830320"/>
              <a:gd name="connsiteX91" fmla="*/ 9513037 w 10589997"/>
              <a:gd name="connsiteY91" fmla="*/ 3474720 h 3830320"/>
              <a:gd name="connsiteX92" fmla="*/ 9584157 w 10589997"/>
              <a:gd name="connsiteY92" fmla="*/ 3616960 h 3830320"/>
              <a:gd name="connsiteX93" fmla="*/ 9665437 w 10589997"/>
              <a:gd name="connsiteY93" fmla="*/ 3495040 h 3830320"/>
              <a:gd name="connsiteX94" fmla="*/ 9807677 w 10589997"/>
              <a:gd name="connsiteY94" fmla="*/ 3606800 h 3830320"/>
              <a:gd name="connsiteX95" fmla="*/ 9858477 w 10589997"/>
              <a:gd name="connsiteY95" fmla="*/ 3718560 h 3830320"/>
              <a:gd name="connsiteX96" fmla="*/ 9939757 w 10589997"/>
              <a:gd name="connsiteY96" fmla="*/ 3606800 h 3830320"/>
              <a:gd name="connsiteX97" fmla="*/ 10081997 w 10589997"/>
              <a:gd name="connsiteY97" fmla="*/ 3738880 h 3830320"/>
              <a:gd name="connsiteX98" fmla="*/ 10163277 w 10589997"/>
              <a:gd name="connsiteY98" fmla="*/ 3637280 h 3830320"/>
              <a:gd name="connsiteX99" fmla="*/ 10356317 w 10589997"/>
              <a:gd name="connsiteY99" fmla="*/ 3728720 h 3830320"/>
              <a:gd name="connsiteX100" fmla="*/ 10457917 w 10589997"/>
              <a:gd name="connsiteY100" fmla="*/ 3830320 h 3830320"/>
              <a:gd name="connsiteX101" fmla="*/ 10589997 w 10589997"/>
              <a:gd name="connsiteY101" fmla="*/ 3779520 h 3830320"/>
              <a:gd name="connsiteX102" fmla="*/ 10589997 w 10589997"/>
              <a:gd name="connsiteY10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091917 w 10589997"/>
              <a:gd name="connsiteY21" fmla="*/ 2997200 h 3830320"/>
              <a:gd name="connsiteX22" fmla="*/ 3975837 w 10589997"/>
              <a:gd name="connsiteY22" fmla="*/ 1910080 h 3830320"/>
              <a:gd name="connsiteX23" fmla="*/ 4148557 w 10589997"/>
              <a:gd name="connsiteY23" fmla="*/ 2255520 h 3830320"/>
              <a:gd name="connsiteX24" fmla="*/ 4209517 w 10589997"/>
              <a:gd name="connsiteY24" fmla="*/ 2570480 h 3830320"/>
              <a:gd name="connsiteX25" fmla="*/ 4280637 w 10589997"/>
              <a:gd name="connsiteY25" fmla="*/ 2458720 h 3830320"/>
              <a:gd name="connsiteX26" fmla="*/ 4280637 w 10589997"/>
              <a:gd name="connsiteY26" fmla="*/ 2458720 h 3830320"/>
              <a:gd name="connsiteX27" fmla="*/ 4453357 w 10589997"/>
              <a:gd name="connsiteY27" fmla="*/ 2286000 h 3830320"/>
              <a:gd name="connsiteX28" fmla="*/ 4575277 w 10589997"/>
              <a:gd name="connsiteY28" fmla="*/ 2448560 h 3830320"/>
              <a:gd name="connsiteX29" fmla="*/ 4615917 w 10589997"/>
              <a:gd name="connsiteY29" fmla="*/ 2204720 h 3830320"/>
              <a:gd name="connsiteX30" fmla="*/ 4707357 w 10589997"/>
              <a:gd name="connsiteY30" fmla="*/ 2357120 h 3830320"/>
              <a:gd name="connsiteX31" fmla="*/ 4819117 w 10589997"/>
              <a:gd name="connsiteY31" fmla="*/ 2661920 h 3830320"/>
              <a:gd name="connsiteX32" fmla="*/ 4900397 w 10589997"/>
              <a:gd name="connsiteY32" fmla="*/ 2519680 h 3830320"/>
              <a:gd name="connsiteX33" fmla="*/ 4961357 w 10589997"/>
              <a:gd name="connsiteY33" fmla="*/ 1920240 h 3830320"/>
              <a:gd name="connsiteX34" fmla="*/ 4981677 w 10589997"/>
              <a:gd name="connsiteY34" fmla="*/ 1605280 h 3830320"/>
              <a:gd name="connsiteX35" fmla="*/ 5042637 w 10589997"/>
              <a:gd name="connsiteY35" fmla="*/ 1463040 h 3830320"/>
              <a:gd name="connsiteX36" fmla="*/ 5103597 w 10589997"/>
              <a:gd name="connsiteY36" fmla="*/ 1706880 h 3830320"/>
              <a:gd name="connsiteX37" fmla="*/ 5103597 w 10589997"/>
              <a:gd name="connsiteY37" fmla="*/ 1706880 h 3830320"/>
              <a:gd name="connsiteX38" fmla="*/ 5215357 w 10589997"/>
              <a:gd name="connsiteY38" fmla="*/ 1625600 h 3830320"/>
              <a:gd name="connsiteX39" fmla="*/ 5286477 w 10589997"/>
              <a:gd name="connsiteY39" fmla="*/ 1615440 h 3830320"/>
              <a:gd name="connsiteX40" fmla="*/ 5327117 w 10589997"/>
              <a:gd name="connsiteY40" fmla="*/ 1859280 h 3830320"/>
              <a:gd name="connsiteX41" fmla="*/ 5428717 w 10589997"/>
              <a:gd name="connsiteY41" fmla="*/ 1910080 h 3830320"/>
              <a:gd name="connsiteX42" fmla="*/ 5479517 w 10589997"/>
              <a:gd name="connsiteY42" fmla="*/ 2082800 h 3830320"/>
              <a:gd name="connsiteX43" fmla="*/ 5570957 w 10589997"/>
              <a:gd name="connsiteY43" fmla="*/ 2082800 h 3830320"/>
              <a:gd name="connsiteX44" fmla="*/ 5642077 w 10589997"/>
              <a:gd name="connsiteY44" fmla="*/ 1971040 h 3830320"/>
              <a:gd name="connsiteX45" fmla="*/ 5723357 w 10589997"/>
              <a:gd name="connsiteY45" fmla="*/ 2042160 h 3830320"/>
              <a:gd name="connsiteX46" fmla="*/ 5763997 w 10589997"/>
              <a:gd name="connsiteY46" fmla="*/ 2001520 h 3830320"/>
              <a:gd name="connsiteX47" fmla="*/ 5885917 w 10589997"/>
              <a:gd name="connsiteY47" fmla="*/ 1219200 h 3830320"/>
              <a:gd name="connsiteX48" fmla="*/ 5967197 w 10589997"/>
              <a:gd name="connsiteY48" fmla="*/ 1148080 h 3830320"/>
              <a:gd name="connsiteX49" fmla="*/ 6028157 w 10589997"/>
              <a:gd name="connsiteY49" fmla="*/ 1259840 h 3830320"/>
              <a:gd name="connsiteX50" fmla="*/ 6058637 w 10589997"/>
              <a:gd name="connsiteY50" fmla="*/ 1767840 h 3830320"/>
              <a:gd name="connsiteX51" fmla="*/ 6109437 w 10589997"/>
              <a:gd name="connsiteY51" fmla="*/ 1899920 h 3830320"/>
              <a:gd name="connsiteX52" fmla="*/ 6190717 w 10589997"/>
              <a:gd name="connsiteY52" fmla="*/ 1981200 h 3830320"/>
              <a:gd name="connsiteX53" fmla="*/ 6251677 w 10589997"/>
              <a:gd name="connsiteY53" fmla="*/ 2468880 h 3830320"/>
              <a:gd name="connsiteX54" fmla="*/ 6343117 w 10589997"/>
              <a:gd name="connsiteY54" fmla="*/ 680720 h 3830320"/>
              <a:gd name="connsiteX55" fmla="*/ 6424397 w 10589997"/>
              <a:gd name="connsiteY55" fmla="*/ 436880 h 3830320"/>
              <a:gd name="connsiteX56" fmla="*/ 6485357 w 10589997"/>
              <a:gd name="connsiteY56" fmla="*/ 335280 h 3830320"/>
              <a:gd name="connsiteX57" fmla="*/ 6495517 w 10589997"/>
              <a:gd name="connsiteY57" fmla="*/ 152400 h 3830320"/>
              <a:gd name="connsiteX58" fmla="*/ 6597117 w 10589997"/>
              <a:gd name="connsiteY58" fmla="*/ 0 h 3830320"/>
              <a:gd name="connsiteX59" fmla="*/ 6658077 w 10589997"/>
              <a:gd name="connsiteY59" fmla="*/ 609600 h 3830320"/>
              <a:gd name="connsiteX60" fmla="*/ 6739357 w 10589997"/>
              <a:gd name="connsiteY60" fmla="*/ 650240 h 3830320"/>
              <a:gd name="connsiteX61" fmla="*/ 6759677 w 10589997"/>
              <a:gd name="connsiteY61" fmla="*/ 1341120 h 3830320"/>
              <a:gd name="connsiteX62" fmla="*/ 6912077 w 10589997"/>
              <a:gd name="connsiteY62" fmla="*/ 1615440 h 3830320"/>
              <a:gd name="connsiteX63" fmla="*/ 7064477 w 10589997"/>
              <a:gd name="connsiteY63" fmla="*/ 2092960 h 3830320"/>
              <a:gd name="connsiteX64" fmla="*/ 7166077 w 10589997"/>
              <a:gd name="connsiteY64" fmla="*/ 2204720 h 3830320"/>
              <a:gd name="connsiteX65" fmla="*/ 7237197 w 10589997"/>
              <a:gd name="connsiteY65" fmla="*/ 2397760 h 3830320"/>
              <a:gd name="connsiteX66" fmla="*/ 7328637 w 10589997"/>
              <a:gd name="connsiteY66" fmla="*/ 2428240 h 3830320"/>
              <a:gd name="connsiteX67" fmla="*/ 7481037 w 10589997"/>
              <a:gd name="connsiteY67" fmla="*/ 2600960 h 3830320"/>
              <a:gd name="connsiteX68" fmla="*/ 7552157 w 10589997"/>
              <a:gd name="connsiteY68" fmla="*/ 2743200 h 3830320"/>
              <a:gd name="connsiteX69" fmla="*/ 7633437 w 10589997"/>
              <a:gd name="connsiteY69" fmla="*/ 2489200 h 3830320"/>
              <a:gd name="connsiteX70" fmla="*/ 7745197 w 10589997"/>
              <a:gd name="connsiteY70" fmla="*/ 2743200 h 3830320"/>
              <a:gd name="connsiteX71" fmla="*/ 7816317 w 10589997"/>
              <a:gd name="connsiteY71" fmla="*/ 2804160 h 3830320"/>
              <a:gd name="connsiteX72" fmla="*/ 7856957 w 10589997"/>
              <a:gd name="connsiteY72" fmla="*/ 2804160 h 3830320"/>
              <a:gd name="connsiteX73" fmla="*/ 8019517 w 10589997"/>
              <a:gd name="connsiteY73" fmla="*/ 2865120 h 3830320"/>
              <a:gd name="connsiteX74" fmla="*/ 8110957 w 10589997"/>
              <a:gd name="connsiteY74" fmla="*/ 2915920 h 3830320"/>
              <a:gd name="connsiteX75" fmla="*/ 8222717 w 10589997"/>
              <a:gd name="connsiteY75" fmla="*/ 2804160 h 3830320"/>
              <a:gd name="connsiteX76" fmla="*/ 8303997 w 10589997"/>
              <a:gd name="connsiteY76" fmla="*/ 2946400 h 3830320"/>
              <a:gd name="connsiteX77" fmla="*/ 8344637 w 10589997"/>
              <a:gd name="connsiteY77" fmla="*/ 3108960 h 3830320"/>
              <a:gd name="connsiteX78" fmla="*/ 8446237 w 10589997"/>
              <a:gd name="connsiteY78" fmla="*/ 3139440 h 3830320"/>
              <a:gd name="connsiteX79" fmla="*/ 8527517 w 10589997"/>
              <a:gd name="connsiteY79" fmla="*/ 3210560 h 3830320"/>
              <a:gd name="connsiteX80" fmla="*/ 8598637 w 10589997"/>
              <a:gd name="connsiteY80" fmla="*/ 3261360 h 3830320"/>
              <a:gd name="connsiteX81" fmla="*/ 8659597 w 10589997"/>
              <a:gd name="connsiteY81" fmla="*/ 3352800 h 3830320"/>
              <a:gd name="connsiteX82" fmla="*/ 8700237 w 10589997"/>
              <a:gd name="connsiteY82" fmla="*/ 3261360 h 3830320"/>
              <a:gd name="connsiteX83" fmla="*/ 8730717 w 10589997"/>
              <a:gd name="connsiteY83" fmla="*/ 3281680 h 3830320"/>
              <a:gd name="connsiteX84" fmla="*/ 8801837 w 10589997"/>
              <a:gd name="connsiteY84" fmla="*/ 3068320 h 3830320"/>
              <a:gd name="connsiteX85" fmla="*/ 8994877 w 10589997"/>
              <a:gd name="connsiteY85" fmla="*/ 3434080 h 3830320"/>
              <a:gd name="connsiteX86" fmla="*/ 9096477 w 10589997"/>
              <a:gd name="connsiteY86" fmla="*/ 3413760 h 3830320"/>
              <a:gd name="connsiteX87" fmla="*/ 9167597 w 10589997"/>
              <a:gd name="connsiteY87" fmla="*/ 3495040 h 3830320"/>
              <a:gd name="connsiteX88" fmla="*/ 9269197 w 10589997"/>
              <a:gd name="connsiteY88" fmla="*/ 3393440 h 3830320"/>
              <a:gd name="connsiteX89" fmla="*/ 9360637 w 10589997"/>
              <a:gd name="connsiteY89" fmla="*/ 3505200 h 3830320"/>
              <a:gd name="connsiteX90" fmla="*/ 9513037 w 10589997"/>
              <a:gd name="connsiteY90" fmla="*/ 3474720 h 3830320"/>
              <a:gd name="connsiteX91" fmla="*/ 9584157 w 10589997"/>
              <a:gd name="connsiteY91" fmla="*/ 3616960 h 3830320"/>
              <a:gd name="connsiteX92" fmla="*/ 9665437 w 10589997"/>
              <a:gd name="connsiteY92" fmla="*/ 3495040 h 3830320"/>
              <a:gd name="connsiteX93" fmla="*/ 9807677 w 10589997"/>
              <a:gd name="connsiteY93" fmla="*/ 3606800 h 3830320"/>
              <a:gd name="connsiteX94" fmla="*/ 9858477 w 10589997"/>
              <a:gd name="connsiteY94" fmla="*/ 3718560 h 3830320"/>
              <a:gd name="connsiteX95" fmla="*/ 9939757 w 10589997"/>
              <a:gd name="connsiteY95" fmla="*/ 3606800 h 3830320"/>
              <a:gd name="connsiteX96" fmla="*/ 10081997 w 10589997"/>
              <a:gd name="connsiteY96" fmla="*/ 3738880 h 3830320"/>
              <a:gd name="connsiteX97" fmla="*/ 10163277 w 10589997"/>
              <a:gd name="connsiteY97" fmla="*/ 3637280 h 3830320"/>
              <a:gd name="connsiteX98" fmla="*/ 10356317 w 10589997"/>
              <a:gd name="connsiteY98" fmla="*/ 3728720 h 3830320"/>
              <a:gd name="connsiteX99" fmla="*/ 10457917 w 10589997"/>
              <a:gd name="connsiteY99" fmla="*/ 3830320 h 3830320"/>
              <a:gd name="connsiteX100" fmla="*/ 10589997 w 10589997"/>
              <a:gd name="connsiteY100" fmla="*/ 3779520 h 3830320"/>
              <a:gd name="connsiteX101" fmla="*/ 10589997 w 10589997"/>
              <a:gd name="connsiteY10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000477 w 10589997"/>
              <a:gd name="connsiteY20" fmla="*/ 2753360 h 3830320"/>
              <a:gd name="connsiteX21" fmla="*/ 3975837 w 10589997"/>
              <a:gd name="connsiteY21" fmla="*/ 1910080 h 3830320"/>
              <a:gd name="connsiteX22" fmla="*/ 4148557 w 10589997"/>
              <a:gd name="connsiteY22" fmla="*/ 2255520 h 3830320"/>
              <a:gd name="connsiteX23" fmla="*/ 4209517 w 10589997"/>
              <a:gd name="connsiteY23" fmla="*/ 2570480 h 3830320"/>
              <a:gd name="connsiteX24" fmla="*/ 4280637 w 10589997"/>
              <a:gd name="connsiteY24" fmla="*/ 2458720 h 3830320"/>
              <a:gd name="connsiteX25" fmla="*/ 4280637 w 10589997"/>
              <a:gd name="connsiteY25" fmla="*/ 2458720 h 3830320"/>
              <a:gd name="connsiteX26" fmla="*/ 4453357 w 10589997"/>
              <a:gd name="connsiteY26" fmla="*/ 2286000 h 3830320"/>
              <a:gd name="connsiteX27" fmla="*/ 4575277 w 10589997"/>
              <a:gd name="connsiteY27" fmla="*/ 2448560 h 3830320"/>
              <a:gd name="connsiteX28" fmla="*/ 4615917 w 10589997"/>
              <a:gd name="connsiteY28" fmla="*/ 2204720 h 3830320"/>
              <a:gd name="connsiteX29" fmla="*/ 4707357 w 10589997"/>
              <a:gd name="connsiteY29" fmla="*/ 2357120 h 3830320"/>
              <a:gd name="connsiteX30" fmla="*/ 4819117 w 10589997"/>
              <a:gd name="connsiteY30" fmla="*/ 2661920 h 3830320"/>
              <a:gd name="connsiteX31" fmla="*/ 4900397 w 10589997"/>
              <a:gd name="connsiteY31" fmla="*/ 2519680 h 3830320"/>
              <a:gd name="connsiteX32" fmla="*/ 4961357 w 10589997"/>
              <a:gd name="connsiteY32" fmla="*/ 1920240 h 3830320"/>
              <a:gd name="connsiteX33" fmla="*/ 4981677 w 10589997"/>
              <a:gd name="connsiteY33" fmla="*/ 1605280 h 3830320"/>
              <a:gd name="connsiteX34" fmla="*/ 5042637 w 10589997"/>
              <a:gd name="connsiteY34" fmla="*/ 1463040 h 3830320"/>
              <a:gd name="connsiteX35" fmla="*/ 5103597 w 10589997"/>
              <a:gd name="connsiteY35" fmla="*/ 1706880 h 3830320"/>
              <a:gd name="connsiteX36" fmla="*/ 5103597 w 10589997"/>
              <a:gd name="connsiteY36" fmla="*/ 1706880 h 3830320"/>
              <a:gd name="connsiteX37" fmla="*/ 5215357 w 10589997"/>
              <a:gd name="connsiteY37" fmla="*/ 1625600 h 3830320"/>
              <a:gd name="connsiteX38" fmla="*/ 5286477 w 10589997"/>
              <a:gd name="connsiteY38" fmla="*/ 1615440 h 3830320"/>
              <a:gd name="connsiteX39" fmla="*/ 5327117 w 10589997"/>
              <a:gd name="connsiteY39" fmla="*/ 1859280 h 3830320"/>
              <a:gd name="connsiteX40" fmla="*/ 5428717 w 10589997"/>
              <a:gd name="connsiteY40" fmla="*/ 1910080 h 3830320"/>
              <a:gd name="connsiteX41" fmla="*/ 5479517 w 10589997"/>
              <a:gd name="connsiteY41" fmla="*/ 2082800 h 3830320"/>
              <a:gd name="connsiteX42" fmla="*/ 5570957 w 10589997"/>
              <a:gd name="connsiteY42" fmla="*/ 2082800 h 3830320"/>
              <a:gd name="connsiteX43" fmla="*/ 5642077 w 10589997"/>
              <a:gd name="connsiteY43" fmla="*/ 1971040 h 3830320"/>
              <a:gd name="connsiteX44" fmla="*/ 5723357 w 10589997"/>
              <a:gd name="connsiteY44" fmla="*/ 2042160 h 3830320"/>
              <a:gd name="connsiteX45" fmla="*/ 5763997 w 10589997"/>
              <a:gd name="connsiteY45" fmla="*/ 2001520 h 3830320"/>
              <a:gd name="connsiteX46" fmla="*/ 5885917 w 10589997"/>
              <a:gd name="connsiteY46" fmla="*/ 1219200 h 3830320"/>
              <a:gd name="connsiteX47" fmla="*/ 5967197 w 10589997"/>
              <a:gd name="connsiteY47" fmla="*/ 1148080 h 3830320"/>
              <a:gd name="connsiteX48" fmla="*/ 6028157 w 10589997"/>
              <a:gd name="connsiteY48" fmla="*/ 1259840 h 3830320"/>
              <a:gd name="connsiteX49" fmla="*/ 6058637 w 10589997"/>
              <a:gd name="connsiteY49" fmla="*/ 1767840 h 3830320"/>
              <a:gd name="connsiteX50" fmla="*/ 6109437 w 10589997"/>
              <a:gd name="connsiteY50" fmla="*/ 1899920 h 3830320"/>
              <a:gd name="connsiteX51" fmla="*/ 6190717 w 10589997"/>
              <a:gd name="connsiteY51" fmla="*/ 1981200 h 3830320"/>
              <a:gd name="connsiteX52" fmla="*/ 6251677 w 10589997"/>
              <a:gd name="connsiteY52" fmla="*/ 2468880 h 3830320"/>
              <a:gd name="connsiteX53" fmla="*/ 6343117 w 10589997"/>
              <a:gd name="connsiteY53" fmla="*/ 680720 h 3830320"/>
              <a:gd name="connsiteX54" fmla="*/ 6424397 w 10589997"/>
              <a:gd name="connsiteY54" fmla="*/ 436880 h 3830320"/>
              <a:gd name="connsiteX55" fmla="*/ 6485357 w 10589997"/>
              <a:gd name="connsiteY55" fmla="*/ 335280 h 3830320"/>
              <a:gd name="connsiteX56" fmla="*/ 6495517 w 10589997"/>
              <a:gd name="connsiteY56" fmla="*/ 152400 h 3830320"/>
              <a:gd name="connsiteX57" fmla="*/ 6597117 w 10589997"/>
              <a:gd name="connsiteY57" fmla="*/ 0 h 3830320"/>
              <a:gd name="connsiteX58" fmla="*/ 6658077 w 10589997"/>
              <a:gd name="connsiteY58" fmla="*/ 609600 h 3830320"/>
              <a:gd name="connsiteX59" fmla="*/ 6739357 w 10589997"/>
              <a:gd name="connsiteY59" fmla="*/ 650240 h 3830320"/>
              <a:gd name="connsiteX60" fmla="*/ 6759677 w 10589997"/>
              <a:gd name="connsiteY60" fmla="*/ 1341120 h 3830320"/>
              <a:gd name="connsiteX61" fmla="*/ 6912077 w 10589997"/>
              <a:gd name="connsiteY61" fmla="*/ 1615440 h 3830320"/>
              <a:gd name="connsiteX62" fmla="*/ 7064477 w 10589997"/>
              <a:gd name="connsiteY62" fmla="*/ 2092960 h 3830320"/>
              <a:gd name="connsiteX63" fmla="*/ 7166077 w 10589997"/>
              <a:gd name="connsiteY63" fmla="*/ 2204720 h 3830320"/>
              <a:gd name="connsiteX64" fmla="*/ 7237197 w 10589997"/>
              <a:gd name="connsiteY64" fmla="*/ 2397760 h 3830320"/>
              <a:gd name="connsiteX65" fmla="*/ 7328637 w 10589997"/>
              <a:gd name="connsiteY65" fmla="*/ 2428240 h 3830320"/>
              <a:gd name="connsiteX66" fmla="*/ 7481037 w 10589997"/>
              <a:gd name="connsiteY66" fmla="*/ 2600960 h 3830320"/>
              <a:gd name="connsiteX67" fmla="*/ 7552157 w 10589997"/>
              <a:gd name="connsiteY67" fmla="*/ 2743200 h 3830320"/>
              <a:gd name="connsiteX68" fmla="*/ 7633437 w 10589997"/>
              <a:gd name="connsiteY68" fmla="*/ 2489200 h 3830320"/>
              <a:gd name="connsiteX69" fmla="*/ 7745197 w 10589997"/>
              <a:gd name="connsiteY69" fmla="*/ 2743200 h 3830320"/>
              <a:gd name="connsiteX70" fmla="*/ 7816317 w 10589997"/>
              <a:gd name="connsiteY70" fmla="*/ 2804160 h 3830320"/>
              <a:gd name="connsiteX71" fmla="*/ 7856957 w 10589997"/>
              <a:gd name="connsiteY71" fmla="*/ 2804160 h 3830320"/>
              <a:gd name="connsiteX72" fmla="*/ 8019517 w 10589997"/>
              <a:gd name="connsiteY72" fmla="*/ 2865120 h 3830320"/>
              <a:gd name="connsiteX73" fmla="*/ 8110957 w 10589997"/>
              <a:gd name="connsiteY73" fmla="*/ 2915920 h 3830320"/>
              <a:gd name="connsiteX74" fmla="*/ 8222717 w 10589997"/>
              <a:gd name="connsiteY74" fmla="*/ 2804160 h 3830320"/>
              <a:gd name="connsiteX75" fmla="*/ 8303997 w 10589997"/>
              <a:gd name="connsiteY75" fmla="*/ 2946400 h 3830320"/>
              <a:gd name="connsiteX76" fmla="*/ 8344637 w 10589997"/>
              <a:gd name="connsiteY76" fmla="*/ 3108960 h 3830320"/>
              <a:gd name="connsiteX77" fmla="*/ 8446237 w 10589997"/>
              <a:gd name="connsiteY77" fmla="*/ 3139440 h 3830320"/>
              <a:gd name="connsiteX78" fmla="*/ 8527517 w 10589997"/>
              <a:gd name="connsiteY78" fmla="*/ 3210560 h 3830320"/>
              <a:gd name="connsiteX79" fmla="*/ 8598637 w 10589997"/>
              <a:gd name="connsiteY79" fmla="*/ 3261360 h 3830320"/>
              <a:gd name="connsiteX80" fmla="*/ 8659597 w 10589997"/>
              <a:gd name="connsiteY80" fmla="*/ 3352800 h 3830320"/>
              <a:gd name="connsiteX81" fmla="*/ 8700237 w 10589997"/>
              <a:gd name="connsiteY81" fmla="*/ 3261360 h 3830320"/>
              <a:gd name="connsiteX82" fmla="*/ 8730717 w 10589997"/>
              <a:gd name="connsiteY82" fmla="*/ 3281680 h 3830320"/>
              <a:gd name="connsiteX83" fmla="*/ 8801837 w 10589997"/>
              <a:gd name="connsiteY83" fmla="*/ 3068320 h 3830320"/>
              <a:gd name="connsiteX84" fmla="*/ 8994877 w 10589997"/>
              <a:gd name="connsiteY84" fmla="*/ 3434080 h 3830320"/>
              <a:gd name="connsiteX85" fmla="*/ 9096477 w 10589997"/>
              <a:gd name="connsiteY85" fmla="*/ 3413760 h 3830320"/>
              <a:gd name="connsiteX86" fmla="*/ 9167597 w 10589997"/>
              <a:gd name="connsiteY86" fmla="*/ 3495040 h 3830320"/>
              <a:gd name="connsiteX87" fmla="*/ 9269197 w 10589997"/>
              <a:gd name="connsiteY87" fmla="*/ 3393440 h 3830320"/>
              <a:gd name="connsiteX88" fmla="*/ 9360637 w 10589997"/>
              <a:gd name="connsiteY88" fmla="*/ 3505200 h 3830320"/>
              <a:gd name="connsiteX89" fmla="*/ 9513037 w 10589997"/>
              <a:gd name="connsiteY89" fmla="*/ 3474720 h 3830320"/>
              <a:gd name="connsiteX90" fmla="*/ 9584157 w 10589997"/>
              <a:gd name="connsiteY90" fmla="*/ 3616960 h 3830320"/>
              <a:gd name="connsiteX91" fmla="*/ 9665437 w 10589997"/>
              <a:gd name="connsiteY91" fmla="*/ 3495040 h 3830320"/>
              <a:gd name="connsiteX92" fmla="*/ 9807677 w 10589997"/>
              <a:gd name="connsiteY92" fmla="*/ 3606800 h 3830320"/>
              <a:gd name="connsiteX93" fmla="*/ 9858477 w 10589997"/>
              <a:gd name="connsiteY93" fmla="*/ 3718560 h 3830320"/>
              <a:gd name="connsiteX94" fmla="*/ 9939757 w 10589997"/>
              <a:gd name="connsiteY94" fmla="*/ 3606800 h 3830320"/>
              <a:gd name="connsiteX95" fmla="*/ 10081997 w 10589997"/>
              <a:gd name="connsiteY95" fmla="*/ 3738880 h 3830320"/>
              <a:gd name="connsiteX96" fmla="*/ 10163277 w 10589997"/>
              <a:gd name="connsiteY96" fmla="*/ 3637280 h 3830320"/>
              <a:gd name="connsiteX97" fmla="*/ 10356317 w 10589997"/>
              <a:gd name="connsiteY97" fmla="*/ 3728720 h 3830320"/>
              <a:gd name="connsiteX98" fmla="*/ 10457917 w 10589997"/>
              <a:gd name="connsiteY98" fmla="*/ 3830320 h 3830320"/>
              <a:gd name="connsiteX99" fmla="*/ 10589997 w 10589997"/>
              <a:gd name="connsiteY99" fmla="*/ 3779520 h 3830320"/>
              <a:gd name="connsiteX100" fmla="*/ 10589997 w 10589997"/>
              <a:gd name="connsiteY10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2939517 w 10589997"/>
              <a:gd name="connsiteY19" fmla="*/ 2600960 h 3830320"/>
              <a:gd name="connsiteX20" fmla="*/ 3975837 w 10589997"/>
              <a:gd name="connsiteY20" fmla="*/ 1910080 h 3830320"/>
              <a:gd name="connsiteX21" fmla="*/ 4148557 w 10589997"/>
              <a:gd name="connsiteY21" fmla="*/ 2255520 h 3830320"/>
              <a:gd name="connsiteX22" fmla="*/ 4209517 w 10589997"/>
              <a:gd name="connsiteY22" fmla="*/ 2570480 h 3830320"/>
              <a:gd name="connsiteX23" fmla="*/ 4280637 w 10589997"/>
              <a:gd name="connsiteY23" fmla="*/ 2458720 h 3830320"/>
              <a:gd name="connsiteX24" fmla="*/ 4280637 w 10589997"/>
              <a:gd name="connsiteY24" fmla="*/ 2458720 h 3830320"/>
              <a:gd name="connsiteX25" fmla="*/ 4453357 w 10589997"/>
              <a:gd name="connsiteY25" fmla="*/ 2286000 h 3830320"/>
              <a:gd name="connsiteX26" fmla="*/ 4575277 w 10589997"/>
              <a:gd name="connsiteY26" fmla="*/ 2448560 h 3830320"/>
              <a:gd name="connsiteX27" fmla="*/ 4615917 w 10589997"/>
              <a:gd name="connsiteY27" fmla="*/ 2204720 h 3830320"/>
              <a:gd name="connsiteX28" fmla="*/ 4707357 w 10589997"/>
              <a:gd name="connsiteY28" fmla="*/ 2357120 h 3830320"/>
              <a:gd name="connsiteX29" fmla="*/ 4819117 w 10589997"/>
              <a:gd name="connsiteY29" fmla="*/ 2661920 h 3830320"/>
              <a:gd name="connsiteX30" fmla="*/ 4900397 w 10589997"/>
              <a:gd name="connsiteY30" fmla="*/ 2519680 h 3830320"/>
              <a:gd name="connsiteX31" fmla="*/ 4961357 w 10589997"/>
              <a:gd name="connsiteY31" fmla="*/ 1920240 h 3830320"/>
              <a:gd name="connsiteX32" fmla="*/ 4981677 w 10589997"/>
              <a:gd name="connsiteY32" fmla="*/ 1605280 h 3830320"/>
              <a:gd name="connsiteX33" fmla="*/ 5042637 w 10589997"/>
              <a:gd name="connsiteY33" fmla="*/ 1463040 h 3830320"/>
              <a:gd name="connsiteX34" fmla="*/ 5103597 w 10589997"/>
              <a:gd name="connsiteY34" fmla="*/ 1706880 h 3830320"/>
              <a:gd name="connsiteX35" fmla="*/ 5103597 w 10589997"/>
              <a:gd name="connsiteY35" fmla="*/ 1706880 h 3830320"/>
              <a:gd name="connsiteX36" fmla="*/ 5215357 w 10589997"/>
              <a:gd name="connsiteY36" fmla="*/ 1625600 h 3830320"/>
              <a:gd name="connsiteX37" fmla="*/ 5286477 w 10589997"/>
              <a:gd name="connsiteY37" fmla="*/ 1615440 h 3830320"/>
              <a:gd name="connsiteX38" fmla="*/ 5327117 w 10589997"/>
              <a:gd name="connsiteY38" fmla="*/ 1859280 h 3830320"/>
              <a:gd name="connsiteX39" fmla="*/ 5428717 w 10589997"/>
              <a:gd name="connsiteY39" fmla="*/ 1910080 h 3830320"/>
              <a:gd name="connsiteX40" fmla="*/ 5479517 w 10589997"/>
              <a:gd name="connsiteY40" fmla="*/ 2082800 h 3830320"/>
              <a:gd name="connsiteX41" fmla="*/ 5570957 w 10589997"/>
              <a:gd name="connsiteY41" fmla="*/ 2082800 h 3830320"/>
              <a:gd name="connsiteX42" fmla="*/ 5642077 w 10589997"/>
              <a:gd name="connsiteY42" fmla="*/ 1971040 h 3830320"/>
              <a:gd name="connsiteX43" fmla="*/ 5723357 w 10589997"/>
              <a:gd name="connsiteY43" fmla="*/ 2042160 h 3830320"/>
              <a:gd name="connsiteX44" fmla="*/ 5763997 w 10589997"/>
              <a:gd name="connsiteY44" fmla="*/ 2001520 h 3830320"/>
              <a:gd name="connsiteX45" fmla="*/ 5885917 w 10589997"/>
              <a:gd name="connsiteY45" fmla="*/ 1219200 h 3830320"/>
              <a:gd name="connsiteX46" fmla="*/ 5967197 w 10589997"/>
              <a:gd name="connsiteY46" fmla="*/ 1148080 h 3830320"/>
              <a:gd name="connsiteX47" fmla="*/ 6028157 w 10589997"/>
              <a:gd name="connsiteY47" fmla="*/ 1259840 h 3830320"/>
              <a:gd name="connsiteX48" fmla="*/ 6058637 w 10589997"/>
              <a:gd name="connsiteY48" fmla="*/ 1767840 h 3830320"/>
              <a:gd name="connsiteX49" fmla="*/ 6109437 w 10589997"/>
              <a:gd name="connsiteY49" fmla="*/ 1899920 h 3830320"/>
              <a:gd name="connsiteX50" fmla="*/ 6190717 w 10589997"/>
              <a:gd name="connsiteY50" fmla="*/ 1981200 h 3830320"/>
              <a:gd name="connsiteX51" fmla="*/ 6251677 w 10589997"/>
              <a:gd name="connsiteY51" fmla="*/ 2468880 h 3830320"/>
              <a:gd name="connsiteX52" fmla="*/ 6343117 w 10589997"/>
              <a:gd name="connsiteY52" fmla="*/ 680720 h 3830320"/>
              <a:gd name="connsiteX53" fmla="*/ 6424397 w 10589997"/>
              <a:gd name="connsiteY53" fmla="*/ 436880 h 3830320"/>
              <a:gd name="connsiteX54" fmla="*/ 6485357 w 10589997"/>
              <a:gd name="connsiteY54" fmla="*/ 335280 h 3830320"/>
              <a:gd name="connsiteX55" fmla="*/ 6495517 w 10589997"/>
              <a:gd name="connsiteY55" fmla="*/ 152400 h 3830320"/>
              <a:gd name="connsiteX56" fmla="*/ 6597117 w 10589997"/>
              <a:gd name="connsiteY56" fmla="*/ 0 h 3830320"/>
              <a:gd name="connsiteX57" fmla="*/ 6658077 w 10589997"/>
              <a:gd name="connsiteY57" fmla="*/ 609600 h 3830320"/>
              <a:gd name="connsiteX58" fmla="*/ 6739357 w 10589997"/>
              <a:gd name="connsiteY58" fmla="*/ 650240 h 3830320"/>
              <a:gd name="connsiteX59" fmla="*/ 6759677 w 10589997"/>
              <a:gd name="connsiteY59" fmla="*/ 1341120 h 3830320"/>
              <a:gd name="connsiteX60" fmla="*/ 6912077 w 10589997"/>
              <a:gd name="connsiteY60" fmla="*/ 1615440 h 3830320"/>
              <a:gd name="connsiteX61" fmla="*/ 7064477 w 10589997"/>
              <a:gd name="connsiteY61" fmla="*/ 2092960 h 3830320"/>
              <a:gd name="connsiteX62" fmla="*/ 7166077 w 10589997"/>
              <a:gd name="connsiteY62" fmla="*/ 2204720 h 3830320"/>
              <a:gd name="connsiteX63" fmla="*/ 7237197 w 10589997"/>
              <a:gd name="connsiteY63" fmla="*/ 2397760 h 3830320"/>
              <a:gd name="connsiteX64" fmla="*/ 7328637 w 10589997"/>
              <a:gd name="connsiteY64" fmla="*/ 2428240 h 3830320"/>
              <a:gd name="connsiteX65" fmla="*/ 7481037 w 10589997"/>
              <a:gd name="connsiteY65" fmla="*/ 2600960 h 3830320"/>
              <a:gd name="connsiteX66" fmla="*/ 7552157 w 10589997"/>
              <a:gd name="connsiteY66" fmla="*/ 2743200 h 3830320"/>
              <a:gd name="connsiteX67" fmla="*/ 7633437 w 10589997"/>
              <a:gd name="connsiteY67" fmla="*/ 2489200 h 3830320"/>
              <a:gd name="connsiteX68" fmla="*/ 7745197 w 10589997"/>
              <a:gd name="connsiteY68" fmla="*/ 2743200 h 3830320"/>
              <a:gd name="connsiteX69" fmla="*/ 7816317 w 10589997"/>
              <a:gd name="connsiteY69" fmla="*/ 2804160 h 3830320"/>
              <a:gd name="connsiteX70" fmla="*/ 7856957 w 10589997"/>
              <a:gd name="connsiteY70" fmla="*/ 2804160 h 3830320"/>
              <a:gd name="connsiteX71" fmla="*/ 8019517 w 10589997"/>
              <a:gd name="connsiteY71" fmla="*/ 2865120 h 3830320"/>
              <a:gd name="connsiteX72" fmla="*/ 8110957 w 10589997"/>
              <a:gd name="connsiteY72" fmla="*/ 2915920 h 3830320"/>
              <a:gd name="connsiteX73" fmla="*/ 8222717 w 10589997"/>
              <a:gd name="connsiteY73" fmla="*/ 2804160 h 3830320"/>
              <a:gd name="connsiteX74" fmla="*/ 8303997 w 10589997"/>
              <a:gd name="connsiteY74" fmla="*/ 2946400 h 3830320"/>
              <a:gd name="connsiteX75" fmla="*/ 8344637 w 10589997"/>
              <a:gd name="connsiteY75" fmla="*/ 3108960 h 3830320"/>
              <a:gd name="connsiteX76" fmla="*/ 8446237 w 10589997"/>
              <a:gd name="connsiteY76" fmla="*/ 3139440 h 3830320"/>
              <a:gd name="connsiteX77" fmla="*/ 8527517 w 10589997"/>
              <a:gd name="connsiteY77" fmla="*/ 3210560 h 3830320"/>
              <a:gd name="connsiteX78" fmla="*/ 8598637 w 10589997"/>
              <a:gd name="connsiteY78" fmla="*/ 3261360 h 3830320"/>
              <a:gd name="connsiteX79" fmla="*/ 8659597 w 10589997"/>
              <a:gd name="connsiteY79" fmla="*/ 3352800 h 3830320"/>
              <a:gd name="connsiteX80" fmla="*/ 8700237 w 10589997"/>
              <a:gd name="connsiteY80" fmla="*/ 3261360 h 3830320"/>
              <a:gd name="connsiteX81" fmla="*/ 8730717 w 10589997"/>
              <a:gd name="connsiteY81" fmla="*/ 3281680 h 3830320"/>
              <a:gd name="connsiteX82" fmla="*/ 8801837 w 10589997"/>
              <a:gd name="connsiteY82" fmla="*/ 3068320 h 3830320"/>
              <a:gd name="connsiteX83" fmla="*/ 8994877 w 10589997"/>
              <a:gd name="connsiteY83" fmla="*/ 3434080 h 3830320"/>
              <a:gd name="connsiteX84" fmla="*/ 9096477 w 10589997"/>
              <a:gd name="connsiteY84" fmla="*/ 3413760 h 3830320"/>
              <a:gd name="connsiteX85" fmla="*/ 9167597 w 10589997"/>
              <a:gd name="connsiteY85" fmla="*/ 3495040 h 3830320"/>
              <a:gd name="connsiteX86" fmla="*/ 9269197 w 10589997"/>
              <a:gd name="connsiteY86" fmla="*/ 3393440 h 3830320"/>
              <a:gd name="connsiteX87" fmla="*/ 9360637 w 10589997"/>
              <a:gd name="connsiteY87" fmla="*/ 3505200 h 3830320"/>
              <a:gd name="connsiteX88" fmla="*/ 9513037 w 10589997"/>
              <a:gd name="connsiteY88" fmla="*/ 3474720 h 3830320"/>
              <a:gd name="connsiteX89" fmla="*/ 9584157 w 10589997"/>
              <a:gd name="connsiteY89" fmla="*/ 3616960 h 3830320"/>
              <a:gd name="connsiteX90" fmla="*/ 9665437 w 10589997"/>
              <a:gd name="connsiteY90" fmla="*/ 3495040 h 3830320"/>
              <a:gd name="connsiteX91" fmla="*/ 9807677 w 10589997"/>
              <a:gd name="connsiteY91" fmla="*/ 3606800 h 3830320"/>
              <a:gd name="connsiteX92" fmla="*/ 9858477 w 10589997"/>
              <a:gd name="connsiteY92" fmla="*/ 3718560 h 3830320"/>
              <a:gd name="connsiteX93" fmla="*/ 9939757 w 10589997"/>
              <a:gd name="connsiteY93" fmla="*/ 3606800 h 3830320"/>
              <a:gd name="connsiteX94" fmla="*/ 10081997 w 10589997"/>
              <a:gd name="connsiteY94" fmla="*/ 3738880 h 3830320"/>
              <a:gd name="connsiteX95" fmla="*/ 10163277 w 10589997"/>
              <a:gd name="connsiteY95" fmla="*/ 3637280 h 3830320"/>
              <a:gd name="connsiteX96" fmla="*/ 10356317 w 10589997"/>
              <a:gd name="connsiteY96" fmla="*/ 3728720 h 3830320"/>
              <a:gd name="connsiteX97" fmla="*/ 10457917 w 10589997"/>
              <a:gd name="connsiteY97" fmla="*/ 3830320 h 3830320"/>
              <a:gd name="connsiteX98" fmla="*/ 10589997 w 10589997"/>
              <a:gd name="connsiteY98" fmla="*/ 3779520 h 3830320"/>
              <a:gd name="connsiteX99" fmla="*/ 10589997 w 10589997"/>
              <a:gd name="connsiteY9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2858237 w 10589997"/>
              <a:gd name="connsiteY18" fmla="*/ 2489200 h 3830320"/>
              <a:gd name="connsiteX19" fmla="*/ 3975837 w 10589997"/>
              <a:gd name="connsiteY19" fmla="*/ 1910080 h 3830320"/>
              <a:gd name="connsiteX20" fmla="*/ 4148557 w 10589997"/>
              <a:gd name="connsiteY20" fmla="*/ 2255520 h 3830320"/>
              <a:gd name="connsiteX21" fmla="*/ 4209517 w 10589997"/>
              <a:gd name="connsiteY21" fmla="*/ 2570480 h 3830320"/>
              <a:gd name="connsiteX22" fmla="*/ 4280637 w 10589997"/>
              <a:gd name="connsiteY22" fmla="*/ 2458720 h 3830320"/>
              <a:gd name="connsiteX23" fmla="*/ 4280637 w 10589997"/>
              <a:gd name="connsiteY23" fmla="*/ 2458720 h 3830320"/>
              <a:gd name="connsiteX24" fmla="*/ 4453357 w 10589997"/>
              <a:gd name="connsiteY24" fmla="*/ 2286000 h 3830320"/>
              <a:gd name="connsiteX25" fmla="*/ 4575277 w 10589997"/>
              <a:gd name="connsiteY25" fmla="*/ 2448560 h 3830320"/>
              <a:gd name="connsiteX26" fmla="*/ 4615917 w 10589997"/>
              <a:gd name="connsiteY26" fmla="*/ 2204720 h 3830320"/>
              <a:gd name="connsiteX27" fmla="*/ 4707357 w 10589997"/>
              <a:gd name="connsiteY27" fmla="*/ 2357120 h 3830320"/>
              <a:gd name="connsiteX28" fmla="*/ 4819117 w 10589997"/>
              <a:gd name="connsiteY28" fmla="*/ 2661920 h 3830320"/>
              <a:gd name="connsiteX29" fmla="*/ 4900397 w 10589997"/>
              <a:gd name="connsiteY29" fmla="*/ 2519680 h 3830320"/>
              <a:gd name="connsiteX30" fmla="*/ 4961357 w 10589997"/>
              <a:gd name="connsiteY30" fmla="*/ 1920240 h 3830320"/>
              <a:gd name="connsiteX31" fmla="*/ 4981677 w 10589997"/>
              <a:gd name="connsiteY31" fmla="*/ 1605280 h 3830320"/>
              <a:gd name="connsiteX32" fmla="*/ 5042637 w 10589997"/>
              <a:gd name="connsiteY32" fmla="*/ 1463040 h 3830320"/>
              <a:gd name="connsiteX33" fmla="*/ 5103597 w 10589997"/>
              <a:gd name="connsiteY33" fmla="*/ 1706880 h 3830320"/>
              <a:gd name="connsiteX34" fmla="*/ 5103597 w 10589997"/>
              <a:gd name="connsiteY34" fmla="*/ 1706880 h 3830320"/>
              <a:gd name="connsiteX35" fmla="*/ 5215357 w 10589997"/>
              <a:gd name="connsiteY35" fmla="*/ 1625600 h 3830320"/>
              <a:gd name="connsiteX36" fmla="*/ 5286477 w 10589997"/>
              <a:gd name="connsiteY36" fmla="*/ 1615440 h 3830320"/>
              <a:gd name="connsiteX37" fmla="*/ 5327117 w 10589997"/>
              <a:gd name="connsiteY37" fmla="*/ 1859280 h 3830320"/>
              <a:gd name="connsiteX38" fmla="*/ 5428717 w 10589997"/>
              <a:gd name="connsiteY38" fmla="*/ 1910080 h 3830320"/>
              <a:gd name="connsiteX39" fmla="*/ 5479517 w 10589997"/>
              <a:gd name="connsiteY39" fmla="*/ 2082800 h 3830320"/>
              <a:gd name="connsiteX40" fmla="*/ 5570957 w 10589997"/>
              <a:gd name="connsiteY40" fmla="*/ 2082800 h 3830320"/>
              <a:gd name="connsiteX41" fmla="*/ 5642077 w 10589997"/>
              <a:gd name="connsiteY41" fmla="*/ 1971040 h 3830320"/>
              <a:gd name="connsiteX42" fmla="*/ 5723357 w 10589997"/>
              <a:gd name="connsiteY42" fmla="*/ 2042160 h 3830320"/>
              <a:gd name="connsiteX43" fmla="*/ 5763997 w 10589997"/>
              <a:gd name="connsiteY43" fmla="*/ 2001520 h 3830320"/>
              <a:gd name="connsiteX44" fmla="*/ 5885917 w 10589997"/>
              <a:gd name="connsiteY44" fmla="*/ 1219200 h 3830320"/>
              <a:gd name="connsiteX45" fmla="*/ 5967197 w 10589997"/>
              <a:gd name="connsiteY45" fmla="*/ 1148080 h 3830320"/>
              <a:gd name="connsiteX46" fmla="*/ 6028157 w 10589997"/>
              <a:gd name="connsiteY46" fmla="*/ 1259840 h 3830320"/>
              <a:gd name="connsiteX47" fmla="*/ 6058637 w 10589997"/>
              <a:gd name="connsiteY47" fmla="*/ 1767840 h 3830320"/>
              <a:gd name="connsiteX48" fmla="*/ 6109437 w 10589997"/>
              <a:gd name="connsiteY48" fmla="*/ 1899920 h 3830320"/>
              <a:gd name="connsiteX49" fmla="*/ 6190717 w 10589997"/>
              <a:gd name="connsiteY49" fmla="*/ 1981200 h 3830320"/>
              <a:gd name="connsiteX50" fmla="*/ 6251677 w 10589997"/>
              <a:gd name="connsiteY50" fmla="*/ 2468880 h 3830320"/>
              <a:gd name="connsiteX51" fmla="*/ 6343117 w 10589997"/>
              <a:gd name="connsiteY51" fmla="*/ 680720 h 3830320"/>
              <a:gd name="connsiteX52" fmla="*/ 6424397 w 10589997"/>
              <a:gd name="connsiteY52" fmla="*/ 436880 h 3830320"/>
              <a:gd name="connsiteX53" fmla="*/ 6485357 w 10589997"/>
              <a:gd name="connsiteY53" fmla="*/ 335280 h 3830320"/>
              <a:gd name="connsiteX54" fmla="*/ 6495517 w 10589997"/>
              <a:gd name="connsiteY54" fmla="*/ 152400 h 3830320"/>
              <a:gd name="connsiteX55" fmla="*/ 6597117 w 10589997"/>
              <a:gd name="connsiteY55" fmla="*/ 0 h 3830320"/>
              <a:gd name="connsiteX56" fmla="*/ 6658077 w 10589997"/>
              <a:gd name="connsiteY56" fmla="*/ 609600 h 3830320"/>
              <a:gd name="connsiteX57" fmla="*/ 6739357 w 10589997"/>
              <a:gd name="connsiteY57" fmla="*/ 650240 h 3830320"/>
              <a:gd name="connsiteX58" fmla="*/ 6759677 w 10589997"/>
              <a:gd name="connsiteY58" fmla="*/ 1341120 h 3830320"/>
              <a:gd name="connsiteX59" fmla="*/ 6912077 w 10589997"/>
              <a:gd name="connsiteY59" fmla="*/ 1615440 h 3830320"/>
              <a:gd name="connsiteX60" fmla="*/ 7064477 w 10589997"/>
              <a:gd name="connsiteY60" fmla="*/ 2092960 h 3830320"/>
              <a:gd name="connsiteX61" fmla="*/ 7166077 w 10589997"/>
              <a:gd name="connsiteY61" fmla="*/ 2204720 h 3830320"/>
              <a:gd name="connsiteX62" fmla="*/ 7237197 w 10589997"/>
              <a:gd name="connsiteY62" fmla="*/ 2397760 h 3830320"/>
              <a:gd name="connsiteX63" fmla="*/ 7328637 w 10589997"/>
              <a:gd name="connsiteY63" fmla="*/ 2428240 h 3830320"/>
              <a:gd name="connsiteX64" fmla="*/ 7481037 w 10589997"/>
              <a:gd name="connsiteY64" fmla="*/ 2600960 h 3830320"/>
              <a:gd name="connsiteX65" fmla="*/ 7552157 w 10589997"/>
              <a:gd name="connsiteY65" fmla="*/ 2743200 h 3830320"/>
              <a:gd name="connsiteX66" fmla="*/ 7633437 w 10589997"/>
              <a:gd name="connsiteY66" fmla="*/ 2489200 h 3830320"/>
              <a:gd name="connsiteX67" fmla="*/ 7745197 w 10589997"/>
              <a:gd name="connsiteY67" fmla="*/ 2743200 h 3830320"/>
              <a:gd name="connsiteX68" fmla="*/ 7816317 w 10589997"/>
              <a:gd name="connsiteY68" fmla="*/ 2804160 h 3830320"/>
              <a:gd name="connsiteX69" fmla="*/ 7856957 w 10589997"/>
              <a:gd name="connsiteY69" fmla="*/ 2804160 h 3830320"/>
              <a:gd name="connsiteX70" fmla="*/ 8019517 w 10589997"/>
              <a:gd name="connsiteY70" fmla="*/ 2865120 h 3830320"/>
              <a:gd name="connsiteX71" fmla="*/ 8110957 w 10589997"/>
              <a:gd name="connsiteY71" fmla="*/ 2915920 h 3830320"/>
              <a:gd name="connsiteX72" fmla="*/ 8222717 w 10589997"/>
              <a:gd name="connsiteY72" fmla="*/ 2804160 h 3830320"/>
              <a:gd name="connsiteX73" fmla="*/ 8303997 w 10589997"/>
              <a:gd name="connsiteY73" fmla="*/ 2946400 h 3830320"/>
              <a:gd name="connsiteX74" fmla="*/ 8344637 w 10589997"/>
              <a:gd name="connsiteY74" fmla="*/ 3108960 h 3830320"/>
              <a:gd name="connsiteX75" fmla="*/ 8446237 w 10589997"/>
              <a:gd name="connsiteY75" fmla="*/ 3139440 h 3830320"/>
              <a:gd name="connsiteX76" fmla="*/ 8527517 w 10589997"/>
              <a:gd name="connsiteY76" fmla="*/ 3210560 h 3830320"/>
              <a:gd name="connsiteX77" fmla="*/ 8598637 w 10589997"/>
              <a:gd name="connsiteY77" fmla="*/ 3261360 h 3830320"/>
              <a:gd name="connsiteX78" fmla="*/ 8659597 w 10589997"/>
              <a:gd name="connsiteY78" fmla="*/ 3352800 h 3830320"/>
              <a:gd name="connsiteX79" fmla="*/ 8700237 w 10589997"/>
              <a:gd name="connsiteY79" fmla="*/ 3261360 h 3830320"/>
              <a:gd name="connsiteX80" fmla="*/ 8730717 w 10589997"/>
              <a:gd name="connsiteY80" fmla="*/ 3281680 h 3830320"/>
              <a:gd name="connsiteX81" fmla="*/ 8801837 w 10589997"/>
              <a:gd name="connsiteY81" fmla="*/ 3068320 h 3830320"/>
              <a:gd name="connsiteX82" fmla="*/ 8994877 w 10589997"/>
              <a:gd name="connsiteY82" fmla="*/ 3434080 h 3830320"/>
              <a:gd name="connsiteX83" fmla="*/ 9096477 w 10589997"/>
              <a:gd name="connsiteY83" fmla="*/ 3413760 h 3830320"/>
              <a:gd name="connsiteX84" fmla="*/ 9167597 w 10589997"/>
              <a:gd name="connsiteY84" fmla="*/ 3495040 h 3830320"/>
              <a:gd name="connsiteX85" fmla="*/ 9269197 w 10589997"/>
              <a:gd name="connsiteY85" fmla="*/ 3393440 h 3830320"/>
              <a:gd name="connsiteX86" fmla="*/ 9360637 w 10589997"/>
              <a:gd name="connsiteY86" fmla="*/ 3505200 h 3830320"/>
              <a:gd name="connsiteX87" fmla="*/ 9513037 w 10589997"/>
              <a:gd name="connsiteY87" fmla="*/ 3474720 h 3830320"/>
              <a:gd name="connsiteX88" fmla="*/ 9584157 w 10589997"/>
              <a:gd name="connsiteY88" fmla="*/ 3616960 h 3830320"/>
              <a:gd name="connsiteX89" fmla="*/ 9665437 w 10589997"/>
              <a:gd name="connsiteY89" fmla="*/ 3495040 h 3830320"/>
              <a:gd name="connsiteX90" fmla="*/ 9807677 w 10589997"/>
              <a:gd name="connsiteY90" fmla="*/ 3606800 h 3830320"/>
              <a:gd name="connsiteX91" fmla="*/ 9858477 w 10589997"/>
              <a:gd name="connsiteY91" fmla="*/ 3718560 h 3830320"/>
              <a:gd name="connsiteX92" fmla="*/ 9939757 w 10589997"/>
              <a:gd name="connsiteY92" fmla="*/ 3606800 h 3830320"/>
              <a:gd name="connsiteX93" fmla="*/ 10081997 w 10589997"/>
              <a:gd name="connsiteY93" fmla="*/ 3738880 h 3830320"/>
              <a:gd name="connsiteX94" fmla="*/ 10163277 w 10589997"/>
              <a:gd name="connsiteY94" fmla="*/ 3637280 h 3830320"/>
              <a:gd name="connsiteX95" fmla="*/ 10356317 w 10589997"/>
              <a:gd name="connsiteY95" fmla="*/ 3728720 h 3830320"/>
              <a:gd name="connsiteX96" fmla="*/ 10457917 w 10589997"/>
              <a:gd name="connsiteY96" fmla="*/ 3830320 h 3830320"/>
              <a:gd name="connsiteX97" fmla="*/ 10589997 w 10589997"/>
              <a:gd name="connsiteY97" fmla="*/ 3779520 h 3830320"/>
              <a:gd name="connsiteX98" fmla="*/ 10589997 w 10589997"/>
              <a:gd name="connsiteY9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2787117 w 10589997"/>
              <a:gd name="connsiteY17" fmla="*/ 2377440 h 3830320"/>
              <a:gd name="connsiteX18" fmla="*/ 3975837 w 10589997"/>
              <a:gd name="connsiteY18" fmla="*/ 1910080 h 3830320"/>
              <a:gd name="connsiteX19" fmla="*/ 4148557 w 10589997"/>
              <a:gd name="connsiteY19" fmla="*/ 2255520 h 3830320"/>
              <a:gd name="connsiteX20" fmla="*/ 4209517 w 10589997"/>
              <a:gd name="connsiteY20" fmla="*/ 2570480 h 3830320"/>
              <a:gd name="connsiteX21" fmla="*/ 4280637 w 10589997"/>
              <a:gd name="connsiteY21" fmla="*/ 2458720 h 3830320"/>
              <a:gd name="connsiteX22" fmla="*/ 4280637 w 10589997"/>
              <a:gd name="connsiteY22" fmla="*/ 2458720 h 3830320"/>
              <a:gd name="connsiteX23" fmla="*/ 4453357 w 10589997"/>
              <a:gd name="connsiteY23" fmla="*/ 2286000 h 3830320"/>
              <a:gd name="connsiteX24" fmla="*/ 4575277 w 10589997"/>
              <a:gd name="connsiteY24" fmla="*/ 2448560 h 3830320"/>
              <a:gd name="connsiteX25" fmla="*/ 4615917 w 10589997"/>
              <a:gd name="connsiteY25" fmla="*/ 2204720 h 3830320"/>
              <a:gd name="connsiteX26" fmla="*/ 4707357 w 10589997"/>
              <a:gd name="connsiteY26" fmla="*/ 2357120 h 3830320"/>
              <a:gd name="connsiteX27" fmla="*/ 4819117 w 10589997"/>
              <a:gd name="connsiteY27" fmla="*/ 2661920 h 3830320"/>
              <a:gd name="connsiteX28" fmla="*/ 4900397 w 10589997"/>
              <a:gd name="connsiteY28" fmla="*/ 2519680 h 3830320"/>
              <a:gd name="connsiteX29" fmla="*/ 4961357 w 10589997"/>
              <a:gd name="connsiteY29" fmla="*/ 1920240 h 3830320"/>
              <a:gd name="connsiteX30" fmla="*/ 4981677 w 10589997"/>
              <a:gd name="connsiteY30" fmla="*/ 1605280 h 3830320"/>
              <a:gd name="connsiteX31" fmla="*/ 5042637 w 10589997"/>
              <a:gd name="connsiteY31" fmla="*/ 1463040 h 3830320"/>
              <a:gd name="connsiteX32" fmla="*/ 5103597 w 10589997"/>
              <a:gd name="connsiteY32" fmla="*/ 1706880 h 3830320"/>
              <a:gd name="connsiteX33" fmla="*/ 5103597 w 10589997"/>
              <a:gd name="connsiteY33" fmla="*/ 1706880 h 3830320"/>
              <a:gd name="connsiteX34" fmla="*/ 5215357 w 10589997"/>
              <a:gd name="connsiteY34" fmla="*/ 1625600 h 3830320"/>
              <a:gd name="connsiteX35" fmla="*/ 5286477 w 10589997"/>
              <a:gd name="connsiteY35" fmla="*/ 1615440 h 3830320"/>
              <a:gd name="connsiteX36" fmla="*/ 5327117 w 10589997"/>
              <a:gd name="connsiteY36" fmla="*/ 1859280 h 3830320"/>
              <a:gd name="connsiteX37" fmla="*/ 5428717 w 10589997"/>
              <a:gd name="connsiteY37" fmla="*/ 1910080 h 3830320"/>
              <a:gd name="connsiteX38" fmla="*/ 5479517 w 10589997"/>
              <a:gd name="connsiteY38" fmla="*/ 2082800 h 3830320"/>
              <a:gd name="connsiteX39" fmla="*/ 5570957 w 10589997"/>
              <a:gd name="connsiteY39" fmla="*/ 2082800 h 3830320"/>
              <a:gd name="connsiteX40" fmla="*/ 5642077 w 10589997"/>
              <a:gd name="connsiteY40" fmla="*/ 1971040 h 3830320"/>
              <a:gd name="connsiteX41" fmla="*/ 5723357 w 10589997"/>
              <a:gd name="connsiteY41" fmla="*/ 2042160 h 3830320"/>
              <a:gd name="connsiteX42" fmla="*/ 5763997 w 10589997"/>
              <a:gd name="connsiteY42" fmla="*/ 2001520 h 3830320"/>
              <a:gd name="connsiteX43" fmla="*/ 5885917 w 10589997"/>
              <a:gd name="connsiteY43" fmla="*/ 1219200 h 3830320"/>
              <a:gd name="connsiteX44" fmla="*/ 5967197 w 10589997"/>
              <a:gd name="connsiteY44" fmla="*/ 1148080 h 3830320"/>
              <a:gd name="connsiteX45" fmla="*/ 6028157 w 10589997"/>
              <a:gd name="connsiteY45" fmla="*/ 1259840 h 3830320"/>
              <a:gd name="connsiteX46" fmla="*/ 6058637 w 10589997"/>
              <a:gd name="connsiteY46" fmla="*/ 1767840 h 3830320"/>
              <a:gd name="connsiteX47" fmla="*/ 6109437 w 10589997"/>
              <a:gd name="connsiteY47" fmla="*/ 1899920 h 3830320"/>
              <a:gd name="connsiteX48" fmla="*/ 6190717 w 10589997"/>
              <a:gd name="connsiteY48" fmla="*/ 1981200 h 3830320"/>
              <a:gd name="connsiteX49" fmla="*/ 6251677 w 10589997"/>
              <a:gd name="connsiteY49" fmla="*/ 2468880 h 3830320"/>
              <a:gd name="connsiteX50" fmla="*/ 6343117 w 10589997"/>
              <a:gd name="connsiteY50" fmla="*/ 680720 h 3830320"/>
              <a:gd name="connsiteX51" fmla="*/ 6424397 w 10589997"/>
              <a:gd name="connsiteY51" fmla="*/ 436880 h 3830320"/>
              <a:gd name="connsiteX52" fmla="*/ 6485357 w 10589997"/>
              <a:gd name="connsiteY52" fmla="*/ 335280 h 3830320"/>
              <a:gd name="connsiteX53" fmla="*/ 6495517 w 10589997"/>
              <a:gd name="connsiteY53" fmla="*/ 152400 h 3830320"/>
              <a:gd name="connsiteX54" fmla="*/ 6597117 w 10589997"/>
              <a:gd name="connsiteY54" fmla="*/ 0 h 3830320"/>
              <a:gd name="connsiteX55" fmla="*/ 6658077 w 10589997"/>
              <a:gd name="connsiteY55" fmla="*/ 609600 h 3830320"/>
              <a:gd name="connsiteX56" fmla="*/ 6739357 w 10589997"/>
              <a:gd name="connsiteY56" fmla="*/ 650240 h 3830320"/>
              <a:gd name="connsiteX57" fmla="*/ 6759677 w 10589997"/>
              <a:gd name="connsiteY57" fmla="*/ 1341120 h 3830320"/>
              <a:gd name="connsiteX58" fmla="*/ 6912077 w 10589997"/>
              <a:gd name="connsiteY58" fmla="*/ 1615440 h 3830320"/>
              <a:gd name="connsiteX59" fmla="*/ 7064477 w 10589997"/>
              <a:gd name="connsiteY59" fmla="*/ 2092960 h 3830320"/>
              <a:gd name="connsiteX60" fmla="*/ 7166077 w 10589997"/>
              <a:gd name="connsiteY60" fmla="*/ 2204720 h 3830320"/>
              <a:gd name="connsiteX61" fmla="*/ 7237197 w 10589997"/>
              <a:gd name="connsiteY61" fmla="*/ 2397760 h 3830320"/>
              <a:gd name="connsiteX62" fmla="*/ 7328637 w 10589997"/>
              <a:gd name="connsiteY62" fmla="*/ 2428240 h 3830320"/>
              <a:gd name="connsiteX63" fmla="*/ 7481037 w 10589997"/>
              <a:gd name="connsiteY63" fmla="*/ 2600960 h 3830320"/>
              <a:gd name="connsiteX64" fmla="*/ 7552157 w 10589997"/>
              <a:gd name="connsiteY64" fmla="*/ 2743200 h 3830320"/>
              <a:gd name="connsiteX65" fmla="*/ 7633437 w 10589997"/>
              <a:gd name="connsiteY65" fmla="*/ 2489200 h 3830320"/>
              <a:gd name="connsiteX66" fmla="*/ 7745197 w 10589997"/>
              <a:gd name="connsiteY66" fmla="*/ 2743200 h 3830320"/>
              <a:gd name="connsiteX67" fmla="*/ 7816317 w 10589997"/>
              <a:gd name="connsiteY67" fmla="*/ 2804160 h 3830320"/>
              <a:gd name="connsiteX68" fmla="*/ 7856957 w 10589997"/>
              <a:gd name="connsiteY68" fmla="*/ 2804160 h 3830320"/>
              <a:gd name="connsiteX69" fmla="*/ 8019517 w 10589997"/>
              <a:gd name="connsiteY69" fmla="*/ 2865120 h 3830320"/>
              <a:gd name="connsiteX70" fmla="*/ 8110957 w 10589997"/>
              <a:gd name="connsiteY70" fmla="*/ 2915920 h 3830320"/>
              <a:gd name="connsiteX71" fmla="*/ 8222717 w 10589997"/>
              <a:gd name="connsiteY71" fmla="*/ 2804160 h 3830320"/>
              <a:gd name="connsiteX72" fmla="*/ 8303997 w 10589997"/>
              <a:gd name="connsiteY72" fmla="*/ 2946400 h 3830320"/>
              <a:gd name="connsiteX73" fmla="*/ 8344637 w 10589997"/>
              <a:gd name="connsiteY73" fmla="*/ 3108960 h 3830320"/>
              <a:gd name="connsiteX74" fmla="*/ 8446237 w 10589997"/>
              <a:gd name="connsiteY74" fmla="*/ 3139440 h 3830320"/>
              <a:gd name="connsiteX75" fmla="*/ 8527517 w 10589997"/>
              <a:gd name="connsiteY75" fmla="*/ 3210560 h 3830320"/>
              <a:gd name="connsiteX76" fmla="*/ 8598637 w 10589997"/>
              <a:gd name="connsiteY76" fmla="*/ 3261360 h 3830320"/>
              <a:gd name="connsiteX77" fmla="*/ 8659597 w 10589997"/>
              <a:gd name="connsiteY77" fmla="*/ 3352800 h 3830320"/>
              <a:gd name="connsiteX78" fmla="*/ 8700237 w 10589997"/>
              <a:gd name="connsiteY78" fmla="*/ 3261360 h 3830320"/>
              <a:gd name="connsiteX79" fmla="*/ 8730717 w 10589997"/>
              <a:gd name="connsiteY79" fmla="*/ 3281680 h 3830320"/>
              <a:gd name="connsiteX80" fmla="*/ 8801837 w 10589997"/>
              <a:gd name="connsiteY80" fmla="*/ 3068320 h 3830320"/>
              <a:gd name="connsiteX81" fmla="*/ 8994877 w 10589997"/>
              <a:gd name="connsiteY81" fmla="*/ 3434080 h 3830320"/>
              <a:gd name="connsiteX82" fmla="*/ 9096477 w 10589997"/>
              <a:gd name="connsiteY82" fmla="*/ 3413760 h 3830320"/>
              <a:gd name="connsiteX83" fmla="*/ 9167597 w 10589997"/>
              <a:gd name="connsiteY83" fmla="*/ 3495040 h 3830320"/>
              <a:gd name="connsiteX84" fmla="*/ 9269197 w 10589997"/>
              <a:gd name="connsiteY84" fmla="*/ 3393440 h 3830320"/>
              <a:gd name="connsiteX85" fmla="*/ 9360637 w 10589997"/>
              <a:gd name="connsiteY85" fmla="*/ 3505200 h 3830320"/>
              <a:gd name="connsiteX86" fmla="*/ 9513037 w 10589997"/>
              <a:gd name="connsiteY86" fmla="*/ 3474720 h 3830320"/>
              <a:gd name="connsiteX87" fmla="*/ 9584157 w 10589997"/>
              <a:gd name="connsiteY87" fmla="*/ 3616960 h 3830320"/>
              <a:gd name="connsiteX88" fmla="*/ 9665437 w 10589997"/>
              <a:gd name="connsiteY88" fmla="*/ 3495040 h 3830320"/>
              <a:gd name="connsiteX89" fmla="*/ 9807677 w 10589997"/>
              <a:gd name="connsiteY89" fmla="*/ 3606800 h 3830320"/>
              <a:gd name="connsiteX90" fmla="*/ 9858477 w 10589997"/>
              <a:gd name="connsiteY90" fmla="*/ 3718560 h 3830320"/>
              <a:gd name="connsiteX91" fmla="*/ 9939757 w 10589997"/>
              <a:gd name="connsiteY91" fmla="*/ 3606800 h 3830320"/>
              <a:gd name="connsiteX92" fmla="*/ 10081997 w 10589997"/>
              <a:gd name="connsiteY92" fmla="*/ 3738880 h 3830320"/>
              <a:gd name="connsiteX93" fmla="*/ 10163277 w 10589997"/>
              <a:gd name="connsiteY93" fmla="*/ 3637280 h 3830320"/>
              <a:gd name="connsiteX94" fmla="*/ 10356317 w 10589997"/>
              <a:gd name="connsiteY94" fmla="*/ 3728720 h 3830320"/>
              <a:gd name="connsiteX95" fmla="*/ 10457917 w 10589997"/>
              <a:gd name="connsiteY95" fmla="*/ 3830320 h 3830320"/>
              <a:gd name="connsiteX96" fmla="*/ 10589997 w 10589997"/>
              <a:gd name="connsiteY96" fmla="*/ 3779520 h 3830320"/>
              <a:gd name="connsiteX97" fmla="*/ 10589997 w 10589997"/>
              <a:gd name="connsiteY9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2655037 w 10589997"/>
              <a:gd name="connsiteY16" fmla="*/ 1544320 h 3830320"/>
              <a:gd name="connsiteX17" fmla="*/ 3975837 w 10589997"/>
              <a:gd name="connsiteY17" fmla="*/ 1910080 h 3830320"/>
              <a:gd name="connsiteX18" fmla="*/ 4148557 w 10589997"/>
              <a:gd name="connsiteY18" fmla="*/ 2255520 h 3830320"/>
              <a:gd name="connsiteX19" fmla="*/ 4209517 w 10589997"/>
              <a:gd name="connsiteY19" fmla="*/ 2570480 h 3830320"/>
              <a:gd name="connsiteX20" fmla="*/ 4280637 w 10589997"/>
              <a:gd name="connsiteY20" fmla="*/ 2458720 h 3830320"/>
              <a:gd name="connsiteX21" fmla="*/ 4280637 w 10589997"/>
              <a:gd name="connsiteY21" fmla="*/ 2458720 h 3830320"/>
              <a:gd name="connsiteX22" fmla="*/ 4453357 w 10589997"/>
              <a:gd name="connsiteY22" fmla="*/ 2286000 h 3830320"/>
              <a:gd name="connsiteX23" fmla="*/ 4575277 w 10589997"/>
              <a:gd name="connsiteY23" fmla="*/ 2448560 h 3830320"/>
              <a:gd name="connsiteX24" fmla="*/ 4615917 w 10589997"/>
              <a:gd name="connsiteY24" fmla="*/ 2204720 h 3830320"/>
              <a:gd name="connsiteX25" fmla="*/ 4707357 w 10589997"/>
              <a:gd name="connsiteY25" fmla="*/ 2357120 h 3830320"/>
              <a:gd name="connsiteX26" fmla="*/ 4819117 w 10589997"/>
              <a:gd name="connsiteY26" fmla="*/ 2661920 h 3830320"/>
              <a:gd name="connsiteX27" fmla="*/ 4900397 w 10589997"/>
              <a:gd name="connsiteY27" fmla="*/ 2519680 h 3830320"/>
              <a:gd name="connsiteX28" fmla="*/ 4961357 w 10589997"/>
              <a:gd name="connsiteY28" fmla="*/ 1920240 h 3830320"/>
              <a:gd name="connsiteX29" fmla="*/ 4981677 w 10589997"/>
              <a:gd name="connsiteY29" fmla="*/ 1605280 h 3830320"/>
              <a:gd name="connsiteX30" fmla="*/ 5042637 w 10589997"/>
              <a:gd name="connsiteY30" fmla="*/ 1463040 h 3830320"/>
              <a:gd name="connsiteX31" fmla="*/ 5103597 w 10589997"/>
              <a:gd name="connsiteY31" fmla="*/ 1706880 h 3830320"/>
              <a:gd name="connsiteX32" fmla="*/ 5103597 w 10589997"/>
              <a:gd name="connsiteY32" fmla="*/ 1706880 h 3830320"/>
              <a:gd name="connsiteX33" fmla="*/ 5215357 w 10589997"/>
              <a:gd name="connsiteY33" fmla="*/ 1625600 h 3830320"/>
              <a:gd name="connsiteX34" fmla="*/ 5286477 w 10589997"/>
              <a:gd name="connsiteY34" fmla="*/ 1615440 h 3830320"/>
              <a:gd name="connsiteX35" fmla="*/ 5327117 w 10589997"/>
              <a:gd name="connsiteY35" fmla="*/ 1859280 h 3830320"/>
              <a:gd name="connsiteX36" fmla="*/ 5428717 w 10589997"/>
              <a:gd name="connsiteY36" fmla="*/ 1910080 h 3830320"/>
              <a:gd name="connsiteX37" fmla="*/ 5479517 w 10589997"/>
              <a:gd name="connsiteY37" fmla="*/ 2082800 h 3830320"/>
              <a:gd name="connsiteX38" fmla="*/ 5570957 w 10589997"/>
              <a:gd name="connsiteY38" fmla="*/ 2082800 h 3830320"/>
              <a:gd name="connsiteX39" fmla="*/ 5642077 w 10589997"/>
              <a:gd name="connsiteY39" fmla="*/ 1971040 h 3830320"/>
              <a:gd name="connsiteX40" fmla="*/ 5723357 w 10589997"/>
              <a:gd name="connsiteY40" fmla="*/ 2042160 h 3830320"/>
              <a:gd name="connsiteX41" fmla="*/ 5763997 w 10589997"/>
              <a:gd name="connsiteY41" fmla="*/ 2001520 h 3830320"/>
              <a:gd name="connsiteX42" fmla="*/ 5885917 w 10589997"/>
              <a:gd name="connsiteY42" fmla="*/ 1219200 h 3830320"/>
              <a:gd name="connsiteX43" fmla="*/ 5967197 w 10589997"/>
              <a:gd name="connsiteY43" fmla="*/ 1148080 h 3830320"/>
              <a:gd name="connsiteX44" fmla="*/ 6028157 w 10589997"/>
              <a:gd name="connsiteY44" fmla="*/ 1259840 h 3830320"/>
              <a:gd name="connsiteX45" fmla="*/ 6058637 w 10589997"/>
              <a:gd name="connsiteY45" fmla="*/ 1767840 h 3830320"/>
              <a:gd name="connsiteX46" fmla="*/ 6109437 w 10589997"/>
              <a:gd name="connsiteY46" fmla="*/ 1899920 h 3830320"/>
              <a:gd name="connsiteX47" fmla="*/ 6190717 w 10589997"/>
              <a:gd name="connsiteY47" fmla="*/ 1981200 h 3830320"/>
              <a:gd name="connsiteX48" fmla="*/ 6251677 w 10589997"/>
              <a:gd name="connsiteY48" fmla="*/ 2468880 h 3830320"/>
              <a:gd name="connsiteX49" fmla="*/ 6343117 w 10589997"/>
              <a:gd name="connsiteY49" fmla="*/ 680720 h 3830320"/>
              <a:gd name="connsiteX50" fmla="*/ 6424397 w 10589997"/>
              <a:gd name="connsiteY50" fmla="*/ 436880 h 3830320"/>
              <a:gd name="connsiteX51" fmla="*/ 6485357 w 10589997"/>
              <a:gd name="connsiteY51" fmla="*/ 335280 h 3830320"/>
              <a:gd name="connsiteX52" fmla="*/ 6495517 w 10589997"/>
              <a:gd name="connsiteY52" fmla="*/ 152400 h 3830320"/>
              <a:gd name="connsiteX53" fmla="*/ 6597117 w 10589997"/>
              <a:gd name="connsiteY53" fmla="*/ 0 h 3830320"/>
              <a:gd name="connsiteX54" fmla="*/ 6658077 w 10589997"/>
              <a:gd name="connsiteY54" fmla="*/ 609600 h 3830320"/>
              <a:gd name="connsiteX55" fmla="*/ 6739357 w 10589997"/>
              <a:gd name="connsiteY55" fmla="*/ 650240 h 3830320"/>
              <a:gd name="connsiteX56" fmla="*/ 6759677 w 10589997"/>
              <a:gd name="connsiteY56" fmla="*/ 1341120 h 3830320"/>
              <a:gd name="connsiteX57" fmla="*/ 6912077 w 10589997"/>
              <a:gd name="connsiteY57" fmla="*/ 1615440 h 3830320"/>
              <a:gd name="connsiteX58" fmla="*/ 7064477 w 10589997"/>
              <a:gd name="connsiteY58" fmla="*/ 2092960 h 3830320"/>
              <a:gd name="connsiteX59" fmla="*/ 7166077 w 10589997"/>
              <a:gd name="connsiteY59" fmla="*/ 2204720 h 3830320"/>
              <a:gd name="connsiteX60" fmla="*/ 7237197 w 10589997"/>
              <a:gd name="connsiteY60" fmla="*/ 2397760 h 3830320"/>
              <a:gd name="connsiteX61" fmla="*/ 7328637 w 10589997"/>
              <a:gd name="connsiteY61" fmla="*/ 2428240 h 3830320"/>
              <a:gd name="connsiteX62" fmla="*/ 7481037 w 10589997"/>
              <a:gd name="connsiteY62" fmla="*/ 2600960 h 3830320"/>
              <a:gd name="connsiteX63" fmla="*/ 7552157 w 10589997"/>
              <a:gd name="connsiteY63" fmla="*/ 2743200 h 3830320"/>
              <a:gd name="connsiteX64" fmla="*/ 7633437 w 10589997"/>
              <a:gd name="connsiteY64" fmla="*/ 2489200 h 3830320"/>
              <a:gd name="connsiteX65" fmla="*/ 7745197 w 10589997"/>
              <a:gd name="connsiteY65" fmla="*/ 2743200 h 3830320"/>
              <a:gd name="connsiteX66" fmla="*/ 7816317 w 10589997"/>
              <a:gd name="connsiteY66" fmla="*/ 2804160 h 3830320"/>
              <a:gd name="connsiteX67" fmla="*/ 7856957 w 10589997"/>
              <a:gd name="connsiteY67" fmla="*/ 2804160 h 3830320"/>
              <a:gd name="connsiteX68" fmla="*/ 8019517 w 10589997"/>
              <a:gd name="connsiteY68" fmla="*/ 2865120 h 3830320"/>
              <a:gd name="connsiteX69" fmla="*/ 8110957 w 10589997"/>
              <a:gd name="connsiteY69" fmla="*/ 2915920 h 3830320"/>
              <a:gd name="connsiteX70" fmla="*/ 8222717 w 10589997"/>
              <a:gd name="connsiteY70" fmla="*/ 2804160 h 3830320"/>
              <a:gd name="connsiteX71" fmla="*/ 8303997 w 10589997"/>
              <a:gd name="connsiteY71" fmla="*/ 2946400 h 3830320"/>
              <a:gd name="connsiteX72" fmla="*/ 8344637 w 10589997"/>
              <a:gd name="connsiteY72" fmla="*/ 3108960 h 3830320"/>
              <a:gd name="connsiteX73" fmla="*/ 8446237 w 10589997"/>
              <a:gd name="connsiteY73" fmla="*/ 3139440 h 3830320"/>
              <a:gd name="connsiteX74" fmla="*/ 8527517 w 10589997"/>
              <a:gd name="connsiteY74" fmla="*/ 3210560 h 3830320"/>
              <a:gd name="connsiteX75" fmla="*/ 8598637 w 10589997"/>
              <a:gd name="connsiteY75" fmla="*/ 3261360 h 3830320"/>
              <a:gd name="connsiteX76" fmla="*/ 8659597 w 10589997"/>
              <a:gd name="connsiteY76" fmla="*/ 3352800 h 3830320"/>
              <a:gd name="connsiteX77" fmla="*/ 8700237 w 10589997"/>
              <a:gd name="connsiteY77" fmla="*/ 3261360 h 3830320"/>
              <a:gd name="connsiteX78" fmla="*/ 8730717 w 10589997"/>
              <a:gd name="connsiteY78" fmla="*/ 3281680 h 3830320"/>
              <a:gd name="connsiteX79" fmla="*/ 8801837 w 10589997"/>
              <a:gd name="connsiteY79" fmla="*/ 3068320 h 3830320"/>
              <a:gd name="connsiteX80" fmla="*/ 8994877 w 10589997"/>
              <a:gd name="connsiteY80" fmla="*/ 3434080 h 3830320"/>
              <a:gd name="connsiteX81" fmla="*/ 9096477 w 10589997"/>
              <a:gd name="connsiteY81" fmla="*/ 3413760 h 3830320"/>
              <a:gd name="connsiteX82" fmla="*/ 9167597 w 10589997"/>
              <a:gd name="connsiteY82" fmla="*/ 3495040 h 3830320"/>
              <a:gd name="connsiteX83" fmla="*/ 9269197 w 10589997"/>
              <a:gd name="connsiteY83" fmla="*/ 3393440 h 3830320"/>
              <a:gd name="connsiteX84" fmla="*/ 9360637 w 10589997"/>
              <a:gd name="connsiteY84" fmla="*/ 3505200 h 3830320"/>
              <a:gd name="connsiteX85" fmla="*/ 9513037 w 10589997"/>
              <a:gd name="connsiteY85" fmla="*/ 3474720 h 3830320"/>
              <a:gd name="connsiteX86" fmla="*/ 9584157 w 10589997"/>
              <a:gd name="connsiteY86" fmla="*/ 3616960 h 3830320"/>
              <a:gd name="connsiteX87" fmla="*/ 9665437 w 10589997"/>
              <a:gd name="connsiteY87" fmla="*/ 3495040 h 3830320"/>
              <a:gd name="connsiteX88" fmla="*/ 9807677 w 10589997"/>
              <a:gd name="connsiteY88" fmla="*/ 3606800 h 3830320"/>
              <a:gd name="connsiteX89" fmla="*/ 9858477 w 10589997"/>
              <a:gd name="connsiteY89" fmla="*/ 3718560 h 3830320"/>
              <a:gd name="connsiteX90" fmla="*/ 9939757 w 10589997"/>
              <a:gd name="connsiteY90" fmla="*/ 3606800 h 3830320"/>
              <a:gd name="connsiteX91" fmla="*/ 10081997 w 10589997"/>
              <a:gd name="connsiteY91" fmla="*/ 3738880 h 3830320"/>
              <a:gd name="connsiteX92" fmla="*/ 10163277 w 10589997"/>
              <a:gd name="connsiteY92" fmla="*/ 3637280 h 3830320"/>
              <a:gd name="connsiteX93" fmla="*/ 10356317 w 10589997"/>
              <a:gd name="connsiteY93" fmla="*/ 3728720 h 3830320"/>
              <a:gd name="connsiteX94" fmla="*/ 10457917 w 10589997"/>
              <a:gd name="connsiteY94" fmla="*/ 3830320 h 3830320"/>
              <a:gd name="connsiteX95" fmla="*/ 10589997 w 10589997"/>
              <a:gd name="connsiteY95" fmla="*/ 3779520 h 3830320"/>
              <a:gd name="connsiteX96" fmla="*/ 10589997 w 10589997"/>
              <a:gd name="connsiteY9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3975837 w 10589997"/>
              <a:gd name="connsiteY16" fmla="*/ 1910080 h 3830320"/>
              <a:gd name="connsiteX17" fmla="*/ 4148557 w 10589997"/>
              <a:gd name="connsiteY17" fmla="*/ 2255520 h 3830320"/>
              <a:gd name="connsiteX18" fmla="*/ 4209517 w 10589997"/>
              <a:gd name="connsiteY18" fmla="*/ 2570480 h 3830320"/>
              <a:gd name="connsiteX19" fmla="*/ 4280637 w 10589997"/>
              <a:gd name="connsiteY19" fmla="*/ 2458720 h 3830320"/>
              <a:gd name="connsiteX20" fmla="*/ 4280637 w 10589997"/>
              <a:gd name="connsiteY20" fmla="*/ 2458720 h 3830320"/>
              <a:gd name="connsiteX21" fmla="*/ 4453357 w 10589997"/>
              <a:gd name="connsiteY21" fmla="*/ 2286000 h 3830320"/>
              <a:gd name="connsiteX22" fmla="*/ 4575277 w 10589997"/>
              <a:gd name="connsiteY22" fmla="*/ 2448560 h 3830320"/>
              <a:gd name="connsiteX23" fmla="*/ 4615917 w 10589997"/>
              <a:gd name="connsiteY23" fmla="*/ 2204720 h 3830320"/>
              <a:gd name="connsiteX24" fmla="*/ 4707357 w 10589997"/>
              <a:gd name="connsiteY24" fmla="*/ 2357120 h 3830320"/>
              <a:gd name="connsiteX25" fmla="*/ 4819117 w 10589997"/>
              <a:gd name="connsiteY25" fmla="*/ 2661920 h 3830320"/>
              <a:gd name="connsiteX26" fmla="*/ 4900397 w 10589997"/>
              <a:gd name="connsiteY26" fmla="*/ 2519680 h 3830320"/>
              <a:gd name="connsiteX27" fmla="*/ 4961357 w 10589997"/>
              <a:gd name="connsiteY27" fmla="*/ 1920240 h 3830320"/>
              <a:gd name="connsiteX28" fmla="*/ 4981677 w 10589997"/>
              <a:gd name="connsiteY28" fmla="*/ 1605280 h 3830320"/>
              <a:gd name="connsiteX29" fmla="*/ 5042637 w 10589997"/>
              <a:gd name="connsiteY29" fmla="*/ 1463040 h 3830320"/>
              <a:gd name="connsiteX30" fmla="*/ 5103597 w 10589997"/>
              <a:gd name="connsiteY30" fmla="*/ 1706880 h 3830320"/>
              <a:gd name="connsiteX31" fmla="*/ 5103597 w 10589997"/>
              <a:gd name="connsiteY31" fmla="*/ 1706880 h 3830320"/>
              <a:gd name="connsiteX32" fmla="*/ 5215357 w 10589997"/>
              <a:gd name="connsiteY32" fmla="*/ 1625600 h 3830320"/>
              <a:gd name="connsiteX33" fmla="*/ 5286477 w 10589997"/>
              <a:gd name="connsiteY33" fmla="*/ 1615440 h 3830320"/>
              <a:gd name="connsiteX34" fmla="*/ 5327117 w 10589997"/>
              <a:gd name="connsiteY34" fmla="*/ 1859280 h 3830320"/>
              <a:gd name="connsiteX35" fmla="*/ 5428717 w 10589997"/>
              <a:gd name="connsiteY35" fmla="*/ 1910080 h 3830320"/>
              <a:gd name="connsiteX36" fmla="*/ 5479517 w 10589997"/>
              <a:gd name="connsiteY36" fmla="*/ 2082800 h 3830320"/>
              <a:gd name="connsiteX37" fmla="*/ 5570957 w 10589997"/>
              <a:gd name="connsiteY37" fmla="*/ 2082800 h 3830320"/>
              <a:gd name="connsiteX38" fmla="*/ 5642077 w 10589997"/>
              <a:gd name="connsiteY38" fmla="*/ 1971040 h 3830320"/>
              <a:gd name="connsiteX39" fmla="*/ 5723357 w 10589997"/>
              <a:gd name="connsiteY39" fmla="*/ 2042160 h 3830320"/>
              <a:gd name="connsiteX40" fmla="*/ 5763997 w 10589997"/>
              <a:gd name="connsiteY40" fmla="*/ 2001520 h 3830320"/>
              <a:gd name="connsiteX41" fmla="*/ 5885917 w 10589997"/>
              <a:gd name="connsiteY41" fmla="*/ 1219200 h 3830320"/>
              <a:gd name="connsiteX42" fmla="*/ 5967197 w 10589997"/>
              <a:gd name="connsiteY42" fmla="*/ 1148080 h 3830320"/>
              <a:gd name="connsiteX43" fmla="*/ 6028157 w 10589997"/>
              <a:gd name="connsiteY43" fmla="*/ 1259840 h 3830320"/>
              <a:gd name="connsiteX44" fmla="*/ 6058637 w 10589997"/>
              <a:gd name="connsiteY44" fmla="*/ 1767840 h 3830320"/>
              <a:gd name="connsiteX45" fmla="*/ 6109437 w 10589997"/>
              <a:gd name="connsiteY45" fmla="*/ 1899920 h 3830320"/>
              <a:gd name="connsiteX46" fmla="*/ 6190717 w 10589997"/>
              <a:gd name="connsiteY46" fmla="*/ 1981200 h 3830320"/>
              <a:gd name="connsiteX47" fmla="*/ 6251677 w 10589997"/>
              <a:gd name="connsiteY47" fmla="*/ 2468880 h 3830320"/>
              <a:gd name="connsiteX48" fmla="*/ 6343117 w 10589997"/>
              <a:gd name="connsiteY48" fmla="*/ 680720 h 3830320"/>
              <a:gd name="connsiteX49" fmla="*/ 6424397 w 10589997"/>
              <a:gd name="connsiteY49" fmla="*/ 436880 h 3830320"/>
              <a:gd name="connsiteX50" fmla="*/ 6485357 w 10589997"/>
              <a:gd name="connsiteY50" fmla="*/ 335280 h 3830320"/>
              <a:gd name="connsiteX51" fmla="*/ 6495517 w 10589997"/>
              <a:gd name="connsiteY51" fmla="*/ 152400 h 3830320"/>
              <a:gd name="connsiteX52" fmla="*/ 6597117 w 10589997"/>
              <a:gd name="connsiteY52" fmla="*/ 0 h 3830320"/>
              <a:gd name="connsiteX53" fmla="*/ 6658077 w 10589997"/>
              <a:gd name="connsiteY53" fmla="*/ 609600 h 3830320"/>
              <a:gd name="connsiteX54" fmla="*/ 6739357 w 10589997"/>
              <a:gd name="connsiteY54" fmla="*/ 650240 h 3830320"/>
              <a:gd name="connsiteX55" fmla="*/ 6759677 w 10589997"/>
              <a:gd name="connsiteY55" fmla="*/ 1341120 h 3830320"/>
              <a:gd name="connsiteX56" fmla="*/ 6912077 w 10589997"/>
              <a:gd name="connsiteY56" fmla="*/ 1615440 h 3830320"/>
              <a:gd name="connsiteX57" fmla="*/ 7064477 w 10589997"/>
              <a:gd name="connsiteY57" fmla="*/ 2092960 h 3830320"/>
              <a:gd name="connsiteX58" fmla="*/ 7166077 w 10589997"/>
              <a:gd name="connsiteY58" fmla="*/ 2204720 h 3830320"/>
              <a:gd name="connsiteX59" fmla="*/ 7237197 w 10589997"/>
              <a:gd name="connsiteY59" fmla="*/ 2397760 h 3830320"/>
              <a:gd name="connsiteX60" fmla="*/ 7328637 w 10589997"/>
              <a:gd name="connsiteY60" fmla="*/ 2428240 h 3830320"/>
              <a:gd name="connsiteX61" fmla="*/ 7481037 w 10589997"/>
              <a:gd name="connsiteY61" fmla="*/ 2600960 h 3830320"/>
              <a:gd name="connsiteX62" fmla="*/ 7552157 w 10589997"/>
              <a:gd name="connsiteY62" fmla="*/ 2743200 h 3830320"/>
              <a:gd name="connsiteX63" fmla="*/ 7633437 w 10589997"/>
              <a:gd name="connsiteY63" fmla="*/ 2489200 h 3830320"/>
              <a:gd name="connsiteX64" fmla="*/ 7745197 w 10589997"/>
              <a:gd name="connsiteY64" fmla="*/ 2743200 h 3830320"/>
              <a:gd name="connsiteX65" fmla="*/ 7816317 w 10589997"/>
              <a:gd name="connsiteY65" fmla="*/ 2804160 h 3830320"/>
              <a:gd name="connsiteX66" fmla="*/ 7856957 w 10589997"/>
              <a:gd name="connsiteY66" fmla="*/ 2804160 h 3830320"/>
              <a:gd name="connsiteX67" fmla="*/ 8019517 w 10589997"/>
              <a:gd name="connsiteY67" fmla="*/ 2865120 h 3830320"/>
              <a:gd name="connsiteX68" fmla="*/ 8110957 w 10589997"/>
              <a:gd name="connsiteY68" fmla="*/ 2915920 h 3830320"/>
              <a:gd name="connsiteX69" fmla="*/ 8222717 w 10589997"/>
              <a:gd name="connsiteY69" fmla="*/ 2804160 h 3830320"/>
              <a:gd name="connsiteX70" fmla="*/ 8303997 w 10589997"/>
              <a:gd name="connsiteY70" fmla="*/ 2946400 h 3830320"/>
              <a:gd name="connsiteX71" fmla="*/ 8344637 w 10589997"/>
              <a:gd name="connsiteY71" fmla="*/ 3108960 h 3830320"/>
              <a:gd name="connsiteX72" fmla="*/ 8446237 w 10589997"/>
              <a:gd name="connsiteY72" fmla="*/ 3139440 h 3830320"/>
              <a:gd name="connsiteX73" fmla="*/ 8527517 w 10589997"/>
              <a:gd name="connsiteY73" fmla="*/ 3210560 h 3830320"/>
              <a:gd name="connsiteX74" fmla="*/ 8598637 w 10589997"/>
              <a:gd name="connsiteY74" fmla="*/ 3261360 h 3830320"/>
              <a:gd name="connsiteX75" fmla="*/ 8659597 w 10589997"/>
              <a:gd name="connsiteY75" fmla="*/ 3352800 h 3830320"/>
              <a:gd name="connsiteX76" fmla="*/ 8700237 w 10589997"/>
              <a:gd name="connsiteY76" fmla="*/ 3261360 h 3830320"/>
              <a:gd name="connsiteX77" fmla="*/ 8730717 w 10589997"/>
              <a:gd name="connsiteY77" fmla="*/ 3281680 h 3830320"/>
              <a:gd name="connsiteX78" fmla="*/ 8801837 w 10589997"/>
              <a:gd name="connsiteY78" fmla="*/ 3068320 h 3830320"/>
              <a:gd name="connsiteX79" fmla="*/ 8994877 w 10589997"/>
              <a:gd name="connsiteY79" fmla="*/ 3434080 h 3830320"/>
              <a:gd name="connsiteX80" fmla="*/ 9096477 w 10589997"/>
              <a:gd name="connsiteY80" fmla="*/ 3413760 h 3830320"/>
              <a:gd name="connsiteX81" fmla="*/ 9167597 w 10589997"/>
              <a:gd name="connsiteY81" fmla="*/ 3495040 h 3830320"/>
              <a:gd name="connsiteX82" fmla="*/ 9269197 w 10589997"/>
              <a:gd name="connsiteY82" fmla="*/ 3393440 h 3830320"/>
              <a:gd name="connsiteX83" fmla="*/ 9360637 w 10589997"/>
              <a:gd name="connsiteY83" fmla="*/ 3505200 h 3830320"/>
              <a:gd name="connsiteX84" fmla="*/ 9513037 w 10589997"/>
              <a:gd name="connsiteY84" fmla="*/ 3474720 h 3830320"/>
              <a:gd name="connsiteX85" fmla="*/ 9584157 w 10589997"/>
              <a:gd name="connsiteY85" fmla="*/ 3616960 h 3830320"/>
              <a:gd name="connsiteX86" fmla="*/ 9665437 w 10589997"/>
              <a:gd name="connsiteY86" fmla="*/ 3495040 h 3830320"/>
              <a:gd name="connsiteX87" fmla="*/ 9807677 w 10589997"/>
              <a:gd name="connsiteY87" fmla="*/ 3606800 h 3830320"/>
              <a:gd name="connsiteX88" fmla="*/ 9858477 w 10589997"/>
              <a:gd name="connsiteY88" fmla="*/ 3718560 h 3830320"/>
              <a:gd name="connsiteX89" fmla="*/ 9939757 w 10589997"/>
              <a:gd name="connsiteY89" fmla="*/ 3606800 h 3830320"/>
              <a:gd name="connsiteX90" fmla="*/ 10081997 w 10589997"/>
              <a:gd name="connsiteY90" fmla="*/ 3738880 h 3830320"/>
              <a:gd name="connsiteX91" fmla="*/ 10163277 w 10589997"/>
              <a:gd name="connsiteY91" fmla="*/ 3637280 h 3830320"/>
              <a:gd name="connsiteX92" fmla="*/ 10356317 w 10589997"/>
              <a:gd name="connsiteY92" fmla="*/ 3728720 h 3830320"/>
              <a:gd name="connsiteX93" fmla="*/ 10457917 w 10589997"/>
              <a:gd name="connsiteY93" fmla="*/ 3830320 h 3830320"/>
              <a:gd name="connsiteX94" fmla="*/ 10589997 w 10589997"/>
              <a:gd name="connsiteY94" fmla="*/ 3779520 h 3830320"/>
              <a:gd name="connsiteX95" fmla="*/ 10589997 w 10589997"/>
              <a:gd name="connsiteY9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148557 w 10589997"/>
              <a:gd name="connsiteY16" fmla="*/ 2255520 h 3830320"/>
              <a:gd name="connsiteX17" fmla="*/ 4209517 w 10589997"/>
              <a:gd name="connsiteY17" fmla="*/ 2570480 h 3830320"/>
              <a:gd name="connsiteX18" fmla="*/ 4280637 w 10589997"/>
              <a:gd name="connsiteY18" fmla="*/ 2458720 h 3830320"/>
              <a:gd name="connsiteX19" fmla="*/ 4280637 w 10589997"/>
              <a:gd name="connsiteY19" fmla="*/ 2458720 h 3830320"/>
              <a:gd name="connsiteX20" fmla="*/ 4453357 w 10589997"/>
              <a:gd name="connsiteY20" fmla="*/ 2286000 h 3830320"/>
              <a:gd name="connsiteX21" fmla="*/ 4575277 w 10589997"/>
              <a:gd name="connsiteY21" fmla="*/ 2448560 h 3830320"/>
              <a:gd name="connsiteX22" fmla="*/ 4615917 w 10589997"/>
              <a:gd name="connsiteY22" fmla="*/ 2204720 h 3830320"/>
              <a:gd name="connsiteX23" fmla="*/ 4707357 w 10589997"/>
              <a:gd name="connsiteY23" fmla="*/ 2357120 h 3830320"/>
              <a:gd name="connsiteX24" fmla="*/ 4819117 w 10589997"/>
              <a:gd name="connsiteY24" fmla="*/ 2661920 h 3830320"/>
              <a:gd name="connsiteX25" fmla="*/ 4900397 w 10589997"/>
              <a:gd name="connsiteY25" fmla="*/ 2519680 h 3830320"/>
              <a:gd name="connsiteX26" fmla="*/ 4961357 w 10589997"/>
              <a:gd name="connsiteY26" fmla="*/ 1920240 h 3830320"/>
              <a:gd name="connsiteX27" fmla="*/ 4981677 w 10589997"/>
              <a:gd name="connsiteY27" fmla="*/ 1605280 h 3830320"/>
              <a:gd name="connsiteX28" fmla="*/ 5042637 w 10589997"/>
              <a:gd name="connsiteY28" fmla="*/ 1463040 h 3830320"/>
              <a:gd name="connsiteX29" fmla="*/ 5103597 w 10589997"/>
              <a:gd name="connsiteY29" fmla="*/ 1706880 h 3830320"/>
              <a:gd name="connsiteX30" fmla="*/ 5103597 w 10589997"/>
              <a:gd name="connsiteY30" fmla="*/ 1706880 h 3830320"/>
              <a:gd name="connsiteX31" fmla="*/ 5215357 w 10589997"/>
              <a:gd name="connsiteY31" fmla="*/ 1625600 h 3830320"/>
              <a:gd name="connsiteX32" fmla="*/ 5286477 w 10589997"/>
              <a:gd name="connsiteY32" fmla="*/ 1615440 h 3830320"/>
              <a:gd name="connsiteX33" fmla="*/ 5327117 w 10589997"/>
              <a:gd name="connsiteY33" fmla="*/ 1859280 h 3830320"/>
              <a:gd name="connsiteX34" fmla="*/ 5428717 w 10589997"/>
              <a:gd name="connsiteY34" fmla="*/ 1910080 h 3830320"/>
              <a:gd name="connsiteX35" fmla="*/ 5479517 w 10589997"/>
              <a:gd name="connsiteY35" fmla="*/ 2082800 h 3830320"/>
              <a:gd name="connsiteX36" fmla="*/ 5570957 w 10589997"/>
              <a:gd name="connsiteY36" fmla="*/ 2082800 h 3830320"/>
              <a:gd name="connsiteX37" fmla="*/ 5642077 w 10589997"/>
              <a:gd name="connsiteY37" fmla="*/ 1971040 h 3830320"/>
              <a:gd name="connsiteX38" fmla="*/ 5723357 w 10589997"/>
              <a:gd name="connsiteY38" fmla="*/ 2042160 h 3830320"/>
              <a:gd name="connsiteX39" fmla="*/ 5763997 w 10589997"/>
              <a:gd name="connsiteY39" fmla="*/ 2001520 h 3830320"/>
              <a:gd name="connsiteX40" fmla="*/ 5885917 w 10589997"/>
              <a:gd name="connsiteY40" fmla="*/ 1219200 h 3830320"/>
              <a:gd name="connsiteX41" fmla="*/ 5967197 w 10589997"/>
              <a:gd name="connsiteY41" fmla="*/ 1148080 h 3830320"/>
              <a:gd name="connsiteX42" fmla="*/ 6028157 w 10589997"/>
              <a:gd name="connsiteY42" fmla="*/ 1259840 h 3830320"/>
              <a:gd name="connsiteX43" fmla="*/ 6058637 w 10589997"/>
              <a:gd name="connsiteY43" fmla="*/ 1767840 h 3830320"/>
              <a:gd name="connsiteX44" fmla="*/ 6109437 w 10589997"/>
              <a:gd name="connsiteY44" fmla="*/ 1899920 h 3830320"/>
              <a:gd name="connsiteX45" fmla="*/ 6190717 w 10589997"/>
              <a:gd name="connsiteY45" fmla="*/ 1981200 h 3830320"/>
              <a:gd name="connsiteX46" fmla="*/ 6251677 w 10589997"/>
              <a:gd name="connsiteY46" fmla="*/ 2468880 h 3830320"/>
              <a:gd name="connsiteX47" fmla="*/ 6343117 w 10589997"/>
              <a:gd name="connsiteY47" fmla="*/ 680720 h 3830320"/>
              <a:gd name="connsiteX48" fmla="*/ 6424397 w 10589997"/>
              <a:gd name="connsiteY48" fmla="*/ 436880 h 3830320"/>
              <a:gd name="connsiteX49" fmla="*/ 6485357 w 10589997"/>
              <a:gd name="connsiteY49" fmla="*/ 335280 h 3830320"/>
              <a:gd name="connsiteX50" fmla="*/ 6495517 w 10589997"/>
              <a:gd name="connsiteY50" fmla="*/ 152400 h 3830320"/>
              <a:gd name="connsiteX51" fmla="*/ 6597117 w 10589997"/>
              <a:gd name="connsiteY51" fmla="*/ 0 h 3830320"/>
              <a:gd name="connsiteX52" fmla="*/ 6658077 w 10589997"/>
              <a:gd name="connsiteY52" fmla="*/ 609600 h 3830320"/>
              <a:gd name="connsiteX53" fmla="*/ 6739357 w 10589997"/>
              <a:gd name="connsiteY53" fmla="*/ 650240 h 3830320"/>
              <a:gd name="connsiteX54" fmla="*/ 6759677 w 10589997"/>
              <a:gd name="connsiteY54" fmla="*/ 1341120 h 3830320"/>
              <a:gd name="connsiteX55" fmla="*/ 6912077 w 10589997"/>
              <a:gd name="connsiteY55" fmla="*/ 1615440 h 3830320"/>
              <a:gd name="connsiteX56" fmla="*/ 7064477 w 10589997"/>
              <a:gd name="connsiteY56" fmla="*/ 2092960 h 3830320"/>
              <a:gd name="connsiteX57" fmla="*/ 7166077 w 10589997"/>
              <a:gd name="connsiteY57" fmla="*/ 2204720 h 3830320"/>
              <a:gd name="connsiteX58" fmla="*/ 7237197 w 10589997"/>
              <a:gd name="connsiteY58" fmla="*/ 2397760 h 3830320"/>
              <a:gd name="connsiteX59" fmla="*/ 7328637 w 10589997"/>
              <a:gd name="connsiteY59" fmla="*/ 2428240 h 3830320"/>
              <a:gd name="connsiteX60" fmla="*/ 7481037 w 10589997"/>
              <a:gd name="connsiteY60" fmla="*/ 2600960 h 3830320"/>
              <a:gd name="connsiteX61" fmla="*/ 7552157 w 10589997"/>
              <a:gd name="connsiteY61" fmla="*/ 2743200 h 3830320"/>
              <a:gd name="connsiteX62" fmla="*/ 7633437 w 10589997"/>
              <a:gd name="connsiteY62" fmla="*/ 2489200 h 3830320"/>
              <a:gd name="connsiteX63" fmla="*/ 7745197 w 10589997"/>
              <a:gd name="connsiteY63" fmla="*/ 2743200 h 3830320"/>
              <a:gd name="connsiteX64" fmla="*/ 7816317 w 10589997"/>
              <a:gd name="connsiteY64" fmla="*/ 2804160 h 3830320"/>
              <a:gd name="connsiteX65" fmla="*/ 7856957 w 10589997"/>
              <a:gd name="connsiteY65" fmla="*/ 2804160 h 3830320"/>
              <a:gd name="connsiteX66" fmla="*/ 8019517 w 10589997"/>
              <a:gd name="connsiteY66" fmla="*/ 2865120 h 3830320"/>
              <a:gd name="connsiteX67" fmla="*/ 8110957 w 10589997"/>
              <a:gd name="connsiteY67" fmla="*/ 2915920 h 3830320"/>
              <a:gd name="connsiteX68" fmla="*/ 8222717 w 10589997"/>
              <a:gd name="connsiteY68" fmla="*/ 2804160 h 3830320"/>
              <a:gd name="connsiteX69" fmla="*/ 8303997 w 10589997"/>
              <a:gd name="connsiteY69" fmla="*/ 2946400 h 3830320"/>
              <a:gd name="connsiteX70" fmla="*/ 8344637 w 10589997"/>
              <a:gd name="connsiteY70" fmla="*/ 3108960 h 3830320"/>
              <a:gd name="connsiteX71" fmla="*/ 8446237 w 10589997"/>
              <a:gd name="connsiteY71" fmla="*/ 3139440 h 3830320"/>
              <a:gd name="connsiteX72" fmla="*/ 8527517 w 10589997"/>
              <a:gd name="connsiteY72" fmla="*/ 3210560 h 3830320"/>
              <a:gd name="connsiteX73" fmla="*/ 8598637 w 10589997"/>
              <a:gd name="connsiteY73" fmla="*/ 3261360 h 3830320"/>
              <a:gd name="connsiteX74" fmla="*/ 8659597 w 10589997"/>
              <a:gd name="connsiteY74" fmla="*/ 3352800 h 3830320"/>
              <a:gd name="connsiteX75" fmla="*/ 8700237 w 10589997"/>
              <a:gd name="connsiteY75" fmla="*/ 3261360 h 3830320"/>
              <a:gd name="connsiteX76" fmla="*/ 8730717 w 10589997"/>
              <a:gd name="connsiteY76" fmla="*/ 3281680 h 3830320"/>
              <a:gd name="connsiteX77" fmla="*/ 8801837 w 10589997"/>
              <a:gd name="connsiteY77" fmla="*/ 3068320 h 3830320"/>
              <a:gd name="connsiteX78" fmla="*/ 8994877 w 10589997"/>
              <a:gd name="connsiteY78" fmla="*/ 3434080 h 3830320"/>
              <a:gd name="connsiteX79" fmla="*/ 9096477 w 10589997"/>
              <a:gd name="connsiteY79" fmla="*/ 3413760 h 3830320"/>
              <a:gd name="connsiteX80" fmla="*/ 9167597 w 10589997"/>
              <a:gd name="connsiteY80" fmla="*/ 3495040 h 3830320"/>
              <a:gd name="connsiteX81" fmla="*/ 9269197 w 10589997"/>
              <a:gd name="connsiteY81" fmla="*/ 3393440 h 3830320"/>
              <a:gd name="connsiteX82" fmla="*/ 9360637 w 10589997"/>
              <a:gd name="connsiteY82" fmla="*/ 3505200 h 3830320"/>
              <a:gd name="connsiteX83" fmla="*/ 9513037 w 10589997"/>
              <a:gd name="connsiteY83" fmla="*/ 3474720 h 3830320"/>
              <a:gd name="connsiteX84" fmla="*/ 9584157 w 10589997"/>
              <a:gd name="connsiteY84" fmla="*/ 3616960 h 3830320"/>
              <a:gd name="connsiteX85" fmla="*/ 9665437 w 10589997"/>
              <a:gd name="connsiteY85" fmla="*/ 3495040 h 3830320"/>
              <a:gd name="connsiteX86" fmla="*/ 9807677 w 10589997"/>
              <a:gd name="connsiteY86" fmla="*/ 3606800 h 3830320"/>
              <a:gd name="connsiteX87" fmla="*/ 9858477 w 10589997"/>
              <a:gd name="connsiteY87" fmla="*/ 3718560 h 3830320"/>
              <a:gd name="connsiteX88" fmla="*/ 9939757 w 10589997"/>
              <a:gd name="connsiteY88" fmla="*/ 3606800 h 3830320"/>
              <a:gd name="connsiteX89" fmla="*/ 10081997 w 10589997"/>
              <a:gd name="connsiteY89" fmla="*/ 3738880 h 3830320"/>
              <a:gd name="connsiteX90" fmla="*/ 10163277 w 10589997"/>
              <a:gd name="connsiteY90" fmla="*/ 3637280 h 3830320"/>
              <a:gd name="connsiteX91" fmla="*/ 10356317 w 10589997"/>
              <a:gd name="connsiteY91" fmla="*/ 3728720 h 3830320"/>
              <a:gd name="connsiteX92" fmla="*/ 10457917 w 10589997"/>
              <a:gd name="connsiteY92" fmla="*/ 3830320 h 3830320"/>
              <a:gd name="connsiteX93" fmla="*/ 10589997 w 10589997"/>
              <a:gd name="connsiteY93" fmla="*/ 3779520 h 3830320"/>
              <a:gd name="connsiteX94" fmla="*/ 10589997 w 10589997"/>
              <a:gd name="connsiteY9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09517 w 10589997"/>
              <a:gd name="connsiteY16" fmla="*/ 2570480 h 3830320"/>
              <a:gd name="connsiteX17" fmla="*/ 4280637 w 10589997"/>
              <a:gd name="connsiteY17" fmla="*/ 2458720 h 3830320"/>
              <a:gd name="connsiteX18" fmla="*/ 4280637 w 10589997"/>
              <a:gd name="connsiteY18" fmla="*/ 2458720 h 3830320"/>
              <a:gd name="connsiteX19" fmla="*/ 4453357 w 10589997"/>
              <a:gd name="connsiteY19" fmla="*/ 2286000 h 3830320"/>
              <a:gd name="connsiteX20" fmla="*/ 4575277 w 10589997"/>
              <a:gd name="connsiteY20" fmla="*/ 2448560 h 3830320"/>
              <a:gd name="connsiteX21" fmla="*/ 4615917 w 10589997"/>
              <a:gd name="connsiteY21" fmla="*/ 2204720 h 3830320"/>
              <a:gd name="connsiteX22" fmla="*/ 4707357 w 10589997"/>
              <a:gd name="connsiteY22" fmla="*/ 2357120 h 3830320"/>
              <a:gd name="connsiteX23" fmla="*/ 4819117 w 10589997"/>
              <a:gd name="connsiteY23" fmla="*/ 2661920 h 3830320"/>
              <a:gd name="connsiteX24" fmla="*/ 4900397 w 10589997"/>
              <a:gd name="connsiteY24" fmla="*/ 2519680 h 3830320"/>
              <a:gd name="connsiteX25" fmla="*/ 4961357 w 10589997"/>
              <a:gd name="connsiteY25" fmla="*/ 1920240 h 3830320"/>
              <a:gd name="connsiteX26" fmla="*/ 4981677 w 10589997"/>
              <a:gd name="connsiteY26" fmla="*/ 1605280 h 3830320"/>
              <a:gd name="connsiteX27" fmla="*/ 5042637 w 10589997"/>
              <a:gd name="connsiteY27" fmla="*/ 1463040 h 3830320"/>
              <a:gd name="connsiteX28" fmla="*/ 5103597 w 10589997"/>
              <a:gd name="connsiteY28" fmla="*/ 1706880 h 3830320"/>
              <a:gd name="connsiteX29" fmla="*/ 5103597 w 10589997"/>
              <a:gd name="connsiteY29" fmla="*/ 1706880 h 3830320"/>
              <a:gd name="connsiteX30" fmla="*/ 5215357 w 10589997"/>
              <a:gd name="connsiteY30" fmla="*/ 1625600 h 3830320"/>
              <a:gd name="connsiteX31" fmla="*/ 5286477 w 10589997"/>
              <a:gd name="connsiteY31" fmla="*/ 1615440 h 3830320"/>
              <a:gd name="connsiteX32" fmla="*/ 5327117 w 10589997"/>
              <a:gd name="connsiteY32" fmla="*/ 1859280 h 3830320"/>
              <a:gd name="connsiteX33" fmla="*/ 5428717 w 10589997"/>
              <a:gd name="connsiteY33" fmla="*/ 1910080 h 3830320"/>
              <a:gd name="connsiteX34" fmla="*/ 5479517 w 10589997"/>
              <a:gd name="connsiteY34" fmla="*/ 2082800 h 3830320"/>
              <a:gd name="connsiteX35" fmla="*/ 5570957 w 10589997"/>
              <a:gd name="connsiteY35" fmla="*/ 2082800 h 3830320"/>
              <a:gd name="connsiteX36" fmla="*/ 5642077 w 10589997"/>
              <a:gd name="connsiteY36" fmla="*/ 1971040 h 3830320"/>
              <a:gd name="connsiteX37" fmla="*/ 5723357 w 10589997"/>
              <a:gd name="connsiteY37" fmla="*/ 2042160 h 3830320"/>
              <a:gd name="connsiteX38" fmla="*/ 5763997 w 10589997"/>
              <a:gd name="connsiteY38" fmla="*/ 2001520 h 3830320"/>
              <a:gd name="connsiteX39" fmla="*/ 5885917 w 10589997"/>
              <a:gd name="connsiteY39" fmla="*/ 1219200 h 3830320"/>
              <a:gd name="connsiteX40" fmla="*/ 5967197 w 10589997"/>
              <a:gd name="connsiteY40" fmla="*/ 1148080 h 3830320"/>
              <a:gd name="connsiteX41" fmla="*/ 6028157 w 10589997"/>
              <a:gd name="connsiteY41" fmla="*/ 1259840 h 3830320"/>
              <a:gd name="connsiteX42" fmla="*/ 6058637 w 10589997"/>
              <a:gd name="connsiteY42" fmla="*/ 1767840 h 3830320"/>
              <a:gd name="connsiteX43" fmla="*/ 6109437 w 10589997"/>
              <a:gd name="connsiteY43" fmla="*/ 1899920 h 3830320"/>
              <a:gd name="connsiteX44" fmla="*/ 6190717 w 10589997"/>
              <a:gd name="connsiteY44" fmla="*/ 1981200 h 3830320"/>
              <a:gd name="connsiteX45" fmla="*/ 6251677 w 10589997"/>
              <a:gd name="connsiteY45" fmla="*/ 2468880 h 3830320"/>
              <a:gd name="connsiteX46" fmla="*/ 6343117 w 10589997"/>
              <a:gd name="connsiteY46" fmla="*/ 680720 h 3830320"/>
              <a:gd name="connsiteX47" fmla="*/ 6424397 w 10589997"/>
              <a:gd name="connsiteY47" fmla="*/ 436880 h 3830320"/>
              <a:gd name="connsiteX48" fmla="*/ 6485357 w 10589997"/>
              <a:gd name="connsiteY48" fmla="*/ 335280 h 3830320"/>
              <a:gd name="connsiteX49" fmla="*/ 6495517 w 10589997"/>
              <a:gd name="connsiteY49" fmla="*/ 152400 h 3830320"/>
              <a:gd name="connsiteX50" fmla="*/ 6597117 w 10589997"/>
              <a:gd name="connsiteY50" fmla="*/ 0 h 3830320"/>
              <a:gd name="connsiteX51" fmla="*/ 6658077 w 10589997"/>
              <a:gd name="connsiteY51" fmla="*/ 609600 h 3830320"/>
              <a:gd name="connsiteX52" fmla="*/ 6739357 w 10589997"/>
              <a:gd name="connsiteY52" fmla="*/ 650240 h 3830320"/>
              <a:gd name="connsiteX53" fmla="*/ 6759677 w 10589997"/>
              <a:gd name="connsiteY53" fmla="*/ 1341120 h 3830320"/>
              <a:gd name="connsiteX54" fmla="*/ 6912077 w 10589997"/>
              <a:gd name="connsiteY54" fmla="*/ 1615440 h 3830320"/>
              <a:gd name="connsiteX55" fmla="*/ 7064477 w 10589997"/>
              <a:gd name="connsiteY55" fmla="*/ 2092960 h 3830320"/>
              <a:gd name="connsiteX56" fmla="*/ 7166077 w 10589997"/>
              <a:gd name="connsiteY56" fmla="*/ 2204720 h 3830320"/>
              <a:gd name="connsiteX57" fmla="*/ 7237197 w 10589997"/>
              <a:gd name="connsiteY57" fmla="*/ 2397760 h 3830320"/>
              <a:gd name="connsiteX58" fmla="*/ 7328637 w 10589997"/>
              <a:gd name="connsiteY58" fmla="*/ 2428240 h 3830320"/>
              <a:gd name="connsiteX59" fmla="*/ 7481037 w 10589997"/>
              <a:gd name="connsiteY59" fmla="*/ 2600960 h 3830320"/>
              <a:gd name="connsiteX60" fmla="*/ 7552157 w 10589997"/>
              <a:gd name="connsiteY60" fmla="*/ 2743200 h 3830320"/>
              <a:gd name="connsiteX61" fmla="*/ 7633437 w 10589997"/>
              <a:gd name="connsiteY61" fmla="*/ 2489200 h 3830320"/>
              <a:gd name="connsiteX62" fmla="*/ 7745197 w 10589997"/>
              <a:gd name="connsiteY62" fmla="*/ 2743200 h 3830320"/>
              <a:gd name="connsiteX63" fmla="*/ 7816317 w 10589997"/>
              <a:gd name="connsiteY63" fmla="*/ 2804160 h 3830320"/>
              <a:gd name="connsiteX64" fmla="*/ 7856957 w 10589997"/>
              <a:gd name="connsiteY64" fmla="*/ 2804160 h 3830320"/>
              <a:gd name="connsiteX65" fmla="*/ 8019517 w 10589997"/>
              <a:gd name="connsiteY65" fmla="*/ 2865120 h 3830320"/>
              <a:gd name="connsiteX66" fmla="*/ 8110957 w 10589997"/>
              <a:gd name="connsiteY66" fmla="*/ 2915920 h 3830320"/>
              <a:gd name="connsiteX67" fmla="*/ 8222717 w 10589997"/>
              <a:gd name="connsiteY67" fmla="*/ 2804160 h 3830320"/>
              <a:gd name="connsiteX68" fmla="*/ 8303997 w 10589997"/>
              <a:gd name="connsiteY68" fmla="*/ 2946400 h 3830320"/>
              <a:gd name="connsiteX69" fmla="*/ 8344637 w 10589997"/>
              <a:gd name="connsiteY69" fmla="*/ 3108960 h 3830320"/>
              <a:gd name="connsiteX70" fmla="*/ 8446237 w 10589997"/>
              <a:gd name="connsiteY70" fmla="*/ 3139440 h 3830320"/>
              <a:gd name="connsiteX71" fmla="*/ 8527517 w 10589997"/>
              <a:gd name="connsiteY71" fmla="*/ 3210560 h 3830320"/>
              <a:gd name="connsiteX72" fmla="*/ 8598637 w 10589997"/>
              <a:gd name="connsiteY72" fmla="*/ 3261360 h 3830320"/>
              <a:gd name="connsiteX73" fmla="*/ 8659597 w 10589997"/>
              <a:gd name="connsiteY73" fmla="*/ 3352800 h 3830320"/>
              <a:gd name="connsiteX74" fmla="*/ 8700237 w 10589997"/>
              <a:gd name="connsiteY74" fmla="*/ 3261360 h 3830320"/>
              <a:gd name="connsiteX75" fmla="*/ 8730717 w 10589997"/>
              <a:gd name="connsiteY75" fmla="*/ 3281680 h 3830320"/>
              <a:gd name="connsiteX76" fmla="*/ 8801837 w 10589997"/>
              <a:gd name="connsiteY76" fmla="*/ 3068320 h 3830320"/>
              <a:gd name="connsiteX77" fmla="*/ 8994877 w 10589997"/>
              <a:gd name="connsiteY77" fmla="*/ 3434080 h 3830320"/>
              <a:gd name="connsiteX78" fmla="*/ 9096477 w 10589997"/>
              <a:gd name="connsiteY78" fmla="*/ 3413760 h 3830320"/>
              <a:gd name="connsiteX79" fmla="*/ 9167597 w 10589997"/>
              <a:gd name="connsiteY79" fmla="*/ 3495040 h 3830320"/>
              <a:gd name="connsiteX80" fmla="*/ 9269197 w 10589997"/>
              <a:gd name="connsiteY80" fmla="*/ 3393440 h 3830320"/>
              <a:gd name="connsiteX81" fmla="*/ 9360637 w 10589997"/>
              <a:gd name="connsiteY81" fmla="*/ 3505200 h 3830320"/>
              <a:gd name="connsiteX82" fmla="*/ 9513037 w 10589997"/>
              <a:gd name="connsiteY82" fmla="*/ 3474720 h 3830320"/>
              <a:gd name="connsiteX83" fmla="*/ 9584157 w 10589997"/>
              <a:gd name="connsiteY83" fmla="*/ 3616960 h 3830320"/>
              <a:gd name="connsiteX84" fmla="*/ 9665437 w 10589997"/>
              <a:gd name="connsiteY84" fmla="*/ 3495040 h 3830320"/>
              <a:gd name="connsiteX85" fmla="*/ 9807677 w 10589997"/>
              <a:gd name="connsiteY85" fmla="*/ 3606800 h 3830320"/>
              <a:gd name="connsiteX86" fmla="*/ 9858477 w 10589997"/>
              <a:gd name="connsiteY86" fmla="*/ 3718560 h 3830320"/>
              <a:gd name="connsiteX87" fmla="*/ 9939757 w 10589997"/>
              <a:gd name="connsiteY87" fmla="*/ 3606800 h 3830320"/>
              <a:gd name="connsiteX88" fmla="*/ 10081997 w 10589997"/>
              <a:gd name="connsiteY88" fmla="*/ 3738880 h 3830320"/>
              <a:gd name="connsiteX89" fmla="*/ 10163277 w 10589997"/>
              <a:gd name="connsiteY89" fmla="*/ 3637280 h 3830320"/>
              <a:gd name="connsiteX90" fmla="*/ 10356317 w 10589997"/>
              <a:gd name="connsiteY90" fmla="*/ 3728720 h 3830320"/>
              <a:gd name="connsiteX91" fmla="*/ 10457917 w 10589997"/>
              <a:gd name="connsiteY91" fmla="*/ 3830320 h 3830320"/>
              <a:gd name="connsiteX92" fmla="*/ 10589997 w 10589997"/>
              <a:gd name="connsiteY92" fmla="*/ 3779520 h 3830320"/>
              <a:gd name="connsiteX93" fmla="*/ 10589997 w 10589997"/>
              <a:gd name="connsiteY9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280637 w 10589997"/>
              <a:gd name="connsiteY17" fmla="*/ 2458720 h 3830320"/>
              <a:gd name="connsiteX18" fmla="*/ 4453357 w 10589997"/>
              <a:gd name="connsiteY18" fmla="*/ 2286000 h 3830320"/>
              <a:gd name="connsiteX19" fmla="*/ 4575277 w 10589997"/>
              <a:gd name="connsiteY19" fmla="*/ 2448560 h 3830320"/>
              <a:gd name="connsiteX20" fmla="*/ 4615917 w 10589997"/>
              <a:gd name="connsiteY20" fmla="*/ 2204720 h 3830320"/>
              <a:gd name="connsiteX21" fmla="*/ 4707357 w 10589997"/>
              <a:gd name="connsiteY21" fmla="*/ 2357120 h 3830320"/>
              <a:gd name="connsiteX22" fmla="*/ 4819117 w 10589997"/>
              <a:gd name="connsiteY22" fmla="*/ 2661920 h 3830320"/>
              <a:gd name="connsiteX23" fmla="*/ 4900397 w 10589997"/>
              <a:gd name="connsiteY23" fmla="*/ 2519680 h 3830320"/>
              <a:gd name="connsiteX24" fmla="*/ 4961357 w 10589997"/>
              <a:gd name="connsiteY24" fmla="*/ 1920240 h 3830320"/>
              <a:gd name="connsiteX25" fmla="*/ 4981677 w 10589997"/>
              <a:gd name="connsiteY25" fmla="*/ 1605280 h 3830320"/>
              <a:gd name="connsiteX26" fmla="*/ 5042637 w 10589997"/>
              <a:gd name="connsiteY26" fmla="*/ 1463040 h 3830320"/>
              <a:gd name="connsiteX27" fmla="*/ 5103597 w 10589997"/>
              <a:gd name="connsiteY27" fmla="*/ 1706880 h 3830320"/>
              <a:gd name="connsiteX28" fmla="*/ 5103597 w 10589997"/>
              <a:gd name="connsiteY28" fmla="*/ 1706880 h 3830320"/>
              <a:gd name="connsiteX29" fmla="*/ 5215357 w 10589997"/>
              <a:gd name="connsiteY29" fmla="*/ 1625600 h 3830320"/>
              <a:gd name="connsiteX30" fmla="*/ 5286477 w 10589997"/>
              <a:gd name="connsiteY30" fmla="*/ 1615440 h 3830320"/>
              <a:gd name="connsiteX31" fmla="*/ 5327117 w 10589997"/>
              <a:gd name="connsiteY31" fmla="*/ 1859280 h 3830320"/>
              <a:gd name="connsiteX32" fmla="*/ 5428717 w 10589997"/>
              <a:gd name="connsiteY32" fmla="*/ 1910080 h 3830320"/>
              <a:gd name="connsiteX33" fmla="*/ 5479517 w 10589997"/>
              <a:gd name="connsiteY33" fmla="*/ 2082800 h 3830320"/>
              <a:gd name="connsiteX34" fmla="*/ 5570957 w 10589997"/>
              <a:gd name="connsiteY34" fmla="*/ 2082800 h 3830320"/>
              <a:gd name="connsiteX35" fmla="*/ 5642077 w 10589997"/>
              <a:gd name="connsiteY35" fmla="*/ 1971040 h 3830320"/>
              <a:gd name="connsiteX36" fmla="*/ 5723357 w 10589997"/>
              <a:gd name="connsiteY36" fmla="*/ 2042160 h 3830320"/>
              <a:gd name="connsiteX37" fmla="*/ 5763997 w 10589997"/>
              <a:gd name="connsiteY37" fmla="*/ 2001520 h 3830320"/>
              <a:gd name="connsiteX38" fmla="*/ 5885917 w 10589997"/>
              <a:gd name="connsiteY38" fmla="*/ 1219200 h 3830320"/>
              <a:gd name="connsiteX39" fmla="*/ 5967197 w 10589997"/>
              <a:gd name="connsiteY39" fmla="*/ 1148080 h 3830320"/>
              <a:gd name="connsiteX40" fmla="*/ 6028157 w 10589997"/>
              <a:gd name="connsiteY40" fmla="*/ 1259840 h 3830320"/>
              <a:gd name="connsiteX41" fmla="*/ 6058637 w 10589997"/>
              <a:gd name="connsiteY41" fmla="*/ 1767840 h 3830320"/>
              <a:gd name="connsiteX42" fmla="*/ 6109437 w 10589997"/>
              <a:gd name="connsiteY42" fmla="*/ 1899920 h 3830320"/>
              <a:gd name="connsiteX43" fmla="*/ 6190717 w 10589997"/>
              <a:gd name="connsiteY43" fmla="*/ 1981200 h 3830320"/>
              <a:gd name="connsiteX44" fmla="*/ 6251677 w 10589997"/>
              <a:gd name="connsiteY44" fmla="*/ 2468880 h 3830320"/>
              <a:gd name="connsiteX45" fmla="*/ 6343117 w 10589997"/>
              <a:gd name="connsiteY45" fmla="*/ 680720 h 3830320"/>
              <a:gd name="connsiteX46" fmla="*/ 6424397 w 10589997"/>
              <a:gd name="connsiteY46" fmla="*/ 436880 h 3830320"/>
              <a:gd name="connsiteX47" fmla="*/ 6485357 w 10589997"/>
              <a:gd name="connsiteY47" fmla="*/ 335280 h 3830320"/>
              <a:gd name="connsiteX48" fmla="*/ 6495517 w 10589997"/>
              <a:gd name="connsiteY48" fmla="*/ 152400 h 3830320"/>
              <a:gd name="connsiteX49" fmla="*/ 6597117 w 10589997"/>
              <a:gd name="connsiteY49" fmla="*/ 0 h 3830320"/>
              <a:gd name="connsiteX50" fmla="*/ 6658077 w 10589997"/>
              <a:gd name="connsiteY50" fmla="*/ 609600 h 3830320"/>
              <a:gd name="connsiteX51" fmla="*/ 6739357 w 10589997"/>
              <a:gd name="connsiteY51" fmla="*/ 650240 h 3830320"/>
              <a:gd name="connsiteX52" fmla="*/ 6759677 w 10589997"/>
              <a:gd name="connsiteY52" fmla="*/ 1341120 h 3830320"/>
              <a:gd name="connsiteX53" fmla="*/ 6912077 w 10589997"/>
              <a:gd name="connsiteY53" fmla="*/ 1615440 h 3830320"/>
              <a:gd name="connsiteX54" fmla="*/ 7064477 w 10589997"/>
              <a:gd name="connsiteY54" fmla="*/ 2092960 h 3830320"/>
              <a:gd name="connsiteX55" fmla="*/ 7166077 w 10589997"/>
              <a:gd name="connsiteY55" fmla="*/ 2204720 h 3830320"/>
              <a:gd name="connsiteX56" fmla="*/ 7237197 w 10589997"/>
              <a:gd name="connsiteY56" fmla="*/ 2397760 h 3830320"/>
              <a:gd name="connsiteX57" fmla="*/ 7328637 w 10589997"/>
              <a:gd name="connsiteY57" fmla="*/ 2428240 h 3830320"/>
              <a:gd name="connsiteX58" fmla="*/ 7481037 w 10589997"/>
              <a:gd name="connsiteY58" fmla="*/ 2600960 h 3830320"/>
              <a:gd name="connsiteX59" fmla="*/ 7552157 w 10589997"/>
              <a:gd name="connsiteY59" fmla="*/ 2743200 h 3830320"/>
              <a:gd name="connsiteX60" fmla="*/ 7633437 w 10589997"/>
              <a:gd name="connsiteY60" fmla="*/ 2489200 h 3830320"/>
              <a:gd name="connsiteX61" fmla="*/ 7745197 w 10589997"/>
              <a:gd name="connsiteY61" fmla="*/ 2743200 h 3830320"/>
              <a:gd name="connsiteX62" fmla="*/ 7816317 w 10589997"/>
              <a:gd name="connsiteY62" fmla="*/ 2804160 h 3830320"/>
              <a:gd name="connsiteX63" fmla="*/ 7856957 w 10589997"/>
              <a:gd name="connsiteY63" fmla="*/ 2804160 h 3830320"/>
              <a:gd name="connsiteX64" fmla="*/ 8019517 w 10589997"/>
              <a:gd name="connsiteY64" fmla="*/ 2865120 h 3830320"/>
              <a:gd name="connsiteX65" fmla="*/ 8110957 w 10589997"/>
              <a:gd name="connsiteY65" fmla="*/ 2915920 h 3830320"/>
              <a:gd name="connsiteX66" fmla="*/ 8222717 w 10589997"/>
              <a:gd name="connsiteY66" fmla="*/ 2804160 h 3830320"/>
              <a:gd name="connsiteX67" fmla="*/ 8303997 w 10589997"/>
              <a:gd name="connsiteY67" fmla="*/ 2946400 h 3830320"/>
              <a:gd name="connsiteX68" fmla="*/ 8344637 w 10589997"/>
              <a:gd name="connsiteY68" fmla="*/ 3108960 h 3830320"/>
              <a:gd name="connsiteX69" fmla="*/ 8446237 w 10589997"/>
              <a:gd name="connsiteY69" fmla="*/ 3139440 h 3830320"/>
              <a:gd name="connsiteX70" fmla="*/ 8527517 w 10589997"/>
              <a:gd name="connsiteY70" fmla="*/ 3210560 h 3830320"/>
              <a:gd name="connsiteX71" fmla="*/ 8598637 w 10589997"/>
              <a:gd name="connsiteY71" fmla="*/ 3261360 h 3830320"/>
              <a:gd name="connsiteX72" fmla="*/ 8659597 w 10589997"/>
              <a:gd name="connsiteY72" fmla="*/ 3352800 h 3830320"/>
              <a:gd name="connsiteX73" fmla="*/ 8700237 w 10589997"/>
              <a:gd name="connsiteY73" fmla="*/ 3261360 h 3830320"/>
              <a:gd name="connsiteX74" fmla="*/ 8730717 w 10589997"/>
              <a:gd name="connsiteY74" fmla="*/ 3281680 h 3830320"/>
              <a:gd name="connsiteX75" fmla="*/ 8801837 w 10589997"/>
              <a:gd name="connsiteY75" fmla="*/ 3068320 h 3830320"/>
              <a:gd name="connsiteX76" fmla="*/ 8994877 w 10589997"/>
              <a:gd name="connsiteY76" fmla="*/ 3434080 h 3830320"/>
              <a:gd name="connsiteX77" fmla="*/ 9096477 w 10589997"/>
              <a:gd name="connsiteY77" fmla="*/ 3413760 h 3830320"/>
              <a:gd name="connsiteX78" fmla="*/ 9167597 w 10589997"/>
              <a:gd name="connsiteY78" fmla="*/ 3495040 h 3830320"/>
              <a:gd name="connsiteX79" fmla="*/ 9269197 w 10589997"/>
              <a:gd name="connsiteY79" fmla="*/ 3393440 h 3830320"/>
              <a:gd name="connsiteX80" fmla="*/ 9360637 w 10589997"/>
              <a:gd name="connsiteY80" fmla="*/ 3505200 h 3830320"/>
              <a:gd name="connsiteX81" fmla="*/ 9513037 w 10589997"/>
              <a:gd name="connsiteY81" fmla="*/ 3474720 h 3830320"/>
              <a:gd name="connsiteX82" fmla="*/ 9584157 w 10589997"/>
              <a:gd name="connsiteY82" fmla="*/ 3616960 h 3830320"/>
              <a:gd name="connsiteX83" fmla="*/ 9665437 w 10589997"/>
              <a:gd name="connsiteY83" fmla="*/ 3495040 h 3830320"/>
              <a:gd name="connsiteX84" fmla="*/ 9807677 w 10589997"/>
              <a:gd name="connsiteY84" fmla="*/ 3606800 h 3830320"/>
              <a:gd name="connsiteX85" fmla="*/ 9858477 w 10589997"/>
              <a:gd name="connsiteY85" fmla="*/ 3718560 h 3830320"/>
              <a:gd name="connsiteX86" fmla="*/ 9939757 w 10589997"/>
              <a:gd name="connsiteY86" fmla="*/ 3606800 h 3830320"/>
              <a:gd name="connsiteX87" fmla="*/ 10081997 w 10589997"/>
              <a:gd name="connsiteY87" fmla="*/ 3738880 h 3830320"/>
              <a:gd name="connsiteX88" fmla="*/ 10163277 w 10589997"/>
              <a:gd name="connsiteY88" fmla="*/ 3637280 h 3830320"/>
              <a:gd name="connsiteX89" fmla="*/ 10356317 w 10589997"/>
              <a:gd name="connsiteY89" fmla="*/ 3728720 h 3830320"/>
              <a:gd name="connsiteX90" fmla="*/ 10457917 w 10589997"/>
              <a:gd name="connsiteY90" fmla="*/ 3830320 h 3830320"/>
              <a:gd name="connsiteX91" fmla="*/ 10589997 w 10589997"/>
              <a:gd name="connsiteY91" fmla="*/ 3779520 h 3830320"/>
              <a:gd name="connsiteX92" fmla="*/ 10589997 w 10589997"/>
              <a:gd name="connsiteY9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453357 w 10589997"/>
              <a:gd name="connsiteY17" fmla="*/ 2286000 h 3830320"/>
              <a:gd name="connsiteX18" fmla="*/ 4575277 w 10589997"/>
              <a:gd name="connsiteY18" fmla="*/ 2448560 h 3830320"/>
              <a:gd name="connsiteX19" fmla="*/ 4615917 w 10589997"/>
              <a:gd name="connsiteY19" fmla="*/ 2204720 h 3830320"/>
              <a:gd name="connsiteX20" fmla="*/ 4707357 w 10589997"/>
              <a:gd name="connsiteY20" fmla="*/ 2357120 h 3830320"/>
              <a:gd name="connsiteX21" fmla="*/ 4819117 w 10589997"/>
              <a:gd name="connsiteY21" fmla="*/ 2661920 h 3830320"/>
              <a:gd name="connsiteX22" fmla="*/ 4900397 w 10589997"/>
              <a:gd name="connsiteY22" fmla="*/ 2519680 h 3830320"/>
              <a:gd name="connsiteX23" fmla="*/ 4961357 w 10589997"/>
              <a:gd name="connsiteY23" fmla="*/ 1920240 h 3830320"/>
              <a:gd name="connsiteX24" fmla="*/ 4981677 w 10589997"/>
              <a:gd name="connsiteY24" fmla="*/ 1605280 h 3830320"/>
              <a:gd name="connsiteX25" fmla="*/ 5042637 w 10589997"/>
              <a:gd name="connsiteY25" fmla="*/ 1463040 h 3830320"/>
              <a:gd name="connsiteX26" fmla="*/ 5103597 w 10589997"/>
              <a:gd name="connsiteY26" fmla="*/ 1706880 h 3830320"/>
              <a:gd name="connsiteX27" fmla="*/ 5103597 w 10589997"/>
              <a:gd name="connsiteY27" fmla="*/ 1706880 h 3830320"/>
              <a:gd name="connsiteX28" fmla="*/ 5215357 w 10589997"/>
              <a:gd name="connsiteY28" fmla="*/ 1625600 h 3830320"/>
              <a:gd name="connsiteX29" fmla="*/ 5286477 w 10589997"/>
              <a:gd name="connsiteY29" fmla="*/ 1615440 h 3830320"/>
              <a:gd name="connsiteX30" fmla="*/ 5327117 w 10589997"/>
              <a:gd name="connsiteY30" fmla="*/ 1859280 h 3830320"/>
              <a:gd name="connsiteX31" fmla="*/ 5428717 w 10589997"/>
              <a:gd name="connsiteY31" fmla="*/ 1910080 h 3830320"/>
              <a:gd name="connsiteX32" fmla="*/ 5479517 w 10589997"/>
              <a:gd name="connsiteY32" fmla="*/ 2082800 h 3830320"/>
              <a:gd name="connsiteX33" fmla="*/ 5570957 w 10589997"/>
              <a:gd name="connsiteY33" fmla="*/ 2082800 h 3830320"/>
              <a:gd name="connsiteX34" fmla="*/ 5642077 w 10589997"/>
              <a:gd name="connsiteY34" fmla="*/ 1971040 h 3830320"/>
              <a:gd name="connsiteX35" fmla="*/ 5723357 w 10589997"/>
              <a:gd name="connsiteY35" fmla="*/ 2042160 h 3830320"/>
              <a:gd name="connsiteX36" fmla="*/ 5763997 w 10589997"/>
              <a:gd name="connsiteY36" fmla="*/ 2001520 h 3830320"/>
              <a:gd name="connsiteX37" fmla="*/ 5885917 w 10589997"/>
              <a:gd name="connsiteY37" fmla="*/ 1219200 h 3830320"/>
              <a:gd name="connsiteX38" fmla="*/ 5967197 w 10589997"/>
              <a:gd name="connsiteY38" fmla="*/ 1148080 h 3830320"/>
              <a:gd name="connsiteX39" fmla="*/ 6028157 w 10589997"/>
              <a:gd name="connsiteY39" fmla="*/ 1259840 h 3830320"/>
              <a:gd name="connsiteX40" fmla="*/ 6058637 w 10589997"/>
              <a:gd name="connsiteY40" fmla="*/ 1767840 h 3830320"/>
              <a:gd name="connsiteX41" fmla="*/ 6109437 w 10589997"/>
              <a:gd name="connsiteY41" fmla="*/ 1899920 h 3830320"/>
              <a:gd name="connsiteX42" fmla="*/ 6190717 w 10589997"/>
              <a:gd name="connsiteY42" fmla="*/ 1981200 h 3830320"/>
              <a:gd name="connsiteX43" fmla="*/ 6251677 w 10589997"/>
              <a:gd name="connsiteY43" fmla="*/ 2468880 h 3830320"/>
              <a:gd name="connsiteX44" fmla="*/ 6343117 w 10589997"/>
              <a:gd name="connsiteY44" fmla="*/ 680720 h 3830320"/>
              <a:gd name="connsiteX45" fmla="*/ 6424397 w 10589997"/>
              <a:gd name="connsiteY45" fmla="*/ 436880 h 3830320"/>
              <a:gd name="connsiteX46" fmla="*/ 6485357 w 10589997"/>
              <a:gd name="connsiteY46" fmla="*/ 335280 h 3830320"/>
              <a:gd name="connsiteX47" fmla="*/ 6495517 w 10589997"/>
              <a:gd name="connsiteY47" fmla="*/ 152400 h 3830320"/>
              <a:gd name="connsiteX48" fmla="*/ 6597117 w 10589997"/>
              <a:gd name="connsiteY48" fmla="*/ 0 h 3830320"/>
              <a:gd name="connsiteX49" fmla="*/ 6658077 w 10589997"/>
              <a:gd name="connsiteY49" fmla="*/ 609600 h 3830320"/>
              <a:gd name="connsiteX50" fmla="*/ 6739357 w 10589997"/>
              <a:gd name="connsiteY50" fmla="*/ 650240 h 3830320"/>
              <a:gd name="connsiteX51" fmla="*/ 6759677 w 10589997"/>
              <a:gd name="connsiteY51" fmla="*/ 1341120 h 3830320"/>
              <a:gd name="connsiteX52" fmla="*/ 6912077 w 10589997"/>
              <a:gd name="connsiteY52" fmla="*/ 1615440 h 3830320"/>
              <a:gd name="connsiteX53" fmla="*/ 7064477 w 10589997"/>
              <a:gd name="connsiteY53" fmla="*/ 2092960 h 3830320"/>
              <a:gd name="connsiteX54" fmla="*/ 7166077 w 10589997"/>
              <a:gd name="connsiteY54" fmla="*/ 2204720 h 3830320"/>
              <a:gd name="connsiteX55" fmla="*/ 7237197 w 10589997"/>
              <a:gd name="connsiteY55" fmla="*/ 2397760 h 3830320"/>
              <a:gd name="connsiteX56" fmla="*/ 7328637 w 10589997"/>
              <a:gd name="connsiteY56" fmla="*/ 2428240 h 3830320"/>
              <a:gd name="connsiteX57" fmla="*/ 7481037 w 10589997"/>
              <a:gd name="connsiteY57" fmla="*/ 2600960 h 3830320"/>
              <a:gd name="connsiteX58" fmla="*/ 7552157 w 10589997"/>
              <a:gd name="connsiteY58" fmla="*/ 2743200 h 3830320"/>
              <a:gd name="connsiteX59" fmla="*/ 7633437 w 10589997"/>
              <a:gd name="connsiteY59" fmla="*/ 2489200 h 3830320"/>
              <a:gd name="connsiteX60" fmla="*/ 7745197 w 10589997"/>
              <a:gd name="connsiteY60" fmla="*/ 2743200 h 3830320"/>
              <a:gd name="connsiteX61" fmla="*/ 7816317 w 10589997"/>
              <a:gd name="connsiteY61" fmla="*/ 2804160 h 3830320"/>
              <a:gd name="connsiteX62" fmla="*/ 7856957 w 10589997"/>
              <a:gd name="connsiteY62" fmla="*/ 2804160 h 3830320"/>
              <a:gd name="connsiteX63" fmla="*/ 8019517 w 10589997"/>
              <a:gd name="connsiteY63" fmla="*/ 2865120 h 3830320"/>
              <a:gd name="connsiteX64" fmla="*/ 8110957 w 10589997"/>
              <a:gd name="connsiteY64" fmla="*/ 2915920 h 3830320"/>
              <a:gd name="connsiteX65" fmla="*/ 8222717 w 10589997"/>
              <a:gd name="connsiteY65" fmla="*/ 2804160 h 3830320"/>
              <a:gd name="connsiteX66" fmla="*/ 8303997 w 10589997"/>
              <a:gd name="connsiteY66" fmla="*/ 2946400 h 3830320"/>
              <a:gd name="connsiteX67" fmla="*/ 8344637 w 10589997"/>
              <a:gd name="connsiteY67" fmla="*/ 3108960 h 3830320"/>
              <a:gd name="connsiteX68" fmla="*/ 8446237 w 10589997"/>
              <a:gd name="connsiteY68" fmla="*/ 3139440 h 3830320"/>
              <a:gd name="connsiteX69" fmla="*/ 8527517 w 10589997"/>
              <a:gd name="connsiteY69" fmla="*/ 3210560 h 3830320"/>
              <a:gd name="connsiteX70" fmla="*/ 8598637 w 10589997"/>
              <a:gd name="connsiteY70" fmla="*/ 3261360 h 3830320"/>
              <a:gd name="connsiteX71" fmla="*/ 8659597 w 10589997"/>
              <a:gd name="connsiteY71" fmla="*/ 3352800 h 3830320"/>
              <a:gd name="connsiteX72" fmla="*/ 8700237 w 10589997"/>
              <a:gd name="connsiteY72" fmla="*/ 3261360 h 3830320"/>
              <a:gd name="connsiteX73" fmla="*/ 8730717 w 10589997"/>
              <a:gd name="connsiteY73" fmla="*/ 3281680 h 3830320"/>
              <a:gd name="connsiteX74" fmla="*/ 8801837 w 10589997"/>
              <a:gd name="connsiteY74" fmla="*/ 3068320 h 3830320"/>
              <a:gd name="connsiteX75" fmla="*/ 8994877 w 10589997"/>
              <a:gd name="connsiteY75" fmla="*/ 3434080 h 3830320"/>
              <a:gd name="connsiteX76" fmla="*/ 9096477 w 10589997"/>
              <a:gd name="connsiteY76" fmla="*/ 3413760 h 3830320"/>
              <a:gd name="connsiteX77" fmla="*/ 9167597 w 10589997"/>
              <a:gd name="connsiteY77" fmla="*/ 3495040 h 3830320"/>
              <a:gd name="connsiteX78" fmla="*/ 9269197 w 10589997"/>
              <a:gd name="connsiteY78" fmla="*/ 3393440 h 3830320"/>
              <a:gd name="connsiteX79" fmla="*/ 9360637 w 10589997"/>
              <a:gd name="connsiteY79" fmla="*/ 3505200 h 3830320"/>
              <a:gd name="connsiteX80" fmla="*/ 9513037 w 10589997"/>
              <a:gd name="connsiteY80" fmla="*/ 3474720 h 3830320"/>
              <a:gd name="connsiteX81" fmla="*/ 9584157 w 10589997"/>
              <a:gd name="connsiteY81" fmla="*/ 3616960 h 3830320"/>
              <a:gd name="connsiteX82" fmla="*/ 9665437 w 10589997"/>
              <a:gd name="connsiteY82" fmla="*/ 3495040 h 3830320"/>
              <a:gd name="connsiteX83" fmla="*/ 9807677 w 10589997"/>
              <a:gd name="connsiteY83" fmla="*/ 3606800 h 3830320"/>
              <a:gd name="connsiteX84" fmla="*/ 9858477 w 10589997"/>
              <a:gd name="connsiteY84" fmla="*/ 3718560 h 3830320"/>
              <a:gd name="connsiteX85" fmla="*/ 9939757 w 10589997"/>
              <a:gd name="connsiteY85" fmla="*/ 3606800 h 3830320"/>
              <a:gd name="connsiteX86" fmla="*/ 10081997 w 10589997"/>
              <a:gd name="connsiteY86" fmla="*/ 3738880 h 3830320"/>
              <a:gd name="connsiteX87" fmla="*/ 10163277 w 10589997"/>
              <a:gd name="connsiteY87" fmla="*/ 3637280 h 3830320"/>
              <a:gd name="connsiteX88" fmla="*/ 10356317 w 10589997"/>
              <a:gd name="connsiteY88" fmla="*/ 3728720 h 3830320"/>
              <a:gd name="connsiteX89" fmla="*/ 10457917 w 10589997"/>
              <a:gd name="connsiteY89" fmla="*/ 3830320 h 3830320"/>
              <a:gd name="connsiteX90" fmla="*/ 10589997 w 10589997"/>
              <a:gd name="connsiteY90" fmla="*/ 3779520 h 3830320"/>
              <a:gd name="connsiteX91" fmla="*/ 10589997 w 10589997"/>
              <a:gd name="connsiteY9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280637 w 10589997"/>
              <a:gd name="connsiteY16" fmla="*/ 2458720 h 3830320"/>
              <a:gd name="connsiteX17" fmla="*/ 4575277 w 10589997"/>
              <a:gd name="connsiteY17" fmla="*/ 2448560 h 3830320"/>
              <a:gd name="connsiteX18" fmla="*/ 4615917 w 10589997"/>
              <a:gd name="connsiteY18" fmla="*/ 2204720 h 3830320"/>
              <a:gd name="connsiteX19" fmla="*/ 4707357 w 10589997"/>
              <a:gd name="connsiteY19" fmla="*/ 2357120 h 3830320"/>
              <a:gd name="connsiteX20" fmla="*/ 4819117 w 10589997"/>
              <a:gd name="connsiteY20" fmla="*/ 2661920 h 3830320"/>
              <a:gd name="connsiteX21" fmla="*/ 4900397 w 10589997"/>
              <a:gd name="connsiteY21" fmla="*/ 2519680 h 3830320"/>
              <a:gd name="connsiteX22" fmla="*/ 4961357 w 10589997"/>
              <a:gd name="connsiteY22" fmla="*/ 1920240 h 3830320"/>
              <a:gd name="connsiteX23" fmla="*/ 4981677 w 10589997"/>
              <a:gd name="connsiteY23" fmla="*/ 1605280 h 3830320"/>
              <a:gd name="connsiteX24" fmla="*/ 5042637 w 10589997"/>
              <a:gd name="connsiteY24" fmla="*/ 1463040 h 3830320"/>
              <a:gd name="connsiteX25" fmla="*/ 5103597 w 10589997"/>
              <a:gd name="connsiteY25" fmla="*/ 1706880 h 3830320"/>
              <a:gd name="connsiteX26" fmla="*/ 5103597 w 10589997"/>
              <a:gd name="connsiteY26" fmla="*/ 1706880 h 3830320"/>
              <a:gd name="connsiteX27" fmla="*/ 5215357 w 10589997"/>
              <a:gd name="connsiteY27" fmla="*/ 1625600 h 3830320"/>
              <a:gd name="connsiteX28" fmla="*/ 5286477 w 10589997"/>
              <a:gd name="connsiteY28" fmla="*/ 1615440 h 3830320"/>
              <a:gd name="connsiteX29" fmla="*/ 5327117 w 10589997"/>
              <a:gd name="connsiteY29" fmla="*/ 1859280 h 3830320"/>
              <a:gd name="connsiteX30" fmla="*/ 5428717 w 10589997"/>
              <a:gd name="connsiteY30" fmla="*/ 1910080 h 3830320"/>
              <a:gd name="connsiteX31" fmla="*/ 5479517 w 10589997"/>
              <a:gd name="connsiteY31" fmla="*/ 2082800 h 3830320"/>
              <a:gd name="connsiteX32" fmla="*/ 5570957 w 10589997"/>
              <a:gd name="connsiteY32" fmla="*/ 2082800 h 3830320"/>
              <a:gd name="connsiteX33" fmla="*/ 5642077 w 10589997"/>
              <a:gd name="connsiteY33" fmla="*/ 1971040 h 3830320"/>
              <a:gd name="connsiteX34" fmla="*/ 5723357 w 10589997"/>
              <a:gd name="connsiteY34" fmla="*/ 2042160 h 3830320"/>
              <a:gd name="connsiteX35" fmla="*/ 5763997 w 10589997"/>
              <a:gd name="connsiteY35" fmla="*/ 2001520 h 3830320"/>
              <a:gd name="connsiteX36" fmla="*/ 5885917 w 10589997"/>
              <a:gd name="connsiteY36" fmla="*/ 1219200 h 3830320"/>
              <a:gd name="connsiteX37" fmla="*/ 5967197 w 10589997"/>
              <a:gd name="connsiteY37" fmla="*/ 1148080 h 3830320"/>
              <a:gd name="connsiteX38" fmla="*/ 6028157 w 10589997"/>
              <a:gd name="connsiteY38" fmla="*/ 1259840 h 3830320"/>
              <a:gd name="connsiteX39" fmla="*/ 6058637 w 10589997"/>
              <a:gd name="connsiteY39" fmla="*/ 1767840 h 3830320"/>
              <a:gd name="connsiteX40" fmla="*/ 6109437 w 10589997"/>
              <a:gd name="connsiteY40" fmla="*/ 1899920 h 3830320"/>
              <a:gd name="connsiteX41" fmla="*/ 6190717 w 10589997"/>
              <a:gd name="connsiteY41" fmla="*/ 1981200 h 3830320"/>
              <a:gd name="connsiteX42" fmla="*/ 6251677 w 10589997"/>
              <a:gd name="connsiteY42" fmla="*/ 2468880 h 3830320"/>
              <a:gd name="connsiteX43" fmla="*/ 6343117 w 10589997"/>
              <a:gd name="connsiteY43" fmla="*/ 680720 h 3830320"/>
              <a:gd name="connsiteX44" fmla="*/ 6424397 w 10589997"/>
              <a:gd name="connsiteY44" fmla="*/ 436880 h 3830320"/>
              <a:gd name="connsiteX45" fmla="*/ 6485357 w 10589997"/>
              <a:gd name="connsiteY45" fmla="*/ 335280 h 3830320"/>
              <a:gd name="connsiteX46" fmla="*/ 6495517 w 10589997"/>
              <a:gd name="connsiteY46" fmla="*/ 152400 h 3830320"/>
              <a:gd name="connsiteX47" fmla="*/ 6597117 w 10589997"/>
              <a:gd name="connsiteY47" fmla="*/ 0 h 3830320"/>
              <a:gd name="connsiteX48" fmla="*/ 6658077 w 10589997"/>
              <a:gd name="connsiteY48" fmla="*/ 609600 h 3830320"/>
              <a:gd name="connsiteX49" fmla="*/ 6739357 w 10589997"/>
              <a:gd name="connsiteY49" fmla="*/ 650240 h 3830320"/>
              <a:gd name="connsiteX50" fmla="*/ 6759677 w 10589997"/>
              <a:gd name="connsiteY50" fmla="*/ 1341120 h 3830320"/>
              <a:gd name="connsiteX51" fmla="*/ 6912077 w 10589997"/>
              <a:gd name="connsiteY51" fmla="*/ 1615440 h 3830320"/>
              <a:gd name="connsiteX52" fmla="*/ 7064477 w 10589997"/>
              <a:gd name="connsiteY52" fmla="*/ 2092960 h 3830320"/>
              <a:gd name="connsiteX53" fmla="*/ 7166077 w 10589997"/>
              <a:gd name="connsiteY53" fmla="*/ 2204720 h 3830320"/>
              <a:gd name="connsiteX54" fmla="*/ 7237197 w 10589997"/>
              <a:gd name="connsiteY54" fmla="*/ 2397760 h 3830320"/>
              <a:gd name="connsiteX55" fmla="*/ 7328637 w 10589997"/>
              <a:gd name="connsiteY55" fmla="*/ 2428240 h 3830320"/>
              <a:gd name="connsiteX56" fmla="*/ 7481037 w 10589997"/>
              <a:gd name="connsiteY56" fmla="*/ 2600960 h 3830320"/>
              <a:gd name="connsiteX57" fmla="*/ 7552157 w 10589997"/>
              <a:gd name="connsiteY57" fmla="*/ 2743200 h 3830320"/>
              <a:gd name="connsiteX58" fmla="*/ 7633437 w 10589997"/>
              <a:gd name="connsiteY58" fmla="*/ 2489200 h 3830320"/>
              <a:gd name="connsiteX59" fmla="*/ 7745197 w 10589997"/>
              <a:gd name="connsiteY59" fmla="*/ 2743200 h 3830320"/>
              <a:gd name="connsiteX60" fmla="*/ 7816317 w 10589997"/>
              <a:gd name="connsiteY60" fmla="*/ 2804160 h 3830320"/>
              <a:gd name="connsiteX61" fmla="*/ 7856957 w 10589997"/>
              <a:gd name="connsiteY61" fmla="*/ 2804160 h 3830320"/>
              <a:gd name="connsiteX62" fmla="*/ 8019517 w 10589997"/>
              <a:gd name="connsiteY62" fmla="*/ 2865120 h 3830320"/>
              <a:gd name="connsiteX63" fmla="*/ 8110957 w 10589997"/>
              <a:gd name="connsiteY63" fmla="*/ 2915920 h 3830320"/>
              <a:gd name="connsiteX64" fmla="*/ 8222717 w 10589997"/>
              <a:gd name="connsiteY64" fmla="*/ 2804160 h 3830320"/>
              <a:gd name="connsiteX65" fmla="*/ 8303997 w 10589997"/>
              <a:gd name="connsiteY65" fmla="*/ 2946400 h 3830320"/>
              <a:gd name="connsiteX66" fmla="*/ 8344637 w 10589997"/>
              <a:gd name="connsiteY66" fmla="*/ 3108960 h 3830320"/>
              <a:gd name="connsiteX67" fmla="*/ 8446237 w 10589997"/>
              <a:gd name="connsiteY67" fmla="*/ 3139440 h 3830320"/>
              <a:gd name="connsiteX68" fmla="*/ 8527517 w 10589997"/>
              <a:gd name="connsiteY68" fmla="*/ 3210560 h 3830320"/>
              <a:gd name="connsiteX69" fmla="*/ 8598637 w 10589997"/>
              <a:gd name="connsiteY69" fmla="*/ 3261360 h 3830320"/>
              <a:gd name="connsiteX70" fmla="*/ 8659597 w 10589997"/>
              <a:gd name="connsiteY70" fmla="*/ 3352800 h 3830320"/>
              <a:gd name="connsiteX71" fmla="*/ 8700237 w 10589997"/>
              <a:gd name="connsiteY71" fmla="*/ 3261360 h 3830320"/>
              <a:gd name="connsiteX72" fmla="*/ 8730717 w 10589997"/>
              <a:gd name="connsiteY72" fmla="*/ 3281680 h 3830320"/>
              <a:gd name="connsiteX73" fmla="*/ 8801837 w 10589997"/>
              <a:gd name="connsiteY73" fmla="*/ 3068320 h 3830320"/>
              <a:gd name="connsiteX74" fmla="*/ 8994877 w 10589997"/>
              <a:gd name="connsiteY74" fmla="*/ 3434080 h 3830320"/>
              <a:gd name="connsiteX75" fmla="*/ 9096477 w 10589997"/>
              <a:gd name="connsiteY75" fmla="*/ 3413760 h 3830320"/>
              <a:gd name="connsiteX76" fmla="*/ 9167597 w 10589997"/>
              <a:gd name="connsiteY76" fmla="*/ 3495040 h 3830320"/>
              <a:gd name="connsiteX77" fmla="*/ 9269197 w 10589997"/>
              <a:gd name="connsiteY77" fmla="*/ 3393440 h 3830320"/>
              <a:gd name="connsiteX78" fmla="*/ 9360637 w 10589997"/>
              <a:gd name="connsiteY78" fmla="*/ 3505200 h 3830320"/>
              <a:gd name="connsiteX79" fmla="*/ 9513037 w 10589997"/>
              <a:gd name="connsiteY79" fmla="*/ 3474720 h 3830320"/>
              <a:gd name="connsiteX80" fmla="*/ 9584157 w 10589997"/>
              <a:gd name="connsiteY80" fmla="*/ 3616960 h 3830320"/>
              <a:gd name="connsiteX81" fmla="*/ 9665437 w 10589997"/>
              <a:gd name="connsiteY81" fmla="*/ 3495040 h 3830320"/>
              <a:gd name="connsiteX82" fmla="*/ 9807677 w 10589997"/>
              <a:gd name="connsiteY82" fmla="*/ 3606800 h 3830320"/>
              <a:gd name="connsiteX83" fmla="*/ 9858477 w 10589997"/>
              <a:gd name="connsiteY83" fmla="*/ 3718560 h 3830320"/>
              <a:gd name="connsiteX84" fmla="*/ 9939757 w 10589997"/>
              <a:gd name="connsiteY84" fmla="*/ 3606800 h 3830320"/>
              <a:gd name="connsiteX85" fmla="*/ 10081997 w 10589997"/>
              <a:gd name="connsiteY85" fmla="*/ 3738880 h 3830320"/>
              <a:gd name="connsiteX86" fmla="*/ 10163277 w 10589997"/>
              <a:gd name="connsiteY86" fmla="*/ 3637280 h 3830320"/>
              <a:gd name="connsiteX87" fmla="*/ 10356317 w 10589997"/>
              <a:gd name="connsiteY87" fmla="*/ 3728720 h 3830320"/>
              <a:gd name="connsiteX88" fmla="*/ 10457917 w 10589997"/>
              <a:gd name="connsiteY88" fmla="*/ 3830320 h 3830320"/>
              <a:gd name="connsiteX89" fmla="*/ 10589997 w 10589997"/>
              <a:gd name="connsiteY89" fmla="*/ 3779520 h 3830320"/>
              <a:gd name="connsiteX90" fmla="*/ 10589997 w 10589997"/>
              <a:gd name="connsiteY9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575277 w 10589997"/>
              <a:gd name="connsiteY16" fmla="*/ 2448560 h 3830320"/>
              <a:gd name="connsiteX17" fmla="*/ 4615917 w 10589997"/>
              <a:gd name="connsiteY17" fmla="*/ 2204720 h 3830320"/>
              <a:gd name="connsiteX18" fmla="*/ 4707357 w 10589997"/>
              <a:gd name="connsiteY18" fmla="*/ 2357120 h 3830320"/>
              <a:gd name="connsiteX19" fmla="*/ 4819117 w 10589997"/>
              <a:gd name="connsiteY19" fmla="*/ 2661920 h 3830320"/>
              <a:gd name="connsiteX20" fmla="*/ 4900397 w 10589997"/>
              <a:gd name="connsiteY20" fmla="*/ 2519680 h 3830320"/>
              <a:gd name="connsiteX21" fmla="*/ 4961357 w 10589997"/>
              <a:gd name="connsiteY21" fmla="*/ 1920240 h 3830320"/>
              <a:gd name="connsiteX22" fmla="*/ 4981677 w 10589997"/>
              <a:gd name="connsiteY22" fmla="*/ 1605280 h 3830320"/>
              <a:gd name="connsiteX23" fmla="*/ 5042637 w 10589997"/>
              <a:gd name="connsiteY23" fmla="*/ 1463040 h 3830320"/>
              <a:gd name="connsiteX24" fmla="*/ 5103597 w 10589997"/>
              <a:gd name="connsiteY24" fmla="*/ 1706880 h 3830320"/>
              <a:gd name="connsiteX25" fmla="*/ 5103597 w 10589997"/>
              <a:gd name="connsiteY25" fmla="*/ 1706880 h 3830320"/>
              <a:gd name="connsiteX26" fmla="*/ 5215357 w 10589997"/>
              <a:gd name="connsiteY26" fmla="*/ 1625600 h 3830320"/>
              <a:gd name="connsiteX27" fmla="*/ 5286477 w 10589997"/>
              <a:gd name="connsiteY27" fmla="*/ 1615440 h 3830320"/>
              <a:gd name="connsiteX28" fmla="*/ 5327117 w 10589997"/>
              <a:gd name="connsiteY28" fmla="*/ 1859280 h 3830320"/>
              <a:gd name="connsiteX29" fmla="*/ 5428717 w 10589997"/>
              <a:gd name="connsiteY29" fmla="*/ 1910080 h 3830320"/>
              <a:gd name="connsiteX30" fmla="*/ 5479517 w 10589997"/>
              <a:gd name="connsiteY30" fmla="*/ 2082800 h 3830320"/>
              <a:gd name="connsiteX31" fmla="*/ 5570957 w 10589997"/>
              <a:gd name="connsiteY31" fmla="*/ 2082800 h 3830320"/>
              <a:gd name="connsiteX32" fmla="*/ 5642077 w 10589997"/>
              <a:gd name="connsiteY32" fmla="*/ 1971040 h 3830320"/>
              <a:gd name="connsiteX33" fmla="*/ 5723357 w 10589997"/>
              <a:gd name="connsiteY33" fmla="*/ 2042160 h 3830320"/>
              <a:gd name="connsiteX34" fmla="*/ 5763997 w 10589997"/>
              <a:gd name="connsiteY34" fmla="*/ 2001520 h 3830320"/>
              <a:gd name="connsiteX35" fmla="*/ 5885917 w 10589997"/>
              <a:gd name="connsiteY35" fmla="*/ 1219200 h 3830320"/>
              <a:gd name="connsiteX36" fmla="*/ 5967197 w 10589997"/>
              <a:gd name="connsiteY36" fmla="*/ 1148080 h 3830320"/>
              <a:gd name="connsiteX37" fmla="*/ 6028157 w 10589997"/>
              <a:gd name="connsiteY37" fmla="*/ 1259840 h 3830320"/>
              <a:gd name="connsiteX38" fmla="*/ 6058637 w 10589997"/>
              <a:gd name="connsiteY38" fmla="*/ 1767840 h 3830320"/>
              <a:gd name="connsiteX39" fmla="*/ 6109437 w 10589997"/>
              <a:gd name="connsiteY39" fmla="*/ 1899920 h 3830320"/>
              <a:gd name="connsiteX40" fmla="*/ 6190717 w 10589997"/>
              <a:gd name="connsiteY40" fmla="*/ 1981200 h 3830320"/>
              <a:gd name="connsiteX41" fmla="*/ 6251677 w 10589997"/>
              <a:gd name="connsiteY41" fmla="*/ 2468880 h 3830320"/>
              <a:gd name="connsiteX42" fmla="*/ 6343117 w 10589997"/>
              <a:gd name="connsiteY42" fmla="*/ 680720 h 3830320"/>
              <a:gd name="connsiteX43" fmla="*/ 6424397 w 10589997"/>
              <a:gd name="connsiteY43" fmla="*/ 436880 h 3830320"/>
              <a:gd name="connsiteX44" fmla="*/ 6485357 w 10589997"/>
              <a:gd name="connsiteY44" fmla="*/ 335280 h 3830320"/>
              <a:gd name="connsiteX45" fmla="*/ 6495517 w 10589997"/>
              <a:gd name="connsiteY45" fmla="*/ 152400 h 3830320"/>
              <a:gd name="connsiteX46" fmla="*/ 6597117 w 10589997"/>
              <a:gd name="connsiteY46" fmla="*/ 0 h 3830320"/>
              <a:gd name="connsiteX47" fmla="*/ 6658077 w 10589997"/>
              <a:gd name="connsiteY47" fmla="*/ 609600 h 3830320"/>
              <a:gd name="connsiteX48" fmla="*/ 6739357 w 10589997"/>
              <a:gd name="connsiteY48" fmla="*/ 650240 h 3830320"/>
              <a:gd name="connsiteX49" fmla="*/ 6759677 w 10589997"/>
              <a:gd name="connsiteY49" fmla="*/ 1341120 h 3830320"/>
              <a:gd name="connsiteX50" fmla="*/ 6912077 w 10589997"/>
              <a:gd name="connsiteY50" fmla="*/ 1615440 h 3830320"/>
              <a:gd name="connsiteX51" fmla="*/ 7064477 w 10589997"/>
              <a:gd name="connsiteY51" fmla="*/ 2092960 h 3830320"/>
              <a:gd name="connsiteX52" fmla="*/ 7166077 w 10589997"/>
              <a:gd name="connsiteY52" fmla="*/ 2204720 h 3830320"/>
              <a:gd name="connsiteX53" fmla="*/ 7237197 w 10589997"/>
              <a:gd name="connsiteY53" fmla="*/ 2397760 h 3830320"/>
              <a:gd name="connsiteX54" fmla="*/ 7328637 w 10589997"/>
              <a:gd name="connsiteY54" fmla="*/ 2428240 h 3830320"/>
              <a:gd name="connsiteX55" fmla="*/ 7481037 w 10589997"/>
              <a:gd name="connsiteY55" fmla="*/ 2600960 h 3830320"/>
              <a:gd name="connsiteX56" fmla="*/ 7552157 w 10589997"/>
              <a:gd name="connsiteY56" fmla="*/ 2743200 h 3830320"/>
              <a:gd name="connsiteX57" fmla="*/ 7633437 w 10589997"/>
              <a:gd name="connsiteY57" fmla="*/ 2489200 h 3830320"/>
              <a:gd name="connsiteX58" fmla="*/ 7745197 w 10589997"/>
              <a:gd name="connsiteY58" fmla="*/ 2743200 h 3830320"/>
              <a:gd name="connsiteX59" fmla="*/ 7816317 w 10589997"/>
              <a:gd name="connsiteY59" fmla="*/ 2804160 h 3830320"/>
              <a:gd name="connsiteX60" fmla="*/ 7856957 w 10589997"/>
              <a:gd name="connsiteY60" fmla="*/ 2804160 h 3830320"/>
              <a:gd name="connsiteX61" fmla="*/ 8019517 w 10589997"/>
              <a:gd name="connsiteY61" fmla="*/ 2865120 h 3830320"/>
              <a:gd name="connsiteX62" fmla="*/ 8110957 w 10589997"/>
              <a:gd name="connsiteY62" fmla="*/ 2915920 h 3830320"/>
              <a:gd name="connsiteX63" fmla="*/ 8222717 w 10589997"/>
              <a:gd name="connsiteY63" fmla="*/ 2804160 h 3830320"/>
              <a:gd name="connsiteX64" fmla="*/ 8303997 w 10589997"/>
              <a:gd name="connsiteY64" fmla="*/ 2946400 h 3830320"/>
              <a:gd name="connsiteX65" fmla="*/ 8344637 w 10589997"/>
              <a:gd name="connsiteY65" fmla="*/ 3108960 h 3830320"/>
              <a:gd name="connsiteX66" fmla="*/ 8446237 w 10589997"/>
              <a:gd name="connsiteY66" fmla="*/ 3139440 h 3830320"/>
              <a:gd name="connsiteX67" fmla="*/ 8527517 w 10589997"/>
              <a:gd name="connsiteY67" fmla="*/ 3210560 h 3830320"/>
              <a:gd name="connsiteX68" fmla="*/ 8598637 w 10589997"/>
              <a:gd name="connsiteY68" fmla="*/ 3261360 h 3830320"/>
              <a:gd name="connsiteX69" fmla="*/ 8659597 w 10589997"/>
              <a:gd name="connsiteY69" fmla="*/ 3352800 h 3830320"/>
              <a:gd name="connsiteX70" fmla="*/ 8700237 w 10589997"/>
              <a:gd name="connsiteY70" fmla="*/ 3261360 h 3830320"/>
              <a:gd name="connsiteX71" fmla="*/ 8730717 w 10589997"/>
              <a:gd name="connsiteY71" fmla="*/ 3281680 h 3830320"/>
              <a:gd name="connsiteX72" fmla="*/ 8801837 w 10589997"/>
              <a:gd name="connsiteY72" fmla="*/ 3068320 h 3830320"/>
              <a:gd name="connsiteX73" fmla="*/ 8994877 w 10589997"/>
              <a:gd name="connsiteY73" fmla="*/ 3434080 h 3830320"/>
              <a:gd name="connsiteX74" fmla="*/ 9096477 w 10589997"/>
              <a:gd name="connsiteY74" fmla="*/ 3413760 h 3830320"/>
              <a:gd name="connsiteX75" fmla="*/ 9167597 w 10589997"/>
              <a:gd name="connsiteY75" fmla="*/ 3495040 h 3830320"/>
              <a:gd name="connsiteX76" fmla="*/ 9269197 w 10589997"/>
              <a:gd name="connsiteY76" fmla="*/ 3393440 h 3830320"/>
              <a:gd name="connsiteX77" fmla="*/ 9360637 w 10589997"/>
              <a:gd name="connsiteY77" fmla="*/ 3505200 h 3830320"/>
              <a:gd name="connsiteX78" fmla="*/ 9513037 w 10589997"/>
              <a:gd name="connsiteY78" fmla="*/ 3474720 h 3830320"/>
              <a:gd name="connsiteX79" fmla="*/ 9584157 w 10589997"/>
              <a:gd name="connsiteY79" fmla="*/ 3616960 h 3830320"/>
              <a:gd name="connsiteX80" fmla="*/ 9665437 w 10589997"/>
              <a:gd name="connsiteY80" fmla="*/ 3495040 h 3830320"/>
              <a:gd name="connsiteX81" fmla="*/ 9807677 w 10589997"/>
              <a:gd name="connsiteY81" fmla="*/ 3606800 h 3830320"/>
              <a:gd name="connsiteX82" fmla="*/ 9858477 w 10589997"/>
              <a:gd name="connsiteY82" fmla="*/ 3718560 h 3830320"/>
              <a:gd name="connsiteX83" fmla="*/ 9939757 w 10589997"/>
              <a:gd name="connsiteY83" fmla="*/ 3606800 h 3830320"/>
              <a:gd name="connsiteX84" fmla="*/ 10081997 w 10589997"/>
              <a:gd name="connsiteY84" fmla="*/ 3738880 h 3830320"/>
              <a:gd name="connsiteX85" fmla="*/ 10163277 w 10589997"/>
              <a:gd name="connsiteY85" fmla="*/ 3637280 h 3830320"/>
              <a:gd name="connsiteX86" fmla="*/ 10356317 w 10589997"/>
              <a:gd name="connsiteY86" fmla="*/ 3728720 h 3830320"/>
              <a:gd name="connsiteX87" fmla="*/ 10457917 w 10589997"/>
              <a:gd name="connsiteY87" fmla="*/ 3830320 h 3830320"/>
              <a:gd name="connsiteX88" fmla="*/ 10589997 w 10589997"/>
              <a:gd name="connsiteY88" fmla="*/ 3779520 h 3830320"/>
              <a:gd name="connsiteX89" fmla="*/ 10589997 w 10589997"/>
              <a:gd name="connsiteY8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615917 w 10589997"/>
              <a:gd name="connsiteY16" fmla="*/ 2204720 h 3830320"/>
              <a:gd name="connsiteX17" fmla="*/ 4707357 w 10589997"/>
              <a:gd name="connsiteY17" fmla="*/ 2357120 h 3830320"/>
              <a:gd name="connsiteX18" fmla="*/ 4819117 w 10589997"/>
              <a:gd name="connsiteY18" fmla="*/ 2661920 h 3830320"/>
              <a:gd name="connsiteX19" fmla="*/ 4900397 w 10589997"/>
              <a:gd name="connsiteY19" fmla="*/ 2519680 h 3830320"/>
              <a:gd name="connsiteX20" fmla="*/ 4961357 w 10589997"/>
              <a:gd name="connsiteY20" fmla="*/ 1920240 h 3830320"/>
              <a:gd name="connsiteX21" fmla="*/ 4981677 w 10589997"/>
              <a:gd name="connsiteY21" fmla="*/ 1605280 h 3830320"/>
              <a:gd name="connsiteX22" fmla="*/ 5042637 w 10589997"/>
              <a:gd name="connsiteY22" fmla="*/ 1463040 h 3830320"/>
              <a:gd name="connsiteX23" fmla="*/ 5103597 w 10589997"/>
              <a:gd name="connsiteY23" fmla="*/ 1706880 h 3830320"/>
              <a:gd name="connsiteX24" fmla="*/ 5103597 w 10589997"/>
              <a:gd name="connsiteY24" fmla="*/ 1706880 h 3830320"/>
              <a:gd name="connsiteX25" fmla="*/ 5215357 w 10589997"/>
              <a:gd name="connsiteY25" fmla="*/ 1625600 h 3830320"/>
              <a:gd name="connsiteX26" fmla="*/ 5286477 w 10589997"/>
              <a:gd name="connsiteY26" fmla="*/ 1615440 h 3830320"/>
              <a:gd name="connsiteX27" fmla="*/ 5327117 w 10589997"/>
              <a:gd name="connsiteY27" fmla="*/ 1859280 h 3830320"/>
              <a:gd name="connsiteX28" fmla="*/ 5428717 w 10589997"/>
              <a:gd name="connsiteY28" fmla="*/ 1910080 h 3830320"/>
              <a:gd name="connsiteX29" fmla="*/ 5479517 w 10589997"/>
              <a:gd name="connsiteY29" fmla="*/ 2082800 h 3830320"/>
              <a:gd name="connsiteX30" fmla="*/ 5570957 w 10589997"/>
              <a:gd name="connsiteY30" fmla="*/ 2082800 h 3830320"/>
              <a:gd name="connsiteX31" fmla="*/ 5642077 w 10589997"/>
              <a:gd name="connsiteY31" fmla="*/ 1971040 h 3830320"/>
              <a:gd name="connsiteX32" fmla="*/ 5723357 w 10589997"/>
              <a:gd name="connsiteY32" fmla="*/ 2042160 h 3830320"/>
              <a:gd name="connsiteX33" fmla="*/ 5763997 w 10589997"/>
              <a:gd name="connsiteY33" fmla="*/ 2001520 h 3830320"/>
              <a:gd name="connsiteX34" fmla="*/ 5885917 w 10589997"/>
              <a:gd name="connsiteY34" fmla="*/ 1219200 h 3830320"/>
              <a:gd name="connsiteX35" fmla="*/ 5967197 w 10589997"/>
              <a:gd name="connsiteY35" fmla="*/ 1148080 h 3830320"/>
              <a:gd name="connsiteX36" fmla="*/ 6028157 w 10589997"/>
              <a:gd name="connsiteY36" fmla="*/ 1259840 h 3830320"/>
              <a:gd name="connsiteX37" fmla="*/ 6058637 w 10589997"/>
              <a:gd name="connsiteY37" fmla="*/ 1767840 h 3830320"/>
              <a:gd name="connsiteX38" fmla="*/ 6109437 w 10589997"/>
              <a:gd name="connsiteY38" fmla="*/ 1899920 h 3830320"/>
              <a:gd name="connsiteX39" fmla="*/ 6190717 w 10589997"/>
              <a:gd name="connsiteY39" fmla="*/ 1981200 h 3830320"/>
              <a:gd name="connsiteX40" fmla="*/ 6251677 w 10589997"/>
              <a:gd name="connsiteY40" fmla="*/ 2468880 h 3830320"/>
              <a:gd name="connsiteX41" fmla="*/ 6343117 w 10589997"/>
              <a:gd name="connsiteY41" fmla="*/ 680720 h 3830320"/>
              <a:gd name="connsiteX42" fmla="*/ 6424397 w 10589997"/>
              <a:gd name="connsiteY42" fmla="*/ 436880 h 3830320"/>
              <a:gd name="connsiteX43" fmla="*/ 6485357 w 10589997"/>
              <a:gd name="connsiteY43" fmla="*/ 335280 h 3830320"/>
              <a:gd name="connsiteX44" fmla="*/ 6495517 w 10589997"/>
              <a:gd name="connsiteY44" fmla="*/ 152400 h 3830320"/>
              <a:gd name="connsiteX45" fmla="*/ 6597117 w 10589997"/>
              <a:gd name="connsiteY45" fmla="*/ 0 h 3830320"/>
              <a:gd name="connsiteX46" fmla="*/ 6658077 w 10589997"/>
              <a:gd name="connsiteY46" fmla="*/ 609600 h 3830320"/>
              <a:gd name="connsiteX47" fmla="*/ 6739357 w 10589997"/>
              <a:gd name="connsiteY47" fmla="*/ 650240 h 3830320"/>
              <a:gd name="connsiteX48" fmla="*/ 6759677 w 10589997"/>
              <a:gd name="connsiteY48" fmla="*/ 1341120 h 3830320"/>
              <a:gd name="connsiteX49" fmla="*/ 6912077 w 10589997"/>
              <a:gd name="connsiteY49" fmla="*/ 1615440 h 3830320"/>
              <a:gd name="connsiteX50" fmla="*/ 7064477 w 10589997"/>
              <a:gd name="connsiteY50" fmla="*/ 2092960 h 3830320"/>
              <a:gd name="connsiteX51" fmla="*/ 7166077 w 10589997"/>
              <a:gd name="connsiteY51" fmla="*/ 2204720 h 3830320"/>
              <a:gd name="connsiteX52" fmla="*/ 7237197 w 10589997"/>
              <a:gd name="connsiteY52" fmla="*/ 2397760 h 3830320"/>
              <a:gd name="connsiteX53" fmla="*/ 7328637 w 10589997"/>
              <a:gd name="connsiteY53" fmla="*/ 2428240 h 3830320"/>
              <a:gd name="connsiteX54" fmla="*/ 7481037 w 10589997"/>
              <a:gd name="connsiteY54" fmla="*/ 2600960 h 3830320"/>
              <a:gd name="connsiteX55" fmla="*/ 7552157 w 10589997"/>
              <a:gd name="connsiteY55" fmla="*/ 2743200 h 3830320"/>
              <a:gd name="connsiteX56" fmla="*/ 7633437 w 10589997"/>
              <a:gd name="connsiteY56" fmla="*/ 2489200 h 3830320"/>
              <a:gd name="connsiteX57" fmla="*/ 7745197 w 10589997"/>
              <a:gd name="connsiteY57" fmla="*/ 2743200 h 3830320"/>
              <a:gd name="connsiteX58" fmla="*/ 7816317 w 10589997"/>
              <a:gd name="connsiteY58" fmla="*/ 2804160 h 3830320"/>
              <a:gd name="connsiteX59" fmla="*/ 7856957 w 10589997"/>
              <a:gd name="connsiteY59" fmla="*/ 2804160 h 3830320"/>
              <a:gd name="connsiteX60" fmla="*/ 8019517 w 10589997"/>
              <a:gd name="connsiteY60" fmla="*/ 2865120 h 3830320"/>
              <a:gd name="connsiteX61" fmla="*/ 8110957 w 10589997"/>
              <a:gd name="connsiteY61" fmla="*/ 2915920 h 3830320"/>
              <a:gd name="connsiteX62" fmla="*/ 8222717 w 10589997"/>
              <a:gd name="connsiteY62" fmla="*/ 2804160 h 3830320"/>
              <a:gd name="connsiteX63" fmla="*/ 8303997 w 10589997"/>
              <a:gd name="connsiteY63" fmla="*/ 2946400 h 3830320"/>
              <a:gd name="connsiteX64" fmla="*/ 8344637 w 10589997"/>
              <a:gd name="connsiteY64" fmla="*/ 3108960 h 3830320"/>
              <a:gd name="connsiteX65" fmla="*/ 8446237 w 10589997"/>
              <a:gd name="connsiteY65" fmla="*/ 3139440 h 3830320"/>
              <a:gd name="connsiteX66" fmla="*/ 8527517 w 10589997"/>
              <a:gd name="connsiteY66" fmla="*/ 3210560 h 3830320"/>
              <a:gd name="connsiteX67" fmla="*/ 8598637 w 10589997"/>
              <a:gd name="connsiteY67" fmla="*/ 3261360 h 3830320"/>
              <a:gd name="connsiteX68" fmla="*/ 8659597 w 10589997"/>
              <a:gd name="connsiteY68" fmla="*/ 3352800 h 3830320"/>
              <a:gd name="connsiteX69" fmla="*/ 8700237 w 10589997"/>
              <a:gd name="connsiteY69" fmla="*/ 3261360 h 3830320"/>
              <a:gd name="connsiteX70" fmla="*/ 8730717 w 10589997"/>
              <a:gd name="connsiteY70" fmla="*/ 3281680 h 3830320"/>
              <a:gd name="connsiteX71" fmla="*/ 8801837 w 10589997"/>
              <a:gd name="connsiteY71" fmla="*/ 3068320 h 3830320"/>
              <a:gd name="connsiteX72" fmla="*/ 8994877 w 10589997"/>
              <a:gd name="connsiteY72" fmla="*/ 3434080 h 3830320"/>
              <a:gd name="connsiteX73" fmla="*/ 9096477 w 10589997"/>
              <a:gd name="connsiteY73" fmla="*/ 3413760 h 3830320"/>
              <a:gd name="connsiteX74" fmla="*/ 9167597 w 10589997"/>
              <a:gd name="connsiteY74" fmla="*/ 3495040 h 3830320"/>
              <a:gd name="connsiteX75" fmla="*/ 9269197 w 10589997"/>
              <a:gd name="connsiteY75" fmla="*/ 3393440 h 3830320"/>
              <a:gd name="connsiteX76" fmla="*/ 9360637 w 10589997"/>
              <a:gd name="connsiteY76" fmla="*/ 3505200 h 3830320"/>
              <a:gd name="connsiteX77" fmla="*/ 9513037 w 10589997"/>
              <a:gd name="connsiteY77" fmla="*/ 3474720 h 3830320"/>
              <a:gd name="connsiteX78" fmla="*/ 9584157 w 10589997"/>
              <a:gd name="connsiteY78" fmla="*/ 3616960 h 3830320"/>
              <a:gd name="connsiteX79" fmla="*/ 9665437 w 10589997"/>
              <a:gd name="connsiteY79" fmla="*/ 3495040 h 3830320"/>
              <a:gd name="connsiteX80" fmla="*/ 9807677 w 10589997"/>
              <a:gd name="connsiteY80" fmla="*/ 3606800 h 3830320"/>
              <a:gd name="connsiteX81" fmla="*/ 9858477 w 10589997"/>
              <a:gd name="connsiteY81" fmla="*/ 3718560 h 3830320"/>
              <a:gd name="connsiteX82" fmla="*/ 9939757 w 10589997"/>
              <a:gd name="connsiteY82" fmla="*/ 3606800 h 3830320"/>
              <a:gd name="connsiteX83" fmla="*/ 10081997 w 10589997"/>
              <a:gd name="connsiteY83" fmla="*/ 3738880 h 3830320"/>
              <a:gd name="connsiteX84" fmla="*/ 10163277 w 10589997"/>
              <a:gd name="connsiteY84" fmla="*/ 3637280 h 3830320"/>
              <a:gd name="connsiteX85" fmla="*/ 10356317 w 10589997"/>
              <a:gd name="connsiteY85" fmla="*/ 3728720 h 3830320"/>
              <a:gd name="connsiteX86" fmla="*/ 10457917 w 10589997"/>
              <a:gd name="connsiteY86" fmla="*/ 3830320 h 3830320"/>
              <a:gd name="connsiteX87" fmla="*/ 10589997 w 10589997"/>
              <a:gd name="connsiteY87" fmla="*/ 3779520 h 3830320"/>
              <a:gd name="connsiteX88" fmla="*/ 10589997 w 10589997"/>
              <a:gd name="connsiteY8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707357 w 10589997"/>
              <a:gd name="connsiteY16" fmla="*/ 2357120 h 3830320"/>
              <a:gd name="connsiteX17" fmla="*/ 4819117 w 10589997"/>
              <a:gd name="connsiteY17" fmla="*/ 2661920 h 3830320"/>
              <a:gd name="connsiteX18" fmla="*/ 4900397 w 10589997"/>
              <a:gd name="connsiteY18" fmla="*/ 2519680 h 3830320"/>
              <a:gd name="connsiteX19" fmla="*/ 4961357 w 10589997"/>
              <a:gd name="connsiteY19" fmla="*/ 1920240 h 3830320"/>
              <a:gd name="connsiteX20" fmla="*/ 4981677 w 10589997"/>
              <a:gd name="connsiteY20" fmla="*/ 1605280 h 3830320"/>
              <a:gd name="connsiteX21" fmla="*/ 5042637 w 10589997"/>
              <a:gd name="connsiteY21" fmla="*/ 1463040 h 3830320"/>
              <a:gd name="connsiteX22" fmla="*/ 5103597 w 10589997"/>
              <a:gd name="connsiteY22" fmla="*/ 1706880 h 3830320"/>
              <a:gd name="connsiteX23" fmla="*/ 5103597 w 10589997"/>
              <a:gd name="connsiteY23" fmla="*/ 1706880 h 3830320"/>
              <a:gd name="connsiteX24" fmla="*/ 5215357 w 10589997"/>
              <a:gd name="connsiteY24" fmla="*/ 1625600 h 3830320"/>
              <a:gd name="connsiteX25" fmla="*/ 5286477 w 10589997"/>
              <a:gd name="connsiteY25" fmla="*/ 1615440 h 3830320"/>
              <a:gd name="connsiteX26" fmla="*/ 5327117 w 10589997"/>
              <a:gd name="connsiteY26" fmla="*/ 1859280 h 3830320"/>
              <a:gd name="connsiteX27" fmla="*/ 5428717 w 10589997"/>
              <a:gd name="connsiteY27" fmla="*/ 1910080 h 3830320"/>
              <a:gd name="connsiteX28" fmla="*/ 5479517 w 10589997"/>
              <a:gd name="connsiteY28" fmla="*/ 2082800 h 3830320"/>
              <a:gd name="connsiteX29" fmla="*/ 5570957 w 10589997"/>
              <a:gd name="connsiteY29" fmla="*/ 2082800 h 3830320"/>
              <a:gd name="connsiteX30" fmla="*/ 5642077 w 10589997"/>
              <a:gd name="connsiteY30" fmla="*/ 1971040 h 3830320"/>
              <a:gd name="connsiteX31" fmla="*/ 5723357 w 10589997"/>
              <a:gd name="connsiteY31" fmla="*/ 2042160 h 3830320"/>
              <a:gd name="connsiteX32" fmla="*/ 5763997 w 10589997"/>
              <a:gd name="connsiteY32" fmla="*/ 2001520 h 3830320"/>
              <a:gd name="connsiteX33" fmla="*/ 5885917 w 10589997"/>
              <a:gd name="connsiteY33" fmla="*/ 1219200 h 3830320"/>
              <a:gd name="connsiteX34" fmla="*/ 5967197 w 10589997"/>
              <a:gd name="connsiteY34" fmla="*/ 1148080 h 3830320"/>
              <a:gd name="connsiteX35" fmla="*/ 6028157 w 10589997"/>
              <a:gd name="connsiteY35" fmla="*/ 1259840 h 3830320"/>
              <a:gd name="connsiteX36" fmla="*/ 6058637 w 10589997"/>
              <a:gd name="connsiteY36" fmla="*/ 1767840 h 3830320"/>
              <a:gd name="connsiteX37" fmla="*/ 6109437 w 10589997"/>
              <a:gd name="connsiteY37" fmla="*/ 1899920 h 3830320"/>
              <a:gd name="connsiteX38" fmla="*/ 6190717 w 10589997"/>
              <a:gd name="connsiteY38" fmla="*/ 1981200 h 3830320"/>
              <a:gd name="connsiteX39" fmla="*/ 6251677 w 10589997"/>
              <a:gd name="connsiteY39" fmla="*/ 2468880 h 3830320"/>
              <a:gd name="connsiteX40" fmla="*/ 6343117 w 10589997"/>
              <a:gd name="connsiteY40" fmla="*/ 680720 h 3830320"/>
              <a:gd name="connsiteX41" fmla="*/ 6424397 w 10589997"/>
              <a:gd name="connsiteY41" fmla="*/ 436880 h 3830320"/>
              <a:gd name="connsiteX42" fmla="*/ 6485357 w 10589997"/>
              <a:gd name="connsiteY42" fmla="*/ 335280 h 3830320"/>
              <a:gd name="connsiteX43" fmla="*/ 6495517 w 10589997"/>
              <a:gd name="connsiteY43" fmla="*/ 152400 h 3830320"/>
              <a:gd name="connsiteX44" fmla="*/ 6597117 w 10589997"/>
              <a:gd name="connsiteY44" fmla="*/ 0 h 3830320"/>
              <a:gd name="connsiteX45" fmla="*/ 6658077 w 10589997"/>
              <a:gd name="connsiteY45" fmla="*/ 609600 h 3830320"/>
              <a:gd name="connsiteX46" fmla="*/ 6739357 w 10589997"/>
              <a:gd name="connsiteY46" fmla="*/ 650240 h 3830320"/>
              <a:gd name="connsiteX47" fmla="*/ 6759677 w 10589997"/>
              <a:gd name="connsiteY47" fmla="*/ 1341120 h 3830320"/>
              <a:gd name="connsiteX48" fmla="*/ 6912077 w 10589997"/>
              <a:gd name="connsiteY48" fmla="*/ 1615440 h 3830320"/>
              <a:gd name="connsiteX49" fmla="*/ 7064477 w 10589997"/>
              <a:gd name="connsiteY49" fmla="*/ 2092960 h 3830320"/>
              <a:gd name="connsiteX50" fmla="*/ 7166077 w 10589997"/>
              <a:gd name="connsiteY50" fmla="*/ 2204720 h 3830320"/>
              <a:gd name="connsiteX51" fmla="*/ 7237197 w 10589997"/>
              <a:gd name="connsiteY51" fmla="*/ 2397760 h 3830320"/>
              <a:gd name="connsiteX52" fmla="*/ 7328637 w 10589997"/>
              <a:gd name="connsiteY52" fmla="*/ 2428240 h 3830320"/>
              <a:gd name="connsiteX53" fmla="*/ 7481037 w 10589997"/>
              <a:gd name="connsiteY53" fmla="*/ 2600960 h 3830320"/>
              <a:gd name="connsiteX54" fmla="*/ 7552157 w 10589997"/>
              <a:gd name="connsiteY54" fmla="*/ 2743200 h 3830320"/>
              <a:gd name="connsiteX55" fmla="*/ 7633437 w 10589997"/>
              <a:gd name="connsiteY55" fmla="*/ 2489200 h 3830320"/>
              <a:gd name="connsiteX56" fmla="*/ 7745197 w 10589997"/>
              <a:gd name="connsiteY56" fmla="*/ 2743200 h 3830320"/>
              <a:gd name="connsiteX57" fmla="*/ 7816317 w 10589997"/>
              <a:gd name="connsiteY57" fmla="*/ 2804160 h 3830320"/>
              <a:gd name="connsiteX58" fmla="*/ 7856957 w 10589997"/>
              <a:gd name="connsiteY58" fmla="*/ 2804160 h 3830320"/>
              <a:gd name="connsiteX59" fmla="*/ 8019517 w 10589997"/>
              <a:gd name="connsiteY59" fmla="*/ 2865120 h 3830320"/>
              <a:gd name="connsiteX60" fmla="*/ 8110957 w 10589997"/>
              <a:gd name="connsiteY60" fmla="*/ 2915920 h 3830320"/>
              <a:gd name="connsiteX61" fmla="*/ 8222717 w 10589997"/>
              <a:gd name="connsiteY61" fmla="*/ 2804160 h 3830320"/>
              <a:gd name="connsiteX62" fmla="*/ 8303997 w 10589997"/>
              <a:gd name="connsiteY62" fmla="*/ 2946400 h 3830320"/>
              <a:gd name="connsiteX63" fmla="*/ 8344637 w 10589997"/>
              <a:gd name="connsiteY63" fmla="*/ 3108960 h 3830320"/>
              <a:gd name="connsiteX64" fmla="*/ 8446237 w 10589997"/>
              <a:gd name="connsiteY64" fmla="*/ 3139440 h 3830320"/>
              <a:gd name="connsiteX65" fmla="*/ 8527517 w 10589997"/>
              <a:gd name="connsiteY65" fmla="*/ 3210560 h 3830320"/>
              <a:gd name="connsiteX66" fmla="*/ 8598637 w 10589997"/>
              <a:gd name="connsiteY66" fmla="*/ 3261360 h 3830320"/>
              <a:gd name="connsiteX67" fmla="*/ 8659597 w 10589997"/>
              <a:gd name="connsiteY67" fmla="*/ 3352800 h 3830320"/>
              <a:gd name="connsiteX68" fmla="*/ 8700237 w 10589997"/>
              <a:gd name="connsiteY68" fmla="*/ 3261360 h 3830320"/>
              <a:gd name="connsiteX69" fmla="*/ 8730717 w 10589997"/>
              <a:gd name="connsiteY69" fmla="*/ 3281680 h 3830320"/>
              <a:gd name="connsiteX70" fmla="*/ 8801837 w 10589997"/>
              <a:gd name="connsiteY70" fmla="*/ 3068320 h 3830320"/>
              <a:gd name="connsiteX71" fmla="*/ 8994877 w 10589997"/>
              <a:gd name="connsiteY71" fmla="*/ 3434080 h 3830320"/>
              <a:gd name="connsiteX72" fmla="*/ 9096477 w 10589997"/>
              <a:gd name="connsiteY72" fmla="*/ 3413760 h 3830320"/>
              <a:gd name="connsiteX73" fmla="*/ 9167597 w 10589997"/>
              <a:gd name="connsiteY73" fmla="*/ 3495040 h 3830320"/>
              <a:gd name="connsiteX74" fmla="*/ 9269197 w 10589997"/>
              <a:gd name="connsiteY74" fmla="*/ 3393440 h 3830320"/>
              <a:gd name="connsiteX75" fmla="*/ 9360637 w 10589997"/>
              <a:gd name="connsiteY75" fmla="*/ 3505200 h 3830320"/>
              <a:gd name="connsiteX76" fmla="*/ 9513037 w 10589997"/>
              <a:gd name="connsiteY76" fmla="*/ 3474720 h 3830320"/>
              <a:gd name="connsiteX77" fmla="*/ 9584157 w 10589997"/>
              <a:gd name="connsiteY77" fmla="*/ 3616960 h 3830320"/>
              <a:gd name="connsiteX78" fmla="*/ 9665437 w 10589997"/>
              <a:gd name="connsiteY78" fmla="*/ 3495040 h 3830320"/>
              <a:gd name="connsiteX79" fmla="*/ 9807677 w 10589997"/>
              <a:gd name="connsiteY79" fmla="*/ 3606800 h 3830320"/>
              <a:gd name="connsiteX80" fmla="*/ 9858477 w 10589997"/>
              <a:gd name="connsiteY80" fmla="*/ 3718560 h 3830320"/>
              <a:gd name="connsiteX81" fmla="*/ 9939757 w 10589997"/>
              <a:gd name="connsiteY81" fmla="*/ 3606800 h 3830320"/>
              <a:gd name="connsiteX82" fmla="*/ 10081997 w 10589997"/>
              <a:gd name="connsiteY82" fmla="*/ 3738880 h 3830320"/>
              <a:gd name="connsiteX83" fmla="*/ 10163277 w 10589997"/>
              <a:gd name="connsiteY83" fmla="*/ 3637280 h 3830320"/>
              <a:gd name="connsiteX84" fmla="*/ 10356317 w 10589997"/>
              <a:gd name="connsiteY84" fmla="*/ 3728720 h 3830320"/>
              <a:gd name="connsiteX85" fmla="*/ 10457917 w 10589997"/>
              <a:gd name="connsiteY85" fmla="*/ 3830320 h 3830320"/>
              <a:gd name="connsiteX86" fmla="*/ 10589997 w 10589997"/>
              <a:gd name="connsiteY86" fmla="*/ 3779520 h 3830320"/>
              <a:gd name="connsiteX87" fmla="*/ 10589997 w 10589997"/>
              <a:gd name="connsiteY8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819117 w 10589997"/>
              <a:gd name="connsiteY16" fmla="*/ 2661920 h 3830320"/>
              <a:gd name="connsiteX17" fmla="*/ 4900397 w 10589997"/>
              <a:gd name="connsiteY17" fmla="*/ 2519680 h 3830320"/>
              <a:gd name="connsiteX18" fmla="*/ 4961357 w 10589997"/>
              <a:gd name="connsiteY18" fmla="*/ 1920240 h 3830320"/>
              <a:gd name="connsiteX19" fmla="*/ 4981677 w 10589997"/>
              <a:gd name="connsiteY19" fmla="*/ 1605280 h 3830320"/>
              <a:gd name="connsiteX20" fmla="*/ 5042637 w 10589997"/>
              <a:gd name="connsiteY20" fmla="*/ 1463040 h 3830320"/>
              <a:gd name="connsiteX21" fmla="*/ 5103597 w 10589997"/>
              <a:gd name="connsiteY21" fmla="*/ 1706880 h 3830320"/>
              <a:gd name="connsiteX22" fmla="*/ 5103597 w 10589997"/>
              <a:gd name="connsiteY22" fmla="*/ 1706880 h 3830320"/>
              <a:gd name="connsiteX23" fmla="*/ 5215357 w 10589997"/>
              <a:gd name="connsiteY23" fmla="*/ 1625600 h 3830320"/>
              <a:gd name="connsiteX24" fmla="*/ 5286477 w 10589997"/>
              <a:gd name="connsiteY24" fmla="*/ 1615440 h 3830320"/>
              <a:gd name="connsiteX25" fmla="*/ 5327117 w 10589997"/>
              <a:gd name="connsiteY25" fmla="*/ 1859280 h 3830320"/>
              <a:gd name="connsiteX26" fmla="*/ 5428717 w 10589997"/>
              <a:gd name="connsiteY26" fmla="*/ 1910080 h 3830320"/>
              <a:gd name="connsiteX27" fmla="*/ 5479517 w 10589997"/>
              <a:gd name="connsiteY27" fmla="*/ 2082800 h 3830320"/>
              <a:gd name="connsiteX28" fmla="*/ 5570957 w 10589997"/>
              <a:gd name="connsiteY28" fmla="*/ 2082800 h 3830320"/>
              <a:gd name="connsiteX29" fmla="*/ 5642077 w 10589997"/>
              <a:gd name="connsiteY29" fmla="*/ 1971040 h 3830320"/>
              <a:gd name="connsiteX30" fmla="*/ 5723357 w 10589997"/>
              <a:gd name="connsiteY30" fmla="*/ 2042160 h 3830320"/>
              <a:gd name="connsiteX31" fmla="*/ 5763997 w 10589997"/>
              <a:gd name="connsiteY31" fmla="*/ 2001520 h 3830320"/>
              <a:gd name="connsiteX32" fmla="*/ 5885917 w 10589997"/>
              <a:gd name="connsiteY32" fmla="*/ 1219200 h 3830320"/>
              <a:gd name="connsiteX33" fmla="*/ 5967197 w 10589997"/>
              <a:gd name="connsiteY33" fmla="*/ 1148080 h 3830320"/>
              <a:gd name="connsiteX34" fmla="*/ 6028157 w 10589997"/>
              <a:gd name="connsiteY34" fmla="*/ 1259840 h 3830320"/>
              <a:gd name="connsiteX35" fmla="*/ 6058637 w 10589997"/>
              <a:gd name="connsiteY35" fmla="*/ 1767840 h 3830320"/>
              <a:gd name="connsiteX36" fmla="*/ 6109437 w 10589997"/>
              <a:gd name="connsiteY36" fmla="*/ 1899920 h 3830320"/>
              <a:gd name="connsiteX37" fmla="*/ 6190717 w 10589997"/>
              <a:gd name="connsiteY37" fmla="*/ 1981200 h 3830320"/>
              <a:gd name="connsiteX38" fmla="*/ 6251677 w 10589997"/>
              <a:gd name="connsiteY38" fmla="*/ 2468880 h 3830320"/>
              <a:gd name="connsiteX39" fmla="*/ 6343117 w 10589997"/>
              <a:gd name="connsiteY39" fmla="*/ 680720 h 3830320"/>
              <a:gd name="connsiteX40" fmla="*/ 6424397 w 10589997"/>
              <a:gd name="connsiteY40" fmla="*/ 436880 h 3830320"/>
              <a:gd name="connsiteX41" fmla="*/ 6485357 w 10589997"/>
              <a:gd name="connsiteY41" fmla="*/ 335280 h 3830320"/>
              <a:gd name="connsiteX42" fmla="*/ 6495517 w 10589997"/>
              <a:gd name="connsiteY42" fmla="*/ 152400 h 3830320"/>
              <a:gd name="connsiteX43" fmla="*/ 6597117 w 10589997"/>
              <a:gd name="connsiteY43" fmla="*/ 0 h 3830320"/>
              <a:gd name="connsiteX44" fmla="*/ 6658077 w 10589997"/>
              <a:gd name="connsiteY44" fmla="*/ 609600 h 3830320"/>
              <a:gd name="connsiteX45" fmla="*/ 6739357 w 10589997"/>
              <a:gd name="connsiteY45" fmla="*/ 650240 h 3830320"/>
              <a:gd name="connsiteX46" fmla="*/ 6759677 w 10589997"/>
              <a:gd name="connsiteY46" fmla="*/ 1341120 h 3830320"/>
              <a:gd name="connsiteX47" fmla="*/ 6912077 w 10589997"/>
              <a:gd name="connsiteY47" fmla="*/ 1615440 h 3830320"/>
              <a:gd name="connsiteX48" fmla="*/ 7064477 w 10589997"/>
              <a:gd name="connsiteY48" fmla="*/ 2092960 h 3830320"/>
              <a:gd name="connsiteX49" fmla="*/ 7166077 w 10589997"/>
              <a:gd name="connsiteY49" fmla="*/ 2204720 h 3830320"/>
              <a:gd name="connsiteX50" fmla="*/ 7237197 w 10589997"/>
              <a:gd name="connsiteY50" fmla="*/ 2397760 h 3830320"/>
              <a:gd name="connsiteX51" fmla="*/ 7328637 w 10589997"/>
              <a:gd name="connsiteY51" fmla="*/ 2428240 h 3830320"/>
              <a:gd name="connsiteX52" fmla="*/ 7481037 w 10589997"/>
              <a:gd name="connsiteY52" fmla="*/ 2600960 h 3830320"/>
              <a:gd name="connsiteX53" fmla="*/ 7552157 w 10589997"/>
              <a:gd name="connsiteY53" fmla="*/ 2743200 h 3830320"/>
              <a:gd name="connsiteX54" fmla="*/ 7633437 w 10589997"/>
              <a:gd name="connsiteY54" fmla="*/ 2489200 h 3830320"/>
              <a:gd name="connsiteX55" fmla="*/ 7745197 w 10589997"/>
              <a:gd name="connsiteY55" fmla="*/ 2743200 h 3830320"/>
              <a:gd name="connsiteX56" fmla="*/ 7816317 w 10589997"/>
              <a:gd name="connsiteY56" fmla="*/ 2804160 h 3830320"/>
              <a:gd name="connsiteX57" fmla="*/ 7856957 w 10589997"/>
              <a:gd name="connsiteY57" fmla="*/ 2804160 h 3830320"/>
              <a:gd name="connsiteX58" fmla="*/ 8019517 w 10589997"/>
              <a:gd name="connsiteY58" fmla="*/ 2865120 h 3830320"/>
              <a:gd name="connsiteX59" fmla="*/ 8110957 w 10589997"/>
              <a:gd name="connsiteY59" fmla="*/ 2915920 h 3830320"/>
              <a:gd name="connsiteX60" fmla="*/ 8222717 w 10589997"/>
              <a:gd name="connsiteY60" fmla="*/ 2804160 h 3830320"/>
              <a:gd name="connsiteX61" fmla="*/ 8303997 w 10589997"/>
              <a:gd name="connsiteY61" fmla="*/ 2946400 h 3830320"/>
              <a:gd name="connsiteX62" fmla="*/ 8344637 w 10589997"/>
              <a:gd name="connsiteY62" fmla="*/ 3108960 h 3830320"/>
              <a:gd name="connsiteX63" fmla="*/ 8446237 w 10589997"/>
              <a:gd name="connsiteY63" fmla="*/ 3139440 h 3830320"/>
              <a:gd name="connsiteX64" fmla="*/ 8527517 w 10589997"/>
              <a:gd name="connsiteY64" fmla="*/ 3210560 h 3830320"/>
              <a:gd name="connsiteX65" fmla="*/ 8598637 w 10589997"/>
              <a:gd name="connsiteY65" fmla="*/ 3261360 h 3830320"/>
              <a:gd name="connsiteX66" fmla="*/ 8659597 w 10589997"/>
              <a:gd name="connsiteY66" fmla="*/ 3352800 h 3830320"/>
              <a:gd name="connsiteX67" fmla="*/ 8700237 w 10589997"/>
              <a:gd name="connsiteY67" fmla="*/ 3261360 h 3830320"/>
              <a:gd name="connsiteX68" fmla="*/ 8730717 w 10589997"/>
              <a:gd name="connsiteY68" fmla="*/ 3281680 h 3830320"/>
              <a:gd name="connsiteX69" fmla="*/ 8801837 w 10589997"/>
              <a:gd name="connsiteY69" fmla="*/ 3068320 h 3830320"/>
              <a:gd name="connsiteX70" fmla="*/ 8994877 w 10589997"/>
              <a:gd name="connsiteY70" fmla="*/ 3434080 h 3830320"/>
              <a:gd name="connsiteX71" fmla="*/ 9096477 w 10589997"/>
              <a:gd name="connsiteY71" fmla="*/ 3413760 h 3830320"/>
              <a:gd name="connsiteX72" fmla="*/ 9167597 w 10589997"/>
              <a:gd name="connsiteY72" fmla="*/ 3495040 h 3830320"/>
              <a:gd name="connsiteX73" fmla="*/ 9269197 w 10589997"/>
              <a:gd name="connsiteY73" fmla="*/ 3393440 h 3830320"/>
              <a:gd name="connsiteX74" fmla="*/ 9360637 w 10589997"/>
              <a:gd name="connsiteY74" fmla="*/ 3505200 h 3830320"/>
              <a:gd name="connsiteX75" fmla="*/ 9513037 w 10589997"/>
              <a:gd name="connsiteY75" fmla="*/ 3474720 h 3830320"/>
              <a:gd name="connsiteX76" fmla="*/ 9584157 w 10589997"/>
              <a:gd name="connsiteY76" fmla="*/ 3616960 h 3830320"/>
              <a:gd name="connsiteX77" fmla="*/ 9665437 w 10589997"/>
              <a:gd name="connsiteY77" fmla="*/ 3495040 h 3830320"/>
              <a:gd name="connsiteX78" fmla="*/ 9807677 w 10589997"/>
              <a:gd name="connsiteY78" fmla="*/ 3606800 h 3830320"/>
              <a:gd name="connsiteX79" fmla="*/ 9858477 w 10589997"/>
              <a:gd name="connsiteY79" fmla="*/ 3718560 h 3830320"/>
              <a:gd name="connsiteX80" fmla="*/ 9939757 w 10589997"/>
              <a:gd name="connsiteY80" fmla="*/ 3606800 h 3830320"/>
              <a:gd name="connsiteX81" fmla="*/ 10081997 w 10589997"/>
              <a:gd name="connsiteY81" fmla="*/ 3738880 h 3830320"/>
              <a:gd name="connsiteX82" fmla="*/ 10163277 w 10589997"/>
              <a:gd name="connsiteY82" fmla="*/ 3637280 h 3830320"/>
              <a:gd name="connsiteX83" fmla="*/ 10356317 w 10589997"/>
              <a:gd name="connsiteY83" fmla="*/ 3728720 h 3830320"/>
              <a:gd name="connsiteX84" fmla="*/ 10457917 w 10589997"/>
              <a:gd name="connsiteY84" fmla="*/ 3830320 h 3830320"/>
              <a:gd name="connsiteX85" fmla="*/ 10589997 w 10589997"/>
              <a:gd name="connsiteY85" fmla="*/ 3779520 h 3830320"/>
              <a:gd name="connsiteX86" fmla="*/ 10589997 w 10589997"/>
              <a:gd name="connsiteY8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00397 w 10589997"/>
              <a:gd name="connsiteY16" fmla="*/ 2519680 h 3830320"/>
              <a:gd name="connsiteX17" fmla="*/ 4961357 w 10589997"/>
              <a:gd name="connsiteY17" fmla="*/ 1920240 h 3830320"/>
              <a:gd name="connsiteX18" fmla="*/ 4981677 w 10589997"/>
              <a:gd name="connsiteY18" fmla="*/ 1605280 h 3830320"/>
              <a:gd name="connsiteX19" fmla="*/ 5042637 w 10589997"/>
              <a:gd name="connsiteY19" fmla="*/ 1463040 h 3830320"/>
              <a:gd name="connsiteX20" fmla="*/ 5103597 w 10589997"/>
              <a:gd name="connsiteY20" fmla="*/ 1706880 h 3830320"/>
              <a:gd name="connsiteX21" fmla="*/ 5103597 w 10589997"/>
              <a:gd name="connsiteY21" fmla="*/ 1706880 h 3830320"/>
              <a:gd name="connsiteX22" fmla="*/ 5215357 w 10589997"/>
              <a:gd name="connsiteY22" fmla="*/ 1625600 h 3830320"/>
              <a:gd name="connsiteX23" fmla="*/ 5286477 w 10589997"/>
              <a:gd name="connsiteY23" fmla="*/ 1615440 h 3830320"/>
              <a:gd name="connsiteX24" fmla="*/ 5327117 w 10589997"/>
              <a:gd name="connsiteY24" fmla="*/ 1859280 h 3830320"/>
              <a:gd name="connsiteX25" fmla="*/ 5428717 w 10589997"/>
              <a:gd name="connsiteY25" fmla="*/ 1910080 h 3830320"/>
              <a:gd name="connsiteX26" fmla="*/ 5479517 w 10589997"/>
              <a:gd name="connsiteY26" fmla="*/ 2082800 h 3830320"/>
              <a:gd name="connsiteX27" fmla="*/ 5570957 w 10589997"/>
              <a:gd name="connsiteY27" fmla="*/ 2082800 h 3830320"/>
              <a:gd name="connsiteX28" fmla="*/ 5642077 w 10589997"/>
              <a:gd name="connsiteY28" fmla="*/ 1971040 h 3830320"/>
              <a:gd name="connsiteX29" fmla="*/ 5723357 w 10589997"/>
              <a:gd name="connsiteY29" fmla="*/ 2042160 h 3830320"/>
              <a:gd name="connsiteX30" fmla="*/ 5763997 w 10589997"/>
              <a:gd name="connsiteY30" fmla="*/ 2001520 h 3830320"/>
              <a:gd name="connsiteX31" fmla="*/ 5885917 w 10589997"/>
              <a:gd name="connsiteY31" fmla="*/ 1219200 h 3830320"/>
              <a:gd name="connsiteX32" fmla="*/ 5967197 w 10589997"/>
              <a:gd name="connsiteY32" fmla="*/ 1148080 h 3830320"/>
              <a:gd name="connsiteX33" fmla="*/ 6028157 w 10589997"/>
              <a:gd name="connsiteY33" fmla="*/ 1259840 h 3830320"/>
              <a:gd name="connsiteX34" fmla="*/ 6058637 w 10589997"/>
              <a:gd name="connsiteY34" fmla="*/ 1767840 h 3830320"/>
              <a:gd name="connsiteX35" fmla="*/ 6109437 w 10589997"/>
              <a:gd name="connsiteY35" fmla="*/ 1899920 h 3830320"/>
              <a:gd name="connsiteX36" fmla="*/ 6190717 w 10589997"/>
              <a:gd name="connsiteY36" fmla="*/ 1981200 h 3830320"/>
              <a:gd name="connsiteX37" fmla="*/ 6251677 w 10589997"/>
              <a:gd name="connsiteY37" fmla="*/ 2468880 h 3830320"/>
              <a:gd name="connsiteX38" fmla="*/ 6343117 w 10589997"/>
              <a:gd name="connsiteY38" fmla="*/ 680720 h 3830320"/>
              <a:gd name="connsiteX39" fmla="*/ 6424397 w 10589997"/>
              <a:gd name="connsiteY39" fmla="*/ 436880 h 3830320"/>
              <a:gd name="connsiteX40" fmla="*/ 6485357 w 10589997"/>
              <a:gd name="connsiteY40" fmla="*/ 335280 h 3830320"/>
              <a:gd name="connsiteX41" fmla="*/ 6495517 w 10589997"/>
              <a:gd name="connsiteY41" fmla="*/ 152400 h 3830320"/>
              <a:gd name="connsiteX42" fmla="*/ 6597117 w 10589997"/>
              <a:gd name="connsiteY42" fmla="*/ 0 h 3830320"/>
              <a:gd name="connsiteX43" fmla="*/ 6658077 w 10589997"/>
              <a:gd name="connsiteY43" fmla="*/ 609600 h 3830320"/>
              <a:gd name="connsiteX44" fmla="*/ 6739357 w 10589997"/>
              <a:gd name="connsiteY44" fmla="*/ 650240 h 3830320"/>
              <a:gd name="connsiteX45" fmla="*/ 6759677 w 10589997"/>
              <a:gd name="connsiteY45" fmla="*/ 1341120 h 3830320"/>
              <a:gd name="connsiteX46" fmla="*/ 6912077 w 10589997"/>
              <a:gd name="connsiteY46" fmla="*/ 1615440 h 3830320"/>
              <a:gd name="connsiteX47" fmla="*/ 7064477 w 10589997"/>
              <a:gd name="connsiteY47" fmla="*/ 2092960 h 3830320"/>
              <a:gd name="connsiteX48" fmla="*/ 7166077 w 10589997"/>
              <a:gd name="connsiteY48" fmla="*/ 2204720 h 3830320"/>
              <a:gd name="connsiteX49" fmla="*/ 7237197 w 10589997"/>
              <a:gd name="connsiteY49" fmla="*/ 2397760 h 3830320"/>
              <a:gd name="connsiteX50" fmla="*/ 7328637 w 10589997"/>
              <a:gd name="connsiteY50" fmla="*/ 2428240 h 3830320"/>
              <a:gd name="connsiteX51" fmla="*/ 7481037 w 10589997"/>
              <a:gd name="connsiteY51" fmla="*/ 2600960 h 3830320"/>
              <a:gd name="connsiteX52" fmla="*/ 7552157 w 10589997"/>
              <a:gd name="connsiteY52" fmla="*/ 2743200 h 3830320"/>
              <a:gd name="connsiteX53" fmla="*/ 7633437 w 10589997"/>
              <a:gd name="connsiteY53" fmla="*/ 2489200 h 3830320"/>
              <a:gd name="connsiteX54" fmla="*/ 7745197 w 10589997"/>
              <a:gd name="connsiteY54" fmla="*/ 2743200 h 3830320"/>
              <a:gd name="connsiteX55" fmla="*/ 7816317 w 10589997"/>
              <a:gd name="connsiteY55" fmla="*/ 2804160 h 3830320"/>
              <a:gd name="connsiteX56" fmla="*/ 7856957 w 10589997"/>
              <a:gd name="connsiteY56" fmla="*/ 2804160 h 3830320"/>
              <a:gd name="connsiteX57" fmla="*/ 8019517 w 10589997"/>
              <a:gd name="connsiteY57" fmla="*/ 2865120 h 3830320"/>
              <a:gd name="connsiteX58" fmla="*/ 8110957 w 10589997"/>
              <a:gd name="connsiteY58" fmla="*/ 2915920 h 3830320"/>
              <a:gd name="connsiteX59" fmla="*/ 8222717 w 10589997"/>
              <a:gd name="connsiteY59" fmla="*/ 2804160 h 3830320"/>
              <a:gd name="connsiteX60" fmla="*/ 8303997 w 10589997"/>
              <a:gd name="connsiteY60" fmla="*/ 2946400 h 3830320"/>
              <a:gd name="connsiteX61" fmla="*/ 8344637 w 10589997"/>
              <a:gd name="connsiteY61" fmla="*/ 3108960 h 3830320"/>
              <a:gd name="connsiteX62" fmla="*/ 8446237 w 10589997"/>
              <a:gd name="connsiteY62" fmla="*/ 3139440 h 3830320"/>
              <a:gd name="connsiteX63" fmla="*/ 8527517 w 10589997"/>
              <a:gd name="connsiteY63" fmla="*/ 3210560 h 3830320"/>
              <a:gd name="connsiteX64" fmla="*/ 8598637 w 10589997"/>
              <a:gd name="connsiteY64" fmla="*/ 3261360 h 3830320"/>
              <a:gd name="connsiteX65" fmla="*/ 8659597 w 10589997"/>
              <a:gd name="connsiteY65" fmla="*/ 3352800 h 3830320"/>
              <a:gd name="connsiteX66" fmla="*/ 8700237 w 10589997"/>
              <a:gd name="connsiteY66" fmla="*/ 3261360 h 3830320"/>
              <a:gd name="connsiteX67" fmla="*/ 8730717 w 10589997"/>
              <a:gd name="connsiteY67" fmla="*/ 3281680 h 3830320"/>
              <a:gd name="connsiteX68" fmla="*/ 8801837 w 10589997"/>
              <a:gd name="connsiteY68" fmla="*/ 3068320 h 3830320"/>
              <a:gd name="connsiteX69" fmla="*/ 8994877 w 10589997"/>
              <a:gd name="connsiteY69" fmla="*/ 3434080 h 3830320"/>
              <a:gd name="connsiteX70" fmla="*/ 9096477 w 10589997"/>
              <a:gd name="connsiteY70" fmla="*/ 3413760 h 3830320"/>
              <a:gd name="connsiteX71" fmla="*/ 9167597 w 10589997"/>
              <a:gd name="connsiteY71" fmla="*/ 3495040 h 3830320"/>
              <a:gd name="connsiteX72" fmla="*/ 9269197 w 10589997"/>
              <a:gd name="connsiteY72" fmla="*/ 3393440 h 3830320"/>
              <a:gd name="connsiteX73" fmla="*/ 9360637 w 10589997"/>
              <a:gd name="connsiteY73" fmla="*/ 3505200 h 3830320"/>
              <a:gd name="connsiteX74" fmla="*/ 9513037 w 10589997"/>
              <a:gd name="connsiteY74" fmla="*/ 3474720 h 3830320"/>
              <a:gd name="connsiteX75" fmla="*/ 9584157 w 10589997"/>
              <a:gd name="connsiteY75" fmla="*/ 3616960 h 3830320"/>
              <a:gd name="connsiteX76" fmla="*/ 9665437 w 10589997"/>
              <a:gd name="connsiteY76" fmla="*/ 3495040 h 3830320"/>
              <a:gd name="connsiteX77" fmla="*/ 9807677 w 10589997"/>
              <a:gd name="connsiteY77" fmla="*/ 3606800 h 3830320"/>
              <a:gd name="connsiteX78" fmla="*/ 9858477 w 10589997"/>
              <a:gd name="connsiteY78" fmla="*/ 3718560 h 3830320"/>
              <a:gd name="connsiteX79" fmla="*/ 9939757 w 10589997"/>
              <a:gd name="connsiteY79" fmla="*/ 3606800 h 3830320"/>
              <a:gd name="connsiteX80" fmla="*/ 10081997 w 10589997"/>
              <a:gd name="connsiteY80" fmla="*/ 3738880 h 3830320"/>
              <a:gd name="connsiteX81" fmla="*/ 10163277 w 10589997"/>
              <a:gd name="connsiteY81" fmla="*/ 3637280 h 3830320"/>
              <a:gd name="connsiteX82" fmla="*/ 10356317 w 10589997"/>
              <a:gd name="connsiteY82" fmla="*/ 3728720 h 3830320"/>
              <a:gd name="connsiteX83" fmla="*/ 10457917 w 10589997"/>
              <a:gd name="connsiteY83" fmla="*/ 3830320 h 3830320"/>
              <a:gd name="connsiteX84" fmla="*/ 10589997 w 10589997"/>
              <a:gd name="connsiteY84" fmla="*/ 3779520 h 3830320"/>
              <a:gd name="connsiteX85" fmla="*/ 10589997 w 10589997"/>
              <a:gd name="connsiteY8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61357 w 10589997"/>
              <a:gd name="connsiteY16" fmla="*/ 1920240 h 3830320"/>
              <a:gd name="connsiteX17" fmla="*/ 4981677 w 10589997"/>
              <a:gd name="connsiteY17" fmla="*/ 1605280 h 3830320"/>
              <a:gd name="connsiteX18" fmla="*/ 5042637 w 10589997"/>
              <a:gd name="connsiteY18" fmla="*/ 1463040 h 3830320"/>
              <a:gd name="connsiteX19" fmla="*/ 5103597 w 10589997"/>
              <a:gd name="connsiteY19" fmla="*/ 1706880 h 3830320"/>
              <a:gd name="connsiteX20" fmla="*/ 5103597 w 10589997"/>
              <a:gd name="connsiteY20" fmla="*/ 1706880 h 3830320"/>
              <a:gd name="connsiteX21" fmla="*/ 5215357 w 10589997"/>
              <a:gd name="connsiteY21" fmla="*/ 1625600 h 3830320"/>
              <a:gd name="connsiteX22" fmla="*/ 5286477 w 10589997"/>
              <a:gd name="connsiteY22" fmla="*/ 1615440 h 3830320"/>
              <a:gd name="connsiteX23" fmla="*/ 5327117 w 10589997"/>
              <a:gd name="connsiteY23" fmla="*/ 1859280 h 3830320"/>
              <a:gd name="connsiteX24" fmla="*/ 5428717 w 10589997"/>
              <a:gd name="connsiteY24" fmla="*/ 1910080 h 3830320"/>
              <a:gd name="connsiteX25" fmla="*/ 5479517 w 10589997"/>
              <a:gd name="connsiteY25" fmla="*/ 2082800 h 3830320"/>
              <a:gd name="connsiteX26" fmla="*/ 5570957 w 10589997"/>
              <a:gd name="connsiteY26" fmla="*/ 2082800 h 3830320"/>
              <a:gd name="connsiteX27" fmla="*/ 5642077 w 10589997"/>
              <a:gd name="connsiteY27" fmla="*/ 1971040 h 3830320"/>
              <a:gd name="connsiteX28" fmla="*/ 5723357 w 10589997"/>
              <a:gd name="connsiteY28" fmla="*/ 2042160 h 3830320"/>
              <a:gd name="connsiteX29" fmla="*/ 5763997 w 10589997"/>
              <a:gd name="connsiteY29" fmla="*/ 2001520 h 3830320"/>
              <a:gd name="connsiteX30" fmla="*/ 5885917 w 10589997"/>
              <a:gd name="connsiteY30" fmla="*/ 1219200 h 3830320"/>
              <a:gd name="connsiteX31" fmla="*/ 5967197 w 10589997"/>
              <a:gd name="connsiteY31" fmla="*/ 1148080 h 3830320"/>
              <a:gd name="connsiteX32" fmla="*/ 6028157 w 10589997"/>
              <a:gd name="connsiteY32" fmla="*/ 1259840 h 3830320"/>
              <a:gd name="connsiteX33" fmla="*/ 6058637 w 10589997"/>
              <a:gd name="connsiteY33" fmla="*/ 1767840 h 3830320"/>
              <a:gd name="connsiteX34" fmla="*/ 6109437 w 10589997"/>
              <a:gd name="connsiteY34" fmla="*/ 1899920 h 3830320"/>
              <a:gd name="connsiteX35" fmla="*/ 6190717 w 10589997"/>
              <a:gd name="connsiteY35" fmla="*/ 1981200 h 3830320"/>
              <a:gd name="connsiteX36" fmla="*/ 6251677 w 10589997"/>
              <a:gd name="connsiteY36" fmla="*/ 2468880 h 3830320"/>
              <a:gd name="connsiteX37" fmla="*/ 6343117 w 10589997"/>
              <a:gd name="connsiteY37" fmla="*/ 680720 h 3830320"/>
              <a:gd name="connsiteX38" fmla="*/ 6424397 w 10589997"/>
              <a:gd name="connsiteY38" fmla="*/ 436880 h 3830320"/>
              <a:gd name="connsiteX39" fmla="*/ 6485357 w 10589997"/>
              <a:gd name="connsiteY39" fmla="*/ 335280 h 3830320"/>
              <a:gd name="connsiteX40" fmla="*/ 6495517 w 10589997"/>
              <a:gd name="connsiteY40" fmla="*/ 152400 h 3830320"/>
              <a:gd name="connsiteX41" fmla="*/ 6597117 w 10589997"/>
              <a:gd name="connsiteY41" fmla="*/ 0 h 3830320"/>
              <a:gd name="connsiteX42" fmla="*/ 6658077 w 10589997"/>
              <a:gd name="connsiteY42" fmla="*/ 609600 h 3830320"/>
              <a:gd name="connsiteX43" fmla="*/ 6739357 w 10589997"/>
              <a:gd name="connsiteY43" fmla="*/ 650240 h 3830320"/>
              <a:gd name="connsiteX44" fmla="*/ 6759677 w 10589997"/>
              <a:gd name="connsiteY44" fmla="*/ 1341120 h 3830320"/>
              <a:gd name="connsiteX45" fmla="*/ 6912077 w 10589997"/>
              <a:gd name="connsiteY45" fmla="*/ 1615440 h 3830320"/>
              <a:gd name="connsiteX46" fmla="*/ 7064477 w 10589997"/>
              <a:gd name="connsiteY46" fmla="*/ 2092960 h 3830320"/>
              <a:gd name="connsiteX47" fmla="*/ 7166077 w 10589997"/>
              <a:gd name="connsiteY47" fmla="*/ 2204720 h 3830320"/>
              <a:gd name="connsiteX48" fmla="*/ 7237197 w 10589997"/>
              <a:gd name="connsiteY48" fmla="*/ 2397760 h 3830320"/>
              <a:gd name="connsiteX49" fmla="*/ 7328637 w 10589997"/>
              <a:gd name="connsiteY49" fmla="*/ 2428240 h 3830320"/>
              <a:gd name="connsiteX50" fmla="*/ 7481037 w 10589997"/>
              <a:gd name="connsiteY50" fmla="*/ 2600960 h 3830320"/>
              <a:gd name="connsiteX51" fmla="*/ 7552157 w 10589997"/>
              <a:gd name="connsiteY51" fmla="*/ 2743200 h 3830320"/>
              <a:gd name="connsiteX52" fmla="*/ 7633437 w 10589997"/>
              <a:gd name="connsiteY52" fmla="*/ 2489200 h 3830320"/>
              <a:gd name="connsiteX53" fmla="*/ 7745197 w 10589997"/>
              <a:gd name="connsiteY53" fmla="*/ 2743200 h 3830320"/>
              <a:gd name="connsiteX54" fmla="*/ 7816317 w 10589997"/>
              <a:gd name="connsiteY54" fmla="*/ 2804160 h 3830320"/>
              <a:gd name="connsiteX55" fmla="*/ 7856957 w 10589997"/>
              <a:gd name="connsiteY55" fmla="*/ 2804160 h 3830320"/>
              <a:gd name="connsiteX56" fmla="*/ 8019517 w 10589997"/>
              <a:gd name="connsiteY56" fmla="*/ 2865120 h 3830320"/>
              <a:gd name="connsiteX57" fmla="*/ 8110957 w 10589997"/>
              <a:gd name="connsiteY57" fmla="*/ 2915920 h 3830320"/>
              <a:gd name="connsiteX58" fmla="*/ 8222717 w 10589997"/>
              <a:gd name="connsiteY58" fmla="*/ 2804160 h 3830320"/>
              <a:gd name="connsiteX59" fmla="*/ 8303997 w 10589997"/>
              <a:gd name="connsiteY59" fmla="*/ 2946400 h 3830320"/>
              <a:gd name="connsiteX60" fmla="*/ 8344637 w 10589997"/>
              <a:gd name="connsiteY60" fmla="*/ 3108960 h 3830320"/>
              <a:gd name="connsiteX61" fmla="*/ 8446237 w 10589997"/>
              <a:gd name="connsiteY61" fmla="*/ 3139440 h 3830320"/>
              <a:gd name="connsiteX62" fmla="*/ 8527517 w 10589997"/>
              <a:gd name="connsiteY62" fmla="*/ 3210560 h 3830320"/>
              <a:gd name="connsiteX63" fmla="*/ 8598637 w 10589997"/>
              <a:gd name="connsiteY63" fmla="*/ 3261360 h 3830320"/>
              <a:gd name="connsiteX64" fmla="*/ 8659597 w 10589997"/>
              <a:gd name="connsiteY64" fmla="*/ 3352800 h 3830320"/>
              <a:gd name="connsiteX65" fmla="*/ 8700237 w 10589997"/>
              <a:gd name="connsiteY65" fmla="*/ 3261360 h 3830320"/>
              <a:gd name="connsiteX66" fmla="*/ 8730717 w 10589997"/>
              <a:gd name="connsiteY66" fmla="*/ 3281680 h 3830320"/>
              <a:gd name="connsiteX67" fmla="*/ 8801837 w 10589997"/>
              <a:gd name="connsiteY67" fmla="*/ 3068320 h 3830320"/>
              <a:gd name="connsiteX68" fmla="*/ 8994877 w 10589997"/>
              <a:gd name="connsiteY68" fmla="*/ 3434080 h 3830320"/>
              <a:gd name="connsiteX69" fmla="*/ 9096477 w 10589997"/>
              <a:gd name="connsiteY69" fmla="*/ 3413760 h 3830320"/>
              <a:gd name="connsiteX70" fmla="*/ 9167597 w 10589997"/>
              <a:gd name="connsiteY70" fmla="*/ 3495040 h 3830320"/>
              <a:gd name="connsiteX71" fmla="*/ 9269197 w 10589997"/>
              <a:gd name="connsiteY71" fmla="*/ 3393440 h 3830320"/>
              <a:gd name="connsiteX72" fmla="*/ 9360637 w 10589997"/>
              <a:gd name="connsiteY72" fmla="*/ 3505200 h 3830320"/>
              <a:gd name="connsiteX73" fmla="*/ 9513037 w 10589997"/>
              <a:gd name="connsiteY73" fmla="*/ 3474720 h 3830320"/>
              <a:gd name="connsiteX74" fmla="*/ 9584157 w 10589997"/>
              <a:gd name="connsiteY74" fmla="*/ 3616960 h 3830320"/>
              <a:gd name="connsiteX75" fmla="*/ 9665437 w 10589997"/>
              <a:gd name="connsiteY75" fmla="*/ 3495040 h 3830320"/>
              <a:gd name="connsiteX76" fmla="*/ 9807677 w 10589997"/>
              <a:gd name="connsiteY76" fmla="*/ 3606800 h 3830320"/>
              <a:gd name="connsiteX77" fmla="*/ 9858477 w 10589997"/>
              <a:gd name="connsiteY77" fmla="*/ 3718560 h 3830320"/>
              <a:gd name="connsiteX78" fmla="*/ 9939757 w 10589997"/>
              <a:gd name="connsiteY78" fmla="*/ 3606800 h 3830320"/>
              <a:gd name="connsiteX79" fmla="*/ 10081997 w 10589997"/>
              <a:gd name="connsiteY79" fmla="*/ 3738880 h 3830320"/>
              <a:gd name="connsiteX80" fmla="*/ 10163277 w 10589997"/>
              <a:gd name="connsiteY80" fmla="*/ 3637280 h 3830320"/>
              <a:gd name="connsiteX81" fmla="*/ 10356317 w 10589997"/>
              <a:gd name="connsiteY81" fmla="*/ 3728720 h 3830320"/>
              <a:gd name="connsiteX82" fmla="*/ 10457917 w 10589997"/>
              <a:gd name="connsiteY82" fmla="*/ 3830320 h 3830320"/>
              <a:gd name="connsiteX83" fmla="*/ 10589997 w 10589997"/>
              <a:gd name="connsiteY83" fmla="*/ 3779520 h 3830320"/>
              <a:gd name="connsiteX84" fmla="*/ 10589997 w 10589997"/>
              <a:gd name="connsiteY8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042637 w 10589997"/>
              <a:gd name="connsiteY17" fmla="*/ 1463040 h 3830320"/>
              <a:gd name="connsiteX18" fmla="*/ 5103597 w 10589997"/>
              <a:gd name="connsiteY18" fmla="*/ 1706880 h 3830320"/>
              <a:gd name="connsiteX19" fmla="*/ 5103597 w 10589997"/>
              <a:gd name="connsiteY19" fmla="*/ 1706880 h 3830320"/>
              <a:gd name="connsiteX20" fmla="*/ 5215357 w 10589997"/>
              <a:gd name="connsiteY20" fmla="*/ 1625600 h 3830320"/>
              <a:gd name="connsiteX21" fmla="*/ 5286477 w 10589997"/>
              <a:gd name="connsiteY21" fmla="*/ 1615440 h 3830320"/>
              <a:gd name="connsiteX22" fmla="*/ 5327117 w 10589997"/>
              <a:gd name="connsiteY22" fmla="*/ 1859280 h 3830320"/>
              <a:gd name="connsiteX23" fmla="*/ 5428717 w 10589997"/>
              <a:gd name="connsiteY23" fmla="*/ 1910080 h 3830320"/>
              <a:gd name="connsiteX24" fmla="*/ 5479517 w 10589997"/>
              <a:gd name="connsiteY24" fmla="*/ 2082800 h 3830320"/>
              <a:gd name="connsiteX25" fmla="*/ 5570957 w 10589997"/>
              <a:gd name="connsiteY25" fmla="*/ 2082800 h 3830320"/>
              <a:gd name="connsiteX26" fmla="*/ 5642077 w 10589997"/>
              <a:gd name="connsiteY26" fmla="*/ 1971040 h 3830320"/>
              <a:gd name="connsiteX27" fmla="*/ 5723357 w 10589997"/>
              <a:gd name="connsiteY27" fmla="*/ 2042160 h 3830320"/>
              <a:gd name="connsiteX28" fmla="*/ 5763997 w 10589997"/>
              <a:gd name="connsiteY28" fmla="*/ 2001520 h 3830320"/>
              <a:gd name="connsiteX29" fmla="*/ 5885917 w 10589997"/>
              <a:gd name="connsiteY29" fmla="*/ 1219200 h 3830320"/>
              <a:gd name="connsiteX30" fmla="*/ 5967197 w 10589997"/>
              <a:gd name="connsiteY30" fmla="*/ 1148080 h 3830320"/>
              <a:gd name="connsiteX31" fmla="*/ 6028157 w 10589997"/>
              <a:gd name="connsiteY31" fmla="*/ 1259840 h 3830320"/>
              <a:gd name="connsiteX32" fmla="*/ 6058637 w 10589997"/>
              <a:gd name="connsiteY32" fmla="*/ 1767840 h 3830320"/>
              <a:gd name="connsiteX33" fmla="*/ 6109437 w 10589997"/>
              <a:gd name="connsiteY33" fmla="*/ 1899920 h 3830320"/>
              <a:gd name="connsiteX34" fmla="*/ 6190717 w 10589997"/>
              <a:gd name="connsiteY34" fmla="*/ 1981200 h 3830320"/>
              <a:gd name="connsiteX35" fmla="*/ 6251677 w 10589997"/>
              <a:gd name="connsiteY35" fmla="*/ 2468880 h 3830320"/>
              <a:gd name="connsiteX36" fmla="*/ 6343117 w 10589997"/>
              <a:gd name="connsiteY36" fmla="*/ 680720 h 3830320"/>
              <a:gd name="connsiteX37" fmla="*/ 6424397 w 10589997"/>
              <a:gd name="connsiteY37" fmla="*/ 436880 h 3830320"/>
              <a:gd name="connsiteX38" fmla="*/ 6485357 w 10589997"/>
              <a:gd name="connsiteY38" fmla="*/ 335280 h 3830320"/>
              <a:gd name="connsiteX39" fmla="*/ 6495517 w 10589997"/>
              <a:gd name="connsiteY39" fmla="*/ 152400 h 3830320"/>
              <a:gd name="connsiteX40" fmla="*/ 6597117 w 10589997"/>
              <a:gd name="connsiteY40" fmla="*/ 0 h 3830320"/>
              <a:gd name="connsiteX41" fmla="*/ 6658077 w 10589997"/>
              <a:gd name="connsiteY41" fmla="*/ 609600 h 3830320"/>
              <a:gd name="connsiteX42" fmla="*/ 6739357 w 10589997"/>
              <a:gd name="connsiteY42" fmla="*/ 650240 h 3830320"/>
              <a:gd name="connsiteX43" fmla="*/ 6759677 w 10589997"/>
              <a:gd name="connsiteY43" fmla="*/ 1341120 h 3830320"/>
              <a:gd name="connsiteX44" fmla="*/ 6912077 w 10589997"/>
              <a:gd name="connsiteY44" fmla="*/ 1615440 h 3830320"/>
              <a:gd name="connsiteX45" fmla="*/ 7064477 w 10589997"/>
              <a:gd name="connsiteY45" fmla="*/ 2092960 h 3830320"/>
              <a:gd name="connsiteX46" fmla="*/ 7166077 w 10589997"/>
              <a:gd name="connsiteY46" fmla="*/ 2204720 h 3830320"/>
              <a:gd name="connsiteX47" fmla="*/ 7237197 w 10589997"/>
              <a:gd name="connsiteY47" fmla="*/ 2397760 h 3830320"/>
              <a:gd name="connsiteX48" fmla="*/ 7328637 w 10589997"/>
              <a:gd name="connsiteY48" fmla="*/ 2428240 h 3830320"/>
              <a:gd name="connsiteX49" fmla="*/ 7481037 w 10589997"/>
              <a:gd name="connsiteY49" fmla="*/ 2600960 h 3830320"/>
              <a:gd name="connsiteX50" fmla="*/ 7552157 w 10589997"/>
              <a:gd name="connsiteY50" fmla="*/ 2743200 h 3830320"/>
              <a:gd name="connsiteX51" fmla="*/ 7633437 w 10589997"/>
              <a:gd name="connsiteY51" fmla="*/ 2489200 h 3830320"/>
              <a:gd name="connsiteX52" fmla="*/ 7745197 w 10589997"/>
              <a:gd name="connsiteY52" fmla="*/ 2743200 h 3830320"/>
              <a:gd name="connsiteX53" fmla="*/ 7816317 w 10589997"/>
              <a:gd name="connsiteY53" fmla="*/ 2804160 h 3830320"/>
              <a:gd name="connsiteX54" fmla="*/ 7856957 w 10589997"/>
              <a:gd name="connsiteY54" fmla="*/ 2804160 h 3830320"/>
              <a:gd name="connsiteX55" fmla="*/ 8019517 w 10589997"/>
              <a:gd name="connsiteY55" fmla="*/ 2865120 h 3830320"/>
              <a:gd name="connsiteX56" fmla="*/ 8110957 w 10589997"/>
              <a:gd name="connsiteY56" fmla="*/ 2915920 h 3830320"/>
              <a:gd name="connsiteX57" fmla="*/ 8222717 w 10589997"/>
              <a:gd name="connsiteY57" fmla="*/ 2804160 h 3830320"/>
              <a:gd name="connsiteX58" fmla="*/ 8303997 w 10589997"/>
              <a:gd name="connsiteY58" fmla="*/ 2946400 h 3830320"/>
              <a:gd name="connsiteX59" fmla="*/ 8344637 w 10589997"/>
              <a:gd name="connsiteY59" fmla="*/ 3108960 h 3830320"/>
              <a:gd name="connsiteX60" fmla="*/ 8446237 w 10589997"/>
              <a:gd name="connsiteY60" fmla="*/ 3139440 h 3830320"/>
              <a:gd name="connsiteX61" fmla="*/ 8527517 w 10589997"/>
              <a:gd name="connsiteY61" fmla="*/ 3210560 h 3830320"/>
              <a:gd name="connsiteX62" fmla="*/ 8598637 w 10589997"/>
              <a:gd name="connsiteY62" fmla="*/ 3261360 h 3830320"/>
              <a:gd name="connsiteX63" fmla="*/ 8659597 w 10589997"/>
              <a:gd name="connsiteY63" fmla="*/ 3352800 h 3830320"/>
              <a:gd name="connsiteX64" fmla="*/ 8700237 w 10589997"/>
              <a:gd name="connsiteY64" fmla="*/ 3261360 h 3830320"/>
              <a:gd name="connsiteX65" fmla="*/ 8730717 w 10589997"/>
              <a:gd name="connsiteY65" fmla="*/ 3281680 h 3830320"/>
              <a:gd name="connsiteX66" fmla="*/ 8801837 w 10589997"/>
              <a:gd name="connsiteY66" fmla="*/ 3068320 h 3830320"/>
              <a:gd name="connsiteX67" fmla="*/ 8994877 w 10589997"/>
              <a:gd name="connsiteY67" fmla="*/ 3434080 h 3830320"/>
              <a:gd name="connsiteX68" fmla="*/ 9096477 w 10589997"/>
              <a:gd name="connsiteY68" fmla="*/ 3413760 h 3830320"/>
              <a:gd name="connsiteX69" fmla="*/ 9167597 w 10589997"/>
              <a:gd name="connsiteY69" fmla="*/ 3495040 h 3830320"/>
              <a:gd name="connsiteX70" fmla="*/ 9269197 w 10589997"/>
              <a:gd name="connsiteY70" fmla="*/ 3393440 h 3830320"/>
              <a:gd name="connsiteX71" fmla="*/ 9360637 w 10589997"/>
              <a:gd name="connsiteY71" fmla="*/ 3505200 h 3830320"/>
              <a:gd name="connsiteX72" fmla="*/ 9513037 w 10589997"/>
              <a:gd name="connsiteY72" fmla="*/ 3474720 h 3830320"/>
              <a:gd name="connsiteX73" fmla="*/ 9584157 w 10589997"/>
              <a:gd name="connsiteY73" fmla="*/ 3616960 h 3830320"/>
              <a:gd name="connsiteX74" fmla="*/ 9665437 w 10589997"/>
              <a:gd name="connsiteY74" fmla="*/ 3495040 h 3830320"/>
              <a:gd name="connsiteX75" fmla="*/ 9807677 w 10589997"/>
              <a:gd name="connsiteY75" fmla="*/ 3606800 h 3830320"/>
              <a:gd name="connsiteX76" fmla="*/ 9858477 w 10589997"/>
              <a:gd name="connsiteY76" fmla="*/ 3718560 h 3830320"/>
              <a:gd name="connsiteX77" fmla="*/ 9939757 w 10589997"/>
              <a:gd name="connsiteY77" fmla="*/ 3606800 h 3830320"/>
              <a:gd name="connsiteX78" fmla="*/ 10081997 w 10589997"/>
              <a:gd name="connsiteY78" fmla="*/ 3738880 h 3830320"/>
              <a:gd name="connsiteX79" fmla="*/ 10163277 w 10589997"/>
              <a:gd name="connsiteY79" fmla="*/ 3637280 h 3830320"/>
              <a:gd name="connsiteX80" fmla="*/ 10356317 w 10589997"/>
              <a:gd name="connsiteY80" fmla="*/ 3728720 h 3830320"/>
              <a:gd name="connsiteX81" fmla="*/ 10457917 w 10589997"/>
              <a:gd name="connsiteY81" fmla="*/ 3830320 h 3830320"/>
              <a:gd name="connsiteX82" fmla="*/ 10589997 w 10589997"/>
              <a:gd name="connsiteY82" fmla="*/ 3779520 h 3830320"/>
              <a:gd name="connsiteX83" fmla="*/ 10589997 w 10589997"/>
              <a:gd name="connsiteY8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763997 w 10589997"/>
              <a:gd name="connsiteY27" fmla="*/ 2001520 h 3830320"/>
              <a:gd name="connsiteX28" fmla="*/ 5885917 w 10589997"/>
              <a:gd name="connsiteY28" fmla="*/ 1219200 h 3830320"/>
              <a:gd name="connsiteX29" fmla="*/ 5967197 w 10589997"/>
              <a:gd name="connsiteY29" fmla="*/ 1148080 h 3830320"/>
              <a:gd name="connsiteX30" fmla="*/ 6028157 w 10589997"/>
              <a:gd name="connsiteY30" fmla="*/ 1259840 h 3830320"/>
              <a:gd name="connsiteX31" fmla="*/ 6058637 w 10589997"/>
              <a:gd name="connsiteY31" fmla="*/ 1767840 h 3830320"/>
              <a:gd name="connsiteX32" fmla="*/ 6109437 w 10589997"/>
              <a:gd name="connsiteY32" fmla="*/ 1899920 h 3830320"/>
              <a:gd name="connsiteX33" fmla="*/ 6190717 w 10589997"/>
              <a:gd name="connsiteY33" fmla="*/ 1981200 h 3830320"/>
              <a:gd name="connsiteX34" fmla="*/ 6251677 w 10589997"/>
              <a:gd name="connsiteY34" fmla="*/ 2468880 h 3830320"/>
              <a:gd name="connsiteX35" fmla="*/ 6343117 w 10589997"/>
              <a:gd name="connsiteY35" fmla="*/ 680720 h 3830320"/>
              <a:gd name="connsiteX36" fmla="*/ 6424397 w 10589997"/>
              <a:gd name="connsiteY36" fmla="*/ 436880 h 3830320"/>
              <a:gd name="connsiteX37" fmla="*/ 6485357 w 10589997"/>
              <a:gd name="connsiteY37" fmla="*/ 335280 h 3830320"/>
              <a:gd name="connsiteX38" fmla="*/ 6495517 w 10589997"/>
              <a:gd name="connsiteY38" fmla="*/ 152400 h 3830320"/>
              <a:gd name="connsiteX39" fmla="*/ 6597117 w 10589997"/>
              <a:gd name="connsiteY39" fmla="*/ 0 h 3830320"/>
              <a:gd name="connsiteX40" fmla="*/ 6658077 w 10589997"/>
              <a:gd name="connsiteY40" fmla="*/ 609600 h 3830320"/>
              <a:gd name="connsiteX41" fmla="*/ 6739357 w 10589997"/>
              <a:gd name="connsiteY41" fmla="*/ 650240 h 3830320"/>
              <a:gd name="connsiteX42" fmla="*/ 6759677 w 10589997"/>
              <a:gd name="connsiteY42" fmla="*/ 1341120 h 3830320"/>
              <a:gd name="connsiteX43" fmla="*/ 6912077 w 10589997"/>
              <a:gd name="connsiteY43" fmla="*/ 1615440 h 3830320"/>
              <a:gd name="connsiteX44" fmla="*/ 7064477 w 10589997"/>
              <a:gd name="connsiteY44" fmla="*/ 2092960 h 3830320"/>
              <a:gd name="connsiteX45" fmla="*/ 7166077 w 10589997"/>
              <a:gd name="connsiteY45" fmla="*/ 2204720 h 3830320"/>
              <a:gd name="connsiteX46" fmla="*/ 7237197 w 10589997"/>
              <a:gd name="connsiteY46" fmla="*/ 2397760 h 3830320"/>
              <a:gd name="connsiteX47" fmla="*/ 7328637 w 10589997"/>
              <a:gd name="connsiteY47" fmla="*/ 2428240 h 3830320"/>
              <a:gd name="connsiteX48" fmla="*/ 7481037 w 10589997"/>
              <a:gd name="connsiteY48" fmla="*/ 2600960 h 3830320"/>
              <a:gd name="connsiteX49" fmla="*/ 7552157 w 10589997"/>
              <a:gd name="connsiteY49" fmla="*/ 2743200 h 3830320"/>
              <a:gd name="connsiteX50" fmla="*/ 7633437 w 10589997"/>
              <a:gd name="connsiteY50" fmla="*/ 2489200 h 3830320"/>
              <a:gd name="connsiteX51" fmla="*/ 7745197 w 10589997"/>
              <a:gd name="connsiteY51" fmla="*/ 2743200 h 3830320"/>
              <a:gd name="connsiteX52" fmla="*/ 7816317 w 10589997"/>
              <a:gd name="connsiteY52" fmla="*/ 2804160 h 3830320"/>
              <a:gd name="connsiteX53" fmla="*/ 7856957 w 10589997"/>
              <a:gd name="connsiteY53" fmla="*/ 2804160 h 3830320"/>
              <a:gd name="connsiteX54" fmla="*/ 8019517 w 10589997"/>
              <a:gd name="connsiteY54" fmla="*/ 2865120 h 3830320"/>
              <a:gd name="connsiteX55" fmla="*/ 8110957 w 10589997"/>
              <a:gd name="connsiteY55" fmla="*/ 2915920 h 3830320"/>
              <a:gd name="connsiteX56" fmla="*/ 8222717 w 10589997"/>
              <a:gd name="connsiteY56" fmla="*/ 2804160 h 3830320"/>
              <a:gd name="connsiteX57" fmla="*/ 8303997 w 10589997"/>
              <a:gd name="connsiteY57" fmla="*/ 2946400 h 3830320"/>
              <a:gd name="connsiteX58" fmla="*/ 8344637 w 10589997"/>
              <a:gd name="connsiteY58" fmla="*/ 3108960 h 3830320"/>
              <a:gd name="connsiteX59" fmla="*/ 8446237 w 10589997"/>
              <a:gd name="connsiteY59" fmla="*/ 3139440 h 3830320"/>
              <a:gd name="connsiteX60" fmla="*/ 8527517 w 10589997"/>
              <a:gd name="connsiteY60" fmla="*/ 3210560 h 3830320"/>
              <a:gd name="connsiteX61" fmla="*/ 8598637 w 10589997"/>
              <a:gd name="connsiteY61" fmla="*/ 3261360 h 3830320"/>
              <a:gd name="connsiteX62" fmla="*/ 8659597 w 10589997"/>
              <a:gd name="connsiteY62" fmla="*/ 3352800 h 3830320"/>
              <a:gd name="connsiteX63" fmla="*/ 8700237 w 10589997"/>
              <a:gd name="connsiteY63" fmla="*/ 3261360 h 3830320"/>
              <a:gd name="connsiteX64" fmla="*/ 8730717 w 10589997"/>
              <a:gd name="connsiteY64" fmla="*/ 3281680 h 3830320"/>
              <a:gd name="connsiteX65" fmla="*/ 8801837 w 10589997"/>
              <a:gd name="connsiteY65" fmla="*/ 3068320 h 3830320"/>
              <a:gd name="connsiteX66" fmla="*/ 8994877 w 10589997"/>
              <a:gd name="connsiteY66" fmla="*/ 3434080 h 3830320"/>
              <a:gd name="connsiteX67" fmla="*/ 9096477 w 10589997"/>
              <a:gd name="connsiteY67" fmla="*/ 3413760 h 3830320"/>
              <a:gd name="connsiteX68" fmla="*/ 9167597 w 10589997"/>
              <a:gd name="connsiteY68" fmla="*/ 3495040 h 3830320"/>
              <a:gd name="connsiteX69" fmla="*/ 9269197 w 10589997"/>
              <a:gd name="connsiteY69" fmla="*/ 3393440 h 3830320"/>
              <a:gd name="connsiteX70" fmla="*/ 9360637 w 10589997"/>
              <a:gd name="connsiteY70" fmla="*/ 3505200 h 3830320"/>
              <a:gd name="connsiteX71" fmla="*/ 9513037 w 10589997"/>
              <a:gd name="connsiteY71" fmla="*/ 3474720 h 3830320"/>
              <a:gd name="connsiteX72" fmla="*/ 9584157 w 10589997"/>
              <a:gd name="connsiteY72" fmla="*/ 3616960 h 3830320"/>
              <a:gd name="connsiteX73" fmla="*/ 9665437 w 10589997"/>
              <a:gd name="connsiteY73" fmla="*/ 3495040 h 3830320"/>
              <a:gd name="connsiteX74" fmla="*/ 9807677 w 10589997"/>
              <a:gd name="connsiteY74" fmla="*/ 3606800 h 3830320"/>
              <a:gd name="connsiteX75" fmla="*/ 9858477 w 10589997"/>
              <a:gd name="connsiteY75" fmla="*/ 3718560 h 3830320"/>
              <a:gd name="connsiteX76" fmla="*/ 9939757 w 10589997"/>
              <a:gd name="connsiteY76" fmla="*/ 3606800 h 3830320"/>
              <a:gd name="connsiteX77" fmla="*/ 10081997 w 10589997"/>
              <a:gd name="connsiteY77" fmla="*/ 3738880 h 3830320"/>
              <a:gd name="connsiteX78" fmla="*/ 10163277 w 10589997"/>
              <a:gd name="connsiteY78" fmla="*/ 3637280 h 3830320"/>
              <a:gd name="connsiteX79" fmla="*/ 10356317 w 10589997"/>
              <a:gd name="connsiteY79" fmla="*/ 3728720 h 3830320"/>
              <a:gd name="connsiteX80" fmla="*/ 10457917 w 10589997"/>
              <a:gd name="connsiteY80" fmla="*/ 3830320 h 3830320"/>
              <a:gd name="connsiteX81" fmla="*/ 10589997 w 10589997"/>
              <a:gd name="connsiteY81" fmla="*/ 3779520 h 3830320"/>
              <a:gd name="connsiteX82" fmla="*/ 10589997 w 10589997"/>
              <a:gd name="connsiteY8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286477 w 10589997"/>
              <a:gd name="connsiteY20" fmla="*/ 1615440 h 3830320"/>
              <a:gd name="connsiteX21" fmla="*/ 5327117 w 10589997"/>
              <a:gd name="connsiteY21" fmla="*/ 1859280 h 3830320"/>
              <a:gd name="connsiteX22" fmla="*/ 5428717 w 10589997"/>
              <a:gd name="connsiteY22" fmla="*/ 1910080 h 3830320"/>
              <a:gd name="connsiteX23" fmla="*/ 5479517 w 10589997"/>
              <a:gd name="connsiteY23" fmla="*/ 2082800 h 3830320"/>
              <a:gd name="connsiteX24" fmla="*/ 5570957 w 10589997"/>
              <a:gd name="connsiteY24" fmla="*/ 2082800 h 3830320"/>
              <a:gd name="connsiteX25" fmla="*/ 5642077 w 10589997"/>
              <a:gd name="connsiteY25" fmla="*/ 1971040 h 3830320"/>
              <a:gd name="connsiteX26" fmla="*/ 5723357 w 10589997"/>
              <a:gd name="connsiteY26" fmla="*/ 2042160 h 3830320"/>
              <a:gd name="connsiteX27" fmla="*/ 5885917 w 10589997"/>
              <a:gd name="connsiteY27" fmla="*/ 1219200 h 3830320"/>
              <a:gd name="connsiteX28" fmla="*/ 5967197 w 10589997"/>
              <a:gd name="connsiteY28" fmla="*/ 1148080 h 3830320"/>
              <a:gd name="connsiteX29" fmla="*/ 6028157 w 10589997"/>
              <a:gd name="connsiteY29" fmla="*/ 1259840 h 3830320"/>
              <a:gd name="connsiteX30" fmla="*/ 6058637 w 10589997"/>
              <a:gd name="connsiteY30" fmla="*/ 1767840 h 3830320"/>
              <a:gd name="connsiteX31" fmla="*/ 6109437 w 10589997"/>
              <a:gd name="connsiteY31" fmla="*/ 1899920 h 3830320"/>
              <a:gd name="connsiteX32" fmla="*/ 6190717 w 10589997"/>
              <a:gd name="connsiteY32" fmla="*/ 1981200 h 3830320"/>
              <a:gd name="connsiteX33" fmla="*/ 6251677 w 10589997"/>
              <a:gd name="connsiteY33" fmla="*/ 2468880 h 3830320"/>
              <a:gd name="connsiteX34" fmla="*/ 6343117 w 10589997"/>
              <a:gd name="connsiteY34" fmla="*/ 680720 h 3830320"/>
              <a:gd name="connsiteX35" fmla="*/ 6424397 w 10589997"/>
              <a:gd name="connsiteY35" fmla="*/ 436880 h 3830320"/>
              <a:gd name="connsiteX36" fmla="*/ 6485357 w 10589997"/>
              <a:gd name="connsiteY36" fmla="*/ 335280 h 3830320"/>
              <a:gd name="connsiteX37" fmla="*/ 6495517 w 10589997"/>
              <a:gd name="connsiteY37" fmla="*/ 152400 h 3830320"/>
              <a:gd name="connsiteX38" fmla="*/ 6597117 w 10589997"/>
              <a:gd name="connsiteY38" fmla="*/ 0 h 3830320"/>
              <a:gd name="connsiteX39" fmla="*/ 6658077 w 10589997"/>
              <a:gd name="connsiteY39" fmla="*/ 609600 h 3830320"/>
              <a:gd name="connsiteX40" fmla="*/ 6739357 w 10589997"/>
              <a:gd name="connsiteY40" fmla="*/ 650240 h 3830320"/>
              <a:gd name="connsiteX41" fmla="*/ 6759677 w 10589997"/>
              <a:gd name="connsiteY41" fmla="*/ 1341120 h 3830320"/>
              <a:gd name="connsiteX42" fmla="*/ 6912077 w 10589997"/>
              <a:gd name="connsiteY42" fmla="*/ 1615440 h 3830320"/>
              <a:gd name="connsiteX43" fmla="*/ 7064477 w 10589997"/>
              <a:gd name="connsiteY43" fmla="*/ 2092960 h 3830320"/>
              <a:gd name="connsiteX44" fmla="*/ 7166077 w 10589997"/>
              <a:gd name="connsiteY44" fmla="*/ 2204720 h 3830320"/>
              <a:gd name="connsiteX45" fmla="*/ 7237197 w 10589997"/>
              <a:gd name="connsiteY45" fmla="*/ 2397760 h 3830320"/>
              <a:gd name="connsiteX46" fmla="*/ 7328637 w 10589997"/>
              <a:gd name="connsiteY46" fmla="*/ 2428240 h 3830320"/>
              <a:gd name="connsiteX47" fmla="*/ 7481037 w 10589997"/>
              <a:gd name="connsiteY47" fmla="*/ 2600960 h 3830320"/>
              <a:gd name="connsiteX48" fmla="*/ 7552157 w 10589997"/>
              <a:gd name="connsiteY48" fmla="*/ 2743200 h 3830320"/>
              <a:gd name="connsiteX49" fmla="*/ 7633437 w 10589997"/>
              <a:gd name="connsiteY49" fmla="*/ 2489200 h 3830320"/>
              <a:gd name="connsiteX50" fmla="*/ 7745197 w 10589997"/>
              <a:gd name="connsiteY50" fmla="*/ 2743200 h 3830320"/>
              <a:gd name="connsiteX51" fmla="*/ 7816317 w 10589997"/>
              <a:gd name="connsiteY51" fmla="*/ 2804160 h 3830320"/>
              <a:gd name="connsiteX52" fmla="*/ 7856957 w 10589997"/>
              <a:gd name="connsiteY52" fmla="*/ 2804160 h 3830320"/>
              <a:gd name="connsiteX53" fmla="*/ 8019517 w 10589997"/>
              <a:gd name="connsiteY53" fmla="*/ 2865120 h 3830320"/>
              <a:gd name="connsiteX54" fmla="*/ 8110957 w 10589997"/>
              <a:gd name="connsiteY54" fmla="*/ 2915920 h 3830320"/>
              <a:gd name="connsiteX55" fmla="*/ 8222717 w 10589997"/>
              <a:gd name="connsiteY55" fmla="*/ 2804160 h 3830320"/>
              <a:gd name="connsiteX56" fmla="*/ 8303997 w 10589997"/>
              <a:gd name="connsiteY56" fmla="*/ 2946400 h 3830320"/>
              <a:gd name="connsiteX57" fmla="*/ 8344637 w 10589997"/>
              <a:gd name="connsiteY57" fmla="*/ 3108960 h 3830320"/>
              <a:gd name="connsiteX58" fmla="*/ 8446237 w 10589997"/>
              <a:gd name="connsiteY58" fmla="*/ 3139440 h 3830320"/>
              <a:gd name="connsiteX59" fmla="*/ 8527517 w 10589997"/>
              <a:gd name="connsiteY59" fmla="*/ 3210560 h 3830320"/>
              <a:gd name="connsiteX60" fmla="*/ 8598637 w 10589997"/>
              <a:gd name="connsiteY60" fmla="*/ 3261360 h 3830320"/>
              <a:gd name="connsiteX61" fmla="*/ 8659597 w 10589997"/>
              <a:gd name="connsiteY61" fmla="*/ 3352800 h 3830320"/>
              <a:gd name="connsiteX62" fmla="*/ 8700237 w 10589997"/>
              <a:gd name="connsiteY62" fmla="*/ 3261360 h 3830320"/>
              <a:gd name="connsiteX63" fmla="*/ 8730717 w 10589997"/>
              <a:gd name="connsiteY63" fmla="*/ 3281680 h 3830320"/>
              <a:gd name="connsiteX64" fmla="*/ 8801837 w 10589997"/>
              <a:gd name="connsiteY64" fmla="*/ 3068320 h 3830320"/>
              <a:gd name="connsiteX65" fmla="*/ 8994877 w 10589997"/>
              <a:gd name="connsiteY65" fmla="*/ 3434080 h 3830320"/>
              <a:gd name="connsiteX66" fmla="*/ 9096477 w 10589997"/>
              <a:gd name="connsiteY66" fmla="*/ 3413760 h 3830320"/>
              <a:gd name="connsiteX67" fmla="*/ 9167597 w 10589997"/>
              <a:gd name="connsiteY67" fmla="*/ 3495040 h 3830320"/>
              <a:gd name="connsiteX68" fmla="*/ 9269197 w 10589997"/>
              <a:gd name="connsiteY68" fmla="*/ 3393440 h 3830320"/>
              <a:gd name="connsiteX69" fmla="*/ 9360637 w 10589997"/>
              <a:gd name="connsiteY69" fmla="*/ 3505200 h 3830320"/>
              <a:gd name="connsiteX70" fmla="*/ 9513037 w 10589997"/>
              <a:gd name="connsiteY70" fmla="*/ 3474720 h 3830320"/>
              <a:gd name="connsiteX71" fmla="*/ 9584157 w 10589997"/>
              <a:gd name="connsiteY71" fmla="*/ 3616960 h 3830320"/>
              <a:gd name="connsiteX72" fmla="*/ 9665437 w 10589997"/>
              <a:gd name="connsiteY72" fmla="*/ 3495040 h 3830320"/>
              <a:gd name="connsiteX73" fmla="*/ 9807677 w 10589997"/>
              <a:gd name="connsiteY73" fmla="*/ 3606800 h 3830320"/>
              <a:gd name="connsiteX74" fmla="*/ 9858477 w 10589997"/>
              <a:gd name="connsiteY74" fmla="*/ 3718560 h 3830320"/>
              <a:gd name="connsiteX75" fmla="*/ 9939757 w 10589997"/>
              <a:gd name="connsiteY75" fmla="*/ 3606800 h 3830320"/>
              <a:gd name="connsiteX76" fmla="*/ 10081997 w 10589997"/>
              <a:gd name="connsiteY76" fmla="*/ 3738880 h 3830320"/>
              <a:gd name="connsiteX77" fmla="*/ 10163277 w 10589997"/>
              <a:gd name="connsiteY77" fmla="*/ 3637280 h 3830320"/>
              <a:gd name="connsiteX78" fmla="*/ 10356317 w 10589997"/>
              <a:gd name="connsiteY78" fmla="*/ 3728720 h 3830320"/>
              <a:gd name="connsiteX79" fmla="*/ 10457917 w 10589997"/>
              <a:gd name="connsiteY79" fmla="*/ 3830320 h 3830320"/>
              <a:gd name="connsiteX80" fmla="*/ 10589997 w 10589997"/>
              <a:gd name="connsiteY80" fmla="*/ 3779520 h 3830320"/>
              <a:gd name="connsiteX81" fmla="*/ 10589997 w 10589997"/>
              <a:gd name="connsiteY8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215357 w 10589997"/>
              <a:gd name="connsiteY19" fmla="*/ 1625600 h 3830320"/>
              <a:gd name="connsiteX20" fmla="*/ 5327117 w 10589997"/>
              <a:gd name="connsiteY20" fmla="*/ 1859280 h 3830320"/>
              <a:gd name="connsiteX21" fmla="*/ 5428717 w 10589997"/>
              <a:gd name="connsiteY21" fmla="*/ 1910080 h 3830320"/>
              <a:gd name="connsiteX22" fmla="*/ 5479517 w 10589997"/>
              <a:gd name="connsiteY22" fmla="*/ 2082800 h 3830320"/>
              <a:gd name="connsiteX23" fmla="*/ 5570957 w 10589997"/>
              <a:gd name="connsiteY23" fmla="*/ 2082800 h 3830320"/>
              <a:gd name="connsiteX24" fmla="*/ 5642077 w 10589997"/>
              <a:gd name="connsiteY24" fmla="*/ 1971040 h 3830320"/>
              <a:gd name="connsiteX25" fmla="*/ 5723357 w 10589997"/>
              <a:gd name="connsiteY25" fmla="*/ 2042160 h 3830320"/>
              <a:gd name="connsiteX26" fmla="*/ 5885917 w 10589997"/>
              <a:gd name="connsiteY26" fmla="*/ 1219200 h 3830320"/>
              <a:gd name="connsiteX27" fmla="*/ 5967197 w 10589997"/>
              <a:gd name="connsiteY27" fmla="*/ 1148080 h 3830320"/>
              <a:gd name="connsiteX28" fmla="*/ 6028157 w 10589997"/>
              <a:gd name="connsiteY28" fmla="*/ 1259840 h 3830320"/>
              <a:gd name="connsiteX29" fmla="*/ 6058637 w 10589997"/>
              <a:gd name="connsiteY29" fmla="*/ 1767840 h 3830320"/>
              <a:gd name="connsiteX30" fmla="*/ 6109437 w 10589997"/>
              <a:gd name="connsiteY30" fmla="*/ 1899920 h 3830320"/>
              <a:gd name="connsiteX31" fmla="*/ 6190717 w 10589997"/>
              <a:gd name="connsiteY31" fmla="*/ 1981200 h 3830320"/>
              <a:gd name="connsiteX32" fmla="*/ 6251677 w 10589997"/>
              <a:gd name="connsiteY32" fmla="*/ 2468880 h 3830320"/>
              <a:gd name="connsiteX33" fmla="*/ 6343117 w 10589997"/>
              <a:gd name="connsiteY33" fmla="*/ 680720 h 3830320"/>
              <a:gd name="connsiteX34" fmla="*/ 6424397 w 10589997"/>
              <a:gd name="connsiteY34" fmla="*/ 436880 h 3830320"/>
              <a:gd name="connsiteX35" fmla="*/ 6485357 w 10589997"/>
              <a:gd name="connsiteY35" fmla="*/ 335280 h 3830320"/>
              <a:gd name="connsiteX36" fmla="*/ 6495517 w 10589997"/>
              <a:gd name="connsiteY36" fmla="*/ 152400 h 3830320"/>
              <a:gd name="connsiteX37" fmla="*/ 6597117 w 10589997"/>
              <a:gd name="connsiteY37" fmla="*/ 0 h 3830320"/>
              <a:gd name="connsiteX38" fmla="*/ 6658077 w 10589997"/>
              <a:gd name="connsiteY38" fmla="*/ 609600 h 3830320"/>
              <a:gd name="connsiteX39" fmla="*/ 6739357 w 10589997"/>
              <a:gd name="connsiteY39" fmla="*/ 650240 h 3830320"/>
              <a:gd name="connsiteX40" fmla="*/ 6759677 w 10589997"/>
              <a:gd name="connsiteY40" fmla="*/ 1341120 h 3830320"/>
              <a:gd name="connsiteX41" fmla="*/ 6912077 w 10589997"/>
              <a:gd name="connsiteY41" fmla="*/ 1615440 h 3830320"/>
              <a:gd name="connsiteX42" fmla="*/ 7064477 w 10589997"/>
              <a:gd name="connsiteY42" fmla="*/ 2092960 h 3830320"/>
              <a:gd name="connsiteX43" fmla="*/ 7166077 w 10589997"/>
              <a:gd name="connsiteY43" fmla="*/ 2204720 h 3830320"/>
              <a:gd name="connsiteX44" fmla="*/ 7237197 w 10589997"/>
              <a:gd name="connsiteY44" fmla="*/ 2397760 h 3830320"/>
              <a:gd name="connsiteX45" fmla="*/ 7328637 w 10589997"/>
              <a:gd name="connsiteY45" fmla="*/ 2428240 h 3830320"/>
              <a:gd name="connsiteX46" fmla="*/ 7481037 w 10589997"/>
              <a:gd name="connsiteY46" fmla="*/ 2600960 h 3830320"/>
              <a:gd name="connsiteX47" fmla="*/ 7552157 w 10589997"/>
              <a:gd name="connsiteY47" fmla="*/ 2743200 h 3830320"/>
              <a:gd name="connsiteX48" fmla="*/ 7633437 w 10589997"/>
              <a:gd name="connsiteY48" fmla="*/ 2489200 h 3830320"/>
              <a:gd name="connsiteX49" fmla="*/ 7745197 w 10589997"/>
              <a:gd name="connsiteY49" fmla="*/ 2743200 h 3830320"/>
              <a:gd name="connsiteX50" fmla="*/ 7816317 w 10589997"/>
              <a:gd name="connsiteY50" fmla="*/ 2804160 h 3830320"/>
              <a:gd name="connsiteX51" fmla="*/ 7856957 w 10589997"/>
              <a:gd name="connsiteY51" fmla="*/ 2804160 h 3830320"/>
              <a:gd name="connsiteX52" fmla="*/ 8019517 w 10589997"/>
              <a:gd name="connsiteY52" fmla="*/ 2865120 h 3830320"/>
              <a:gd name="connsiteX53" fmla="*/ 8110957 w 10589997"/>
              <a:gd name="connsiteY53" fmla="*/ 2915920 h 3830320"/>
              <a:gd name="connsiteX54" fmla="*/ 8222717 w 10589997"/>
              <a:gd name="connsiteY54" fmla="*/ 2804160 h 3830320"/>
              <a:gd name="connsiteX55" fmla="*/ 8303997 w 10589997"/>
              <a:gd name="connsiteY55" fmla="*/ 2946400 h 3830320"/>
              <a:gd name="connsiteX56" fmla="*/ 8344637 w 10589997"/>
              <a:gd name="connsiteY56" fmla="*/ 3108960 h 3830320"/>
              <a:gd name="connsiteX57" fmla="*/ 8446237 w 10589997"/>
              <a:gd name="connsiteY57" fmla="*/ 3139440 h 3830320"/>
              <a:gd name="connsiteX58" fmla="*/ 8527517 w 10589997"/>
              <a:gd name="connsiteY58" fmla="*/ 3210560 h 3830320"/>
              <a:gd name="connsiteX59" fmla="*/ 8598637 w 10589997"/>
              <a:gd name="connsiteY59" fmla="*/ 3261360 h 3830320"/>
              <a:gd name="connsiteX60" fmla="*/ 8659597 w 10589997"/>
              <a:gd name="connsiteY60" fmla="*/ 3352800 h 3830320"/>
              <a:gd name="connsiteX61" fmla="*/ 8700237 w 10589997"/>
              <a:gd name="connsiteY61" fmla="*/ 3261360 h 3830320"/>
              <a:gd name="connsiteX62" fmla="*/ 8730717 w 10589997"/>
              <a:gd name="connsiteY62" fmla="*/ 3281680 h 3830320"/>
              <a:gd name="connsiteX63" fmla="*/ 8801837 w 10589997"/>
              <a:gd name="connsiteY63" fmla="*/ 3068320 h 3830320"/>
              <a:gd name="connsiteX64" fmla="*/ 8994877 w 10589997"/>
              <a:gd name="connsiteY64" fmla="*/ 3434080 h 3830320"/>
              <a:gd name="connsiteX65" fmla="*/ 9096477 w 10589997"/>
              <a:gd name="connsiteY65" fmla="*/ 3413760 h 3830320"/>
              <a:gd name="connsiteX66" fmla="*/ 9167597 w 10589997"/>
              <a:gd name="connsiteY66" fmla="*/ 3495040 h 3830320"/>
              <a:gd name="connsiteX67" fmla="*/ 9269197 w 10589997"/>
              <a:gd name="connsiteY67" fmla="*/ 3393440 h 3830320"/>
              <a:gd name="connsiteX68" fmla="*/ 9360637 w 10589997"/>
              <a:gd name="connsiteY68" fmla="*/ 3505200 h 3830320"/>
              <a:gd name="connsiteX69" fmla="*/ 9513037 w 10589997"/>
              <a:gd name="connsiteY69" fmla="*/ 3474720 h 3830320"/>
              <a:gd name="connsiteX70" fmla="*/ 9584157 w 10589997"/>
              <a:gd name="connsiteY70" fmla="*/ 3616960 h 3830320"/>
              <a:gd name="connsiteX71" fmla="*/ 9665437 w 10589997"/>
              <a:gd name="connsiteY71" fmla="*/ 3495040 h 3830320"/>
              <a:gd name="connsiteX72" fmla="*/ 9807677 w 10589997"/>
              <a:gd name="connsiteY72" fmla="*/ 3606800 h 3830320"/>
              <a:gd name="connsiteX73" fmla="*/ 9858477 w 10589997"/>
              <a:gd name="connsiteY73" fmla="*/ 3718560 h 3830320"/>
              <a:gd name="connsiteX74" fmla="*/ 9939757 w 10589997"/>
              <a:gd name="connsiteY74" fmla="*/ 3606800 h 3830320"/>
              <a:gd name="connsiteX75" fmla="*/ 10081997 w 10589997"/>
              <a:gd name="connsiteY75" fmla="*/ 3738880 h 3830320"/>
              <a:gd name="connsiteX76" fmla="*/ 10163277 w 10589997"/>
              <a:gd name="connsiteY76" fmla="*/ 3637280 h 3830320"/>
              <a:gd name="connsiteX77" fmla="*/ 10356317 w 10589997"/>
              <a:gd name="connsiteY77" fmla="*/ 3728720 h 3830320"/>
              <a:gd name="connsiteX78" fmla="*/ 10457917 w 10589997"/>
              <a:gd name="connsiteY78" fmla="*/ 3830320 h 3830320"/>
              <a:gd name="connsiteX79" fmla="*/ 10589997 w 10589997"/>
              <a:gd name="connsiteY79" fmla="*/ 3779520 h 3830320"/>
              <a:gd name="connsiteX80" fmla="*/ 10589997 w 10589997"/>
              <a:gd name="connsiteY8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103597 w 10589997"/>
              <a:gd name="connsiteY18" fmla="*/ 1706880 h 3830320"/>
              <a:gd name="connsiteX19" fmla="*/ 5327117 w 10589997"/>
              <a:gd name="connsiteY19" fmla="*/ 1859280 h 3830320"/>
              <a:gd name="connsiteX20" fmla="*/ 5428717 w 10589997"/>
              <a:gd name="connsiteY20" fmla="*/ 1910080 h 3830320"/>
              <a:gd name="connsiteX21" fmla="*/ 5479517 w 10589997"/>
              <a:gd name="connsiteY21" fmla="*/ 2082800 h 3830320"/>
              <a:gd name="connsiteX22" fmla="*/ 5570957 w 10589997"/>
              <a:gd name="connsiteY22" fmla="*/ 2082800 h 3830320"/>
              <a:gd name="connsiteX23" fmla="*/ 5642077 w 10589997"/>
              <a:gd name="connsiteY23" fmla="*/ 1971040 h 3830320"/>
              <a:gd name="connsiteX24" fmla="*/ 5723357 w 10589997"/>
              <a:gd name="connsiteY24" fmla="*/ 2042160 h 3830320"/>
              <a:gd name="connsiteX25" fmla="*/ 5885917 w 10589997"/>
              <a:gd name="connsiteY25" fmla="*/ 1219200 h 3830320"/>
              <a:gd name="connsiteX26" fmla="*/ 5967197 w 10589997"/>
              <a:gd name="connsiteY26" fmla="*/ 1148080 h 3830320"/>
              <a:gd name="connsiteX27" fmla="*/ 6028157 w 10589997"/>
              <a:gd name="connsiteY27" fmla="*/ 1259840 h 3830320"/>
              <a:gd name="connsiteX28" fmla="*/ 6058637 w 10589997"/>
              <a:gd name="connsiteY28" fmla="*/ 1767840 h 3830320"/>
              <a:gd name="connsiteX29" fmla="*/ 6109437 w 10589997"/>
              <a:gd name="connsiteY29" fmla="*/ 1899920 h 3830320"/>
              <a:gd name="connsiteX30" fmla="*/ 6190717 w 10589997"/>
              <a:gd name="connsiteY30" fmla="*/ 1981200 h 3830320"/>
              <a:gd name="connsiteX31" fmla="*/ 6251677 w 10589997"/>
              <a:gd name="connsiteY31" fmla="*/ 2468880 h 3830320"/>
              <a:gd name="connsiteX32" fmla="*/ 6343117 w 10589997"/>
              <a:gd name="connsiteY32" fmla="*/ 680720 h 3830320"/>
              <a:gd name="connsiteX33" fmla="*/ 6424397 w 10589997"/>
              <a:gd name="connsiteY33" fmla="*/ 436880 h 3830320"/>
              <a:gd name="connsiteX34" fmla="*/ 6485357 w 10589997"/>
              <a:gd name="connsiteY34" fmla="*/ 335280 h 3830320"/>
              <a:gd name="connsiteX35" fmla="*/ 6495517 w 10589997"/>
              <a:gd name="connsiteY35" fmla="*/ 152400 h 3830320"/>
              <a:gd name="connsiteX36" fmla="*/ 6597117 w 10589997"/>
              <a:gd name="connsiteY36" fmla="*/ 0 h 3830320"/>
              <a:gd name="connsiteX37" fmla="*/ 6658077 w 10589997"/>
              <a:gd name="connsiteY37" fmla="*/ 609600 h 3830320"/>
              <a:gd name="connsiteX38" fmla="*/ 6739357 w 10589997"/>
              <a:gd name="connsiteY38" fmla="*/ 650240 h 3830320"/>
              <a:gd name="connsiteX39" fmla="*/ 6759677 w 10589997"/>
              <a:gd name="connsiteY39" fmla="*/ 1341120 h 3830320"/>
              <a:gd name="connsiteX40" fmla="*/ 6912077 w 10589997"/>
              <a:gd name="connsiteY40" fmla="*/ 1615440 h 3830320"/>
              <a:gd name="connsiteX41" fmla="*/ 7064477 w 10589997"/>
              <a:gd name="connsiteY41" fmla="*/ 2092960 h 3830320"/>
              <a:gd name="connsiteX42" fmla="*/ 7166077 w 10589997"/>
              <a:gd name="connsiteY42" fmla="*/ 2204720 h 3830320"/>
              <a:gd name="connsiteX43" fmla="*/ 7237197 w 10589997"/>
              <a:gd name="connsiteY43" fmla="*/ 2397760 h 3830320"/>
              <a:gd name="connsiteX44" fmla="*/ 7328637 w 10589997"/>
              <a:gd name="connsiteY44" fmla="*/ 2428240 h 3830320"/>
              <a:gd name="connsiteX45" fmla="*/ 7481037 w 10589997"/>
              <a:gd name="connsiteY45" fmla="*/ 2600960 h 3830320"/>
              <a:gd name="connsiteX46" fmla="*/ 7552157 w 10589997"/>
              <a:gd name="connsiteY46" fmla="*/ 2743200 h 3830320"/>
              <a:gd name="connsiteX47" fmla="*/ 7633437 w 10589997"/>
              <a:gd name="connsiteY47" fmla="*/ 2489200 h 3830320"/>
              <a:gd name="connsiteX48" fmla="*/ 7745197 w 10589997"/>
              <a:gd name="connsiteY48" fmla="*/ 2743200 h 3830320"/>
              <a:gd name="connsiteX49" fmla="*/ 7816317 w 10589997"/>
              <a:gd name="connsiteY49" fmla="*/ 2804160 h 3830320"/>
              <a:gd name="connsiteX50" fmla="*/ 7856957 w 10589997"/>
              <a:gd name="connsiteY50" fmla="*/ 2804160 h 3830320"/>
              <a:gd name="connsiteX51" fmla="*/ 8019517 w 10589997"/>
              <a:gd name="connsiteY51" fmla="*/ 2865120 h 3830320"/>
              <a:gd name="connsiteX52" fmla="*/ 8110957 w 10589997"/>
              <a:gd name="connsiteY52" fmla="*/ 2915920 h 3830320"/>
              <a:gd name="connsiteX53" fmla="*/ 8222717 w 10589997"/>
              <a:gd name="connsiteY53" fmla="*/ 2804160 h 3830320"/>
              <a:gd name="connsiteX54" fmla="*/ 8303997 w 10589997"/>
              <a:gd name="connsiteY54" fmla="*/ 2946400 h 3830320"/>
              <a:gd name="connsiteX55" fmla="*/ 8344637 w 10589997"/>
              <a:gd name="connsiteY55" fmla="*/ 3108960 h 3830320"/>
              <a:gd name="connsiteX56" fmla="*/ 8446237 w 10589997"/>
              <a:gd name="connsiteY56" fmla="*/ 3139440 h 3830320"/>
              <a:gd name="connsiteX57" fmla="*/ 8527517 w 10589997"/>
              <a:gd name="connsiteY57" fmla="*/ 3210560 h 3830320"/>
              <a:gd name="connsiteX58" fmla="*/ 8598637 w 10589997"/>
              <a:gd name="connsiteY58" fmla="*/ 3261360 h 3830320"/>
              <a:gd name="connsiteX59" fmla="*/ 8659597 w 10589997"/>
              <a:gd name="connsiteY59" fmla="*/ 3352800 h 3830320"/>
              <a:gd name="connsiteX60" fmla="*/ 8700237 w 10589997"/>
              <a:gd name="connsiteY60" fmla="*/ 3261360 h 3830320"/>
              <a:gd name="connsiteX61" fmla="*/ 8730717 w 10589997"/>
              <a:gd name="connsiteY61" fmla="*/ 3281680 h 3830320"/>
              <a:gd name="connsiteX62" fmla="*/ 8801837 w 10589997"/>
              <a:gd name="connsiteY62" fmla="*/ 3068320 h 3830320"/>
              <a:gd name="connsiteX63" fmla="*/ 8994877 w 10589997"/>
              <a:gd name="connsiteY63" fmla="*/ 3434080 h 3830320"/>
              <a:gd name="connsiteX64" fmla="*/ 9096477 w 10589997"/>
              <a:gd name="connsiteY64" fmla="*/ 3413760 h 3830320"/>
              <a:gd name="connsiteX65" fmla="*/ 9167597 w 10589997"/>
              <a:gd name="connsiteY65" fmla="*/ 3495040 h 3830320"/>
              <a:gd name="connsiteX66" fmla="*/ 9269197 w 10589997"/>
              <a:gd name="connsiteY66" fmla="*/ 3393440 h 3830320"/>
              <a:gd name="connsiteX67" fmla="*/ 9360637 w 10589997"/>
              <a:gd name="connsiteY67" fmla="*/ 3505200 h 3830320"/>
              <a:gd name="connsiteX68" fmla="*/ 9513037 w 10589997"/>
              <a:gd name="connsiteY68" fmla="*/ 3474720 h 3830320"/>
              <a:gd name="connsiteX69" fmla="*/ 9584157 w 10589997"/>
              <a:gd name="connsiteY69" fmla="*/ 3616960 h 3830320"/>
              <a:gd name="connsiteX70" fmla="*/ 9665437 w 10589997"/>
              <a:gd name="connsiteY70" fmla="*/ 3495040 h 3830320"/>
              <a:gd name="connsiteX71" fmla="*/ 9807677 w 10589997"/>
              <a:gd name="connsiteY71" fmla="*/ 3606800 h 3830320"/>
              <a:gd name="connsiteX72" fmla="*/ 9858477 w 10589997"/>
              <a:gd name="connsiteY72" fmla="*/ 3718560 h 3830320"/>
              <a:gd name="connsiteX73" fmla="*/ 9939757 w 10589997"/>
              <a:gd name="connsiteY73" fmla="*/ 3606800 h 3830320"/>
              <a:gd name="connsiteX74" fmla="*/ 10081997 w 10589997"/>
              <a:gd name="connsiteY74" fmla="*/ 3738880 h 3830320"/>
              <a:gd name="connsiteX75" fmla="*/ 10163277 w 10589997"/>
              <a:gd name="connsiteY75" fmla="*/ 3637280 h 3830320"/>
              <a:gd name="connsiteX76" fmla="*/ 10356317 w 10589997"/>
              <a:gd name="connsiteY76" fmla="*/ 3728720 h 3830320"/>
              <a:gd name="connsiteX77" fmla="*/ 10457917 w 10589997"/>
              <a:gd name="connsiteY77" fmla="*/ 3830320 h 3830320"/>
              <a:gd name="connsiteX78" fmla="*/ 10589997 w 10589997"/>
              <a:gd name="connsiteY78" fmla="*/ 3779520 h 3830320"/>
              <a:gd name="connsiteX79" fmla="*/ 10589997 w 10589997"/>
              <a:gd name="connsiteY7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461997 w 10589997"/>
              <a:gd name="connsiteY13" fmla="*/ 2956560 h 3830320"/>
              <a:gd name="connsiteX14" fmla="*/ 2553437 w 10589997"/>
              <a:gd name="connsiteY14" fmla="*/ 3068320 h 3830320"/>
              <a:gd name="connsiteX15" fmla="*/ 2583917 w 10589997"/>
              <a:gd name="connsiteY15" fmla="*/ 2875280 h 3830320"/>
              <a:gd name="connsiteX16" fmla="*/ 4981677 w 10589997"/>
              <a:gd name="connsiteY16" fmla="*/ 1605280 h 3830320"/>
              <a:gd name="connsiteX17" fmla="*/ 5103597 w 10589997"/>
              <a:gd name="connsiteY17" fmla="*/ 1706880 h 3830320"/>
              <a:gd name="connsiteX18" fmla="*/ 5327117 w 10589997"/>
              <a:gd name="connsiteY18" fmla="*/ 1859280 h 3830320"/>
              <a:gd name="connsiteX19" fmla="*/ 5428717 w 10589997"/>
              <a:gd name="connsiteY19" fmla="*/ 1910080 h 3830320"/>
              <a:gd name="connsiteX20" fmla="*/ 5479517 w 10589997"/>
              <a:gd name="connsiteY20" fmla="*/ 2082800 h 3830320"/>
              <a:gd name="connsiteX21" fmla="*/ 5570957 w 10589997"/>
              <a:gd name="connsiteY21" fmla="*/ 2082800 h 3830320"/>
              <a:gd name="connsiteX22" fmla="*/ 5642077 w 10589997"/>
              <a:gd name="connsiteY22" fmla="*/ 1971040 h 3830320"/>
              <a:gd name="connsiteX23" fmla="*/ 5723357 w 10589997"/>
              <a:gd name="connsiteY23" fmla="*/ 2042160 h 3830320"/>
              <a:gd name="connsiteX24" fmla="*/ 5885917 w 10589997"/>
              <a:gd name="connsiteY24" fmla="*/ 1219200 h 3830320"/>
              <a:gd name="connsiteX25" fmla="*/ 5967197 w 10589997"/>
              <a:gd name="connsiteY25" fmla="*/ 1148080 h 3830320"/>
              <a:gd name="connsiteX26" fmla="*/ 6028157 w 10589997"/>
              <a:gd name="connsiteY26" fmla="*/ 1259840 h 3830320"/>
              <a:gd name="connsiteX27" fmla="*/ 6058637 w 10589997"/>
              <a:gd name="connsiteY27" fmla="*/ 1767840 h 3830320"/>
              <a:gd name="connsiteX28" fmla="*/ 6109437 w 10589997"/>
              <a:gd name="connsiteY28" fmla="*/ 1899920 h 3830320"/>
              <a:gd name="connsiteX29" fmla="*/ 6190717 w 10589997"/>
              <a:gd name="connsiteY29" fmla="*/ 1981200 h 3830320"/>
              <a:gd name="connsiteX30" fmla="*/ 6251677 w 10589997"/>
              <a:gd name="connsiteY30" fmla="*/ 2468880 h 3830320"/>
              <a:gd name="connsiteX31" fmla="*/ 6343117 w 10589997"/>
              <a:gd name="connsiteY31" fmla="*/ 680720 h 3830320"/>
              <a:gd name="connsiteX32" fmla="*/ 6424397 w 10589997"/>
              <a:gd name="connsiteY32" fmla="*/ 436880 h 3830320"/>
              <a:gd name="connsiteX33" fmla="*/ 6485357 w 10589997"/>
              <a:gd name="connsiteY33" fmla="*/ 335280 h 3830320"/>
              <a:gd name="connsiteX34" fmla="*/ 6495517 w 10589997"/>
              <a:gd name="connsiteY34" fmla="*/ 152400 h 3830320"/>
              <a:gd name="connsiteX35" fmla="*/ 6597117 w 10589997"/>
              <a:gd name="connsiteY35" fmla="*/ 0 h 3830320"/>
              <a:gd name="connsiteX36" fmla="*/ 6658077 w 10589997"/>
              <a:gd name="connsiteY36" fmla="*/ 609600 h 3830320"/>
              <a:gd name="connsiteX37" fmla="*/ 6739357 w 10589997"/>
              <a:gd name="connsiteY37" fmla="*/ 650240 h 3830320"/>
              <a:gd name="connsiteX38" fmla="*/ 6759677 w 10589997"/>
              <a:gd name="connsiteY38" fmla="*/ 1341120 h 3830320"/>
              <a:gd name="connsiteX39" fmla="*/ 6912077 w 10589997"/>
              <a:gd name="connsiteY39" fmla="*/ 1615440 h 3830320"/>
              <a:gd name="connsiteX40" fmla="*/ 7064477 w 10589997"/>
              <a:gd name="connsiteY40" fmla="*/ 2092960 h 3830320"/>
              <a:gd name="connsiteX41" fmla="*/ 7166077 w 10589997"/>
              <a:gd name="connsiteY41" fmla="*/ 2204720 h 3830320"/>
              <a:gd name="connsiteX42" fmla="*/ 7237197 w 10589997"/>
              <a:gd name="connsiteY42" fmla="*/ 2397760 h 3830320"/>
              <a:gd name="connsiteX43" fmla="*/ 7328637 w 10589997"/>
              <a:gd name="connsiteY43" fmla="*/ 2428240 h 3830320"/>
              <a:gd name="connsiteX44" fmla="*/ 7481037 w 10589997"/>
              <a:gd name="connsiteY44" fmla="*/ 2600960 h 3830320"/>
              <a:gd name="connsiteX45" fmla="*/ 7552157 w 10589997"/>
              <a:gd name="connsiteY45" fmla="*/ 2743200 h 3830320"/>
              <a:gd name="connsiteX46" fmla="*/ 7633437 w 10589997"/>
              <a:gd name="connsiteY46" fmla="*/ 2489200 h 3830320"/>
              <a:gd name="connsiteX47" fmla="*/ 7745197 w 10589997"/>
              <a:gd name="connsiteY47" fmla="*/ 2743200 h 3830320"/>
              <a:gd name="connsiteX48" fmla="*/ 7816317 w 10589997"/>
              <a:gd name="connsiteY48" fmla="*/ 2804160 h 3830320"/>
              <a:gd name="connsiteX49" fmla="*/ 7856957 w 10589997"/>
              <a:gd name="connsiteY49" fmla="*/ 2804160 h 3830320"/>
              <a:gd name="connsiteX50" fmla="*/ 8019517 w 10589997"/>
              <a:gd name="connsiteY50" fmla="*/ 2865120 h 3830320"/>
              <a:gd name="connsiteX51" fmla="*/ 8110957 w 10589997"/>
              <a:gd name="connsiteY51" fmla="*/ 2915920 h 3830320"/>
              <a:gd name="connsiteX52" fmla="*/ 8222717 w 10589997"/>
              <a:gd name="connsiteY52" fmla="*/ 2804160 h 3830320"/>
              <a:gd name="connsiteX53" fmla="*/ 8303997 w 10589997"/>
              <a:gd name="connsiteY53" fmla="*/ 2946400 h 3830320"/>
              <a:gd name="connsiteX54" fmla="*/ 8344637 w 10589997"/>
              <a:gd name="connsiteY54" fmla="*/ 3108960 h 3830320"/>
              <a:gd name="connsiteX55" fmla="*/ 8446237 w 10589997"/>
              <a:gd name="connsiteY55" fmla="*/ 3139440 h 3830320"/>
              <a:gd name="connsiteX56" fmla="*/ 8527517 w 10589997"/>
              <a:gd name="connsiteY56" fmla="*/ 3210560 h 3830320"/>
              <a:gd name="connsiteX57" fmla="*/ 8598637 w 10589997"/>
              <a:gd name="connsiteY57" fmla="*/ 3261360 h 3830320"/>
              <a:gd name="connsiteX58" fmla="*/ 8659597 w 10589997"/>
              <a:gd name="connsiteY58" fmla="*/ 3352800 h 3830320"/>
              <a:gd name="connsiteX59" fmla="*/ 8700237 w 10589997"/>
              <a:gd name="connsiteY59" fmla="*/ 3261360 h 3830320"/>
              <a:gd name="connsiteX60" fmla="*/ 8730717 w 10589997"/>
              <a:gd name="connsiteY60" fmla="*/ 3281680 h 3830320"/>
              <a:gd name="connsiteX61" fmla="*/ 8801837 w 10589997"/>
              <a:gd name="connsiteY61" fmla="*/ 3068320 h 3830320"/>
              <a:gd name="connsiteX62" fmla="*/ 8994877 w 10589997"/>
              <a:gd name="connsiteY62" fmla="*/ 3434080 h 3830320"/>
              <a:gd name="connsiteX63" fmla="*/ 9096477 w 10589997"/>
              <a:gd name="connsiteY63" fmla="*/ 3413760 h 3830320"/>
              <a:gd name="connsiteX64" fmla="*/ 9167597 w 10589997"/>
              <a:gd name="connsiteY64" fmla="*/ 3495040 h 3830320"/>
              <a:gd name="connsiteX65" fmla="*/ 9269197 w 10589997"/>
              <a:gd name="connsiteY65" fmla="*/ 3393440 h 3830320"/>
              <a:gd name="connsiteX66" fmla="*/ 9360637 w 10589997"/>
              <a:gd name="connsiteY66" fmla="*/ 3505200 h 3830320"/>
              <a:gd name="connsiteX67" fmla="*/ 9513037 w 10589997"/>
              <a:gd name="connsiteY67" fmla="*/ 3474720 h 3830320"/>
              <a:gd name="connsiteX68" fmla="*/ 9584157 w 10589997"/>
              <a:gd name="connsiteY68" fmla="*/ 3616960 h 3830320"/>
              <a:gd name="connsiteX69" fmla="*/ 9665437 w 10589997"/>
              <a:gd name="connsiteY69" fmla="*/ 3495040 h 3830320"/>
              <a:gd name="connsiteX70" fmla="*/ 9807677 w 10589997"/>
              <a:gd name="connsiteY70" fmla="*/ 3606800 h 3830320"/>
              <a:gd name="connsiteX71" fmla="*/ 9858477 w 10589997"/>
              <a:gd name="connsiteY71" fmla="*/ 3718560 h 3830320"/>
              <a:gd name="connsiteX72" fmla="*/ 9939757 w 10589997"/>
              <a:gd name="connsiteY72" fmla="*/ 3606800 h 3830320"/>
              <a:gd name="connsiteX73" fmla="*/ 10081997 w 10589997"/>
              <a:gd name="connsiteY73" fmla="*/ 3738880 h 3830320"/>
              <a:gd name="connsiteX74" fmla="*/ 10163277 w 10589997"/>
              <a:gd name="connsiteY74" fmla="*/ 3637280 h 3830320"/>
              <a:gd name="connsiteX75" fmla="*/ 10356317 w 10589997"/>
              <a:gd name="connsiteY75" fmla="*/ 3728720 h 3830320"/>
              <a:gd name="connsiteX76" fmla="*/ 10457917 w 10589997"/>
              <a:gd name="connsiteY76" fmla="*/ 3830320 h 3830320"/>
              <a:gd name="connsiteX77" fmla="*/ 10589997 w 10589997"/>
              <a:gd name="connsiteY77" fmla="*/ 3779520 h 3830320"/>
              <a:gd name="connsiteX78" fmla="*/ 10589997 w 10589997"/>
              <a:gd name="connsiteY7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370557 w 10589997"/>
              <a:gd name="connsiteY12" fmla="*/ 2804160 h 3830320"/>
              <a:gd name="connsiteX13" fmla="*/ 2553437 w 10589997"/>
              <a:gd name="connsiteY13" fmla="*/ 3068320 h 3830320"/>
              <a:gd name="connsiteX14" fmla="*/ 2583917 w 10589997"/>
              <a:gd name="connsiteY14" fmla="*/ 2875280 h 3830320"/>
              <a:gd name="connsiteX15" fmla="*/ 4981677 w 10589997"/>
              <a:gd name="connsiteY15" fmla="*/ 1605280 h 3830320"/>
              <a:gd name="connsiteX16" fmla="*/ 5103597 w 10589997"/>
              <a:gd name="connsiteY16" fmla="*/ 1706880 h 3830320"/>
              <a:gd name="connsiteX17" fmla="*/ 5327117 w 10589997"/>
              <a:gd name="connsiteY17" fmla="*/ 1859280 h 3830320"/>
              <a:gd name="connsiteX18" fmla="*/ 5428717 w 10589997"/>
              <a:gd name="connsiteY18" fmla="*/ 1910080 h 3830320"/>
              <a:gd name="connsiteX19" fmla="*/ 5479517 w 10589997"/>
              <a:gd name="connsiteY19" fmla="*/ 2082800 h 3830320"/>
              <a:gd name="connsiteX20" fmla="*/ 5570957 w 10589997"/>
              <a:gd name="connsiteY20" fmla="*/ 2082800 h 3830320"/>
              <a:gd name="connsiteX21" fmla="*/ 5642077 w 10589997"/>
              <a:gd name="connsiteY21" fmla="*/ 1971040 h 3830320"/>
              <a:gd name="connsiteX22" fmla="*/ 5723357 w 10589997"/>
              <a:gd name="connsiteY22" fmla="*/ 2042160 h 3830320"/>
              <a:gd name="connsiteX23" fmla="*/ 5885917 w 10589997"/>
              <a:gd name="connsiteY23" fmla="*/ 1219200 h 3830320"/>
              <a:gd name="connsiteX24" fmla="*/ 5967197 w 10589997"/>
              <a:gd name="connsiteY24" fmla="*/ 1148080 h 3830320"/>
              <a:gd name="connsiteX25" fmla="*/ 6028157 w 10589997"/>
              <a:gd name="connsiteY25" fmla="*/ 1259840 h 3830320"/>
              <a:gd name="connsiteX26" fmla="*/ 6058637 w 10589997"/>
              <a:gd name="connsiteY26" fmla="*/ 1767840 h 3830320"/>
              <a:gd name="connsiteX27" fmla="*/ 6109437 w 10589997"/>
              <a:gd name="connsiteY27" fmla="*/ 1899920 h 3830320"/>
              <a:gd name="connsiteX28" fmla="*/ 6190717 w 10589997"/>
              <a:gd name="connsiteY28" fmla="*/ 1981200 h 3830320"/>
              <a:gd name="connsiteX29" fmla="*/ 6251677 w 10589997"/>
              <a:gd name="connsiteY29" fmla="*/ 2468880 h 3830320"/>
              <a:gd name="connsiteX30" fmla="*/ 6343117 w 10589997"/>
              <a:gd name="connsiteY30" fmla="*/ 680720 h 3830320"/>
              <a:gd name="connsiteX31" fmla="*/ 6424397 w 10589997"/>
              <a:gd name="connsiteY31" fmla="*/ 436880 h 3830320"/>
              <a:gd name="connsiteX32" fmla="*/ 6485357 w 10589997"/>
              <a:gd name="connsiteY32" fmla="*/ 335280 h 3830320"/>
              <a:gd name="connsiteX33" fmla="*/ 6495517 w 10589997"/>
              <a:gd name="connsiteY33" fmla="*/ 152400 h 3830320"/>
              <a:gd name="connsiteX34" fmla="*/ 6597117 w 10589997"/>
              <a:gd name="connsiteY34" fmla="*/ 0 h 3830320"/>
              <a:gd name="connsiteX35" fmla="*/ 6658077 w 10589997"/>
              <a:gd name="connsiteY35" fmla="*/ 609600 h 3830320"/>
              <a:gd name="connsiteX36" fmla="*/ 6739357 w 10589997"/>
              <a:gd name="connsiteY36" fmla="*/ 650240 h 3830320"/>
              <a:gd name="connsiteX37" fmla="*/ 6759677 w 10589997"/>
              <a:gd name="connsiteY37" fmla="*/ 1341120 h 3830320"/>
              <a:gd name="connsiteX38" fmla="*/ 6912077 w 10589997"/>
              <a:gd name="connsiteY38" fmla="*/ 1615440 h 3830320"/>
              <a:gd name="connsiteX39" fmla="*/ 7064477 w 10589997"/>
              <a:gd name="connsiteY39" fmla="*/ 2092960 h 3830320"/>
              <a:gd name="connsiteX40" fmla="*/ 7166077 w 10589997"/>
              <a:gd name="connsiteY40" fmla="*/ 2204720 h 3830320"/>
              <a:gd name="connsiteX41" fmla="*/ 7237197 w 10589997"/>
              <a:gd name="connsiteY41" fmla="*/ 2397760 h 3830320"/>
              <a:gd name="connsiteX42" fmla="*/ 7328637 w 10589997"/>
              <a:gd name="connsiteY42" fmla="*/ 2428240 h 3830320"/>
              <a:gd name="connsiteX43" fmla="*/ 7481037 w 10589997"/>
              <a:gd name="connsiteY43" fmla="*/ 2600960 h 3830320"/>
              <a:gd name="connsiteX44" fmla="*/ 7552157 w 10589997"/>
              <a:gd name="connsiteY44" fmla="*/ 2743200 h 3830320"/>
              <a:gd name="connsiteX45" fmla="*/ 7633437 w 10589997"/>
              <a:gd name="connsiteY45" fmla="*/ 2489200 h 3830320"/>
              <a:gd name="connsiteX46" fmla="*/ 7745197 w 10589997"/>
              <a:gd name="connsiteY46" fmla="*/ 2743200 h 3830320"/>
              <a:gd name="connsiteX47" fmla="*/ 7816317 w 10589997"/>
              <a:gd name="connsiteY47" fmla="*/ 2804160 h 3830320"/>
              <a:gd name="connsiteX48" fmla="*/ 7856957 w 10589997"/>
              <a:gd name="connsiteY48" fmla="*/ 2804160 h 3830320"/>
              <a:gd name="connsiteX49" fmla="*/ 8019517 w 10589997"/>
              <a:gd name="connsiteY49" fmla="*/ 2865120 h 3830320"/>
              <a:gd name="connsiteX50" fmla="*/ 8110957 w 10589997"/>
              <a:gd name="connsiteY50" fmla="*/ 2915920 h 3830320"/>
              <a:gd name="connsiteX51" fmla="*/ 8222717 w 10589997"/>
              <a:gd name="connsiteY51" fmla="*/ 2804160 h 3830320"/>
              <a:gd name="connsiteX52" fmla="*/ 8303997 w 10589997"/>
              <a:gd name="connsiteY52" fmla="*/ 2946400 h 3830320"/>
              <a:gd name="connsiteX53" fmla="*/ 8344637 w 10589997"/>
              <a:gd name="connsiteY53" fmla="*/ 3108960 h 3830320"/>
              <a:gd name="connsiteX54" fmla="*/ 8446237 w 10589997"/>
              <a:gd name="connsiteY54" fmla="*/ 3139440 h 3830320"/>
              <a:gd name="connsiteX55" fmla="*/ 8527517 w 10589997"/>
              <a:gd name="connsiteY55" fmla="*/ 3210560 h 3830320"/>
              <a:gd name="connsiteX56" fmla="*/ 8598637 w 10589997"/>
              <a:gd name="connsiteY56" fmla="*/ 3261360 h 3830320"/>
              <a:gd name="connsiteX57" fmla="*/ 8659597 w 10589997"/>
              <a:gd name="connsiteY57" fmla="*/ 3352800 h 3830320"/>
              <a:gd name="connsiteX58" fmla="*/ 8700237 w 10589997"/>
              <a:gd name="connsiteY58" fmla="*/ 3261360 h 3830320"/>
              <a:gd name="connsiteX59" fmla="*/ 8730717 w 10589997"/>
              <a:gd name="connsiteY59" fmla="*/ 3281680 h 3830320"/>
              <a:gd name="connsiteX60" fmla="*/ 8801837 w 10589997"/>
              <a:gd name="connsiteY60" fmla="*/ 3068320 h 3830320"/>
              <a:gd name="connsiteX61" fmla="*/ 8994877 w 10589997"/>
              <a:gd name="connsiteY61" fmla="*/ 3434080 h 3830320"/>
              <a:gd name="connsiteX62" fmla="*/ 9096477 w 10589997"/>
              <a:gd name="connsiteY62" fmla="*/ 3413760 h 3830320"/>
              <a:gd name="connsiteX63" fmla="*/ 9167597 w 10589997"/>
              <a:gd name="connsiteY63" fmla="*/ 3495040 h 3830320"/>
              <a:gd name="connsiteX64" fmla="*/ 9269197 w 10589997"/>
              <a:gd name="connsiteY64" fmla="*/ 3393440 h 3830320"/>
              <a:gd name="connsiteX65" fmla="*/ 9360637 w 10589997"/>
              <a:gd name="connsiteY65" fmla="*/ 3505200 h 3830320"/>
              <a:gd name="connsiteX66" fmla="*/ 9513037 w 10589997"/>
              <a:gd name="connsiteY66" fmla="*/ 3474720 h 3830320"/>
              <a:gd name="connsiteX67" fmla="*/ 9584157 w 10589997"/>
              <a:gd name="connsiteY67" fmla="*/ 3616960 h 3830320"/>
              <a:gd name="connsiteX68" fmla="*/ 9665437 w 10589997"/>
              <a:gd name="connsiteY68" fmla="*/ 3495040 h 3830320"/>
              <a:gd name="connsiteX69" fmla="*/ 9807677 w 10589997"/>
              <a:gd name="connsiteY69" fmla="*/ 3606800 h 3830320"/>
              <a:gd name="connsiteX70" fmla="*/ 9858477 w 10589997"/>
              <a:gd name="connsiteY70" fmla="*/ 3718560 h 3830320"/>
              <a:gd name="connsiteX71" fmla="*/ 9939757 w 10589997"/>
              <a:gd name="connsiteY71" fmla="*/ 3606800 h 3830320"/>
              <a:gd name="connsiteX72" fmla="*/ 10081997 w 10589997"/>
              <a:gd name="connsiteY72" fmla="*/ 3738880 h 3830320"/>
              <a:gd name="connsiteX73" fmla="*/ 10163277 w 10589997"/>
              <a:gd name="connsiteY73" fmla="*/ 3637280 h 3830320"/>
              <a:gd name="connsiteX74" fmla="*/ 10356317 w 10589997"/>
              <a:gd name="connsiteY74" fmla="*/ 3728720 h 3830320"/>
              <a:gd name="connsiteX75" fmla="*/ 10457917 w 10589997"/>
              <a:gd name="connsiteY75" fmla="*/ 3830320 h 3830320"/>
              <a:gd name="connsiteX76" fmla="*/ 10589997 w 10589997"/>
              <a:gd name="connsiteY76" fmla="*/ 3779520 h 3830320"/>
              <a:gd name="connsiteX77" fmla="*/ 10589997 w 10589997"/>
              <a:gd name="connsiteY7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187677 w 10589997"/>
              <a:gd name="connsiteY11" fmla="*/ 2722880 h 3830320"/>
              <a:gd name="connsiteX12" fmla="*/ 2553437 w 10589997"/>
              <a:gd name="connsiteY12" fmla="*/ 3068320 h 3830320"/>
              <a:gd name="connsiteX13" fmla="*/ 2583917 w 10589997"/>
              <a:gd name="connsiteY13" fmla="*/ 2875280 h 3830320"/>
              <a:gd name="connsiteX14" fmla="*/ 4981677 w 10589997"/>
              <a:gd name="connsiteY14" fmla="*/ 1605280 h 3830320"/>
              <a:gd name="connsiteX15" fmla="*/ 5103597 w 10589997"/>
              <a:gd name="connsiteY15" fmla="*/ 1706880 h 3830320"/>
              <a:gd name="connsiteX16" fmla="*/ 5327117 w 10589997"/>
              <a:gd name="connsiteY16" fmla="*/ 1859280 h 3830320"/>
              <a:gd name="connsiteX17" fmla="*/ 5428717 w 10589997"/>
              <a:gd name="connsiteY17" fmla="*/ 1910080 h 3830320"/>
              <a:gd name="connsiteX18" fmla="*/ 5479517 w 10589997"/>
              <a:gd name="connsiteY18" fmla="*/ 2082800 h 3830320"/>
              <a:gd name="connsiteX19" fmla="*/ 5570957 w 10589997"/>
              <a:gd name="connsiteY19" fmla="*/ 2082800 h 3830320"/>
              <a:gd name="connsiteX20" fmla="*/ 5642077 w 10589997"/>
              <a:gd name="connsiteY20" fmla="*/ 1971040 h 3830320"/>
              <a:gd name="connsiteX21" fmla="*/ 5723357 w 10589997"/>
              <a:gd name="connsiteY21" fmla="*/ 2042160 h 3830320"/>
              <a:gd name="connsiteX22" fmla="*/ 5885917 w 10589997"/>
              <a:gd name="connsiteY22" fmla="*/ 1219200 h 3830320"/>
              <a:gd name="connsiteX23" fmla="*/ 5967197 w 10589997"/>
              <a:gd name="connsiteY23" fmla="*/ 1148080 h 3830320"/>
              <a:gd name="connsiteX24" fmla="*/ 6028157 w 10589997"/>
              <a:gd name="connsiteY24" fmla="*/ 1259840 h 3830320"/>
              <a:gd name="connsiteX25" fmla="*/ 6058637 w 10589997"/>
              <a:gd name="connsiteY25" fmla="*/ 1767840 h 3830320"/>
              <a:gd name="connsiteX26" fmla="*/ 6109437 w 10589997"/>
              <a:gd name="connsiteY26" fmla="*/ 1899920 h 3830320"/>
              <a:gd name="connsiteX27" fmla="*/ 6190717 w 10589997"/>
              <a:gd name="connsiteY27" fmla="*/ 1981200 h 3830320"/>
              <a:gd name="connsiteX28" fmla="*/ 6251677 w 10589997"/>
              <a:gd name="connsiteY28" fmla="*/ 2468880 h 3830320"/>
              <a:gd name="connsiteX29" fmla="*/ 6343117 w 10589997"/>
              <a:gd name="connsiteY29" fmla="*/ 680720 h 3830320"/>
              <a:gd name="connsiteX30" fmla="*/ 6424397 w 10589997"/>
              <a:gd name="connsiteY30" fmla="*/ 436880 h 3830320"/>
              <a:gd name="connsiteX31" fmla="*/ 6485357 w 10589997"/>
              <a:gd name="connsiteY31" fmla="*/ 335280 h 3830320"/>
              <a:gd name="connsiteX32" fmla="*/ 6495517 w 10589997"/>
              <a:gd name="connsiteY32" fmla="*/ 152400 h 3830320"/>
              <a:gd name="connsiteX33" fmla="*/ 6597117 w 10589997"/>
              <a:gd name="connsiteY33" fmla="*/ 0 h 3830320"/>
              <a:gd name="connsiteX34" fmla="*/ 6658077 w 10589997"/>
              <a:gd name="connsiteY34" fmla="*/ 609600 h 3830320"/>
              <a:gd name="connsiteX35" fmla="*/ 6739357 w 10589997"/>
              <a:gd name="connsiteY35" fmla="*/ 650240 h 3830320"/>
              <a:gd name="connsiteX36" fmla="*/ 6759677 w 10589997"/>
              <a:gd name="connsiteY36" fmla="*/ 1341120 h 3830320"/>
              <a:gd name="connsiteX37" fmla="*/ 6912077 w 10589997"/>
              <a:gd name="connsiteY37" fmla="*/ 1615440 h 3830320"/>
              <a:gd name="connsiteX38" fmla="*/ 7064477 w 10589997"/>
              <a:gd name="connsiteY38" fmla="*/ 2092960 h 3830320"/>
              <a:gd name="connsiteX39" fmla="*/ 7166077 w 10589997"/>
              <a:gd name="connsiteY39" fmla="*/ 2204720 h 3830320"/>
              <a:gd name="connsiteX40" fmla="*/ 7237197 w 10589997"/>
              <a:gd name="connsiteY40" fmla="*/ 2397760 h 3830320"/>
              <a:gd name="connsiteX41" fmla="*/ 7328637 w 10589997"/>
              <a:gd name="connsiteY41" fmla="*/ 2428240 h 3830320"/>
              <a:gd name="connsiteX42" fmla="*/ 7481037 w 10589997"/>
              <a:gd name="connsiteY42" fmla="*/ 2600960 h 3830320"/>
              <a:gd name="connsiteX43" fmla="*/ 7552157 w 10589997"/>
              <a:gd name="connsiteY43" fmla="*/ 2743200 h 3830320"/>
              <a:gd name="connsiteX44" fmla="*/ 7633437 w 10589997"/>
              <a:gd name="connsiteY44" fmla="*/ 2489200 h 3830320"/>
              <a:gd name="connsiteX45" fmla="*/ 7745197 w 10589997"/>
              <a:gd name="connsiteY45" fmla="*/ 2743200 h 3830320"/>
              <a:gd name="connsiteX46" fmla="*/ 7816317 w 10589997"/>
              <a:gd name="connsiteY46" fmla="*/ 2804160 h 3830320"/>
              <a:gd name="connsiteX47" fmla="*/ 7856957 w 10589997"/>
              <a:gd name="connsiteY47" fmla="*/ 2804160 h 3830320"/>
              <a:gd name="connsiteX48" fmla="*/ 8019517 w 10589997"/>
              <a:gd name="connsiteY48" fmla="*/ 2865120 h 3830320"/>
              <a:gd name="connsiteX49" fmla="*/ 8110957 w 10589997"/>
              <a:gd name="connsiteY49" fmla="*/ 2915920 h 3830320"/>
              <a:gd name="connsiteX50" fmla="*/ 8222717 w 10589997"/>
              <a:gd name="connsiteY50" fmla="*/ 2804160 h 3830320"/>
              <a:gd name="connsiteX51" fmla="*/ 8303997 w 10589997"/>
              <a:gd name="connsiteY51" fmla="*/ 2946400 h 3830320"/>
              <a:gd name="connsiteX52" fmla="*/ 8344637 w 10589997"/>
              <a:gd name="connsiteY52" fmla="*/ 3108960 h 3830320"/>
              <a:gd name="connsiteX53" fmla="*/ 8446237 w 10589997"/>
              <a:gd name="connsiteY53" fmla="*/ 3139440 h 3830320"/>
              <a:gd name="connsiteX54" fmla="*/ 8527517 w 10589997"/>
              <a:gd name="connsiteY54" fmla="*/ 3210560 h 3830320"/>
              <a:gd name="connsiteX55" fmla="*/ 8598637 w 10589997"/>
              <a:gd name="connsiteY55" fmla="*/ 3261360 h 3830320"/>
              <a:gd name="connsiteX56" fmla="*/ 8659597 w 10589997"/>
              <a:gd name="connsiteY56" fmla="*/ 3352800 h 3830320"/>
              <a:gd name="connsiteX57" fmla="*/ 8700237 w 10589997"/>
              <a:gd name="connsiteY57" fmla="*/ 3261360 h 3830320"/>
              <a:gd name="connsiteX58" fmla="*/ 8730717 w 10589997"/>
              <a:gd name="connsiteY58" fmla="*/ 3281680 h 3830320"/>
              <a:gd name="connsiteX59" fmla="*/ 8801837 w 10589997"/>
              <a:gd name="connsiteY59" fmla="*/ 3068320 h 3830320"/>
              <a:gd name="connsiteX60" fmla="*/ 8994877 w 10589997"/>
              <a:gd name="connsiteY60" fmla="*/ 3434080 h 3830320"/>
              <a:gd name="connsiteX61" fmla="*/ 9096477 w 10589997"/>
              <a:gd name="connsiteY61" fmla="*/ 3413760 h 3830320"/>
              <a:gd name="connsiteX62" fmla="*/ 9167597 w 10589997"/>
              <a:gd name="connsiteY62" fmla="*/ 3495040 h 3830320"/>
              <a:gd name="connsiteX63" fmla="*/ 9269197 w 10589997"/>
              <a:gd name="connsiteY63" fmla="*/ 3393440 h 3830320"/>
              <a:gd name="connsiteX64" fmla="*/ 9360637 w 10589997"/>
              <a:gd name="connsiteY64" fmla="*/ 3505200 h 3830320"/>
              <a:gd name="connsiteX65" fmla="*/ 9513037 w 10589997"/>
              <a:gd name="connsiteY65" fmla="*/ 3474720 h 3830320"/>
              <a:gd name="connsiteX66" fmla="*/ 9584157 w 10589997"/>
              <a:gd name="connsiteY66" fmla="*/ 3616960 h 3830320"/>
              <a:gd name="connsiteX67" fmla="*/ 9665437 w 10589997"/>
              <a:gd name="connsiteY67" fmla="*/ 3495040 h 3830320"/>
              <a:gd name="connsiteX68" fmla="*/ 9807677 w 10589997"/>
              <a:gd name="connsiteY68" fmla="*/ 3606800 h 3830320"/>
              <a:gd name="connsiteX69" fmla="*/ 9858477 w 10589997"/>
              <a:gd name="connsiteY69" fmla="*/ 3718560 h 3830320"/>
              <a:gd name="connsiteX70" fmla="*/ 9939757 w 10589997"/>
              <a:gd name="connsiteY70" fmla="*/ 3606800 h 3830320"/>
              <a:gd name="connsiteX71" fmla="*/ 10081997 w 10589997"/>
              <a:gd name="connsiteY71" fmla="*/ 3738880 h 3830320"/>
              <a:gd name="connsiteX72" fmla="*/ 10163277 w 10589997"/>
              <a:gd name="connsiteY72" fmla="*/ 3637280 h 3830320"/>
              <a:gd name="connsiteX73" fmla="*/ 10356317 w 10589997"/>
              <a:gd name="connsiteY73" fmla="*/ 3728720 h 3830320"/>
              <a:gd name="connsiteX74" fmla="*/ 10457917 w 10589997"/>
              <a:gd name="connsiteY74" fmla="*/ 3830320 h 3830320"/>
              <a:gd name="connsiteX75" fmla="*/ 10589997 w 10589997"/>
              <a:gd name="connsiteY75" fmla="*/ 3779520 h 3830320"/>
              <a:gd name="connsiteX76" fmla="*/ 10589997 w 10589997"/>
              <a:gd name="connsiteY7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26717 w 10589997"/>
              <a:gd name="connsiteY9" fmla="*/ 2834640 h 3830320"/>
              <a:gd name="connsiteX10" fmla="*/ 2187677 w 10589997"/>
              <a:gd name="connsiteY10" fmla="*/ 2722880 h 3830320"/>
              <a:gd name="connsiteX11" fmla="*/ 2553437 w 10589997"/>
              <a:gd name="connsiteY11" fmla="*/ 3068320 h 3830320"/>
              <a:gd name="connsiteX12" fmla="*/ 2583917 w 10589997"/>
              <a:gd name="connsiteY12" fmla="*/ 2875280 h 3830320"/>
              <a:gd name="connsiteX13" fmla="*/ 4981677 w 10589997"/>
              <a:gd name="connsiteY13" fmla="*/ 1605280 h 3830320"/>
              <a:gd name="connsiteX14" fmla="*/ 5103597 w 10589997"/>
              <a:gd name="connsiteY14" fmla="*/ 1706880 h 3830320"/>
              <a:gd name="connsiteX15" fmla="*/ 5327117 w 10589997"/>
              <a:gd name="connsiteY15" fmla="*/ 1859280 h 3830320"/>
              <a:gd name="connsiteX16" fmla="*/ 5428717 w 10589997"/>
              <a:gd name="connsiteY16" fmla="*/ 1910080 h 3830320"/>
              <a:gd name="connsiteX17" fmla="*/ 5479517 w 10589997"/>
              <a:gd name="connsiteY17" fmla="*/ 2082800 h 3830320"/>
              <a:gd name="connsiteX18" fmla="*/ 5570957 w 10589997"/>
              <a:gd name="connsiteY18" fmla="*/ 2082800 h 3830320"/>
              <a:gd name="connsiteX19" fmla="*/ 5642077 w 10589997"/>
              <a:gd name="connsiteY19" fmla="*/ 1971040 h 3830320"/>
              <a:gd name="connsiteX20" fmla="*/ 5723357 w 10589997"/>
              <a:gd name="connsiteY20" fmla="*/ 2042160 h 3830320"/>
              <a:gd name="connsiteX21" fmla="*/ 5885917 w 10589997"/>
              <a:gd name="connsiteY21" fmla="*/ 1219200 h 3830320"/>
              <a:gd name="connsiteX22" fmla="*/ 5967197 w 10589997"/>
              <a:gd name="connsiteY22" fmla="*/ 1148080 h 3830320"/>
              <a:gd name="connsiteX23" fmla="*/ 6028157 w 10589997"/>
              <a:gd name="connsiteY23" fmla="*/ 1259840 h 3830320"/>
              <a:gd name="connsiteX24" fmla="*/ 6058637 w 10589997"/>
              <a:gd name="connsiteY24" fmla="*/ 1767840 h 3830320"/>
              <a:gd name="connsiteX25" fmla="*/ 6109437 w 10589997"/>
              <a:gd name="connsiteY25" fmla="*/ 1899920 h 3830320"/>
              <a:gd name="connsiteX26" fmla="*/ 6190717 w 10589997"/>
              <a:gd name="connsiteY26" fmla="*/ 1981200 h 3830320"/>
              <a:gd name="connsiteX27" fmla="*/ 6251677 w 10589997"/>
              <a:gd name="connsiteY27" fmla="*/ 2468880 h 3830320"/>
              <a:gd name="connsiteX28" fmla="*/ 6343117 w 10589997"/>
              <a:gd name="connsiteY28" fmla="*/ 680720 h 3830320"/>
              <a:gd name="connsiteX29" fmla="*/ 6424397 w 10589997"/>
              <a:gd name="connsiteY29" fmla="*/ 436880 h 3830320"/>
              <a:gd name="connsiteX30" fmla="*/ 6485357 w 10589997"/>
              <a:gd name="connsiteY30" fmla="*/ 335280 h 3830320"/>
              <a:gd name="connsiteX31" fmla="*/ 6495517 w 10589997"/>
              <a:gd name="connsiteY31" fmla="*/ 152400 h 3830320"/>
              <a:gd name="connsiteX32" fmla="*/ 6597117 w 10589997"/>
              <a:gd name="connsiteY32" fmla="*/ 0 h 3830320"/>
              <a:gd name="connsiteX33" fmla="*/ 6658077 w 10589997"/>
              <a:gd name="connsiteY33" fmla="*/ 609600 h 3830320"/>
              <a:gd name="connsiteX34" fmla="*/ 6739357 w 10589997"/>
              <a:gd name="connsiteY34" fmla="*/ 650240 h 3830320"/>
              <a:gd name="connsiteX35" fmla="*/ 6759677 w 10589997"/>
              <a:gd name="connsiteY35" fmla="*/ 1341120 h 3830320"/>
              <a:gd name="connsiteX36" fmla="*/ 6912077 w 10589997"/>
              <a:gd name="connsiteY36" fmla="*/ 1615440 h 3830320"/>
              <a:gd name="connsiteX37" fmla="*/ 7064477 w 10589997"/>
              <a:gd name="connsiteY37" fmla="*/ 2092960 h 3830320"/>
              <a:gd name="connsiteX38" fmla="*/ 7166077 w 10589997"/>
              <a:gd name="connsiteY38" fmla="*/ 2204720 h 3830320"/>
              <a:gd name="connsiteX39" fmla="*/ 7237197 w 10589997"/>
              <a:gd name="connsiteY39" fmla="*/ 2397760 h 3830320"/>
              <a:gd name="connsiteX40" fmla="*/ 7328637 w 10589997"/>
              <a:gd name="connsiteY40" fmla="*/ 2428240 h 3830320"/>
              <a:gd name="connsiteX41" fmla="*/ 7481037 w 10589997"/>
              <a:gd name="connsiteY41" fmla="*/ 2600960 h 3830320"/>
              <a:gd name="connsiteX42" fmla="*/ 7552157 w 10589997"/>
              <a:gd name="connsiteY42" fmla="*/ 2743200 h 3830320"/>
              <a:gd name="connsiteX43" fmla="*/ 7633437 w 10589997"/>
              <a:gd name="connsiteY43" fmla="*/ 2489200 h 3830320"/>
              <a:gd name="connsiteX44" fmla="*/ 7745197 w 10589997"/>
              <a:gd name="connsiteY44" fmla="*/ 2743200 h 3830320"/>
              <a:gd name="connsiteX45" fmla="*/ 7816317 w 10589997"/>
              <a:gd name="connsiteY45" fmla="*/ 2804160 h 3830320"/>
              <a:gd name="connsiteX46" fmla="*/ 7856957 w 10589997"/>
              <a:gd name="connsiteY46" fmla="*/ 2804160 h 3830320"/>
              <a:gd name="connsiteX47" fmla="*/ 8019517 w 10589997"/>
              <a:gd name="connsiteY47" fmla="*/ 2865120 h 3830320"/>
              <a:gd name="connsiteX48" fmla="*/ 8110957 w 10589997"/>
              <a:gd name="connsiteY48" fmla="*/ 2915920 h 3830320"/>
              <a:gd name="connsiteX49" fmla="*/ 8222717 w 10589997"/>
              <a:gd name="connsiteY49" fmla="*/ 2804160 h 3830320"/>
              <a:gd name="connsiteX50" fmla="*/ 8303997 w 10589997"/>
              <a:gd name="connsiteY50" fmla="*/ 2946400 h 3830320"/>
              <a:gd name="connsiteX51" fmla="*/ 8344637 w 10589997"/>
              <a:gd name="connsiteY51" fmla="*/ 3108960 h 3830320"/>
              <a:gd name="connsiteX52" fmla="*/ 8446237 w 10589997"/>
              <a:gd name="connsiteY52" fmla="*/ 3139440 h 3830320"/>
              <a:gd name="connsiteX53" fmla="*/ 8527517 w 10589997"/>
              <a:gd name="connsiteY53" fmla="*/ 3210560 h 3830320"/>
              <a:gd name="connsiteX54" fmla="*/ 8598637 w 10589997"/>
              <a:gd name="connsiteY54" fmla="*/ 3261360 h 3830320"/>
              <a:gd name="connsiteX55" fmla="*/ 8659597 w 10589997"/>
              <a:gd name="connsiteY55" fmla="*/ 3352800 h 3830320"/>
              <a:gd name="connsiteX56" fmla="*/ 8700237 w 10589997"/>
              <a:gd name="connsiteY56" fmla="*/ 3261360 h 3830320"/>
              <a:gd name="connsiteX57" fmla="*/ 8730717 w 10589997"/>
              <a:gd name="connsiteY57" fmla="*/ 3281680 h 3830320"/>
              <a:gd name="connsiteX58" fmla="*/ 8801837 w 10589997"/>
              <a:gd name="connsiteY58" fmla="*/ 3068320 h 3830320"/>
              <a:gd name="connsiteX59" fmla="*/ 8994877 w 10589997"/>
              <a:gd name="connsiteY59" fmla="*/ 3434080 h 3830320"/>
              <a:gd name="connsiteX60" fmla="*/ 9096477 w 10589997"/>
              <a:gd name="connsiteY60" fmla="*/ 3413760 h 3830320"/>
              <a:gd name="connsiteX61" fmla="*/ 9167597 w 10589997"/>
              <a:gd name="connsiteY61" fmla="*/ 3495040 h 3830320"/>
              <a:gd name="connsiteX62" fmla="*/ 9269197 w 10589997"/>
              <a:gd name="connsiteY62" fmla="*/ 3393440 h 3830320"/>
              <a:gd name="connsiteX63" fmla="*/ 9360637 w 10589997"/>
              <a:gd name="connsiteY63" fmla="*/ 3505200 h 3830320"/>
              <a:gd name="connsiteX64" fmla="*/ 9513037 w 10589997"/>
              <a:gd name="connsiteY64" fmla="*/ 3474720 h 3830320"/>
              <a:gd name="connsiteX65" fmla="*/ 9584157 w 10589997"/>
              <a:gd name="connsiteY65" fmla="*/ 3616960 h 3830320"/>
              <a:gd name="connsiteX66" fmla="*/ 9665437 w 10589997"/>
              <a:gd name="connsiteY66" fmla="*/ 3495040 h 3830320"/>
              <a:gd name="connsiteX67" fmla="*/ 9807677 w 10589997"/>
              <a:gd name="connsiteY67" fmla="*/ 3606800 h 3830320"/>
              <a:gd name="connsiteX68" fmla="*/ 9858477 w 10589997"/>
              <a:gd name="connsiteY68" fmla="*/ 3718560 h 3830320"/>
              <a:gd name="connsiteX69" fmla="*/ 9939757 w 10589997"/>
              <a:gd name="connsiteY69" fmla="*/ 3606800 h 3830320"/>
              <a:gd name="connsiteX70" fmla="*/ 10081997 w 10589997"/>
              <a:gd name="connsiteY70" fmla="*/ 3738880 h 3830320"/>
              <a:gd name="connsiteX71" fmla="*/ 10163277 w 10589997"/>
              <a:gd name="connsiteY71" fmla="*/ 3637280 h 3830320"/>
              <a:gd name="connsiteX72" fmla="*/ 10356317 w 10589997"/>
              <a:gd name="connsiteY72" fmla="*/ 3728720 h 3830320"/>
              <a:gd name="connsiteX73" fmla="*/ 10457917 w 10589997"/>
              <a:gd name="connsiteY73" fmla="*/ 3830320 h 3830320"/>
              <a:gd name="connsiteX74" fmla="*/ 10589997 w 10589997"/>
              <a:gd name="connsiteY74" fmla="*/ 3779520 h 3830320"/>
              <a:gd name="connsiteX75" fmla="*/ 10589997 w 10589997"/>
              <a:gd name="connsiteY7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004797 w 10589997"/>
              <a:gd name="connsiteY8" fmla="*/ 2651760 h 3830320"/>
              <a:gd name="connsiteX9" fmla="*/ 2187677 w 10589997"/>
              <a:gd name="connsiteY9" fmla="*/ 2722880 h 3830320"/>
              <a:gd name="connsiteX10" fmla="*/ 2553437 w 10589997"/>
              <a:gd name="connsiteY10" fmla="*/ 3068320 h 3830320"/>
              <a:gd name="connsiteX11" fmla="*/ 2583917 w 10589997"/>
              <a:gd name="connsiteY11" fmla="*/ 2875280 h 3830320"/>
              <a:gd name="connsiteX12" fmla="*/ 4981677 w 10589997"/>
              <a:gd name="connsiteY12" fmla="*/ 1605280 h 3830320"/>
              <a:gd name="connsiteX13" fmla="*/ 5103597 w 10589997"/>
              <a:gd name="connsiteY13" fmla="*/ 1706880 h 3830320"/>
              <a:gd name="connsiteX14" fmla="*/ 5327117 w 10589997"/>
              <a:gd name="connsiteY14" fmla="*/ 1859280 h 3830320"/>
              <a:gd name="connsiteX15" fmla="*/ 5428717 w 10589997"/>
              <a:gd name="connsiteY15" fmla="*/ 1910080 h 3830320"/>
              <a:gd name="connsiteX16" fmla="*/ 5479517 w 10589997"/>
              <a:gd name="connsiteY16" fmla="*/ 2082800 h 3830320"/>
              <a:gd name="connsiteX17" fmla="*/ 5570957 w 10589997"/>
              <a:gd name="connsiteY17" fmla="*/ 2082800 h 3830320"/>
              <a:gd name="connsiteX18" fmla="*/ 5642077 w 10589997"/>
              <a:gd name="connsiteY18" fmla="*/ 1971040 h 3830320"/>
              <a:gd name="connsiteX19" fmla="*/ 5723357 w 10589997"/>
              <a:gd name="connsiteY19" fmla="*/ 2042160 h 3830320"/>
              <a:gd name="connsiteX20" fmla="*/ 5885917 w 10589997"/>
              <a:gd name="connsiteY20" fmla="*/ 1219200 h 3830320"/>
              <a:gd name="connsiteX21" fmla="*/ 5967197 w 10589997"/>
              <a:gd name="connsiteY21" fmla="*/ 1148080 h 3830320"/>
              <a:gd name="connsiteX22" fmla="*/ 6028157 w 10589997"/>
              <a:gd name="connsiteY22" fmla="*/ 1259840 h 3830320"/>
              <a:gd name="connsiteX23" fmla="*/ 6058637 w 10589997"/>
              <a:gd name="connsiteY23" fmla="*/ 1767840 h 3830320"/>
              <a:gd name="connsiteX24" fmla="*/ 6109437 w 10589997"/>
              <a:gd name="connsiteY24" fmla="*/ 1899920 h 3830320"/>
              <a:gd name="connsiteX25" fmla="*/ 6190717 w 10589997"/>
              <a:gd name="connsiteY25" fmla="*/ 1981200 h 3830320"/>
              <a:gd name="connsiteX26" fmla="*/ 6251677 w 10589997"/>
              <a:gd name="connsiteY26" fmla="*/ 2468880 h 3830320"/>
              <a:gd name="connsiteX27" fmla="*/ 6343117 w 10589997"/>
              <a:gd name="connsiteY27" fmla="*/ 680720 h 3830320"/>
              <a:gd name="connsiteX28" fmla="*/ 6424397 w 10589997"/>
              <a:gd name="connsiteY28" fmla="*/ 436880 h 3830320"/>
              <a:gd name="connsiteX29" fmla="*/ 6485357 w 10589997"/>
              <a:gd name="connsiteY29" fmla="*/ 335280 h 3830320"/>
              <a:gd name="connsiteX30" fmla="*/ 6495517 w 10589997"/>
              <a:gd name="connsiteY30" fmla="*/ 152400 h 3830320"/>
              <a:gd name="connsiteX31" fmla="*/ 6597117 w 10589997"/>
              <a:gd name="connsiteY31" fmla="*/ 0 h 3830320"/>
              <a:gd name="connsiteX32" fmla="*/ 6658077 w 10589997"/>
              <a:gd name="connsiteY32" fmla="*/ 609600 h 3830320"/>
              <a:gd name="connsiteX33" fmla="*/ 6739357 w 10589997"/>
              <a:gd name="connsiteY33" fmla="*/ 650240 h 3830320"/>
              <a:gd name="connsiteX34" fmla="*/ 6759677 w 10589997"/>
              <a:gd name="connsiteY34" fmla="*/ 1341120 h 3830320"/>
              <a:gd name="connsiteX35" fmla="*/ 6912077 w 10589997"/>
              <a:gd name="connsiteY35" fmla="*/ 1615440 h 3830320"/>
              <a:gd name="connsiteX36" fmla="*/ 7064477 w 10589997"/>
              <a:gd name="connsiteY36" fmla="*/ 2092960 h 3830320"/>
              <a:gd name="connsiteX37" fmla="*/ 7166077 w 10589997"/>
              <a:gd name="connsiteY37" fmla="*/ 2204720 h 3830320"/>
              <a:gd name="connsiteX38" fmla="*/ 7237197 w 10589997"/>
              <a:gd name="connsiteY38" fmla="*/ 2397760 h 3830320"/>
              <a:gd name="connsiteX39" fmla="*/ 7328637 w 10589997"/>
              <a:gd name="connsiteY39" fmla="*/ 2428240 h 3830320"/>
              <a:gd name="connsiteX40" fmla="*/ 7481037 w 10589997"/>
              <a:gd name="connsiteY40" fmla="*/ 2600960 h 3830320"/>
              <a:gd name="connsiteX41" fmla="*/ 7552157 w 10589997"/>
              <a:gd name="connsiteY41" fmla="*/ 2743200 h 3830320"/>
              <a:gd name="connsiteX42" fmla="*/ 7633437 w 10589997"/>
              <a:gd name="connsiteY42" fmla="*/ 2489200 h 3830320"/>
              <a:gd name="connsiteX43" fmla="*/ 7745197 w 10589997"/>
              <a:gd name="connsiteY43" fmla="*/ 2743200 h 3830320"/>
              <a:gd name="connsiteX44" fmla="*/ 7816317 w 10589997"/>
              <a:gd name="connsiteY44" fmla="*/ 2804160 h 3830320"/>
              <a:gd name="connsiteX45" fmla="*/ 7856957 w 10589997"/>
              <a:gd name="connsiteY45" fmla="*/ 2804160 h 3830320"/>
              <a:gd name="connsiteX46" fmla="*/ 8019517 w 10589997"/>
              <a:gd name="connsiteY46" fmla="*/ 2865120 h 3830320"/>
              <a:gd name="connsiteX47" fmla="*/ 8110957 w 10589997"/>
              <a:gd name="connsiteY47" fmla="*/ 2915920 h 3830320"/>
              <a:gd name="connsiteX48" fmla="*/ 8222717 w 10589997"/>
              <a:gd name="connsiteY48" fmla="*/ 2804160 h 3830320"/>
              <a:gd name="connsiteX49" fmla="*/ 8303997 w 10589997"/>
              <a:gd name="connsiteY49" fmla="*/ 2946400 h 3830320"/>
              <a:gd name="connsiteX50" fmla="*/ 8344637 w 10589997"/>
              <a:gd name="connsiteY50" fmla="*/ 3108960 h 3830320"/>
              <a:gd name="connsiteX51" fmla="*/ 8446237 w 10589997"/>
              <a:gd name="connsiteY51" fmla="*/ 3139440 h 3830320"/>
              <a:gd name="connsiteX52" fmla="*/ 8527517 w 10589997"/>
              <a:gd name="connsiteY52" fmla="*/ 3210560 h 3830320"/>
              <a:gd name="connsiteX53" fmla="*/ 8598637 w 10589997"/>
              <a:gd name="connsiteY53" fmla="*/ 3261360 h 3830320"/>
              <a:gd name="connsiteX54" fmla="*/ 8659597 w 10589997"/>
              <a:gd name="connsiteY54" fmla="*/ 3352800 h 3830320"/>
              <a:gd name="connsiteX55" fmla="*/ 8700237 w 10589997"/>
              <a:gd name="connsiteY55" fmla="*/ 3261360 h 3830320"/>
              <a:gd name="connsiteX56" fmla="*/ 8730717 w 10589997"/>
              <a:gd name="connsiteY56" fmla="*/ 3281680 h 3830320"/>
              <a:gd name="connsiteX57" fmla="*/ 8801837 w 10589997"/>
              <a:gd name="connsiteY57" fmla="*/ 3068320 h 3830320"/>
              <a:gd name="connsiteX58" fmla="*/ 8994877 w 10589997"/>
              <a:gd name="connsiteY58" fmla="*/ 3434080 h 3830320"/>
              <a:gd name="connsiteX59" fmla="*/ 9096477 w 10589997"/>
              <a:gd name="connsiteY59" fmla="*/ 3413760 h 3830320"/>
              <a:gd name="connsiteX60" fmla="*/ 9167597 w 10589997"/>
              <a:gd name="connsiteY60" fmla="*/ 3495040 h 3830320"/>
              <a:gd name="connsiteX61" fmla="*/ 9269197 w 10589997"/>
              <a:gd name="connsiteY61" fmla="*/ 3393440 h 3830320"/>
              <a:gd name="connsiteX62" fmla="*/ 9360637 w 10589997"/>
              <a:gd name="connsiteY62" fmla="*/ 3505200 h 3830320"/>
              <a:gd name="connsiteX63" fmla="*/ 9513037 w 10589997"/>
              <a:gd name="connsiteY63" fmla="*/ 3474720 h 3830320"/>
              <a:gd name="connsiteX64" fmla="*/ 9584157 w 10589997"/>
              <a:gd name="connsiteY64" fmla="*/ 3616960 h 3830320"/>
              <a:gd name="connsiteX65" fmla="*/ 9665437 w 10589997"/>
              <a:gd name="connsiteY65" fmla="*/ 3495040 h 3830320"/>
              <a:gd name="connsiteX66" fmla="*/ 9807677 w 10589997"/>
              <a:gd name="connsiteY66" fmla="*/ 3606800 h 3830320"/>
              <a:gd name="connsiteX67" fmla="*/ 9858477 w 10589997"/>
              <a:gd name="connsiteY67" fmla="*/ 3718560 h 3830320"/>
              <a:gd name="connsiteX68" fmla="*/ 9939757 w 10589997"/>
              <a:gd name="connsiteY68" fmla="*/ 3606800 h 3830320"/>
              <a:gd name="connsiteX69" fmla="*/ 10081997 w 10589997"/>
              <a:gd name="connsiteY69" fmla="*/ 3738880 h 3830320"/>
              <a:gd name="connsiteX70" fmla="*/ 10163277 w 10589997"/>
              <a:gd name="connsiteY70" fmla="*/ 3637280 h 3830320"/>
              <a:gd name="connsiteX71" fmla="*/ 10356317 w 10589997"/>
              <a:gd name="connsiteY71" fmla="*/ 3728720 h 3830320"/>
              <a:gd name="connsiteX72" fmla="*/ 10457917 w 10589997"/>
              <a:gd name="connsiteY72" fmla="*/ 3830320 h 3830320"/>
              <a:gd name="connsiteX73" fmla="*/ 10589997 w 10589997"/>
              <a:gd name="connsiteY73" fmla="*/ 3779520 h 3830320"/>
              <a:gd name="connsiteX74" fmla="*/ 10589997 w 10589997"/>
              <a:gd name="connsiteY7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187677 w 10589997"/>
              <a:gd name="connsiteY8" fmla="*/ 2722880 h 3830320"/>
              <a:gd name="connsiteX9" fmla="*/ 2553437 w 10589997"/>
              <a:gd name="connsiteY9" fmla="*/ 3068320 h 3830320"/>
              <a:gd name="connsiteX10" fmla="*/ 2583917 w 10589997"/>
              <a:gd name="connsiteY10" fmla="*/ 2875280 h 3830320"/>
              <a:gd name="connsiteX11" fmla="*/ 4981677 w 10589997"/>
              <a:gd name="connsiteY11" fmla="*/ 1605280 h 3830320"/>
              <a:gd name="connsiteX12" fmla="*/ 5103597 w 10589997"/>
              <a:gd name="connsiteY12" fmla="*/ 1706880 h 3830320"/>
              <a:gd name="connsiteX13" fmla="*/ 5327117 w 10589997"/>
              <a:gd name="connsiteY13" fmla="*/ 1859280 h 3830320"/>
              <a:gd name="connsiteX14" fmla="*/ 5428717 w 10589997"/>
              <a:gd name="connsiteY14" fmla="*/ 1910080 h 3830320"/>
              <a:gd name="connsiteX15" fmla="*/ 5479517 w 10589997"/>
              <a:gd name="connsiteY15" fmla="*/ 2082800 h 3830320"/>
              <a:gd name="connsiteX16" fmla="*/ 5570957 w 10589997"/>
              <a:gd name="connsiteY16" fmla="*/ 2082800 h 3830320"/>
              <a:gd name="connsiteX17" fmla="*/ 5642077 w 10589997"/>
              <a:gd name="connsiteY17" fmla="*/ 1971040 h 3830320"/>
              <a:gd name="connsiteX18" fmla="*/ 5723357 w 10589997"/>
              <a:gd name="connsiteY18" fmla="*/ 2042160 h 3830320"/>
              <a:gd name="connsiteX19" fmla="*/ 5885917 w 10589997"/>
              <a:gd name="connsiteY19" fmla="*/ 1219200 h 3830320"/>
              <a:gd name="connsiteX20" fmla="*/ 5967197 w 10589997"/>
              <a:gd name="connsiteY20" fmla="*/ 1148080 h 3830320"/>
              <a:gd name="connsiteX21" fmla="*/ 6028157 w 10589997"/>
              <a:gd name="connsiteY21" fmla="*/ 1259840 h 3830320"/>
              <a:gd name="connsiteX22" fmla="*/ 6058637 w 10589997"/>
              <a:gd name="connsiteY22" fmla="*/ 1767840 h 3830320"/>
              <a:gd name="connsiteX23" fmla="*/ 6109437 w 10589997"/>
              <a:gd name="connsiteY23" fmla="*/ 1899920 h 3830320"/>
              <a:gd name="connsiteX24" fmla="*/ 6190717 w 10589997"/>
              <a:gd name="connsiteY24" fmla="*/ 1981200 h 3830320"/>
              <a:gd name="connsiteX25" fmla="*/ 6251677 w 10589997"/>
              <a:gd name="connsiteY25" fmla="*/ 2468880 h 3830320"/>
              <a:gd name="connsiteX26" fmla="*/ 6343117 w 10589997"/>
              <a:gd name="connsiteY26" fmla="*/ 680720 h 3830320"/>
              <a:gd name="connsiteX27" fmla="*/ 6424397 w 10589997"/>
              <a:gd name="connsiteY27" fmla="*/ 436880 h 3830320"/>
              <a:gd name="connsiteX28" fmla="*/ 6485357 w 10589997"/>
              <a:gd name="connsiteY28" fmla="*/ 335280 h 3830320"/>
              <a:gd name="connsiteX29" fmla="*/ 6495517 w 10589997"/>
              <a:gd name="connsiteY29" fmla="*/ 152400 h 3830320"/>
              <a:gd name="connsiteX30" fmla="*/ 6597117 w 10589997"/>
              <a:gd name="connsiteY30" fmla="*/ 0 h 3830320"/>
              <a:gd name="connsiteX31" fmla="*/ 6658077 w 10589997"/>
              <a:gd name="connsiteY31" fmla="*/ 609600 h 3830320"/>
              <a:gd name="connsiteX32" fmla="*/ 6739357 w 10589997"/>
              <a:gd name="connsiteY32" fmla="*/ 650240 h 3830320"/>
              <a:gd name="connsiteX33" fmla="*/ 6759677 w 10589997"/>
              <a:gd name="connsiteY33" fmla="*/ 1341120 h 3830320"/>
              <a:gd name="connsiteX34" fmla="*/ 6912077 w 10589997"/>
              <a:gd name="connsiteY34" fmla="*/ 1615440 h 3830320"/>
              <a:gd name="connsiteX35" fmla="*/ 7064477 w 10589997"/>
              <a:gd name="connsiteY35" fmla="*/ 2092960 h 3830320"/>
              <a:gd name="connsiteX36" fmla="*/ 7166077 w 10589997"/>
              <a:gd name="connsiteY36" fmla="*/ 2204720 h 3830320"/>
              <a:gd name="connsiteX37" fmla="*/ 7237197 w 10589997"/>
              <a:gd name="connsiteY37" fmla="*/ 2397760 h 3830320"/>
              <a:gd name="connsiteX38" fmla="*/ 7328637 w 10589997"/>
              <a:gd name="connsiteY38" fmla="*/ 2428240 h 3830320"/>
              <a:gd name="connsiteX39" fmla="*/ 7481037 w 10589997"/>
              <a:gd name="connsiteY39" fmla="*/ 2600960 h 3830320"/>
              <a:gd name="connsiteX40" fmla="*/ 7552157 w 10589997"/>
              <a:gd name="connsiteY40" fmla="*/ 2743200 h 3830320"/>
              <a:gd name="connsiteX41" fmla="*/ 7633437 w 10589997"/>
              <a:gd name="connsiteY41" fmla="*/ 2489200 h 3830320"/>
              <a:gd name="connsiteX42" fmla="*/ 7745197 w 10589997"/>
              <a:gd name="connsiteY42" fmla="*/ 2743200 h 3830320"/>
              <a:gd name="connsiteX43" fmla="*/ 7816317 w 10589997"/>
              <a:gd name="connsiteY43" fmla="*/ 2804160 h 3830320"/>
              <a:gd name="connsiteX44" fmla="*/ 7856957 w 10589997"/>
              <a:gd name="connsiteY44" fmla="*/ 2804160 h 3830320"/>
              <a:gd name="connsiteX45" fmla="*/ 8019517 w 10589997"/>
              <a:gd name="connsiteY45" fmla="*/ 2865120 h 3830320"/>
              <a:gd name="connsiteX46" fmla="*/ 8110957 w 10589997"/>
              <a:gd name="connsiteY46" fmla="*/ 2915920 h 3830320"/>
              <a:gd name="connsiteX47" fmla="*/ 8222717 w 10589997"/>
              <a:gd name="connsiteY47" fmla="*/ 2804160 h 3830320"/>
              <a:gd name="connsiteX48" fmla="*/ 8303997 w 10589997"/>
              <a:gd name="connsiteY48" fmla="*/ 2946400 h 3830320"/>
              <a:gd name="connsiteX49" fmla="*/ 8344637 w 10589997"/>
              <a:gd name="connsiteY49" fmla="*/ 3108960 h 3830320"/>
              <a:gd name="connsiteX50" fmla="*/ 8446237 w 10589997"/>
              <a:gd name="connsiteY50" fmla="*/ 3139440 h 3830320"/>
              <a:gd name="connsiteX51" fmla="*/ 8527517 w 10589997"/>
              <a:gd name="connsiteY51" fmla="*/ 3210560 h 3830320"/>
              <a:gd name="connsiteX52" fmla="*/ 8598637 w 10589997"/>
              <a:gd name="connsiteY52" fmla="*/ 3261360 h 3830320"/>
              <a:gd name="connsiteX53" fmla="*/ 8659597 w 10589997"/>
              <a:gd name="connsiteY53" fmla="*/ 3352800 h 3830320"/>
              <a:gd name="connsiteX54" fmla="*/ 8700237 w 10589997"/>
              <a:gd name="connsiteY54" fmla="*/ 3261360 h 3830320"/>
              <a:gd name="connsiteX55" fmla="*/ 8730717 w 10589997"/>
              <a:gd name="connsiteY55" fmla="*/ 3281680 h 3830320"/>
              <a:gd name="connsiteX56" fmla="*/ 8801837 w 10589997"/>
              <a:gd name="connsiteY56" fmla="*/ 3068320 h 3830320"/>
              <a:gd name="connsiteX57" fmla="*/ 8994877 w 10589997"/>
              <a:gd name="connsiteY57" fmla="*/ 3434080 h 3830320"/>
              <a:gd name="connsiteX58" fmla="*/ 9096477 w 10589997"/>
              <a:gd name="connsiteY58" fmla="*/ 3413760 h 3830320"/>
              <a:gd name="connsiteX59" fmla="*/ 9167597 w 10589997"/>
              <a:gd name="connsiteY59" fmla="*/ 3495040 h 3830320"/>
              <a:gd name="connsiteX60" fmla="*/ 9269197 w 10589997"/>
              <a:gd name="connsiteY60" fmla="*/ 3393440 h 3830320"/>
              <a:gd name="connsiteX61" fmla="*/ 9360637 w 10589997"/>
              <a:gd name="connsiteY61" fmla="*/ 3505200 h 3830320"/>
              <a:gd name="connsiteX62" fmla="*/ 9513037 w 10589997"/>
              <a:gd name="connsiteY62" fmla="*/ 3474720 h 3830320"/>
              <a:gd name="connsiteX63" fmla="*/ 9584157 w 10589997"/>
              <a:gd name="connsiteY63" fmla="*/ 3616960 h 3830320"/>
              <a:gd name="connsiteX64" fmla="*/ 9665437 w 10589997"/>
              <a:gd name="connsiteY64" fmla="*/ 3495040 h 3830320"/>
              <a:gd name="connsiteX65" fmla="*/ 9807677 w 10589997"/>
              <a:gd name="connsiteY65" fmla="*/ 3606800 h 3830320"/>
              <a:gd name="connsiteX66" fmla="*/ 9858477 w 10589997"/>
              <a:gd name="connsiteY66" fmla="*/ 3718560 h 3830320"/>
              <a:gd name="connsiteX67" fmla="*/ 9939757 w 10589997"/>
              <a:gd name="connsiteY67" fmla="*/ 3606800 h 3830320"/>
              <a:gd name="connsiteX68" fmla="*/ 10081997 w 10589997"/>
              <a:gd name="connsiteY68" fmla="*/ 3738880 h 3830320"/>
              <a:gd name="connsiteX69" fmla="*/ 10163277 w 10589997"/>
              <a:gd name="connsiteY69" fmla="*/ 3637280 h 3830320"/>
              <a:gd name="connsiteX70" fmla="*/ 10356317 w 10589997"/>
              <a:gd name="connsiteY70" fmla="*/ 3728720 h 3830320"/>
              <a:gd name="connsiteX71" fmla="*/ 10457917 w 10589997"/>
              <a:gd name="connsiteY71" fmla="*/ 3830320 h 3830320"/>
              <a:gd name="connsiteX72" fmla="*/ 10589997 w 10589997"/>
              <a:gd name="connsiteY72" fmla="*/ 3779520 h 3830320"/>
              <a:gd name="connsiteX73" fmla="*/ 10589997 w 10589997"/>
              <a:gd name="connsiteY7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53437 w 10589997"/>
              <a:gd name="connsiteY8" fmla="*/ 3068320 h 3830320"/>
              <a:gd name="connsiteX9" fmla="*/ 2583917 w 10589997"/>
              <a:gd name="connsiteY9" fmla="*/ 2875280 h 3830320"/>
              <a:gd name="connsiteX10" fmla="*/ 4981677 w 10589997"/>
              <a:gd name="connsiteY10" fmla="*/ 1605280 h 3830320"/>
              <a:gd name="connsiteX11" fmla="*/ 5103597 w 10589997"/>
              <a:gd name="connsiteY11" fmla="*/ 1706880 h 3830320"/>
              <a:gd name="connsiteX12" fmla="*/ 5327117 w 10589997"/>
              <a:gd name="connsiteY12" fmla="*/ 1859280 h 3830320"/>
              <a:gd name="connsiteX13" fmla="*/ 5428717 w 10589997"/>
              <a:gd name="connsiteY13" fmla="*/ 1910080 h 3830320"/>
              <a:gd name="connsiteX14" fmla="*/ 5479517 w 10589997"/>
              <a:gd name="connsiteY14" fmla="*/ 2082800 h 3830320"/>
              <a:gd name="connsiteX15" fmla="*/ 5570957 w 10589997"/>
              <a:gd name="connsiteY15" fmla="*/ 2082800 h 3830320"/>
              <a:gd name="connsiteX16" fmla="*/ 5642077 w 10589997"/>
              <a:gd name="connsiteY16" fmla="*/ 1971040 h 3830320"/>
              <a:gd name="connsiteX17" fmla="*/ 5723357 w 10589997"/>
              <a:gd name="connsiteY17" fmla="*/ 2042160 h 3830320"/>
              <a:gd name="connsiteX18" fmla="*/ 5885917 w 10589997"/>
              <a:gd name="connsiteY18" fmla="*/ 1219200 h 3830320"/>
              <a:gd name="connsiteX19" fmla="*/ 5967197 w 10589997"/>
              <a:gd name="connsiteY19" fmla="*/ 1148080 h 3830320"/>
              <a:gd name="connsiteX20" fmla="*/ 6028157 w 10589997"/>
              <a:gd name="connsiteY20" fmla="*/ 1259840 h 3830320"/>
              <a:gd name="connsiteX21" fmla="*/ 6058637 w 10589997"/>
              <a:gd name="connsiteY21" fmla="*/ 1767840 h 3830320"/>
              <a:gd name="connsiteX22" fmla="*/ 6109437 w 10589997"/>
              <a:gd name="connsiteY22" fmla="*/ 1899920 h 3830320"/>
              <a:gd name="connsiteX23" fmla="*/ 6190717 w 10589997"/>
              <a:gd name="connsiteY23" fmla="*/ 1981200 h 3830320"/>
              <a:gd name="connsiteX24" fmla="*/ 6251677 w 10589997"/>
              <a:gd name="connsiteY24" fmla="*/ 2468880 h 3830320"/>
              <a:gd name="connsiteX25" fmla="*/ 6343117 w 10589997"/>
              <a:gd name="connsiteY25" fmla="*/ 680720 h 3830320"/>
              <a:gd name="connsiteX26" fmla="*/ 6424397 w 10589997"/>
              <a:gd name="connsiteY26" fmla="*/ 436880 h 3830320"/>
              <a:gd name="connsiteX27" fmla="*/ 6485357 w 10589997"/>
              <a:gd name="connsiteY27" fmla="*/ 335280 h 3830320"/>
              <a:gd name="connsiteX28" fmla="*/ 6495517 w 10589997"/>
              <a:gd name="connsiteY28" fmla="*/ 152400 h 3830320"/>
              <a:gd name="connsiteX29" fmla="*/ 6597117 w 10589997"/>
              <a:gd name="connsiteY29" fmla="*/ 0 h 3830320"/>
              <a:gd name="connsiteX30" fmla="*/ 6658077 w 10589997"/>
              <a:gd name="connsiteY30" fmla="*/ 609600 h 3830320"/>
              <a:gd name="connsiteX31" fmla="*/ 6739357 w 10589997"/>
              <a:gd name="connsiteY31" fmla="*/ 650240 h 3830320"/>
              <a:gd name="connsiteX32" fmla="*/ 6759677 w 10589997"/>
              <a:gd name="connsiteY32" fmla="*/ 1341120 h 3830320"/>
              <a:gd name="connsiteX33" fmla="*/ 6912077 w 10589997"/>
              <a:gd name="connsiteY33" fmla="*/ 1615440 h 3830320"/>
              <a:gd name="connsiteX34" fmla="*/ 7064477 w 10589997"/>
              <a:gd name="connsiteY34" fmla="*/ 2092960 h 3830320"/>
              <a:gd name="connsiteX35" fmla="*/ 7166077 w 10589997"/>
              <a:gd name="connsiteY35" fmla="*/ 2204720 h 3830320"/>
              <a:gd name="connsiteX36" fmla="*/ 7237197 w 10589997"/>
              <a:gd name="connsiteY36" fmla="*/ 2397760 h 3830320"/>
              <a:gd name="connsiteX37" fmla="*/ 7328637 w 10589997"/>
              <a:gd name="connsiteY37" fmla="*/ 2428240 h 3830320"/>
              <a:gd name="connsiteX38" fmla="*/ 7481037 w 10589997"/>
              <a:gd name="connsiteY38" fmla="*/ 2600960 h 3830320"/>
              <a:gd name="connsiteX39" fmla="*/ 7552157 w 10589997"/>
              <a:gd name="connsiteY39" fmla="*/ 2743200 h 3830320"/>
              <a:gd name="connsiteX40" fmla="*/ 7633437 w 10589997"/>
              <a:gd name="connsiteY40" fmla="*/ 2489200 h 3830320"/>
              <a:gd name="connsiteX41" fmla="*/ 7745197 w 10589997"/>
              <a:gd name="connsiteY41" fmla="*/ 2743200 h 3830320"/>
              <a:gd name="connsiteX42" fmla="*/ 7816317 w 10589997"/>
              <a:gd name="connsiteY42" fmla="*/ 2804160 h 3830320"/>
              <a:gd name="connsiteX43" fmla="*/ 7856957 w 10589997"/>
              <a:gd name="connsiteY43" fmla="*/ 2804160 h 3830320"/>
              <a:gd name="connsiteX44" fmla="*/ 8019517 w 10589997"/>
              <a:gd name="connsiteY44" fmla="*/ 2865120 h 3830320"/>
              <a:gd name="connsiteX45" fmla="*/ 8110957 w 10589997"/>
              <a:gd name="connsiteY45" fmla="*/ 2915920 h 3830320"/>
              <a:gd name="connsiteX46" fmla="*/ 8222717 w 10589997"/>
              <a:gd name="connsiteY46" fmla="*/ 2804160 h 3830320"/>
              <a:gd name="connsiteX47" fmla="*/ 8303997 w 10589997"/>
              <a:gd name="connsiteY47" fmla="*/ 2946400 h 3830320"/>
              <a:gd name="connsiteX48" fmla="*/ 8344637 w 10589997"/>
              <a:gd name="connsiteY48" fmla="*/ 3108960 h 3830320"/>
              <a:gd name="connsiteX49" fmla="*/ 8446237 w 10589997"/>
              <a:gd name="connsiteY49" fmla="*/ 3139440 h 3830320"/>
              <a:gd name="connsiteX50" fmla="*/ 8527517 w 10589997"/>
              <a:gd name="connsiteY50" fmla="*/ 3210560 h 3830320"/>
              <a:gd name="connsiteX51" fmla="*/ 8598637 w 10589997"/>
              <a:gd name="connsiteY51" fmla="*/ 3261360 h 3830320"/>
              <a:gd name="connsiteX52" fmla="*/ 8659597 w 10589997"/>
              <a:gd name="connsiteY52" fmla="*/ 3352800 h 3830320"/>
              <a:gd name="connsiteX53" fmla="*/ 8700237 w 10589997"/>
              <a:gd name="connsiteY53" fmla="*/ 3261360 h 3830320"/>
              <a:gd name="connsiteX54" fmla="*/ 8730717 w 10589997"/>
              <a:gd name="connsiteY54" fmla="*/ 3281680 h 3830320"/>
              <a:gd name="connsiteX55" fmla="*/ 8801837 w 10589997"/>
              <a:gd name="connsiteY55" fmla="*/ 3068320 h 3830320"/>
              <a:gd name="connsiteX56" fmla="*/ 8994877 w 10589997"/>
              <a:gd name="connsiteY56" fmla="*/ 3434080 h 3830320"/>
              <a:gd name="connsiteX57" fmla="*/ 9096477 w 10589997"/>
              <a:gd name="connsiteY57" fmla="*/ 3413760 h 3830320"/>
              <a:gd name="connsiteX58" fmla="*/ 9167597 w 10589997"/>
              <a:gd name="connsiteY58" fmla="*/ 3495040 h 3830320"/>
              <a:gd name="connsiteX59" fmla="*/ 9269197 w 10589997"/>
              <a:gd name="connsiteY59" fmla="*/ 3393440 h 3830320"/>
              <a:gd name="connsiteX60" fmla="*/ 9360637 w 10589997"/>
              <a:gd name="connsiteY60" fmla="*/ 3505200 h 3830320"/>
              <a:gd name="connsiteX61" fmla="*/ 9513037 w 10589997"/>
              <a:gd name="connsiteY61" fmla="*/ 3474720 h 3830320"/>
              <a:gd name="connsiteX62" fmla="*/ 9584157 w 10589997"/>
              <a:gd name="connsiteY62" fmla="*/ 3616960 h 3830320"/>
              <a:gd name="connsiteX63" fmla="*/ 9665437 w 10589997"/>
              <a:gd name="connsiteY63" fmla="*/ 3495040 h 3830320"/>
              <a:gd name="connsiteX64" fmla="*/ 9807677 w 10589997"/>
              <a:gd name="connsiteY64" fmla="*/ 3606800 h 3830320"/>
              <a:gd name="connsiteX65" fmla="*/ 9858477 w 10589997"/>
              <a:gd name="connsiteY65" fmla="*/ 3718560 h 3830320"/>
              <a:gd name="connsiteX66" fmla="*/ 9939757 w 10589997"/>
              <a:gd name="connsiteY66" fmla="*/ 3606800 h 3830320"/>
              <a:gd name="connsiteX67" fmla="*/ 10081997 w 10589997"/>
              <a:gd name="connsiteY67" fmla="*/ 3738880 h 3830320"/>
              <a:gd name="connsiteX68" fmla="*/ 10163277 w 10589997"/>
              <a:gd name="connsiteY68" fmla="*/ 3637280 h 3830320"/>
              <a:gd name="connsiteX69" fmla="*/ 10356317 w 10589997"/>
              <a:gd name="connsiteY69" fmla="*/ 3728720 h 3830320"/>
              <a:gd name="connsiteX70" fmla="*/ 10457917 w 10589997"/>
              <a:gd name="connsiteY70" fmla="*/ 3830320 h 3830320"/>
              <a:gd name="connsiteX71" fmla="*/ 10589997 w 10589997"/>
              <a:gd name="connsiteY71" fmla="*/ 3779520 h 3830320"/>
              <a:gd name="connsiteX72" fmla="*/ 10589997 w 10589997"/>
              <a:gd name="connsiteY7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2583917 w 10589997"/>
              <a:gd name="connsiteY8" fmla="*/ 2875280 h 3830320"/>
              <a:gd name="connsiteX9" fmla="*/ 4981677 w 10589997"/>
              <a:gd name="connsiteY9" fmla="*/ 1605280 h 3830320"/>
              <a:gd name="connsiteX10" fmla="*/ 5103597 w 10589997"/>
              <a:gd name="connsiteY10" fmla="*/ 1706880 h 3830320"/>
              <a:gd name="connsiteX11" fmla="*/ 5327117 w 10589997"/>
              <a:gd name="connsiteY11" fmla="*/ 1859280 h 3830320"/>
              <a:gd name="connsiteX12" fmla="*/ 5428717 w 10589997"/>
              <a:gd name="connsiteY12" fmla="*/ 1910080 h 3830320"/>
              <a:gd name="connsiteX13" fmla="*/ 5479517 w 10589997"/>
              <a:gd name="connsiteY13" fmla="*/ 2082800 h 3830320"/>
              <a:gd name="connsiteX14" fmla="*/ 5570957 w 10589997"/>
              <a:gd name="connsiteY14" fmla="*/ 2082800 h 3830320"/>
              <a:gd name="connsiteX15" fmla="*/ 5642077 w 10589997"/>
              <a:gd name="connsiteY15" fmla="*/ 1971040 h 3830320"/>
              <a:gd name="connsiteX16" fmla="*/ 5723357 w 10589997"/>
              <a:gd name="connsiteY16" fmla="*/ 2042160 h 3830320"/>
              <a:gd name="connsiteX17" fmla="*/ 5885917 w 10589997"/>
              <a:gd name="connsiteY17" fmla="*/ 1219200 h 3830320"/>
              <a:gd name="connsiteX18" fmla="*/ 5967197 w 10589997"/>
              <a:gd name="connsiteY18" fmla="*/ 1148080 h 3830320"/>
              <a:gd name="connsiteX19" fmla="*/ 6028157 w 10589997"/>
              <a:gd name="connsiteY19" fmla="*/ 1259840 h 3830320"/>
              <a:gd name="connsiteX20" fmla="*/ 6058637 w 10589997"/>
              <a:gd name="connsiteY20" fmla="*/ 1767840 h 3830320"/>
              <a:gd name="connsiteX21" fmla="*/ 6109437 w 10589997"/>
              <a:gd name="connsiteY21" fmla="*/ 1899920 h 3830320"/>
              <a:gd name="connsiteX22" fmla="*/ 6190717 w 10589997"/>
              <a:gd name="connsiteY22" fmla="*/ 1981200 h 3830320"/>
              <a:gd name="connsiteX23" fmla="*/ 6251677 w 10589997"/>
              <a:gd name="connsiteY23" fmla="*/ 2468880 h 3830320"/>
              <a:gd name="connsiteX24" fmla="*/ 6343117 w 10589997"/>
              <a:gd name="connsiteY24" fmla="*/ 680720 h 3830320"/>
              <a:gd name="connsiteX25" fmla="*/ 6424397 w 10589997"/>
              <a:gd name="connsiteY25" fmla="*/ 436880 h 3830320"/>
              <a:gd name="connsiteX26" fmla="*/ 6485357 w 10589997"/>
              <a:gd name="connsiteY26" fmla="*/ 335280 h 3830320"/>
              <a:gd name="connsiteX27" fmla="*/ 6495517 w 10589997"/>
              <a:gd name="connsiteY27" fmla="*/ 152400 h 3830320"/>
              <a:gd name="connsiteX28" fmla="*/ 6597117 w 10589997"/>
              <a:gd name="connsiteY28" fmla="*/ 0 h 3830320"/>
              <a:gd name="connsiteX29" fmla="*/ 6658077 w 10589997"/>
              <a:gd name="connsiteY29" fmla="*/ 609600 h 3830320"/>
              <a:gd name="connsiteX30" fmla="*/ 6739357 w 10589997"/>
              <a:gd name="connsiteY30" fmla="*/ 650240 h 3830320"/>
              <a:gd name="connsiteX31" fmla="*/ 6759677 w 10589997"/>
              <a:gd name="connsiteY31" fmla="*/ 1341120 h 3830320"/>
              <a:gd name="connsiteX32" fmla="*/ 6912077 w 10589997"/>
              <a:gd name="connsiteY32" fmla="*/ 1615440 h 3830320"/>
              <a:gd name="connsiteX33" fmla="*/ 7064477 w 10589997"/>
              <a:gd name="connsiteY33" fmla="*/ 2092960 h 3830320"/>
              <a:gd name="connsiteX34" fmla="*/ 7166077 w 10589997"/>
              <a:gd name="connsiteY34" fmla="*/ 2204720 h 3830320"/>
              <a:gd name="connsiteX35" fmla="*/ 7237197 w 10589997"/>
              <a:gd name="connsiteY35" fmla="*/ 2397760 h 3830320"/>
              <a:gd name="connsiteX36" fmla="*/ 7328637 w 10589997"/>
              <a:gd name="connsiteY36" fmla="*/ 2428240 h 3830320"/>
              <a:gd name="connsiteX37" fmla="*/ 7481037 w 10589997"/>
              <a:gd name="connsiteY37" fmla="*/ 2600960 h 3830320"/>
              <a:gd name="connsiteX38" fmla="*/ 7552157 w 10589997"/>
              <a:gd name="connsiteY38" fmla="*/ 2743200 h 3830320"/>
              <a:gd name="connsiteX39" fmla="*/ 7633437 w 10589997"/>
              <a:gd name="connsiteY39" fmla="*/ 2489200 h 3830320"/>
              <a:gd name="connsiteX40" fmla="*/ 7745197 w 10589997"/>
              <a:gd name="connsiteY40" fmla="*/ 2743200 h 3830320"/>
              <a:gd name="connsiteX41" fmla="*/ 7816317 w 10589997"/>
              <a:gd name="connsiteY41" fmla="*/ 2804160 h 3830320"/>
              <a:gd name="connsiteX42" fmla="*/ 7856957 w 10589997"/>
              <a:gd name="connsiteY42" fmla="*/ 2804160 h 3830320"/>
              <a:gd name="connsiteX43" fmla="*/ 8019517 w 10589997"/>
              <a:gd name="connsiteY43" fmla="*/ 2865120 h 3830320"/>
              <a:gd name="connsiteX44" fmla="*/ 8110957 w 10589997"/>
              <a:gd name="connsiteY44" fmla="*/ 2915920 h 3830320"/>
              <a:gd name="connsiteX45" fmla="*/ 8222717 w 10589997"/>
              <a:gd name="connsiteY45" fmla="*/ 2804160 h 3830320"/>
              <a:gd name="connsiteX46" fmla="*/ 8303997 w 10589997"/>
              <a:gd name="connsiteY46" fmla="*/ 2946400 h 3830320"/>
              <a:gd name="connsiteX47" fmla="*/ 8344637 w 10589997"/>
              <a:gd name="connsiteY47" fmla="*/ 3108960 h 3830320"/>
              <a:gd name="connsiteX48" fmla="*/ 8446237 w 10589997"/>
              <a:gd name="connsiteY48" fmla="*/ 3139440 h 3830320"/>
              <a:gd name="connsiteX49" fmla="*/ 8527517 w 10589997"/>
              <a:gd name="connsiteY49" fmla="*/ 3210560 h 3830320"/>
              <a:gd name="connsiteX50" fmla="*/ 8598637 w 10589997"/>
              <a:gd name="connsiteY50" fmla="*/ 3261360 h 3830320"/>
              <a:gd name="connsiteX51" fmla="*/ 8659597 w 10589997"/>
              <a:gd name="connsiteY51" fmla="*/ 3352800 h 3830320"/>
              <a:gd name="connsiteX52" fmla="*/ 8700237 w 10589997"/>
              <a:gd name="connsiteY52" fmla="*/ 3261360 h 3830320"/>
              <a:gd name="connsiteX53" fmla="*/ 8730717 w 10589997"/>
              <a:gd name="connsiteY53" fmla="*/ 3281680 h 3830320"/>
              <a:gd name="connsiteX54" fmla="*/ 8801837 w 10589997"/>
              <a:gd name="connsiteY54" fmla="*/ 3068320 h 3830320"/>
              <a:gd name="connsiteX55" fmla="*/ 8994877 w 10589997"/>
              <a:gd name="connsiteY55" fmla="*/ 3434080 h 3830320"/>
              <a:gd name="connsiteX56" fmla="*/ 9096477 w 10589997"/>
              <a:gd name="connsiteY56" fmla="*/ 3413760 h 3830320"/>
              <a:gd name="connsiteX57" fmla="*/ 9167597 w 10589997"/>
              <a:gd name="connsiteY57" fmla="*/ 3495040 h 3830320"/>
              <a:gd name="connsiteX58" fmla="*/ 9269197 w 10589997"/>
              <a:gd name="connsiteY58" fmla="*/ 3393440 h 3830320"/>
              <a:gd name="connsiteX59" fmla="*/ 9360637 w 10589997"/>
              <a:gd name="connsiteY59" fmla="*/ 3505200 h 3830320"/>
              <a:gd name="connsiteX60" fmla="*/ 9513037 w 10589997"/>
              <a:gd name="connsiteY60" fmla="*/ 3474720 h 3830320"/>
              <a:gd name="connsiteX61" fmla="*/ 9584157 w 10589997"/>
              <a:gd name="connsiteY61" fmla="*/ 3616960 h 3830320"/>
              <a:gd name="connsiteX62" fmla="*/ 9665437 w 10589997"/>
              <a:gd name="connsiteY62" fmla="*/ 3495040 h 3830320"/>
              <a:gd name="connsiteX63" fmla="*/ 9807677 w 10589997"/>
              <a:gd name="connsiteY63" fmla="*/ 3606800 h 3830320"/>
              <a:gd name="connsiteX64" fmla="*/ 9858477 w 10589997"/>
              <a:gd name="connsiteY64" fmla="*/ 3718560 h 3830320"/>
              <a:gd name="connsiteX65" fmla="*/ 9939757 w 10589997"/>
              <a:gd name="connsiteY65" fmla="*/ 3606800 h 3830320"/>
              <a:gd name="connsiteX66" fmla="*/ 10081997 w 10589997"/>
              <a:gd name="connsiteY66" fmla="*/ 3738880 h 3830320"/>
              <a:gd name="connsiteX67" fmla="*/ 10163277 w 10589997"/>
              <a:gd name="connsiteY67" fmla="*/ 3637280 h 3830320"/>
              <a:gd name="connsiteX68" fmla="*/ 10356317 w 10589997"/>
              <a:gd name="connsiteY68" fmla="*/ 3728720 h 3830320"/>
              <a:gd name="connsiteX69" fmla="*/ 10457917 w 10589997"/>
              <a:gd name="connsiteY69" fmla="*/ 3830320 h 3830320"/>
              <a:gd name="connsiteX70" fmla="*/ 10589997 w 10589997"/>
              <a:gd name="connsiteY70" fmla="*/ 3779520 h 3830320"/>
              <a:gd name="connsiteX71" fmla="*/ 10589997 w 10589997"/>
              <a:gd name="connsiteY7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1893037 w 10589997"/>
              <a:gd name="connsiteY7" fmla="*/ 2641600 h 3830320"/>
              <a:gd name="connsiteX8" fmla="*/ 4981677 w 10589997"/>
              <a:gd name="connsiteY8" fmla="*/ 1605280 h 3830320"/>
              <a:gd name="connsiteX9" fmla="*/ 5103597 w 10589997"/>
              <a:gd name="connsiteY9" fmla="*/ 1706880 h 3830320"/>
              <a:gd name="connsiteX10" fmla="*/ 5327117 w 10589997"/>
              <a:gd name="connsiteY10" fmla="*/ 1859280 h 3830320"/>
              <a:gd name="connsiteX11" fmla="*/ 5428717 w 10589997"/>
              <a:gd name="connsiteY11" fmla="*/ 1910080 h 3830320"/>
              <a:gd name="connsiteX12" fmla="*/ 5479517 w 10589997"/>
              <a:gd name="connsiteY12" fmla="*/ 2082800 h 3830320"/>
              <a:gd name="connsiteX13" fmla="*/ 5570957 w 10589997"/>
              <a:gd name="connsiteY13" fmla="*/ 2082800 h 3830320"/>
              <a:gd name="connsiteX14" fmla="*/ 5642077 w 10589997"/>
              <a:gd name="connsiteY14" fmla="*/ 1971040 h 3830320"/>
              <a:gd name="connsiteX15" fmla="*/ 5723357 w 10589997"/>
              <a:gd name="connsiteY15" fmla="*/ 2042160 h 3830320"/>
              <a:gd name="connsiteX16" fmla="*/ 5885917 w 10589997"/>
              <a:gd name="connsiteY16" fmla="*/ 1219200 h 3830320"/>
              <a:gd name="connsiteX17" fmla="*/ 5967197 w 10589997"/>
              <a:gd name="connsiteY17" fmla="*/ 1148080 h 3830320"/>
              <a:gd name="connsiteX18" fmla="*/ 6028157 w 10589997"/>
              <a:gd name="connsiteY18" fmla="*/ 1259840 h 3830320"/>
              <a:gd name="connsiteX19" fmla="*/ 6058637 w 10589997"/>
              <a:gd name="connsiteY19" fmla="*/ 1767840 h 3830320"/>
              <a:gd name="connsiteX20" fmla="*/ 6109437 w 10589997"/>
              <a:gd name="connsiteY20" fmla="*/ 1899920 h 3830320"/>
              <a:gd name="connsiteX21" fmla="*/ 6190717 w 10589997"/>
              <a:gd name="connsiteY21" fmla="*/ 1981200 h 3830320"/>
              <a:gd name="connsiteX22" fmla="*/ 6251677 w 10589997"/>
              <a:gd name="connsiteY22" fmla="*/ 2468880 h 3830320"/>
              <a:gd name="connsiteX23" fmla="*/ 6343117 w 10589997"/>
              <a:gd name="connsiteY23" fmla="*/ 680720 h 3830320"/>
              <a:gd name="connsiteX24" fmla="*/ 6424397 w 10589997"/>
              <a:gd name="connsiteY24" fmla="*/ 436880 h 3830320"/>
              <a:gd name="connsiteX25" fmla="*/ 6485357 w 10589997"/>
              <a:gd name="connsiteY25" fmla="*/ 335280 h 3830320"/>
              <a:gd name="connsiteX26" fmla="*/ 6495517 w 10589997"/>
              <a:gd name="connsiteY26" fmla="*/ 152400 h 3830320"/>
              <a:gd name="connsiteX27" fmla="*/ 6597117 w 10589997"/>
              <a:gd name="connsiteY27" fmla="*/ 0 h 3830320"/>
              <a:gd name="connsiteX28" fmla="*/ 6658077 w 10589997"/>
              <a:gd name="connsiteY28" fmla="*/ 609600 h 3830320"/>
              <a:gd name="connsiteX29" fmla="*/ 6739357 w 10589997"/>
              <a:gd name="connsiteY29" fmla="*/ 650240 h 3830320"/>
              <a:gd name="connsiteX30" fmla="*/ 6759677 w 10589997"/>
              <a:gd name="connsiteY30" fmla="*/ 1341120 h 3830320"/>
              <a:gd name="connsiteX31" fmla="*/ 6912077 w 10589997"/>
              <a:gd name="connsiteY31" fmla="*/ 1615440 h 3830320"/>
              <a:gd name="connsiteX32" fmla="*/ 7064477 w 10589997"/>
              <a:gd name="connsiteY32" fmla="*/ 2092960 h 3830320"/>
              <a:gd name="connsiteX33" fmla="*/ 7166077 w 10589997"/>
              <a:gd name="connsiteY33" fmla="*/ 2204720 h 3830320"/>
              <a:gd name="connsiteX34" fmla="*/ 7237197 w 10589997"/>
              <a:gd name="connsiteY34" fmla="*/ 2397760 h 3830320"/>
              <a:gd name="connsiteX35" fmla="*/ 7328637 w 10589997"/>
              <a:gd name="connsiteY35" fmla="*/ 2428240 h 3830320"/>
              <a:gd name="connsiteX36" fmla="*/ 7481037 w 10589997"/>
              <a:gd name="connsiteY36" fmla="*/ 2600960 h 3830320"/>
              <a:gd name="connsiteX37" fmla="*/ 7552157 w 10589997"/>
              <a:gd name="connsiteY37" fmla="*/ 2743200 h 3830320"/>
              <a:gd name="connsiteX38" fmla="*/ 7633437 w 10589997"/>
              <a:gd name="connsiteY38" fmla="*/ 2489200 h 3830320"/>
              <a:gd name="connsiteX39" fmla="*/ 7745197 w 10589997"/>
              <a:gd name="connsiteY39" fmla="*/ 2743200 h 3830320"/>
              <a:gd name="connsiteX40" fmla="*/ 7816317 w 10589997"/>
              <a:gd name="connsiteY40" fmla="*/ 2804160 h 3830320"/>
              <a:gd name="connsiteX41" fmla="*/ 7856957 w 10589997"/>
              <a:gd name="connsiteY41" fmla="*/ 2804160 h 3830320"/>
              <a:gd name="connsiteX42" fmla="*/ 8019517 w 10589997"/>
              <a:gd name="connsiteY42" fmla="*/ 2865120 h 3830320"/>
              <a:gd name="connsiteX43" fmla="*/ 8110957 w 10589997"/>
              <a:gd name="connsiteY43" fmla="*/ 2915920 h 3830320"/>
              <a:gd name="connsiteX44" fmla="*/ 8222717 w 10589997"/>
              <a:gd name="connsiteY44" fmla="*/ 2804160 h 3830320"/>
              <a:gd name="connsiteX45" fmla="*/ 8303997 w 10589997"/>
              <a:gd name="connsiteY45" fmla="*/ 2946400 h 3830320"/>
              <a:gd name="connsiteX46" fmla="*/ 8344637 w 10589997"/>
              <a:gd name="connsiteY46" fmla="*/ 3108960 h 3830320"/>
              <a:gd name="connsiteX47" fmla="*/ 8446237 w 10589997"/>
              <a:gd name="connsiteY47" fmla="*/ 3139440 h 3830320"/>
              <a:gd name="connsiteX48" fmla="*/ 8527517 w 10589997"/>
              <a:gd name="connsiteY48" fmla="*/ 3210560 h 3830320"/>
              <a:gd name="connsiteX49" fmla="*/ 8598637 w 10589997"/>
              <a:gd name="connsiteY49" fmla="*/ 3261360 h 3830320"/>
              <a:gd name="connsiteX50" fmla="*/ 8659597 w 10589997"/>
              <a:gd name="connsiteY50" fmla="*/ 3352800 h 3830320"/>
              <a:gd name="connsiteX51" fmla="*/ 8700237 w 10589997"/>
              <a:gd name="connsiteY51" fmla="*/ 3261360 h 3830320"/>
              <a:gd name="connsiteX52" fmla="*/ 8730717 w 10589997"/>
              <a:gd name="connsiteY52" fmla="*/ 3281680 h 3830320"/>
              <a:gd name="connsiteX53" fmla="*/ 8801837 w 10589997"/>
              <a:gd name="connsiteY53" fmla="*/ 3068320 h 3830320"/>
              <a:gd name="connsiteX54" fmla="*/ 8994877 w 10589997"/>
              <a:gd name="connsiteY54" fmla="*/ 3434080 h 3830320"/>
              <a:gd name="connsiteX55" fmla="*/ 9096477 w 10589997"/>
              <a:gd name="connsiteY55" fmla="*/ 3413760 h 3830320"/>
              <a:gd name="connsiteX56" fmla="*/ 9167597 w 10589997"/>
              <a:gd name="connsiteY56" fmla="*/ 3495040 h 3830320"/>
              <a:gd name="connsiteX57" fmla="*/ 9269197 w 10589997"/>
              <a:gd name="connsiteY57" fmla="*/ 3393440 h 3830320"/>
              <a:gd name="connsiteX58" fmla="*/ 9360637 w 10589997"/>
              <a:gd name="connsiteY58" fmla="*/ 3505200 h 3830320"/>
              <a:gd name="connsiteX59" fmla="*/ 9513037 w 10589997"/>
              <a:gd name="connsiteY59" fmla="*/ 3474720 h 3830320"/>
              <a:gd name="connsiteX60" fmla="*/ 9584157 w 10589997"/>
              <a:gd name="connsiteY60" fmla="*/ 3616960 h 3830320"/>
              <a:gd name="connsiteX61" fmla="*/ 9665437 w 10589997"/>
              <a:gd name="connsiteY61" fmla="*/ 3495040 h 3830320"/>
              <a:gd name="connsiteX62" fmla="*/ 9807677 w 10589997"/>
              <a:gd name="connsiteY62" fmla="*/ 3606800 h 3830320"/>
              <a:gd name="connsiteX63" fmla="*/ 9858477 w 10589997"/>
              <a:gd name="connsiteY63" fmla="*/ 3718560 h 3830320"/>
              <a:gd name="connsiteX64" fmla="*/ 9939757 w 10589997"/>
              <a:gd name="connsiteY64" fmla="*/ 3606800 h 3830320"/>
              <a:gd name="connsiteX65" fmla="*/ 10081997 w 10589997"/>
              <a:gd name="connsiteY65" fmla="*/ 3738880 h 3830320"/>
              <a:gd name="connsiteX66" fmla="*/ 10163277 w 10589997"/>
              <a:gd name="connsiteY66" fmla="*/ 3637280 h 3830320"/>
              <a:gd name="connsiteX67" fmla="*/ 10356317 w 10589997"/>
              <a:gd name="connsiteY67" fmla="*/ 3728720 h 3830320"/>
              <a:gd name="connsiteX68" fmla="*/ 10457917 w 10589997"/>
              <a:gd name="connsiteY68" fmla="*/ 3830320 h 3830320"/>
              <a:gd name="connsiteX69" fmla="*/ 10589997 w 10589997"/>
              <a:gd name="connsiteY69" fmla="*/ 3779520 h 3830320"/>
              <a:gd name="connsiteX70" fmla="*/ 10589997 w 10589997"/>
              <a:gd name="connsiteY7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4981677 w 10589997"/>
              <a:gd name="connsiteY7" fmla="*/ 1605280 h 3830320"/>
              <a:gd name="connsiteX8" fmla="*/ 5103597 w 10589997"/>
              <a:gd name="connsiteY8" fmla="*/ 1706880 h 3830320"/>
              <a:gd name="connsiteX9" fmla="*/ 5327117 w 10589997"/>
              <a:gd name="connsiteY9" fmla="*/ 1859280 h 3830320"/>
              <a:gd name="connsiteX10" fmla="*/ 5428717 w 10589997"/>
              <a:gd name="connsiteY10" fmla="*/ 1910080 h 3830320"/>
              <a:gd name="connsiteX11" fmla="*/ 5479517 w 10589997"/>
              <a:gd name="connsiteY11" fmla="*/ 2082800 h 3830320"/>
              <a:gd name="connsiteX12" fmla="*/ 5570957 w 10589997"/>
              <a:gd name="connsiteY12" fmla="*/ 2082800 h 3830320"/>
              <a:gd name="connsiteX13" fmla="*/ 5642077 w 10589997"/>
              <a:gd name="connsiteY13" fmla="*/ 1971040 h 3830320"/>
              <a:gd name="connsiteX14" fmla="*/ 5723357 w 10589997"/>
              <a:gd name="connsiteY14" fmla="*/ 2042160 h 3830320"/>
              <a:gd name="connsiteX15" fmla="*/ 5885917 w 10589997"/>
              <a:gd name="connsiteY15" fmla="*/ 1219200 h 3830320"/>
              <a:gd name="connsiteX16" fmla="*/ 5967197 w 10589997"/>
              <a:gd name="connsiteY16" fmla="*/ 1148080 h 3830320"/>
              <a:gd name="connsiteX17" fmla="*/ 6028157 w 10589997"/>
              <a:gd name="connsiteY17" fmla="*/ 1259840 h 3830320"/>
              <a:gd name="connsiteX18" fmla="*/ 6058637 w 10589997"/>
              <a:gd name="connsiteY18" fmla="*/ 1767840 h 3830320"/>
              <a:gd name="connsiteX19" fmla="*/ 6109437 w 10589997"/>
              <a:gd name="connsiteY19" fmla="*/ 1899920 h 3830320"/>
              <a:gd name="connsiteX20" fmla="*/ 6190717 w 10589997"/>
              <a:gd name="connsiteY20" fmla="*/ 1981200 h 3830320"/>
              <a:gd name="connsiteX21" fmla="*/ 6251677 w 10589997"/>
              <a:gd name="connsiteY21" fmla="*/ 2468880 h 3830320"/>
              <a:gd name="connsiteX22" fmla="*/ 6343117 w 10589997"/>
              <a:gd name="connsiteY22" fmla="*/ 680720 h 3830320"/>
              <a:gd name="connsiteX23" fmla="*/ 6424397 w 10589997"/>
              <a:gd name="connsiteY23" fmla="*/ 436880 h 3830320"/>
              <a:gd name="connsiteX24" fmla="*/ 6485357 w 10589997"/>
              <a:gd name="connsiteY24" fmla="*/ 335280 h 3830320"/>
              <a:gd name="connsiteX25" fmla="*/ 6495517 w 10589997"/>
              <a:gd name="connsiteY25" fmla="*/ 152400 h 3830320"/>
              <a:gd name="connsiteX26" fmla="*/ 6597117 w 10589997"/>
              <a:gd name="connsiteY26" fmla="*/ 0 h 3830320"/>
              <a:gd name="connsiteX27" fmla="*/ 6658077 w 10589997"/>
              <a:gd name="connsiteY27" fmla="*/ 609600 h 3830320"/>
              <a:gd name="connsiteX28" fmla="*/ 6739357 w 10589997"/>
              <a:gd name="connsiteY28" fmla="*/ 650240 h 3830320"/>
              <a:gd name="connsiteX29" fmla="*/ 6759677 w 10589997"/>
              <a:gd name="connsiteY29" fmla="*/ 1341120 h 3830320"/>
              <a:gd name="connsiteX30" fmla="*/ 6912077 w 10589997"/>
              <a:gd name="connsiteY30" fmla="*/ 1615440 h 3830320"/>
              <a:gd name="connsiteX31" fmla="*/ 7064477 w 10589997"/>
              <a:gd name="connsiteY31" fmla="*/ 2092960 h 3830320"/>
              <a:gd name="connsiteX32" fmla="*/ 7166077 w 10589997"/>
              <a:gd name="connsiteY32" fmla="*/ 2204720 h 3830320"/>
              <a:gd name="connsiteX33" fmla="*/ 7237197 w 10589997"/>
              <a:gd name="connsiteY33" fmla="*/ 2397760 h 3830320"/>
              <a:gd name="connsiteX34" fmla="*/ 7328637 w 10589997"/>
              <a:gd name="connsiteY34" fmla="*/ 2428240 h 3830320"/>
              <a:gd name="connsiteX35" fmla="*/ 7481037 w 10589997"/>
              <a:gd name="connsiteY35" fmla="*/ 2600960 h 3830320"/>
              <a:gd name="connsiteX36" fmla="*/ 7552157 w 10589997"/>
              <a:gd name="connsiteY36" fmla="*/ 2743200 h 3830320"/>
              <a:gd name="connsiteX37" fmla="*/ 7633437 w 10589997"/>
              <a:gd name="connsiteY37" fmla="*/ 2489200 h 3830320"/>
              <a:gd name="connsiteX38" fmla="*/ 7745197 w 10589997"/>
              <a:gd name="connsiteY38" fmla="*/ 2743200 h 3830320"/>
              <a:gd name="connsiteX39" fmla="*/ 7816317 w 10589997"/>
              <a:gd name="connsiteY39" fmla="*/ 2804160 h 3830320"/>
              <a:gd name="connsiteX40" fmla="*/ 7856957 w 10589997"/>
              <a:gd name="connsiteY40" fmla="*/ 2804160 h 3830320"/>
              <a:gd name="connsiteX41" fmla="*/ 8019517 w 10589997"/>
              <a:gd name="connsiteY41" fmla="*/ 2865120 h 3830320"/>
              <a:gd name="connsiteX42" fmla="*/ 8110957 w 10589997"/>
              <a:gd name="connsiteY42" fmla="*/ 2915920 h 3830320"/>
              <a:gd name="connsiteX43" fmla="*/ 8222717 w 10589997"/>
              <a:gd name="connsiteY43" fmla="*/ 2804160 h 3830320"/>
              <a:gd name="connsiteX44" fmla="*/ 8303997 w 10589997"/>
              <a:gd name="connsiteY44" fmla="*/ 2946400 h 3830320"/>
              <a:gd name="connsiteX45" fmla="*/ 8344637 w 10589997"/>
              <a:gd name="connsiteY45" fmla="*/ 3108960 h 3830320"/>
              <a:gd name="connsiteX46" fmla="*/ 8446237 w 10589997"/>
              <a:gd name="connsiteY46" fmla="*/ 3139440 h 3830320"/>
              <a:gd name="connsiteX47" fmla="*/ 8527517 w 10589997"/>
              <a:gd name="connsiteY47" fmla="*/ 3210560 h 3830320"/>
              <a:gd name="connsiteX48" fmla="*/ 8598637 w 10589997"/>
              <a:gd name="connsiteY48" fmla="*/ 3261360 h 3830320"/>
              <a:gd name="connsiteX49" fmla="*/ 8659597 w 10589997"/>
              <a:gd name="connsiteY49" fmla="*/ 3352800 h 3830320"/>
              <a:gd name="connsiteX50" fmla="*/ 8700237 w 10589997"/>
              <a:gd name="connsiteY50" fmla="*/ 3261360 h 3830320"/>
              <a:gd name="connsiteX51" fmla="*/ 8730717 w 10589997"/>
              <a:gd name="connsiteY51" fmla="*/ 3281680 h 3830320"/>
              <a:gd name="connsiteX52" fmla="*/ 8801837 w 10589997"/>
              <a:gd name="connsiteY52" fmla="*/ 3068320 h 3830320"/>
              <a:gd name="connsiteX53" fmla="*/ 8994877 w 10589997"/>
              <a:gd name="connsiteY53" fmla="*/ 3434080 h 3830320"/>
              <a:gd name="connsiteX54" fmla="*/ 9096477 w 10589997"/>
              <a:gd name="connsiteY54" fmla="*/ 3413760 h 3830320"/>
              <a:gd name="connsiteX55" fmla="*/ 9167597 w 10589997"/>
              <a:gd name="connsiteY55" fmla="*/ 3495040 h 3830320"/>
              <a:gd name="connsiteX56" fmla="*/ 9269197 w 10589997"/>
              <a:gd name="connsiteY56" fmla="*/ 3393440 h 3830320"/>
              <a:gd name="connsiteX57" fmla="*/ 9360637 w 10589997"/>
              <a:gd name="connsiteY57" fmla="*/ 3505200 h 3830320"/>
              <a:gd name="connsiteX58" fmla="*/ 9513037 w 10589997"/>
              <a:gd name="connsiteY58" fmla="*/ 3474720 h 3830320"/>
              <a:gd name="connsiteX59" fmla="*/ 9584157 w 10589997"/>
              <a:gd name="connsiteY59" fmla="*/ 3616960 h 3830320"/>
              <a:gd name="connsiteX60" fmla="*/ 9665437 w 10589997"/>
              <a:gd name="connsiteY60" fmla="*/ 3495040 h 3830320"/>
              <a:gd name="connsiteX61" fmla="*/ 9807677 w 10589997"/>
              <a:gd name="connsiteY61" fmla="*/ 3606800 h 3830320"/>
              <a:gd name="connsiteX62" fmla="*/ 9858477 w 10589997"/>
              <a:gd name="connsiteY62" fmla="*/ 3718560 h 3830320"/>
              <a:gd name="connsiteX63" fmla="*/ 9939757 w 10589997"/>
              <a:gd name="connsiteY63" fmla="*/ 3606800 h 3830320"/>
              <a:gd name="connsiteX64" fmla="*/ 10081997 w 10589997"/>
              <a:gd name="connsiteY64" fmla="*/ 3738880 h 3830320"/>
              <a:gd name="connsiteX65" fmla="*/ 10163277 w 10589997"/>
              <a:gd name="connsiteY65" fmla="*/ 3637280 h 3830320"/>
              <a:gd name="connsiteX66" fmla="*/ 10356317 w 10589997"/>
              <a:gd name="connsiteY66" fmla="*/ 3728720 h 3830320"/>
              <a:gd name="connsiteX67" fmla="*/ 10457917 w 10589997"/>
              <a:gd name="connsiteY67" fmla="*/ 3830320 h 3830320"/>
              <a:gd name="connsiteX68" fmla="*/ 10589997 w 10589997"/>
              <a:gd name="connsiteY68" fmla="*/ 3779520 h 3830320"/>
              <a:gd name="connsiteX69" fmla="*/ 10589997 w 10589997"/>
              <a:gd name="connsiteY6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103597 w 10589997"/>
              <a:gd name="connsiteY7" fmla="*/ 1706880 h 3830320"/>
              <a:gd name="connsiteX8" fmla="*/ 5327117 w 10589997"/>
              <a:gd name="connsiteY8" fmla="*/ 1859280 h 3830320"/>
              <a:gd name="connsiteX9" fmla="*/ 5428717 w 10589997"/>
              <a:gd name="connsiteY9" fmla="*/ 1910080 h 3830320"/>
              <a:gd name="connsiteX10" fmla="*/ 5479517 w 10589997"/>
              <a:gd name="connsiteY10" fmla="*/ 2082800 h 3830320"/>
              <a:gd name="connsiteX11" fmla="*/ 5570957 w 10589997"/>
              <a:gd name="connsiteY11" fmla="*/ 2082800 h 3830320"/>
              <a:gd name="connsiteX12" fmla="*/ 5642077 w 10589997"/>
              <a:gd name="connsiteY12" fmla="*/ 1971040 h 3830320"/>
              <a:gd name="connsiteX13" fmla="*/ 5723357 w 10589997"/>
              <a:gd name="connsiteY13" fmla="*/ 2042160 h 3830320"/>
              <a:gd name="connsiteX14" fmla="*/ 5885917 w 10589997"/>
              <a:gd name="connsiteY14" fmla="*/ 1219200 h 3830320"/>
              <a:gd name="connsiteX15" fmla="*/ 5967197 w 10589997"/>
              <a:gd name="connsiteY15" fmla="*/ 1148080 h 3830320"/>
              <a:gd name="connsiteX16" fmla="*/ 6028157 w 10589997"/>
              <a:gd name="connsiteY16" fmla="*/ 1259840 h 3830320"/>
              <a:gd name="connsiteX17" fmla="*/ 6058637 w 10589997"/>
              <a:gd name="connsiteY17" fmla="*/ 1767840 h 3830320"/>
              <a:gd name="connsiteX18" fmla="*/ 6109437 w 10589997"/>
              <a:gd name="connsiteY18" fmla="*/ 1899920 h 3830320"/>
              <a:gd name="connsiteX19" fmla="*/ 6190717 w 10589997"/>
              <a:gd name="connsiteY19" fmla="*/ 1981200 h 3830320"/>
              <a:gd name="connsiteX20" fmla="*/ 6251677 w 10589997"/>
              <a:gd name="connsiteY20" fmla="*/ 2468880 h 3830320"/>
              <a:gd name="connsiteX21" fmla="*/ 6343117 w 10589997"/>
              <a:gd name="connsiteY21" fmla="*/ 680720 h 3830320"/>
              <a:gd name="connsiteX22" fmla="*/ 6424397 w 10589997"/>
              <a:gd name="connsiteY22" fmla="*/ 436880 h 3830320"/>
              <a:gd name="connsiteX23" fmla="*/ 6485357 w 10589997"/>
              <a:gd name="connsiteY23" fmla="*/ 335280 h 3830320"/>
              <a:gd name="connsiteX24" fmla="*/ 6495517 w 10589997"/>
              <a:gd name="connsiteY24" fmla="*/ 152400 h 3830320"/>
              <a:gd name="connsiteX25" fmla="*/ 6597117 w 10589997"/>
              <a:gd name="connsiteY25" fmla="*/ 0 h 3830320"/>
              <a:gd name="connsiteX26" fmla="*/ 6658077 w 10589997"/>
              <a:gd name="connsiteY26" fmla="*/ 609600 h 3830320"/>
              <a:gd name="connsiteX27" fmla="*/ 6739357 w 10589997"/>
              <a:gd name="connsiteY27" fmla="*/ 650240 h 3830320"/>
              <a:gd name="connsiteX28" fmla="*/ 6759677 w 10589997"/>
              <a:gd name="connsiteY28" fmla="*/ 1341120 h 3830320"/>
              <a:gd name="connsiteX29" fmla="*/ 6912077 w 10589997"/>
              <a:gd name="connsiteY29" fmla="*/ 1615440 h 3830320"/>
              <a:gd name="connsiteX30" fmla="*/ 7064477 w 10589997"/>
              <a:gd name="connsiteY30" fmla="*/ 2092960 h 3830320"/>
              <a:gd name="connsiteX31" fmla="*/ 7166077 w 10589997"/>
              <a:gd name="connsiteY31" fmla="*/ 2204720 h 3830320"/>
              <a:gd name="connsiteX32" fmla="*/ 7237197 w 10589997"/>
              <a:gd name="connsiteY32" fmla="*/ 2397760 h 3830320"/>
              <a:gd name="connsiteX33" fmla="*/ 7328637 w 10589997"/>
              <a:gd name="connsiteY33" fmla="*/ 2428240 h 3830320"/>
              <a:gd name="connsiteX34" fmla="*/ 7481037 w 10589997"/>
              <a:gd name="connsiteY34" fmla="*/ 2600960 h 3830320"/>
              <a:gd name="connsiteX35" fmla="*/ 7552157 w 10589997"/>
              <a:gd name="connsiteY35" fmla="*/ 2743200 h 3830320"/>
              <a:gd name="connsiteX36" fmla="*/ 7633437 w 10589997"/>
              <a:gd name="connsiteY36" fmla="*/ 2489200 h 3830320"/>
              <a:gd name="connsiteX37" fmla="*/ 7745197 w 10589997"/>
              <a:gd name="connsiteY37" fmla="*/ 2743200 h 3830320"/>
              <a:gd name="connsiteX38" fmla="*/ 7816317 w 10589997"/>
              <a:gd name="connsiteY38" fmla="*/ 2804160 h 3830320"/>
              <a:gd name="connsiteX39" fmla="*/ 7856957 w 10589997"/>
              <a:gd name="connsiteY39" fmla="*/ 2804160 h 3830320"/>
              <a:gd name="connsiteX40" fmla="*/ 8019517 w 10589997"/>
              <a:gd name="connsiteY40" fmla="*/ 2865120 h 3830320"/>
              <a:gd name="connsiteX41" fmla="*/ 8110957 w 10589997"/>
              <a:gd name="connsiteY41" fmla="*/ 2915920 h 3830320"/>
              <a:gd name="connsiteX42" fmla="*/ 8222717 w 10589997"/>
              <a:gd name="connsiteY42" fmla="*/ 2804160 h 3830320"/>
              <a:gd name="connsiteX43" fmla="*/ 8303997 w 10589997"/>
              <a:gd name="connsiteY43" fmla="*/ 2946400 h 3830320"/>
              <a:gd name="connsiteX44" fmla="*/ 8344637 w 10589997"/>
              <a:gd name="connsiteY44" fmla="*/ 3108960 h 3830320"/>
              <a:gd name="connsiteX45" fmla="*/ 8446237 w 10589997"/>
              <a:gd name="connsiteY45" fmla="*/ 3139440 h 3830320"/>
              <a:gd name="connsiteX46" fmla="*/ 8527517 w 10589997"/>
              <a:gd name="connsiteY46" fmla="*/ 3210560 h 3830320"/>
              <a:gd name="connsiteX47" fmla="*/ 8598637 w 10589997"/>
              <a:gd name="connsiteY47" fmla="*/ 3261360 h 3830320"/>
              <a:gd name="connsiteX48" fmla="*/ 8659597 w 10589997"/>
              <a:gd name="connsiteY48" fmla="*/ 3352800 h 3830320"/>
              <a:gd name="connsiteX49" fmla="*/ 8700237 w 10589997"/>
              <a:gd name="connsiteY49" fmla="*/ 3261360 h 3830320"/>
              <a:gd name="connsiteX50" fmla="*/ 8730717 w 10589997"/>
              <a:gd name="connsiteY50" fmla="*/ 3281680 h 3830320"/>
              <a:gd name="connsiteX51" fmla="*/ 8801837 w 10589997"/>
              <a:gd name="connsiteY51" fmla="*/ 3068320 h 3830320"/>
              <a:gd name="connsiteX52" fmla="*/ 8994877 w 10589997"/>
              <a:gd name="connsiteY52" fmla="*/ 3434080 h 3830320"/>
              <a:gd name="connsiteX53" fmla="*/ 9096477 w 10589997"/>
              <a:gd name="connsiteY53" fmla="*/ 3413760 h 3830320"/>
              <a:gd name="connsiteX54" fmla="*/ 9167597 w 10589997"/>
              <a:gd name="connsiteY54" fmla="*/ 3495040 h 3830320"/>
              <a:gd name="connsiteX55" fmla="*/ 9269197 w 10589997"/>
              <a:gd name="connsiteY55" fmla="*/ 3393440 h 3830320"/>
              <a:gd name="connsiteX56" fmla="*/ 9360637 w 10589997"/>
              <a:gd name="connsiteY56" fmla="*/ 3505200 h 3830320"/>
              <a:gd name="connsiteX57" fmla="*/ 9513037 w 10589997"/>
              <a:gd name="connsiteY57" fmla="*/ 3474720 h 3830320"/>
              <a:gd name="connsiteX58" fmla="*/ 9584157 w 10589997"/>
              <a:gd name="connsiteY58" fmla="*/ 3616960 h 3830320"/>
              <a:gd name="connsiteX59" fmla="*/ 9665437 w 10589997"/>
              <a:gd name="connsiteY59" fmla="*/ 3495040 h 3830320"/>
              <a:gd name="connsiteX60" fmla="*/ 9807677 w 10589997"/>
              <a:gd name="connsiteY60" fmla="*/ 3606800 h 3830320"/>
              <a:gd name="connsiteX61" fmla="*/ 9858477 w 10589997"/>
              <a:gd name="connsiteY61" fmla="*/ 3718560 h 3830320"/>
              <a:gd name="connsiteX62" fmla="*/ 9939757 w 10589997"/>
              <a:gd name="connsiteY62" fmla="*/ 3606800 h 3830320"/>
              <a:gd name="connsiteX63" fmla="*/ 10081997 w 10589997"/>
              <a:gd name="connsiteY63" fmla="*/ 3738880 h 3830320"/>
              <a:gd name="connsiteX64" fmla="*/ 10163277 w 10589997"/>
              <a:gd name="connsiteY64" fmla="*/ 3637280 h 3830320"/>
              <a:gd name="connsiteX65" fmla="*/ 10356317 w 10589997"/>
              <a:gd name="connsiteY65" fmla="*/ 3728720 h 3830320"/>
              <a:gd name="connsiteX66" fmla="*/ 10457917 w 10589997"/>
              <a:gd name="connsiteY66" fmla="*/ 3830320 h 3830320"/>
              <a:gd name="connsiteX67" fmla="*/ 10589997 w 10589997"/>
              <a:gd name="connsiteY67" fmla="*/ 3779520 h 3830320"/>
              <a:gd name="connsiteX68" fmla="*/ 10589997 w 10589997"/>
              <a:gd name="connsiteY6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327117 w 10589997"/>
              <a:gd name="connsiteY7" fmla="*/ 1859280 h 3830320"/>
              <a:gd name="connsiteX8" fmla="*/ 5428717 w 10589997"/>
              <a:gd name="connsiteY8" fmla="*/ 1910080 h 3830320"/>
              <a:gd name="connsiteX9" fmla="*/ 5479517 w 10589997"/>
              <a:gd name="connsiteY9" fmla="*/ 2082800 h 3830320"/>
              <a:gd name="connsiteX10" fmla="*/ 5570957 w 10589997"/>
              <a:gd name="connsiteY10" fmla="*/ 2082800 h 3830320"/>
              <a:gd name="connsiteX11" fmla="*/ 5642077 w 10589997"/>
              <a:gd name="connsiteY11" fmla="*/ 1971040 h 3830320"/>
              <a:gd name="connsiteX12" fmla="*/ 5723357 w 10589997"/>
              <a:gd name="connsiteY12" fmla="*/ 2042160 h 3830320"/>
              <a:gd name="connsiteX13" fmla="*/ 5885917 w 10589997"/>
              <a:gd name="connsiteY13" fmla="*/ 1219200 h 3830320"/>
              <a:gd name="connsiteX14" fmla="*/ 5967197 w 10589997"/>
              <a:gd name="connsiteY14" fmla="*/ 1148080 h 3830320"/>
              <a:gd name="connsiteX15" fmla="*/ 6028157 w 10589997"/>
              <a:gd name="connsiteY15" fmla="*/ 1259840 h 3830320"/>
              <a:gd name="connsiteX16" fmla="*/ 6058637 w 10589997"/>
              <a:gd name="connsiteY16" fmla="*/ 1767840 h 3830320"/>
              <a:gd name="connsiteX17" fmla="*/ 6109437 w 10589997"/>
              <a:gd name="connsiteY17" fmla="*/ 1899920 h 3830320"/>
              <a:gd name="connsiteX18" fmla="*/ 6190717 w 10589997"/>
              <a:gd name="connsiteY18" fmla="*/ 1981200 h 3830320"/>
              <a:gd name="connsiteX19" fmla="*/ 6251677 w 10589997"/>
              <a:gd name="connsiteY19" fmla="*/ 2468880 h 3830320"/>
              <a:gd name="connsiteX20" fmla="*/ 6343117 w 10589997"/>
              <a:gd name="connsiteY20" fmla="*/ 680720 h 3830320"/>
              <a:gd name="connsiteX21" fmla="*/ 6424397 w 10589997"/>
              <a:gd name="connsiteY21" fmla="*/ 436880 h 3830320"/>
              <a:gd name="connsiteX22" fmla="*/ 6485357 w 10589997"/>
              <a:gd name="connsiteY22" fmla="*/ 335280 h 3830320"/>
              <a:gd name="connsiteX23" fmla="*/ 6495517 w 10589997"/>
              <a:gd name="connsiteY23" fmla="*/ 152400 h 3830320"/>
              <a:gd name="connsiteX24" fmla="*/ 6597117 w 10589997"/>
              <a:gd name="connsiteY24" fmla="*/ 0 h 3830320"/>
              <a:gd name="connsiteX25" fmla="*/ 6658077 w 10589997"/>
              <a:gd name="connsiteY25" fmla="*/ 609600 h 3830320"/>
              <a:gd name="connsiteX26" fmla="*/ 6739357 w 10589997"/>
              <a:gd name="connsiteY26" fmla="*/ 650240 h 3830320"/>
              <a:gd name="connsiteX27" fmla="*/ 6759677 w 10589997"/>
              <a:gd name="connsiteY27" fmla="*/ 1341120 h 3830320"/>
              <a:gd name="connsiteX28" fmla="*/ 6912077 w 10589997"/>
              <a:gd name="connsiteY28" fmla="*/ 1615440 h 3830320"/>
              <a:gd name="connsiteX29" fmla="*/ 7064477 w 10589997"/>
              <a:gd name="connsiteY29" fmla="*/ 2092960 h 3830320"/>
              <a:gd name="connsiteX30" fmla="*/ 7166077 w 10589997"/>
              <a:gd name="connsiteY30" fmla="*/ 2204720 h 3830320"/>
              <a:gd name="connsiteX31" fmla="*/ 7237197 w 10589997"/>
              <a:gd name="connsiteY31" fmla="*/ 2397760 h 3830320"/>
              <a:gd name="connsiteX32" fmla="*/ 7328637 w 10589997"/>
              <a:gd name="connsiteY32" fmla="*/ 2428240 h 3830320"/>
              <a:gd name="connsiteX33" fmla="*/ 7481037 w 10589997"/>
              <a:gd name="connsiteY33" fmla="*/ 2600960 h 3830320"/>
              <a:gd name="connsiteX34" fmla="*/ 7552157 w 10589997"/>
              <a:gd name="connsiteY34" fmla="*/ 2743200 h 3830320"/>
              <a:gd name="connsiteX35" fmla="*/ 7633437 w 10589997"/>
              <a:gd name="connsiteY35" fmla="*/ 2489200 h 3830320"/>
              <a:gd name="connsiteX36" fmla="*/ 7745197 w 10589997"/>
              <a:gd name="connsiteY36" fmla="*/ 2743200 h 3830320"/>
              <a:gd name="connsiteX37" fmla="*/ 7816317 w 10589997"/>
              <a:gd name="connsiteY37" fmla="*/ 2804160 h 3830320"/>
              <a:gd name="connsiteX38" fmla="*/ 7856957 w 10589997"/>
              <a:gd name="connsiteY38" fmla="*/ 2804160 h 3830320"/>
              <a:gd name="connsiteX39" fmla="*/ 8019517 w 10589997"/>
              <a:gd name="connsiteY39" fmla="*/ 2865120 h 3830320"/>
              <a:gd name="connsiteX40" fmla="*/ 8110957 w 10589997"/>
              <a:gd name="connsiteY40" fmla="*/ 2915920 h 3830320"/>
              <a:gd name="connsiteX41" fmla="*/ 8222717 w 10589997"/>
              <a:gd name="connsiteY41" fmla="*/ 2804160 h 3830320"/>
              <a:gd name="connsiteX42" fmla="*/ 8303997 w 10589997"/>
              <a:gd name="connsiteY42" fmla="*/ 2946400 h 3830320"/>
              <a:gd name="connsiteX43" fmla="*/ 8344637 w 10589997"/>
              <a:gd name="connsiteY43" fmla="*/ 3108960 h 3830320"/>
              <a:gd name="connsiteX44" fmla="*/ 8446237 w 10589997"/>
              <a:gd name="connsiteY44" fmla="*/ 3139440 h 3830320"/>
              <a:gd name="connsiteX45" fmla="*/ 8527517 w 10589997"/>
              <a:gd name="connsiteY45" fmla="*/ 3210560 h 3830320"/>
              <a:gd name="connsiteX46" fmla="*/ 8598637 w 10589997"/>
              <a:gd name="connsiteY46" fmla="*/ 3261360 h 3830320"/>
              <a:gd name="connsiteX47" fmla="*/ 8659597 w 10589997"/>
              <a:gd name="connsiteY47" fmla="*/ 3352800 h 3830320"/>
              <a:gd name="connsiteX48" fmla="*/ 8700237 w 10589997"/>
              <a:gd name="connsiteY48" fmla="*/ 3261360 h 3830320"/>
              <a:gd name="connsiteX49" fmla="*/ 8730717 w 10589997"/>
              <a:gd name="connsiteY49" fmla="*/ 3281680 h 3830320"/>
              <a:gd name="connsiteX50" fmla="*/ 8801837 w 10589997"/>
              <a:gd name="connsiteY50" fmla="*/ 3068320 h 3830320"/>
              <a:gd name="connsiteX51" fmla="*/ 8994877 w 10589997"/>
              <a:gd name="connsiteY51" fmla="*/ 3434080 h 3830320"/>
              <a:gd name="connsiteX52" fmla="*/ 9096477 w 10589997"/>
              <a:gd name="connsiteY52" fmla="*/ 3413760 h 3830320"/>
              <a:gd name="connsiteX53" fmla="*/ 9167597 w 10589997"/>
              <a:gd name="connsiteY53" fmla="*/ 3495040 h 3830320"/>
              <a:gd name="connsiteX54" fmla="*/ 9269197 w 10589997"/>
              <a:gd name="connsiteY54" fmla="*/ 3393440 h 3830320"/>
              <a:gd name="connsiteX55" fmla="*/ 9360637 w 10589997"/>
              <a:gd name="connsiteY55" fmla="*/ 3505200 h 3830320"/>
              <a:gd name="connsiteX56" fmla="*/ 9513037 w 10589997"/>
              <a:gd name="connsiteY56" fmla="*/ 3474720 h 3830320"/>
              <a:gd name="connsiteX57" fmla="*/ 9584157 w 10589997"/>
              <a:gd name="connsiteY57" fmla="*/ 3616960 h 3830320"/>
              <a:gd name="connsiteX58" fmla="*/ 9665437 w 10589997"/>
              <a:gd name="connsiteY58" fmla="*/ 3495040 h 3830320"/>
              <a:gd name="connsiteX59" fmla="*/ 9807677 w 10589997"/>
              <a:gd name="connsiteY59" fmla="*/ 3606800 h 3830320"/>
              <a:gd name="connsiteX60" fmla="*/ 9858477 w 10589997"/>
              <a:gd name="connsiteY60" fmla="*/ 3718560 h 3830320"/>
              <a:gd name="connsiteX61" fmla="*/ 9939757 w 10589997"/>
              <a:gd name="connsiteY61" fmla="*/ 3606800 h 3830320"/>
              <a:gd name="connsiteX62" fmla="*/ 10081997 w 10589997"/>
              <a:gd name="connsiteY62" fmla="*/ 3738880 h 3830320"/>
              <a:gd name="connsiteX63" fmla="*/ 10163277 w 10589997"/>
              <a:gd name="connsiteY63" fmla="*/ 3637280 h 3830320"/>
              <a:gd name="connsiteX64" fmla="*/ 10356317 w 10589997"/>
              <a:gd name="connsiteY64" fmla="*/ 3728720 h 3830320"/>
              <a:gd name="connsiteX65" fmla="*/ 10457917 w 10589997"/>
              <a:gd name="connsiteY65" fmla="*/ 3830320 h 3830320"/>
              <a:gd name="connsiteX66" fmla="*/ 10589997 w 10589997"/>
              <a:gd name="connsiteY66" fmla="*/ 3779520 h 3830320"/>
              <a:gd name="connsiteX67" fmla="*/ 10589997 w 10589997"/>
              <a:gd name="connsiteY6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28717 w 10589997"/>
              <a:gd name="connsiteY7" fmla="*/ 1910080 h 3830320"/>
              <a:gd name="connsiteX8" fmla="*/ 5479517 w 10589997"/>
              <a:gd name="connsiteY8" fmla="*/ 2082800 h 3830320"/>
              <a:gd name="connsiteX9" fmla="*/ 5570957 w 10589997"/>
              <a:gd name="connsiteY9" fmla="*/ 2082800 h 3830320"/>
              <a:gd name="connsiteX10" fmla="*/ 5642077 w 10589997"/>
              <a:gd name="connsiteY10" fmla="*/ 1971040 h 3830320"/>
              <a:gd name="connsiteX11" fmla="*/ 5723357 w 10589997"/>
              <a:gd name="connsiteY11" fmla="*/ 2042160 h 3830320"/>
              <a:gd name="connsiteX12" fmla="*/ 5885917 w 10589997"/>
              <a:gd name="connsiteY12" fmla="*/ 1219200 h 3830320"/>
              <a:gd name="connsiteX13" fmla="*/ 5967197 w 10589997"/>
              <a:gd name="connsiteY13" fmla="*/ 1148080 h 3830320"/>
              <a:gd name="connsiteX14" fmla="*/ 6028157 w 10589997"/>
              <a:gd name="connsiteY14" fmla="*/ 1259840 h 3830320"/>
              <a:gd name="connsiteX15" fmla="*/ 6058637 w 10589997"/>
              <a:gd name="connsiteY15" fmla="*/ 1767840 h 3830320"/>
              <a:gd name="connsiteX16" fmla="*/ 6109437 w 10589997"/>
              <a:gd name="connsiteY16" fmla="*/ 1899920 h 3830320"/>
              <a:gd name="connsiteX17" fmla="*/ 6190717 w 10589997"/>
              <a:gd name="connsiteY17" fmla="*/ 1981200 h 3830320"/>
              <a:gd name="connsiteX18" fmla="*/ 6251677 w 10589997"/>
              <a:gd name="connsiteY18" fmla="*/ 2468880 h 3830320"/>
              <a:gd name="connsiteX19" fmla="*/ 6343117 w 10589997"/>
              <a:gd name="connsiteY19" fmla="*/ 680720 h 3830320"/>
              <a:gd name="connsiteX20" fmla="*/ 6424397 w 10589997"/>
              <a:gd name="connsiteY20" fmla="*/ 436880 h 3830320"/>
              <a:gd name="connsiteX21" fmla="*/ 6485357 w 10589997"/>
              <a:gd name="connsiteY21" fmla="*/ 335280 h 3830320"/>
              <a:gd name="connsiteX22" fmla="*/ 6495517 w 10589997"/>
              <a:gd name="connsiteY22" fmla="*/ 152400 h 3830320"/>
              <a:gd name="connsiteX23" fmla="*/ 6597117 w 10589997"/>
              <a:gd name="connsiteY23" fmla="*/ 0 h 3830320"/>
              <a:gd name="connsiteX24" fmla="*/ 6658077 w 10589997"/>
              <a:gd name="connsiteY24" fmla="*/ 609600 h 3830320"/>
              <a:gd name="connsiteX25" fmla="*/ 6739357 w 10589997"/>
              <a:gd name="connsiteY25" fmla="*/ 650240 h 3830320"/>
              <a:gd name="connsiteX26" fmla="*/ 6759677 w 10589997"/>
              <a:gd name="connsiteY26" fmla="*/ 1341120 h 3830320"/>
              <a:gd name="connsiteX27" fmla="*/ 6912077 w 10589997"/>
              <a:gd name="connsiteY27" fmla="*/ 1615440 h 3830320"/>
              <a:gd name="connsiteX28" fmla="*/ 7064477 w 10589997"/>
              <a:gd name="connsiteY28" fmla="*/ 2092960 h 3830320"/>
              <a:gd name="connsiteX29" fmla="*/ 7166077 w 10589997"/>
              <a:gd name="connsiteY29" fmla="*/ 2204720 h 3830320"/>
              <a:gd name="connsiteX30" fmla="*/ 7237197 w 10589997"/>
              <a:gd name="connsiteY30" fmla="*/ 2397760 h 3830320"/>
              <a:gd name="connsiteX31" fmla="*/ 7328637 w 10589997"/>
              <a:gd name="connsiteY31" fmla="*/ 2428240 h 3830320"/>
              <a:gd name="connsiteX32" fmla="*/ 7481037 w 10589997"/>
              <a:gd name="connsiteY32" fmla="*/ 2600960 h 3830320"/>
              <a:gd name="connsiteX33" fmla="*/ 7552157 w 10589997"/>
              <a:gd name="connsiteY33" fmla="*/ 2743200 h 3830320"/>
              <a:gd name="connsiteX34" fmla="*/ 7633437 w 10589997"/>
              <a:gd name="connsiteY34" fmla="*/ 2489200 h 3830320"/>
              <a:gd name="connsiteX35" fmla="*/ 7745197 w 10589997"/>
              <a:gd name="connsiteY35" fmla="*/ 2743200 h 3830320"/>
              <a:gd name="connsiteX36" fmla="*/ 7816317 w 10589997"/>
              <a:gd name="connsiteY36" fmla="*/ 2804160 h 3830320"/>
              <a:gd name="connsiteX37" fmla="*/ 7856957 w 10589997"/>
              <a:gd name="connsiteY37" fmla="*/ 2804160 h 3830320"/>
              <a:gd name="connsiteX38" fmla="*/ 8019517 w 10589997"/>
              <a:gd name="connsiteY38" fmla="*/ 2865120 h 3830320"/>
              <a:gd name="connsiteX39" fmla="*/ 8110957 w 10589997"/>
              <a:gd name="connsiteY39" fmla="*/ 2915920 h 3830320"/>
              <a:gd name="connsiteX40" fmla="*/ 8222717 w 10589997"/>
              <a:gd name="connsiteY40" fmla="*/ 2804160 h 3830320"/>
              <a:gd name="connsiteX41" fmla="*/ 8303997 w 10589997"/>
              <a:gd name="connsiteY41" fmla="*/ 2946400 h 3830320"/>
              <a:gd name="connsiteX42" fmla="*/ 8344637 w 10589997"/>
              <a:gd name="connsiteY42" fmla="*/ 3108960 h 3830320"/>
              <a:gd name="connsiteX43" fmla="*/ 8446237 w 10589997"/>
              <a:gd name="connsiteY43" fmla="*/ 3139440 h 3830320"/>
              <a:gd name="connsiteX44" fmla="*/ 8527517 w 10589997"/>
              <a:gd name="connsiteY44" fmla="*/ 3210560 h 3830320"/>
              <a:gd name="connsiteX45" fmla="*/ 8598637 w 10589997"/>
              <a:gd name="connsiteY45" fmla="*/ 3261360 h 3830320"/>
              <a:gd name="connsiteX46" fmla="*/ 8659597 w 10589997"/>
              <a:gd name="connsiteY46" fmla="*/ 3352800 h 3830320"/>
              <a:gd name="connsiteX47" fmla="*/ 8700237 w 10589997"/>
              <a:gd name="connsiteY47" fmla="*/ 3261360 h 3830320"/>
              <a:gd name="connsiteX48" fmla="*/ 8730717 w 10589997"/>
              <a:gd name="connsiteY48" fmla="*/ 3281680 h 3830320"/>
              <a:gd name="connsiteX49" fmla="*/ 8801837 w 10589997"/>
              <a:gd name="connsiteY49" fmla="*/ 3068320 h 3830320"/>
              <a:gd name="connsiteX50" fmla="*/ 8994877 w 10589997"/>
              <a:gd name="connsiteY50" fmla="*/ 3434080 h 3830320"/>
              <a:gd name="connsiteX51" fmla="*/ 9096477 w 10589997"/>
              <a:gd name="connsiteY51" fmla="*/ 3413760 h 3830320"/>
              <a:gd name="connsiteX52" fmla="*/ 9167597 w 10589997"/>
              <a:gd name="connsiteY52" fmla="*/ 3495040 h 3830320"/>
              <a:gd name="connsiteX53" fmla="*/ 9269197 w 10589997"/>
              <a:gd name="connsiteY53" fmla="*/ 3393440 h 3830320"/>
              <a:gd name="connsiteX54" fmla="*/ 9360637 w 10589997"/>
              <a:gd name="connsiteY54" fmla="*/ 3505200 h 3830320"/>
              <a:gd name="connsiteX55" fmla="*/ 9513037 w 10589997"/>
              <a:gd name="connsiteY55" fmla="*/ 3474720 h 3830320"/>
              <a:gd name="connsiteX56" fmla="*/ 9584157 w 10589997"/>
              <a:gd name="connsiteY56" fmla="*/ 3616960 h 3830320"/>
              <a:gd name="connsiteX57" fmla="*/ 9665437 w 10589997"/>
              <a:gd name="connsiteY57" fmla="*/ 3495040 h 3830320"/>
              <a:gd name="connsiteX58" fmla="*/ 9807677 w 10589997"/>
              <a:gd name="connsiteY58" fmla="*/ 3606800 h 3830320"/>
              <a:gd name="connsiteX59" fmla="*/ 9858477 w 10589997"/>
              <a:gd name="connsiteY59" fmla="*/ 3718560 h 3830320"/>
              <a:gd name="connsiteX60" fmla="*/ 9939757 w 10589997"/>
              <a:gd name="connsiteY60" fmla="*/ 3606800 h 3830320"/>
              <a:gd name="connsiteX61" fmla="*/ 10081997 w 10589997"/>
              <a:gd name="connsiteY61" fmla="*/ 3738880 h 3830320"/>
              <a:gd name="connsiteX62" fmla="*/ 10163277 w 10589997"/>
              <a:gd name="connsiteY62" fmla="*/ 3637280 h 3830320"/>
              <a:gd name="connsiteX63" fmla="*/ 10356317 w 10589997"/>
              <a:gd name="connsiteY63" fmla="*/ 3728720 h 3830320"/>
              <a:gd name="connsiteX64" fmla="*/ 10457917 w 10589997"/>
              <a:gd name="connsiteY64" fmla="*/ 3830320 h 3830320"/>
              <a:gd name="connsiteX65" fmla="*/ 10589997 w 10589997"/>
              <a:gd name="connsiteY65" fmla="*/ 3779520 h 3830320"/>
              <a:gd name="connsiteX66" fmla="*/ 10589997 w 10589997"/>
              <a:gd name="connsiteY6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479517 w 10589997"/>
              <a:gd name="connsiteY7" fmla="*/ 2082800 h 3830320"/>
              <a:gd name="connsiteX8" fmla="*/ 5570957 w 10589997"/>
              <a:gd name="connsiteY8" fmla="*/ 2082800 h 3830320"/>
              <a:gd name="connsiteX9" fmla="*/ 5642077 w 10589997"/>
              <a:gd name="connsiteY9" fmla="*/ 1971040 h 3830320"/>
              <a:gd name="connsiteX10" fmla="*/ 5723357 w 10589997"/>
              <a:gd name="connsiteY10" fmla="*/ 2042160 h 3830320"/>
              <a:gd name="connsiteX11" fmla="*/ 5885917 w 10589997"/>
              <a:gd name="connsiteY11" fmla="*/ 1219200 h 3830320"/>
              <a:gd name="connsiteX12" fmla="*/ 5967197 w 10589997"/>
              <a:gd name="connsiteY12" fmla="*/ 1148080 h 3830320"/>
              <a:gd name="connsiteX13" fmla="*/ 6028157 w 10589997"/>
              <a:gd name="connsiteY13" fmla="*/ 1259840 h 3830320"/>
              <a:gd name="connsiteX14" fmla="*/ 6058637 w 10589997"/>
              <a:gd name="connsiteY14" fmla="*/ 1767840 h 3830320"/>
              <a:gd name="connsiteX15" fmla="*/ 6109437 w 10589997"/>
              <a:gd name="connsiteY15" fmla="*/ 1899920 h 3830320"/>
              <a:gd name="connsiteX16" fmla="*/ 6190717 w 10589997"/>
              <a:gd name="connsiteY16" fmla="*/ 1981200 h 3830320"/>
              <a:gd name="connsiteX17" fmla="*/ 6251677 w 10589997"/>
              <a:gd name="connsiteY17" fmla="*/ 2468880 h 3830320"/>
              <a:gd name="connsiteX18" fmla="*/ 6343117 w 10589997"/>
              <a:gd name="connsiteY18" fmla="*/ 680720 h 3830320"/>
              <a:gd name="connsiteX19" fmla="*/ 6424397 w 10589997"/>
              <a:gd name="connsiteY19" fmla="*/ 436880 h 3830320"/>
              <a:gd name="connsiteX20" fmla="*/ 6485357 w 10589997"/>
              <a:gd name="connsiteY20" fmla="*/ 335280 h 3830320"/>
              <a:gd name="connsiteX21" fmla="*/ 6495517 w 10589997"/>
              <a:gd name="connsiteY21" fmla="*/ 152400 h 3830320"/>
              <a:gd name="connsiteX22" fmla="*/ 6597117 w 10589997"/>
              <a:gd name="connsiteY22" fmla="*/ 0 h 3830320"/>
              <a:gd name="connsiteX23" fmla="*/ 6658077 w 10589997"/>
              <a:gd name="connsiteY23" fmla="*/ 609600 h 3830320"/>
              <a:gd name="connsiteX24" fmla="*/ 6739357 w 10589997"/>
              <a:gd name="connsiteY24" fmla="*/ 650240 h 3830320"/>
              <a:gd name="connsiteX25" fmla="*/ 6759677 w 10589997"/>
              <a:gd name="connsiteY25" fmla="*/ 1341120 h 3830320"/>
              <a:gd name="connsiteX26" fmla="*/ 6912077 w 10589997"/>
              <a:gd name="connsiteY26" fmla="*/ 1615440 h 3830320"/>
              <a:gd name="connsiteX27" fmla="*/ 7064477 w 10589997"/>
              <a:gd name="connsiteY27" fmla="*/ 2092960 h 3830320"/>
              <a:gd name="connsiteX28" fmla="*/ 7166077 w 10589997"/>
              <a:gd name="connsiteY28" fmla="*/ 2204720 h 3830320"/>
              <a:gd name="connsiteX29" fmla="*/ 7237197 w 10589997"/>
              <a:gd name="connsiteY29" fmla="*/ 2397760 h 3830320"/>
              <a:gd name="connsiteX30" fmla="*/ 7328637 w 10589997"/>
              <a:gd name="connsiteY30" fmla="*/ 2428240 h 3830320"/>
              <a:gd name="connsiteX31" fmla="*/ 7481037 w 10589997"/>
              <a:gd name="connsiteY31" fmla="*/ 2600960 h 3830320"/>
              <a:gd name="connsiteX32" fmla="*/ 7552157 w 10589997"/>
              <a:gd name="connsiteY32" fmla="*/ 2743200 h 3830320"/>
              <a:gd name="connsiteX33" fmla="*/ 7633437 w 10589997"/>
              <a:gd name="connsiteY33" fmla="*/ 2489200 h 3830320"/>
              <a:gd name="connsiteX34" fmla="*/ 7745197 w 10589997"/>
              <a:gd name="connsiteY34" fmla="*/ 2743200 h 3830320"/>
              <a:gd name="connsiteX35" fmla="*/ 7816317 w 10589997"/>
              <a:gd name="connsiteY35" fmla="*/ 2804160 h 3830320"/>
              <a:gd name="connsiteX36" fmla="*/ 7856957 w 10589997"/>
              <a:gd name="connsiteY36" fmla="*/ 2804160 h 3830320"/>
              <a:gd name="connsiteX37" fmla="*/ 8019517 w 10589997"/>
              <a:gd name="connsiteY37" fmla="*/ 2865120 h 3830320"/>
              <a:gd name="connsiteX38" fmla="*/ 8110957 w 10589997"/>
              <a:gd name="connsiteY38" fmla="*/ 2915920 h 3830320"/>
              <a:gd name="connsiteX39" fmla="*/ 8222717 w 10589997"/>
              <a:gd name="connsiteY39" fmla="*/ 2804160 h 3830320"/>
              <a:gd name="connsiteX40" fmla="*/ 8303997 w 10589997"/>
              <a:gd name="connsiteY40" fmla="*/ 2946400 h 3830320"/>
              <a:gd name="connsiteX41" fmla="*/ 8344637 w 10589997"/>
              <a:gd name="connsiteY41" fmla="*/ 3108960 h 3830320"/>
              <a:gd name="connsiteX42" fmla="*/ 8446237 w 10589997"/>
              <a:gd name="connsiteY42" fmla="*/ 3139440 h 3830320"/>
              <a:gd name="connsiteX43" fmla="*/ 8527517 w 10589997"/>
              <a:gd name="connsiteY43" fmla="*/ 3210560 h 3830320"/>
              <a:gd name="connsiteX44" fmla="*/ 8598637 w 10589997"/>
              <a:gd name="connsiteY44" fmla="*/ 3261360 h 3830320"/>
              <a:gd name="connsiteX45" fmla="*/ 8659597 w 10589997"/>
              <a:gd name="connsiteY45" fmla="*/ 3352800 h 3830320"/>
              <a:gd name="connsiteX46" fmla="*/ 8700237 w 10589997"/>
              <a:gd name="connsiteY46" fmla="*/ 3261360 h 3830320"/>
              <a:gd name="connsiteX47" fmla="*/ 8730717 w 10589997"/>
              <a:gd name="connsiteY47" fmla="*/ 3281680 h 3830320"/>
              <a:gd name="connsiteX48" fmla="*/ 8801837 w 10589997"/>
              <a:gd name="connsiteY48" fmla="*/ 3068320 h 3830320"/>
              <a:gd name="connsiteX49" fmla="*/ 8994877 w 10589997"/>
              <a:gd name="connsiteY49" fmla="*/ 3434080 h 3830320"/>
              <a:gd name="connsiteX50" fmla="*/ 9096477 w 10589997"/>
              <a:gd name="connsiteY50" fmla="*/ 3413760 h 3830320"/>
              <a:gd name="connsiteX51" fmla="*/ 9167597 w 10589997"/>
              <a:gd name="connsiteY51" fmla="*/ 3495040 h 3830320"/>
              <a:gd name="connsiteX52" fmla="*/ 9269197 w 10589997"/>
              <a:gd name="connsiteY52" fmla="*/ 3393440 h 3830320"/>
              <a:gd name="connsiteX53" fmla="*/ 9360637 w 10589997"/>
              <a:gd name="connsiteY53" fmla="*/ 3505200 h 3830320"/>
              <a:gd name="connsiteX54" fmla="*/ 9513037 w 10589997"/>
              <a:gd name="connsiteY54" fmla="*/ 3474720 h 3830320"/>
              <a:gd name="connsiteX55" fmla="*/ 9584157 w 10589997"/>
              <a:gd name="connsiteY55" fmla="*/ 3616960 h 3830320"/>
              <a:gd name="connsiteX56" fmla="*/ 9665437 w 10589997"/>
              <a:gd name="connsiteY56" fmla="*/ 3495040 h 3830320"/>
              <a:gd name="connsiteX57" fmla="*/ 9807677 w 10589997"/>
              <a:gd name="connsiteY57" fmla="*/ 3606800 h 3830320"/>
              <a:gd name="connsiteX58" fmla="*/ 9858477 w 10589997"/>
              <a:gd name="connsiteY58" fmla="*/ 3718560 h 3830320"/>
              <a:gd name="connsiteX59" fmla="*/ 9939757 w 10589997"/>
              <a:gd name="connsiteY59" fmla="*/ 3606800 h 3830320"/>
              <a:gd name="connsiteX60" fmla="*/ 10081997 w 10589997"/>
              <a:gd name="connsiteY60" fmla="*/ 3738880 h 3830320"/>
              <a:gd name="connsiteX61" fmla="*/ 10163277 w 10589997"/>
              <a:gd name="connsiteY61" fmla="*/ 3637280 h 3830320"/>
              <a:gd name="connsiteX62" fmla="*/ 10356317 w 10589997"/>
              <a:gd name="connsiteY62" fmla="*/ 3728720 h 3830320"/>
              <a:gd name="connsiteX63" fmla="*/ 10457917 w 10589997"/>
              <a:gd name="connsiteY63" fmla="*/ 3830320 h 3830320"/>
              <a:gd name="connsiteX64" fmla="*/ 10589997 w 10589997"/>
              <a:gd name="connsiteY64" fmla="*/ 3779520 h 3830320"/>
              <a:gd name="connsiteX65" fmla="*/ 10589997 w 10589997"/>
              <a:gd name="connsiteY6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570957 w 10589997"/>
              <a:gd name="connsiteY7" fmla="*/ 2082800 h 3830320"/>
              <a:gd name="connsiteX8" fmla="*/ 5642077 w 10589997"/>
              <a:gd name="connsiteY8" fmla="*/ 1971040 h 3830320"/>
              <a:gd name="connsiteX9" fmla="*/ 5723357 w 10589997"/>
              <a:gd name="connsiteY9" fmla="*/ 2042160 h 3830320"/>
              <a:gd name="connsiteX10" fmla="*/ 5885917 w 10589997"/>
              <a:gd name="connsiteY10" fmla="*/ 1219200 h 3830320"/>
              <a:gd name="connsiteX11" fmla="*/ 5967197 w 10589997"/>
              <a:gd name="connsiteY11" fmla="*/ 1148080 h 3830320"/>
              <a:gd name="connsiteX12" fmla="*/ 6028157 w 10589997"/>
              <a:gd name="connsiteY12" fmla="*/ 1259840 h 3830320"/>
              <a:gd name="connsiteX13" fmla="*/ 6058637 w 10589997"/>
              <a:gd name="connsiteY13" fmla="*/ 1767840 h 3830320"/>
              <a:gd name="connsiteX14" fmla="*/ 6109437 w 10589997"/>
              <a:gd name="connsiteY14" fmla="*/ 1899920 h 3830320"/>
              <a:gd name="connsiteX15" fmla="*/ 6190717 w 10589997"/>
              <a:gd name="connsiteY15" fmla="*/ 1981200 h 3830320"/>
              <a:gd name="connsiteX16" fmla="*/ 6251677 w 10589997"/>
              <a:gd name="connsiteY16" fmla="*/ 2468880 h 3830320"/>
              <a:gd name="connsiteX17" fmla="*/ 6343117 w 10589997"/>
              <a:gd name="connsiteY17" fmla="*/ 680720 h 3830320"/>
              <a:gd name="connsiteX18" fmla="*/ 6424397 w 10589997"/>
              <a:gd name="connsiteY18" fmla="*/ 436880 h 3830320"/>
              <a:gd name="connsiteX19" fmla="*/ 6485357 w 10589997"/>
              <a:gd name="connsiteY19" fmla="*/ 335280 h 3830320"/>
              <a:gd name="connsiteX20" fmla="*/ 6495517 w 10589997"/>
              <a:gd name="connsiteY20" fmla="*/ 152400 h 3830320"/>
              <a:gd name="connsiteX21" fmla="*/ 6597117 w 10589997"/>
              <a:gd name="connsiteY21" fmla="*/ 0 h 3830320"/>
              <a:gd name="connsiteX22" fmla="*/ 6658077 w 10589997"/>
              <a:gd name="connsiteY22" fmla="*/ 609600 h 3830320"/>
              <a:gd name="connsiteX23" fmla="*/ 6739357 w 10589997"/>
              <a:gd name="connsiteY23" fmla="*/ 650240 h 3830320"/>
              <a:gd name="connsiteX24" fmla="*/ 6759677 w 10589997"/>
              <a:gd name="connsiteY24" fmla="*/ 1341120 h 3830320"/>
              <a:gd name="connsiteX25" fmla="*/ 6912077 w 10589997"/>
              <a:gd name="connsiteY25" fmla="*/ 1615440 h 3830320"/>
              <a:gd name="connsiteX26" fmla="*/ 7064477 w 10589997"/>
              <a:gd name="connsiteY26" fmla="*/ 2092960 h 3830320"/>
              <a:gd name="connsiteX27" fmla="*/ 7166077 w 10589997"/>
              <a:gd name="connsiteY27" fmla="*/ 2204720 h 3830320"/>
              <a:gd name="connsiteX28" fmla="*/ 7237197 w 10589997"/>
              <a:gd name="connsiteY28" fmla="*/ 2397760 h 3830320"/>
              <a:gd name="connsiteX29" fmla="*/ 7328637 w 10589997"/>
              <a:gd name="connsiteY29" fmla="*/ 2428240 h 3830320"/>
              <a:gd name="connsiteX30" fmla="*/ 7481037 w 10589997"/>
              <a:gd name="connsiteY30" fmla="*/ 2600960 h 3830320"/>
              <a:gd name="connsiteX31" fmla="*/ 7552157 w 10589997"/>
              <a:gd name="connsiteY31" fmla="*/ 2743200 h 3830320"/>
              <a:gd name="connsiteX32" fmla="*/ 7633437 w 10589997"/>
              <a:gd name="connsiteY32" fmla="*/ 2489200 h 3830320"/>
              <a:gd name="connsiteX33" fmla="*/ 7745197 w 10589997"/>
              <a:gd name="connsiteY33" fmla="*/ 2743200 h 3830320"/>
              <a:gd name="connsiteX34" fmla="*/ 7816317 w 10589997"/>
              <a:gd name="connsiteY34" fmla="*/ 2804160 h 3830320"/>
              <a:gd name="connsiteX35" fmla="*/ 7856957 w 10589997"/>
              <a:gd name="connsiteY35" fmla="*/ 2804160 h 3830320"/>
              <a:gd name="connsiteX36" fmla="*/ 8019517 w 10589997"/>
              <a:gd name="connsiteY36" fmla="*/ 2865120 h 3830320"/>
              <a:gd name="connsiteX37" fmla="*/ 8110957 w 10589997"/>
              <a:gd name="connsiteY37" fmla="*/ 2915920 h 3830320"/>
              <a:gd name="connsiteX38" fmla="*/ 8222717 w 10589997"/>
              <a:gd name="connsiteY38" fmla="*/ 2804160 h 3830320"/>
              <a:gd name="connsiteX39" fmla="*/ 8303997 w 10589997"/>
              <a:gd name="connsiteY39" fmla="*/ 2946400 h 3830320"/>
              <a:gd name="connsiteX40" fmla="*/ 8344637 w 10589997"/>
              <a:gd name="connsiteY40" fmla="*/ 3108960 h 3830320"/>
              <a:gd name="connsiteX41" fmla="*/ 8446237 w 10589997"/>
              <a:gd name="connsiteY41" fmla="*/ 3139440 h 3830320"/>
              <a:gd name="connsiteX42" fmla="*/ 8527517 w 10589997"/>
              <a:gd name="connsiteY42" fmla="*/ 3210560 h 3830320"/>
              <a:gd name="connsiteX43" fmla="*/ 8598637 w 10589997"/>
              <a:gd name="connsiteY43" fmla="*/ 3261360 h 3830320"/>
              <a:gd name="connsiteX44" fmla="*/ 8659597 w 10589997"/>
              <a:gd name="connsiteY44" fmla="*/ 3352800 h 3830320"/>
              <a:gd name="connsiteX45" fmla="*/ 8700237 w 10589997"/>
              <a:gd name="connsiteY45" fmla="*/ 3261360 h 3830320"/>
              <a:gd name="connsiteX46" fmla="*/ 8730717 w 10589997"/>
              <a:gd name="connsiteY46" fmla="*/ 3281680 h 3830320"/>
              <a:gd name="connsiteX47" fmla="*/ 8801837 w 10589997"/>
              <a:gd name="connsiteY47" fmla="*/ 3068320 h 3830320"/>
              <a:gd name="connsiteX48" fmla="*/ 8994877 w 10589997"/>
              <a:gd name="connsiteY48" fmla="*/ 3434080 h 3830320"/>
              <a:gd name="connsiteX49" fmla="*/ 9096477 w 10589997"/>
              <a:gd name="connsiteY49" fmla="*/ 3413760 h 3830320"/>
              <a:gd name="connsiteX50" fmla="*/ 9167597 w 10589997"/>
              <a:gd name="connsiteY50" fmla="*/ 3495040 h 3830320"/>
              <a:gd name="connsiteX51" fmla="*/ 9269197 w 10589997"/>
              <a:gd name="connsiteY51" fmla="*/ 3393440 h 3830320"/>
              <a:gd name="connsiteX52" fmla="*/ 9360637 w 10589997"/>
              <a:gd name="connsiteY52" fmla="*/ 3505200 h 3830320"/>
              <a:gd name="connsiteX53" fmla="*/ 9513037 w 10589997"/>
              <a:gd name="connsiteY53" fmla="*/ 3474720 h 3830320"/>
              <a:gd name="connsiteX54" fmla="*/ 9584157 w 10589997"/>
              <a:gd name="connsiteY54" fmla="*/ 3616960 h 3830320"/>
              <a:gd name="connsiteX55" fmla="*/ 9665437 w 10589997"/>
              <a:gd name="connsiteY55" fmla="*/ 3495040 h 3830320"/>
              <a:gd name="connsiteX56" fmla="*/ 9807677 w 10589997"/>
              <a:gd name="connsiteY56" fmla="*/ 3606800 h 3830320"/>
              <a:gd name="connsiteX57" fmla="*/ 9858477 w 10589997"/>
              <a:gd name="connsiteY57" fmla="*/ 3718560 h 3830320"/>
              <a:gd name="connsiteX58" fmla="*/ 9939757 w 10589997"/>
              <a:gd name="connsiteY58" fmla="*/ 3606800 h 3830320"/>
              <a:gd name="connsiteX59" fmla="*/ 10081997 w 10589997"/>
              <a:gd name="connsiteY59" fmla="*/ 3738880 h 3830320"/>
              <a:gd name="connsiteX60" fmla="*/ 10163277 w 10589997"/>
              <a:gd name="connsiteY60" fmla="*/ 3637280 h 3830320"/>
              <a:gd name="connsiteX61" fmla="*/ 10356317 w 10589997"/>
              <a:gd name="connsiteY61" fmla="*/ 3728720 h 3830320"/>
              <a:gd name="connsiteX62" fmla="*/ 10457917 w 10589997"/>
              <a:gd name="connsiteY62" fmla="*/ 3830320 h 3830320"/>
              <a:gd name="connsiteX63" fmla="*/ 10589997 w 10589997"/>
              <a:gd name="connsiteY63" fmla="*/ 3779520 h 3830320"/>
              <a:gd name="connsiteX64" fmla="*/ 10589997 w 10589997"/>
              <a:gd name="connsiteY6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642077 w 10589997"/>
              <a:gd name="connsiteY7" fmla="*/ 1971040 h 3830320"/>
              <a:gd name="connsiteX8" fmla="*/ 5723357 w 10589997"/>
              <a:gd name="connsiteY8" fmla="*/ 2042160 h 3830320"/>
              <a:gd name="connsiteX9" fmla="*/ 5885917 w 10589997"/>
              <a:gd name="connsiteY9" fmla="*/ 1219200 h 3830320"/>
              <a:gd name="connsiteX10" fmla="*/ 5967197 w 10589997"/>
              <a:gd name="connsiteY10" fmla="*/ 1148080 h 3830320"/>
              <a:gd name="connsiteX11" fmla="*/ 6028157 w 10589997"/>
              <a:gd name="connsiteY11" fmla="*/ 1259840 h 3830320"/>
              <a:gd name="connsiteX12" fmla="*/ 6058637 w 10589997"/>
              <a:gd name="connsiteY12" fmla="*/ 1767840 h 3830320"/>
              <a:gd name="connsiteX13" fmla="*/ 6109437 w 10589997"/>
              <a:gd name="connsiteY13" fmla="*/ 1899920 h 3830320"/>
              <a:gd name="connsiteX14" fmla="*/ 6190717 w 10589997"/>
              <a:gd name="connsiteY14" fmla="*/ 1981200 h 3830320"/>
              <a:gd name="connsiteX15" fmla="*/ 6251677 w 10589997"/>
              <a:gd name="connsiteY15" fmla="*/ 2468880 h 3830320"/>
              <a:gd name="connsiteX16" fmla="*/ 6343117 w 10589997"/>
              <a:gd name="connsiteY16" fmla="*/ 680720 h 3830320"/>
              <a:gd name="connsiteX17" fmla="*/ 6424397 w 10589997"/>
              <a:gd name="connsiteY17" fmla="*/ 436880 h 3830320"/>
              <a:gd name="connsiteX18" fmla="*/ 6485357 w 10589997"/>
              <a:gd name="connsiteY18" fmla="*/ 335280 h 3830320"/>
              <a:gd name="connsiteX19" fmla="*/ 6495517 w 10589997"/>
              <a:gd name="connsiteY19" fmla="*/ 152400 h 3830320"/>
              <a:gd name="connsiteX20" fmla="*/ 6597117 w 10589997"/>
              <a:gd name="connsiteY20" fmla="*/ 0 h 3830320"/>
              <a:gd name="connsiteX21" fmla="*/ 6658077 w 10589997"/>
              <a:gd name="connsiteY21" fmla="*/ 609600 h 3830320"/>
              <a:gd name="connsiteX22" fmla="*/ 6739357 w 10589997"/>
              <a:gd name="connsiteY22" fmla="*/ 650240 h 3830320"/>
              <a:gd name="connsiteX23" fmla="*/ 6759677 w 10589997"/>
              <a:gd name="connsiteY23" fmla="*/ 1341120 h 3830320"/>
              <a:gd name="connsiteX24" fmla="*/ 6912077 w 10589997"/>
              <a:gd name="connsiteY24" fmla="*/ 1615440 h 3830320"/>
              <a:gd name="connsiteX25" fmla="*/ 7064477 w 10589997"/>
              <a:gd name="connsiteY25" fmla="*/ 2092960 h 3830320"/>
              <a:gd name="connsiteX26" fmla="*/ 7166077 w 10589997"/>
              <a:gd name="connsiteY26" fmla="*/ 2204720 h 3830320"/>
              <a:gd name="connsiteX27" fmla="*/ 7237197 w 10589997"/>
              <a:gd name="connsiteY27" fmla="*/ 2397760 h 3830320"/>
              <a:gd name="connsiteX28" fmla="*/ 7328637 w 10589997"/>
              <a:gd name="connsiteY28" fmla="*/ 2428240 h 3830320"/>
              <a:gd name="connsiteX29" fmla="*/ 7481037 w 10589997"/>
              <a:gd name="connsiteY29" fmla="*/ 2600960 h 3830320"/>
              <a:gd name="connsiteX30" fmla="*/ 7552157 w 10589997"/>
              <a:gd name="connsiteY30" fmla="*/ 2743200 h 3830320"/>
              <a:gd name="connsiteX31" fmla="*/ 7633437 w 10589997"/>
              <a:gd name="connsiteY31" fmla="*/ 2489200 h 3830320"/>
              <a:gd name="connsiteX32" fmla="*/ 7745197 w 10589997"/>
              <a:gd name="connsiteY32" fmla="*/ 2743200 h 3830320"/>
              <a:gd name="connsiteX33" fmla="*/ 7816317 w 10589997"/>
              <a:gd name="connsiteY33" fmla="*/ 2804160 h 3830320"/>
              <a:gd name="connsiteX34" fmla="*/ 7856957 w 10589997"/>
              <a:gd name="connsiteY34" fmla="*/ 2804160 h 3830320"/>
              <a:gd name="connsiteX35" fmla="*/ 8019517 w 10589997"/>
              <a:gd name="connsiteY35" fmla="*/ 2865120 h 3830320"/>
              <a:gd name="connsiteX36" fmla="*/ 8110957 w 10589997"/>
              <a:gd name="connsiteY36" fmla="*/ 2915920 h 3830320"/>
              <a:gd name="connsiteX37" fmla="*/ 8222717 w 10589997"/>
              <a:gd name="connsiteY37" fmla="*/ 2804160 h 3830320"/>
              <a:gd name="connsiteX38" fmla="*/ 8303997 w 10589997"/>
              <a:gd name="connsiteY38" fmla="*/ 2946400 h 3830320"/>
              <a:gd name="connsiteX39" fmla="*/ 8344637 w 10589997"/>
              <a:gd name="connsiteY39" fmla="*/ 3108960 h 3830320"/>
              <a:gd name="connsiteX40" fmla="*/ 8446237 w 10589997"/>
              <a:gd name="connsiteY40" fmla="*/ 3139440 h 3830320"/>
              <a:gd name="connsiteX41" fmla="*/ 8527517 w 10589997"/>
              <a:gd name="connsiteY41" fmla="*/ 3210560 h 3830320"/>
              <a:gd name="connsiteX42" fmla="*/ 8598637 w 10589997"/>
              <a:gd name="connsiteY42" fmla="*/ 3261360 h 3830320"/>
              <a:gd name="connsiteX43" fmla="*/ 8659597 w 10589997"/>
              <a:gd name="connsiteY43" fmla="*/ 3352800 h 3830320"/>
              <a:gd name="connsiteX44" fmla="*/ 8700237 w 10589997"/>
              <a:gd name="connsiteY44" fmla="*/ 3261360 h 3830320"/>
              <a:gd name="connsiteX45" fmla="*/ 8730717 w 10589997"/>
              <a:gd name="connsiteY45" fmla="*/ 3281680 h 3830320"/>
              <a:gd name="connsiteX46" fmla="*/ 8801837 w 10589997"/>
              <a:gd name="connsiteY46" fmla="*/ 3068320 h 3830320"/>
              <a:gd name="connsiteX47" fmla="*/ 8994877 w 10589997"/>
              <a:gd name="connsiteY47" fmla="*/ 3434080 h 3830320"/>
              <a:gd name="connsiteX48" fmla="*/ 9096477 w 10589997"/>
              <a:gd name="connsiteY48" fmla="*/ 3413760 h 3830320"/>
              <a:gd name="connsiteX49" fmla="*/ 9167597 w 10589997"/>
              <a:gd name="connsiteY49" fmla="*/ 3495040 h 3830320"/>
              <a:gd name="connsiteX50" fmla="*/ 9269197 w 10589997"/>
              <a:gd name="connsiteY50" fmla="*/ 3393440 h 3830320"/>
              <a:gd name="connsiteX51" fmla="*/ 9360637 w 10589997"/>
              <a:gd name="connsiteY51" fmla="*/ 3505200 h 3830320"/>
              <a:gd name="connsiteX52" fmla="*/ 9513037 w 10589997"/>
              <a:gd name="connsiteY52" fmla="*/ 3474720 h 3830320"/>
              <a:gd name="connsiteX53" fmla="*/ 9584157 w 10589997"/>
              <a:gd name="connsiteY53" fmla="*/ 3616960 h 3830320"/>
              <a:gd name="connsiteX54" fmla="*/ 9665437 w 10589997"/>
              <a:gd name="connsiteY54" fmla="*/ 3495040 h 3830320"/>
              <a:gd name="connsiteX55" fmla="*/ 9807677 w 10589997"/>
              <a:gd name="connsiteY55" fmla="*/ 3606800 h 3830320"/>
              <a:gd name="connsiteX56" fmla="*/ 9858477 w 10589997"/>
              <a:gd name="connsiteY56" fmla="*/ 3718560 h 3830320"/>
              <a:gd name="connsiteX57" fmla="*/ 9939757 w 10589997"/>
              <a:gd name="connsiteY57" fmla="*/ 3606800 h 3830320"/>
              <a:gd name="connsiteX58" fmla="*/ 10081997 w 10589997"/>
              <a:gd name="connsiteY58" fmla="*/ 3738880 h 3830320"/>
              <a:gd name="connsiteX59" fmla="*/ 10163277 w 10589997"/>
              <a:gd name="connsiteY59" fmla="*/ 3637280 h 3830320"/>
              <a:gd name="connsiteX60" fmla="*/ 10356317 w 10589997"/>
              <a:gd name="connsiteY60" fmla="*/ 3728720 h 3830320"/>
              <a:gd name="connsiteX61" fmla="*/ 10457917 w 10589997"/>
              <a:gd name="connsiteY61" fmla="*/ 3830320 h 3830320"/>
              <a:gd name="connsiteX62" fmla="*/ 10589997 w 10589997"/>
              <a:gd name="connsiteY62" fmla="*/ 3779520 h 3830320"/>
              <a:gd name="connsiteX63" fmla="*/ 10589997 w 10589997"/>
              <a:gd name="connsiteY6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723357 w 10589997"/>
              <a:gd name="connsiteY7" fmla="*/ 2042160 h 3830320"/>
              <a:gd name="connsiteX8" fmla="*/ 5885917 w 10589997"/>
              <a:gd name="connsiteY8" fmla="*/ 1219200 h 3830320"/>
              <a:gd name="connsiteX9" fmla="*/ 5967197 w 10589997"/>
              <a:gd name="connsiteY9" fmla="*/ 1148080 h 3830320"/>
              <a:gd name="connsiteX10" fmla="*/ 6028157 w 10589997"/>
              <a:gd name="connsiteY10" fmla="*/ 1259840 h 3830320"/>
              <a:gd name="connsiteX11" fmla="*/ 6058637 w 10589997"/>
              <a:gd name="connsiteY11" fmla="*/ 1767840 h 3830320"/>
              <a:gd name="connsiteX12" fmla="*/ 6109437 w 10589997"/>
              <a:gd name="connsiteY12" fmla="*/ 1899920 h 3830320"/>
              <a:gd name="connsiteX13" fmla="*/ 6190717 w 10589997"/>
              <a:gd name="connsiteY13" fmla="*/ 1981200 h 3830320"/>
              <a:gd name="connsiteX14" fmla="*/ 6251677 w 10589997"/>
              <a:gd name="connsiteY14" fmla="*/ 2468880 h 3830320"/>
              <a:gd name="connsiteX15" fmla="*/ 6343117 w 10589997"/>
              <a:gd name="connsiteY15" fmla="*/ 680720 h 3830320"/>
              <a:gd name="connsiteX16" fmla="*/ 6424397 w 10589997"/>
              <a:gd name="connsiteY16" fmla="*/ 436880 h 3830320"/>
              <a:gd name="connsiteX17" fmla="*/ 6485357 w 10589997"/>
              <a:gd name="connsiteY17" fmla="*/ 335280 h 3830320"/>
              <a:gd name="connsiteX18" fmla="*/ 6495517 w 10589997"/>
              <a:gd name="connsiteY18" fmla="*/ 152400 h 3830320"/>
              <a:gd name="connsiteX19" fmla="*/ 6597117 w 10589997"/>
              <a:gd name="connsiteY19" fmla="*/ 0 h 3830320"/>
              <a:gd name="connsiteX20" fmla="*/ 6658077 w 10589997"/>
              <a:gd name="connsiteY20" fmla="*/ 609600 h 3830320"/>
              <a:gd name="connsiteX21" fmla="*/ 6739357 w 10589997"/>
              <a:gd name="connsiteY21" fmla="*/ 650240 h 3830320"/>
              <a:gd name="connsiteX22" fmla="*/ 6759677 w 10589997"/>
              <a:gd name="connsiteY22" fmla="*/ 1341120 h 3830320"/>
              <a:gd name="connsiteX23" fmla="*/ 6912077 w 10589997"/>
              <a:gd name="connsiteY23" fmla="*/ 1615440 h 3830320"/>
              <a:gd name="connsiteX24" fmla="*/ 7064477 w 10589997"/>
              <a:gd name="connsiteY24" fmla="*/ 2092960 h 3830320"/>
              <a:gd name="connsiteX25" fmla="*/ 7166077 w 10589997"/>
              <a:gd name="connsiteY25" fmla="*/ 2204720 h 3830320"/>
              <a:gd name="connsiteX26" fmla="*/ 7237197 w 10589997"/>
              <a:gd name="connsiteY26" fmla="*/ 2397760 h 3830320"/>
              <a:gd name="connsiteX27" fmla="*/ 7328637 w 10589997"/>
              <a:gd name="connsiteY27" fmla="*/ 2428240 h 3830320"/>
              <a:gd name="connsiteX28" fmla="*/ 7481037 w 10589997"/>
              <a:gd name="connsiteY28" fmla="*/ 2600960 h 3830320"/>
              <a:gd name="connsiteX29" fmla="*/ 7552157 w 10589997"/>
              <a:gd name="connsiteY29" fmla="*/ 2743200 h 3830320"/>
              <a:gd name="connsiteX30" fmla="*/ 7633437 w 10589997"/>
              <a:gd name="connsiteY30" fmla="*/ 2489200 h 3830320"/>
              <a:gd name="connsiteX31" fmla="*/ 7745197 w 10589997"/>
              <a:gd name="connsiteY31" fmla="*/ 2743200 h 3830320"/>
              <a:gd name="connsiteX32" fmla="*/ 7816317 w 10589997"/>
              <a:gd name="connsiteY32" fmla="*/ 2804160 h 3830320"/>
              <a:gd name="connsiteX33" fmla="*/ 7856957 w 10589997"/>
              <a:gd name="connsiteY33" fmla="*/ 2804160 h 3830320"/>
              <a:gd name="connsiteX34" fmla="*/ 8019517 w 10589997"/>
              <a:gd name="connsiteY34" fmla="*/ 2865120 h 3830320"/>
              <a:gd name="connsiteX35" fmla="*/ 8110957 w 10589997"/>
              <a:gd name="connsiteY35" fmla="*/ 2915920 h 3830320"/>
              <a:gd name="connsiteX36" fmla="*/ 8222717 w 10589997"/>
              <a:gd name="connsiteY36" fmla="*/ 2804160 h 3830320"/>
              <a:gd name="connsiteX37" fmla="*/ 8303997 w 10589997"/>
              <a:gd name="connsiteY37" fmla="*/ 2946400 h 3830320"/>
              <a:gd name="connsiteX38" fmla="*/ 8344637 w 10589997"/>
              <a:gd name="connsiteY38" fmla="*/ 3108960 h 3830320"/>
              <a:gd name="connsiteX39" fmla="*/ 8446237 w 10589997"/>
              <a:gd name="connsiteY39" fmla="*/ 3139440 h 3830320"/>
              <a:gd name="connsiteX40" fmla="*/ 8527517 w 10589997"/>
              <a:gd name="connsiteY40" fmla="*/ 3210560 h 3830320"/>
              <a:gd name="connsiteX41" fmla="*/ 8598637 w 10589997"/>
              <a:gd name="connsiteY41" fmla="*/ 3261360 h 3830320"/>
              <a:gd name="connsiteX42" fmla="*/ 8659597 w 10589997"/>
              <a:gd name="connsiteY42" fmla="*/ 3352800 h 3830320"/>
              <a:gd name="connsiteX43" fmla="*/ 8700237 w 10589997"/>
              <a:gd name="connsiteY43" fmla="*/ 3261360 h 3830320"/>
              <a:gd name="connsiteX44" fmla="*/ 8730717 w 10589997"/>
              <a:gd name="connsiteY44" fmla="*/ 3281680 h 3830320"/>
              <a:gd name="connsiteX45" fmla="*/ 8801837 w 10589997"/>
              <a:gd name="connsiteY45" fmla="*/ 3068320 h 3830320"/>
              <a:gd name="connsiteX46" fmla="*/ 8994877 w 10589997"/>
              <a:gd name="connsiteY46" fmla="*/ 3434080 h 3830320"/>
              <a:gd name="connsiteX47" fmla="*/ 9096477 w 10589997"/>
              <a:gd name="connsiteY47" fmla="*/ 3413760 h 3830320"/>
              <a:gd name="connsiteX48" fmla="*/ 9167597 w 10589997"/>
              <a:gd name="connsiteY48" fmla="*/ 3495040 h 3830320"/>
              <a:gd name="connsiteX49" fmla="*/ 9269197 w 10589997"/>
              <a:gd name="connsiteY49" fmla="*/ 3393440 h 3830320"/>
              <a:gd name="connsiteX50" fmla="*/ 9360637 w 10589997"/>
              <a:gd name="connsiteY50" fmla="*/ 3505200 h 3830320"/>
              <a:gd name="connsiteX51" fmla="*/ 9513037 w 10589997"/>
              <a:gd name="connsiteY51" fmla="*/ 3474720 h 3830320"/>
              <a:gd name="connsiteX52" fmla="*/ 9584157 w 10589997"/>
              <a:gd name="connsiteY52" fmla="*/ 3616960 h 3830320"/>
              <a:gd name="connsiteX53" fmla="*/ 9665437 w 10589997"/>
              <a:gd name="connsiteY53" fmla="*/ 3495040 h 3830320"/>
              <a:gd name="connsiteX54" fmla="*/ 9807677 w 10589997"/>
              <a:gd name="connsiteY54" fmla="*/ 3606800 h 3830320"/>
              <a:gd name="connsiteX55" fmla="*/ 9858477 w 10589997"/>
              <a:gd name="connsiteY55" fmla="*/ 3718560 h 3830320"/>
              <a:gd name="connsiteX56" fmla="*/ 9939757 w 10589997"/>
              <a:gd name="connsiteY56" fmla="*/ 3606800 h 3830320"/>
              <a:gd name="connsiteX57" fmla="*/ 10081997 w 10589997"/>
              <a:gd name="connsiteY57" fmla="*/ 3738880 h 3830320"/>
              <a:gd name="connsiteX58" fmla="*/ 10163277 w 10589997"/>
              <a:gd name="connsiteY58" fmla="*/ 3637280 h 3830320"/>
              <a:gd name="connsiteX59" fmla="*/ 10356317 w 10589997"/>
              <a:gd name="connsiteY59" fmla="*/ 3728720 h 3830320"/>
              <a:gd name="connsiteX60" fmla="*/ 10457917 w 10589997"/>
              <a:gd name="connsiteY60" fmla="*/ 3830320 h 3830320"/>
              <a:gd name="connsiteX61" fmla="*/ 10589997 w 10589997"/>
              <a:gd name="connsiteY61" fmla="*/ 3779520 h 3830320"/>
              <a:gd name="connsiteX62" fmla="*/ 10589997 w 10589997"/>
              <a:gd name="connsiteY6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885917 w 10589997"/>
              <a:gd name="connsiteY7" fmla="*/ 1219200 h 3830320"/>
              <a:gd name="connsiteX8" fmla="*/ 5967197 w 10589997"/>
              <a:gd name="connsiteY8" fmla="*/ 1148080 h 3830320"/>
              <a:gd name="connsiteX9" fmla="*/ 6028157 w 10589997"/>
              <a:gd name="connsiteY9" fmla="*/ 1259840 h 3830320"/>
              <a:gd name="connsiteX10" fmla="*/ 6058637 w 10589997"/>
              <a:gd name="connsiteY10" fmla="*/ 1767840 h 3830320"/>
              <a:gd name="connsiteX11" fmla="*/ 6109437 w 10589997"/>
              <a:gd name="connsiteY11" fmla="*/ 1899920 h 3830320"/>
              <a:gd name="connsiteX12" fmla="*/ 6190717 w 10589997"/>
              <a:gd name="connsiteY12" fmla="*/ 1981200 h 3830320"/>
              <a:gd name="connsiteX13" fmla="*/ 6251677 w 10589997"/>
              <a:gd name="connsiteY13" fmla="*/ 2468880 h 3830320"/>
              <a:gd name="connsiteX14" fmla="*/ 6343117 w 10589997"/>
              <a:gd name="connsiteY14" fmla="*/ 680720 h 3830320"/>
              <a:gd name="connsiteX15" fmla="*/ 6424397 w 10589997"/>
              <a:gd name="connsiteY15" fmla="*/ 436880 h 3830320"/>
              <a:gd name="connsiteX16" fmla="*/ 6485357 w 10589997"/>
              <a:gd name="connsiteY16" fmla="*/ 335280 h 3830320"/>
              <a:gd name="connsiteX17" fmla="*/ 6495517 w 10589997"/>
              <a:gd name="connsiteY17" fmla="*/ 152400 h 3830320"/>
              <a:gd name="connsiteX18" fmla="*/ 6597117 w 10589997"/>
              <a:gd name="connsiteY18" fmla="*/ 0 h 3830320"/>
              <a:gd name="connsiteX19" fmla="*/ 6658077 w 10589997"/>
              <a:gd name="connsiteY19" fmla="*/ 609600 h 3830320"/>
              <a:gd name="connsiteX20" fmla="*/ 6739357 w 10589997"/>
              <a:gd name="connsiteY20" fmla="*/ 650240 h 3830320"/>
              <a:gd name="connsiteX21" fmla="*/ 6759677 w 10589997"/>
              <a:gd name="connsiteY21" fmla="*/ 1341120 h 3830320"/>
              <a:gd name="connsiteX22" fmla="*/ 6912077 w 10589997"/>
              <a:gd name="connsiteY22" fmla="*/ 1615440 h 3830320"/>
              <a:gd name="connsiteX23" fmla="*/ 7064477 w 10589997"/>
              <a:gd name="connsiteY23" fmla="*/ 2092960 h 3830320"/>
              <a:gd name="connsiteX24" fmla="*/ 7166077 w 10589997"/>
              <a:gd name="connsiteY24" fmla="*/ 2204720 h 3830320"/>
              <a:gd name="connsiteX25" fmla="*/ 7237197 w 10589997"/>
              <a:gd name="connsiteY25" fmla="*/ 2397760 h 3830320"/>
              <a:gd name="connsiteX26" fmla="*/ 7328637 w 10589997"/>
              <a:gd name="connsiteY26" fmla="*/ 2428240 h 3830320"/>
              <a:gd name="connsiteX27" fmla="*/ 7481037 w 10589997"/>
              <a:gd name="connsiteY27" fmla="*/ 2600960 h 3830320"/>
              <a:gd name="connsiteX28" fmla="*/ 7552157 w 10589997"/>
              <a:gd name="connsiteY28" fmla="*/ 2743200 h 3830320"/>
              <a:gd name="connsiteX29" fmla="*/ 7633437 w 10589997"/>
              <a:gd name="connsiteY29" fmla="*/ 2489200 h 3830320"/>
              <a:gd name="connsiteX30" fmla="*/ 7745197 w 10589997"/>
              <a:gd name="connsiteY30" fmla="*/ 2743200 h 3830320"/>
              <a:gd name="connsiteX31" fmla="*/ 7816317 w 10589997"/>
              <a:gd name="connsiteY31" fmla="*/ 2804160 h 3830320"/>
              <a:gd name="connsiteX32" fmla="*/ 7856957 w 10589997"/>
              <a:gd name="connsiteY32" fmla="*/ 2804160 h 3830320"/>
              <a:gd name="connsiteX33" fmla="*/ 8019517 w 10589997"/>
              <a:gd name="connsiteY33" fmla="*/ 2865120 h 3830320"/>
              <a:gd name="connsiteX34" fmla="*/ 8110957 w 10589997"/>
              <a:gd name="connsiteY34" fmla="*/ 2915920 h 3830320"/>
              <a:gd name="connsiteX35" fmla="*/ 8222717 w 10589997"/>
              <a:gd name="connsiteY35" fmla="*/ 2804160 h 3830320"/>
              <a:gd name="connsiteX36" fmla="*/ 8303997 w 10589997"/>
              <a:gd name="connsiteY36" fmla="*/ 2946400 h 3830320"/>
              <a:gd name="connsiteX37" fmla="*/ 8344637 w 10589997"/>
              <a:gd name="connsiteY37" fmla="*/ 3108960 h 3830320"/>
              <a:gd name="connsiteX38" fmla="*/ 8446237 w 10589997"/>
              <a:gd name="connsiteY38" fmla="*/ 3139440 h 3830320"/>
              <a:gd name="connsiteX39" fmla="*/ 8527517 w 10589997"/>
              <a:gd name="connsiteY39" fmla="*/ 3210560 h 3830320"/>
              <a:gd name="connsiteX40" fmla="*/ 8598637 w 10589997"/>
              <a:gd name="connsiteY40" fmla="*/ 3261360 h 3830320"/>
              <a:gd name="connsiteX41" fmla="*/ 8659597 w 10589997"/>
              <a:gd name="connsiteY41" fmla="*/ 3352800 h 3830320"/>
              <a:gd name="connsiteX42" fmla="*/ 8700237 w 10589997"/>
              <a:gd name="connsiteY42" fmla="*/ 3261360 h 3830320"/>
              <a:gd name="connsiteX43" fmla="*/ 8730717 w 10589997"/>
              <a:gd name="connsiteY43" fmla="*/ 3281680 h 3830320"/>
              <a:gd name="connsiteX44" fmla="*/ 8801837 w 10589997"/>
              <a:gd name="connsiteY44" fmla="*/ 3068320 h 3830320"/>
              <a:gd name="connsiteX45" fmla="*/ 8994877 w 10589997"/>
              <a:gd name="connsiteY45" fmla="*/ 3434080 h 3830320"/>
              <a:gd name="connsiteX46" fmla="*/ 9096477 w 10589997"/>
              <a:gd name="connsiteY46" fmla="*/ 3413760 h 3830320"/>
              <a:gd name="connsiteX47" fmla="*/ 9167597 w 10589997"/>
              <a:gd name="connsiteY47" fmla="*/ 3495040 h 3830320"/>
              <a:gd name="connsiteX48" fmla="*/ 9269197 w 10589997"/>
              <a:gd name="connsiteY48" fmla="*/ 3393440 h 3830320"/>
              <a:gd name="connsiteX49" fmla="*/ 9360637 w 10589997"/>
              <a:gd name="connsiteY49" fmla="*/ 3505200 h 3830320"/>
              <a:gd name="connsiteX50" fmla="*/ 9513037 w 10589997"/>
              <a:gd name="connsiteY50" fmla="*/ 3474720 h 3830320"/>
              <a:gd name="connsiteX51" fmla="*/ 9584157 w 10589997"/>
              <a:gd name="connsiteY51" fmla="*/ 3616960 h 3830320"/>
              <a:gd name="connsiteX52" fmla="*/ 9665437 w 10589997"/>
              <a:gd name="connsiteY52" fmla="*/ 3495040 h 3830320"/>
              <a:gd name="connsiteX53" fmla="*/ 9807677 w 10589997"/>
              <a:gd name="connsiteY53" fmla="*/ 3606800 h 3830320"/>
              <a:gd name="connsiteX54" fmla="*/ 9858477 w 10589997"/>
              <a:gd name="connsiteY54" fmla="*/ 3718560 h 3830320"/>
              <a:gd name="connsiteX55" fmla="*/ 9939757 w 10589997"/>
              <a:gd name="connsiteY55" fmla="*/ 3606800 h 3830320"/>
              <a:gd name="connsiteX56" fmla="*/ 10081997 w 10589997"/>
              <a:gd name="connsiteY56" fmla="*/ 3738880 h 3830320"/>
              <a:gd name="connsiteX57" fmla="*/ 10163277 w 10589997"/>
              <a:gd name="connsiteY57" fmla="*/ 3637280 h 3830320"/>
              <a:gd name="connsiteX58" fmla="*/ 10356317 w 10589997"/>
              <a:gd name="connsiteY58" fmla="*/ 3728720 h 3830320"/>
              <a:gd name="connsiteX59" fmla="*/ 10457917 w 10589997"/>
              <a:gd name="connsiteY59" fmla="*/ 3830320 h 3830320"/>
              <a:gd name="connsiteX60" fmla="*/ 10589997 w 10589997"/>
              <a:gd name="connsiteY60" fmla="*/ 3779520 h 3830320"/>
              <a:gd name="connsiteX61" fmla="*/ 10589997 w 10589997"/>
              <a:gd name="connsiteY6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28157 w 10589997"/>
              <a:gd name="connsiteY8" fmla="*/ 1259840 h 3830320"/>
              <a:gd name="connsiteX9" fmla="*/ 6058637 w 10589997"/>
              <a:gd name="connsiteY9" fmla="*/ 1767840 h 3830320"/>
              <a:gd name="connsiteX10" fmla="*/ 6109437 w 10589997"/>
              <a:gd name="connsiteY10" fmla="*/ 1899920 h 3830320"/>
              <a:gd name="connsiteX11" fmla="*/ 6190717 w 10589997"/>
              <a:gd name="connsiteY11" fmla="*/ 1981200 h 3830320"/>
              <a:gd name="connsiteX12" fmla="*/ 6251677 w 10589997"/>
              <a:gd name="connsiteY12" fmla="*/ 2468880 h 3830320"/>
              <a:gd name="connsiteX13" fmla="*/ 6343117 w 10589997"/>
              <a:gd name="connsiteY13" fmla="*/ 680720 h 3830320"/>
              <a:gd name="connsiteX14" fmla="*/ 6424397 w 10589997"/>
              <a:gd name="connsiteY14" fmla="*/ 436880 h 3830320"/>
              <a:gd name="connsiteX15" fmla="*/ 6485357 w 10589997"/>
              <a:gd name="connsiteY15" fmla="*/ 335280 h 3830320"/>
              <a:gd name="connsiteX16" fmla="*/ 6495517 w 10589997"/>
              <a:gd name="connsiteY16" fmla="*/ 152400 h 3830320"/>
              <a:gd name="connsiteX17" fmla="*/ 6597117 w 10589997"/>
              <a:gd name="connsiteY17" fmla="*/ 0 h 3830320"/>
              <a:gd name="connsiteX18" fmla="*/ 6658077 w 10589997"/>
              <a:gd name="connsiteY18" fmla="*/ 609600 h 3830320"/>
              <a:gd name="connsiteX19" fmla="*/ 6739357 w 10589997"/>
              <a:gd name="connsiteY19" fmla="*/ 650240 h 3830320"/>
              <a:gd name="connsiteX20" fmla="*/ 6759677 w 10589997"/>
              <a:gd name="connsiteY20" fmla="*/ 1341120 h 3830320"/>
              <a:gd name="connsiteX21" fmla="*/ 6912077 w 10589997"/>
              <a:gd name="connsiteY21" fmla="*/ 1615440 h 3830320"/>
              <a:gd name="connsiteX22" fmla="*/ 7064477 w 10589997"/>
              <a:gd name="connsiteY22" fmla="*/ 2092960 h 3830320"/>
              <a:gd name="connsiteX23" fmla="*/ 7166077 w 10589997"/>
              <a:gd name="connsiteY23" fmla="*/ 2204720 h 3830320"/>
              <a:gd name="connsiteX24" fmla="*/ 7237197 w 10589997"/>
              <a:gd name="connsiteY24" fmla="*/ 2397760 h 3830320"/>
              <a:gd name="connsiteX25" fmla="*/ 7328637 w 10589997"/>
              <a:gd name="connsiteY25" fmla="*/ 2428240 h 3830320"/>
              <a:gd name="connsiteX26" fmla="*/ 7481037 w 10589997"/>
              <a:gd name="connsiteY26" fmla="*/ 2600960 h 3830320"/>
              <a:gd name="connsiteX27" fmla="*/ 7552157 w 10589997"/>
              <a:gd name="connsiteY27" fmla="*/ 2743200 h 3830320"/>
              <a:gd name="connsiteX28" fmla="*/ 7633437 w 10589997"/>
              <a:gd name="connsiteY28" fmla="*/ 2489200 h 3830320"/>
              <a:gd name="connsiteX29" fmla="*/ 7745197 w 10589997"/>
              <a:gd name="connsiteY29" fmla="*/ 2743200 h 3830320"/>
              <a:gd name="connsiteX30" fmla="*/ 7816317 w 10589997"/>
              <a:gd name="connsiteY30" fmla="*/ 2804160 h 3830320"/>
              <a:gd name="connsiteX31" fmla="*/ 7856957 w 10589997"/>
              <a:gd name="connsiteY31" fmla="*/ 2804160 h 3830320"/>
              <a:gd name="connsiteX32" fmla="*/ 8019517 w 10589997"/>
              <a:gd name="connsiteY32" fmla="*/ 2865120 h 3830320"/>
              <a:gd name="connsiteX33" fmla="*/ 8110957 w 10589997"/>
              <a:gd name="connsiteY33" fmla="*/ 2915920 h 3830320"/>
              <a:gd name="connsiteX34" fmla="*/ 8222717 w 10589997"/>
              <a:gd name="connsiteY34" fmla="*/ 2804160 h 3830320"/>
              <a:gd name="connsiteX35" fmla="*/ 8303997 w 10589997"/>
              <a:gd name="connsiteY35" fmla="*/ 2946400 h 3830320"/>
              <a:gd name="connsiteX36" fmla="*/ 8344637 w 10589997"/>
              <a:gd name="connsiteY36" fmla="*/ 3108960 h 3830320"/>
              <a:gd name="connsiteX37" fmla="*/ 8446237 w 10589997"/>
              <a:gd name="connsiteY37" fmla="*/ 3139440 h 3830320"/>
              <a:gd name="connsiteX38" fmla="*/ 8527517 w 10589997"/>
              <a:gd name="connsiteY38" fmla="*/ 3210560 h 3830320"/>
              <a:gd name="connsiteX39" fmla="*/ 8598637 w 10589997"/>
              <a:gd name="connsiteY39" fmla="*/ 3261360 h 3830320"/>
              <a:gd name="connsiteX40" fmla="*/ 8659597 w 10589997"/>
              <a:gd name="connsiteY40" fmla="*/ 3352800 h 3830320"/>
              <a:gd name="connsiteX41" fmla="*/ 8700237 w 10589997"/>
              <a:gd name="connsiteY41" fmla="*/ 3261360 h 3830320"/>
              <a:gd name="connsiteX42" fmla="*/ 8730717 w 10589997"/>
              <a:gd name="connsiteY42" fmla="*/ 3281680 h 3830320"/>
              <a:gd name="connsiteX43" fmla="*/ 8801837 w 10589997"/>
              <a:gd name="connsiteY43" fmla="*/ 3068320 h 3830320"/>
              <a:gd name="connsiteX44" fmla="*/ 8994877 w 10589997"/>
              <a:gd name="connsiteY44" fmla="*/ 3434080 h 3830320"/>
              <a:gd name="connsiteX45" fmla="*/ 9096477 w 10589997"/>
              <a:gd name="connsiteY45" fmla="*/ 3413760 h 3830320"/>
              <a:gd name="connsiteX46" fmla="*/ 9167597 w 10589997"/>
              <a:gd name="connsiteY46" fmla="*/ 3495040 h 3830320"/>
              <a:gd name="connsiteX47" fmla="*/ 9269197 w 10589997"/>
              <a:gd name="connsiteY47" fmla="*/ 3393440 h 3830320"/>
              <a:gd name="connsiteX48" fmla="*/ 9360637 w 10589997"/>
              <a:gd name="connsiteY48" fmla="*/ 3505200 h 3830320"/>
              <a:gd name="connsiteX49" fmla="*/ 9513037 w 10589997"/>
              <a:gd name="connsiteY49" fmla="*/ 3474720 h 3830320"/>
              <a:gd name="connsiteX50" fmla="*/ 9584157 w 10589997"/>
              <a:gd name="connsiteY50" fmla="*/ 3616960 h 3830320"/>
              <a:gd name="connsiteX51" fmla="*/ 9665437 w 10589997"/>
              <a:gd name="connsiteY51" fmla="*/ 3495040 h 3830320"/>
              <a:gd name="connsiteX52" fmla="*/ 9807677 w 10589997"/>
              <a:gd name="connsiteY52" fmla="*/ 3606800 h 3830320"/>
              <a:gd name="connsiteX53" fmla="*/ 9858477 w 10589997"/>
              <a:gd name="connsiteY53" fmla="*/ 3718560 h 3830320"/>
              <a:gd name="connsiteX54" fmla="*/ 9939757 w 10589997"/>
              <a:gd name="connsiteY54" fmla="*/ 3606800 h 3830320"/>
              <a:gd name="connsiteX55" fmla="*/ 10081997 w 10589997"/>
              <a:gd name="connsiteY55" fmla="*/ 3738880 h 3830320"/>
              <a:gd name="connsiteX56" fmla="*/ 10163277 w 10589997"/>
              <a:gd name="connsiteY56" fmla="*/ 3637280 h 3830320"/>
              <a:gd name="connsiteX57" fmla="*/ 10356317 w 10589997"/>
              <a:gd name="connsiteY57" fmla="*/ 3728720 h 3830320"/>
              <a:gd name="connsiteX58" fmla="*/ 10457917 w 10589997"/>
              <a:gd name="connsiteY58" fmla="*/ 3830320 h 3830320"/>
              <a:gd name="connsiteX59" fmla="*/ 10589997 w 10589997"/>
              <a:gd name="connsiteY59" fmla="*/ 3779520 h 3830320"/>
              <a:gd name="connsiteX60" fmla="*/ 10589997 w 10589997"/>
              <a:gd name="connsiteY60"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5967197 w 10589997"/>
              <a:gd name="connsiteY7" fmla="*/ 1148080 h 3830320"/>
              <a:gd name="connsiteX8" fmla="*/ 6058637 w 10589997"/>
              <a:gd name="connsiteY8" fmla="*/ 1767840 h 3830320"/>
              <a:gd name="connsiteX9" fmla="*/ 6109437 w 10589997"/>
              <a:gd name="connsiteY9" fmla="*/ 1899920 h 3830320"/>
              <a:gd name="connsiteX10" fmla="*/ 6190717 w 10589997"/>
              <a:gd name="connsiteY10" fmla="*/ 1981200 h 3830320"/>
              <a:gd name="connsiteX11" fmla="*/ 6251677 w 10589997"/>
              <a:gd name="connsiteY11" fmla="*/ 2468880 h 3830320"/>
              <a:gd name="connsiteX12" fmla="*/ 6343117 w 10589997"/>
              <a:gd name="connsiteY12" fmla="*/ 680720 h 3830320"/>
              <a:gd name="connsiteX13" fmla="*/ 6424397 w 10589997"/>
              <a:gd name="connsiteY13" fmla="*/ 436880 h 3830320"/>
              <a:gd name="connsiteX14" fmla="*/ 6485357 w 10589997"/>
              <a:gd name="connsiteY14" fmla="*/ 335280 h 3830320"/>
              <a:gd name="connsiteX15" fmla="*/ 6495517 w 10589997"/>
              <a:gd name="connsiteY15" fmla="*/ 152400 h 3830320"/>
              <a:gd name="connsiteX16" fmla="*/ 6597117 w 10589997"/>
              <a:gd name="connsiteY16" fmla="*/ 0 h 3830320"/>
              <a:gd name="connsiteX17" fmla="*/ 6658077 w 10589997"/>
              <a:gd name="connsiteY17" fmla="*/ 609600 h 3830320"/>
              <a:gd name="connsiteX18" fmla="*/ 6739357 w 10589997"/>
              <a:gd name="connsiteY18" fmla="*/ 650240 h 3830320"/>
              <a:gd name="connsiteX19" fmla="*/ 6759677 w 10589997"/>
              <a:gd name="connsiteY19" fmla="*/ 1341120 h 3830320"/>
              <a:gd name="connsiteX20" fmla="*/ 6912077 w 10589997"/>
              <a:gd name="connsiteY20" fmla="*/ 1615440 h 3830320"/>
              <a:gd name="connsiteX21" fmla="*/ 7064477 w 10589997"/>
              <a:gd name="connsiteY21" fmla="*/ 2092960 h 3830320"/>
              <a:gd name="connsiteX22" fmla="*/ 7166077 w 10589997"/>
              <a:gd name="connsiteY22" fmla="*/ 2204720 h 3830320"/>
              <a:gd name="connsiteX23" fmla="*/ 7237197 w 10589997"/>
              <a:gd name="connsiteY23" fmla="*/ 2397760 h 3830320"/>
              <a:gd name="connsiteX24" fmla="*/ 7328637 w 10589997"/>
              <a:gd name="connsiteY24" fmla="*/ 2428240 h 3830320"/>
              <a:gd name="connsiteX25" fmla="*/ 7481037 w 10589997"/>
              <a:gd name="connsiteY25" fmla="*/ 2600960 h 3830320"/>
              <a:gd name="connsiteX26" fmla="*/ 7552157 w 10589997"/>
              <a:gd name="connsiteY26" fmla="*/ 2743200 h 3830320"/>
              <a:gd name="connsiteX27" fmla="*/ 7633437 w 10589997"/>
              <a:gd name="connsiteY27" fmla="*/ 2489200 h 3830320"/>
              <a:gd name="connsiteX28" fmla="*/ 7745197 w 10589997"/>
              <a:gd name="connsiteY28" fmla="*/ 2743200 h 3830320"/>
              <a:gd name="connsiteX29" fmla="*/ 7816317 w 10589997"/>
              <a:gd name="connsiteY29" fmla="*/ 2804160 h 3830320"/>
              <a:gd name="connsiteX30" fmla="*/ 7856957 w 10589997"/>
              <a:gd name="connsiteY30" fmla="*/ 2804160 h 3830320"/>
              <a:gd name="connsiteX31" fmla="*/ 8019517 w 10589997"/>
              <a:gd name="connsiteY31" fmla="*/ 2865120 h 3830320"/>
              <a:gd name="connsiteX32" fmla="*/ 8110957 w 10589997"/>
              <a:gd name="connsiteY32" fmla="*/ 2915920 h 3830320"/>
              <a:gd name="connsiteX33" fmla="*/ 8222717 w 10589997"/>
              <a:gd name="connsiteY33" fmla="*/ 2804160 h 3830320"/>
              <a:gd name="connsiteX34" fmla="*/ 8303997 w 10589997"/>
              <a:gd name="connsiteY34" fmla="*/ 2946400 h 3830320"/>
              <a:gd name="connsiteX35" fmla="*/ 8344637 w 10589997"/>
              <a:gd name="connsiteY35" fmla="*/ 3108960 h 3830320"/>
              <a:gd name="connsiteX36" fmla="*/ 8446237 w 10589997"/>
              <a:gd name="connsiteY36" fmla="*/ 3139440 h 3830320"/>
              <a:gd name="connsiteX37" fmla="*/ 8527517 w 10589997"/>
              <a:gd name="connsiteY37" fmla="*/ 3210560 h 3830320"/>
              <a:gd name="connsiteX38" fmla="*/ 8598637 w 10589997"/>
              <a:gd name="connsiteY38" fmla="*/ 3261360 h 3830320"/>
              <a:gd name="connsiteX39" fmla="*/ 8659597 w 10589997"/>
              <a:gd name="connsiteY39" fmla="*/ 3352800 h 3830320"/>
              <a:gd name="connsiteX40" fmla="*/ 8700237 w 10589997"/>
              <a:gd name="connsiteY40" fmla="*/ 3261360 h 3830320"/>
              <a:gd name="connsiteX41" fmla="*/ 8730717 w 10589997"/>
              <a:gd name="connsiteY41" fmla="*/ 3281680 h 3830320"/>
              <a:gd name="connsiteX42" fmla="*/ 8801837 w 10589997"/>
              <a:gd name="connsiteY42" fmla="*/ 3068320 h 3830320"/>
              <a:gd name="connsiteX43" fmla="*/ 8994877 w 10589997"/>
              <a:gd name="connsiteY43" fmla="*/ 3434080 h 3830320"/>
              <a:gd name="connsiteX44" fmla="*/ 9096477 w 10589997"/>
              <a:gd name="connsiteY44" fmla="*/ 3413760 h 3830320"/>
              <a:gd name="connsiteX45" fmla="*/ 9167597 w 10589997"/>
              <a:gd name="connsiteY45" fmla="*/ 3495040 h 3830320"/>
              <a:gd name="connsiteX46" fmla="*/ 9269197 w 10589997"/>
              <a:gd name="connsiteY46" fmla="*/ 3393440 h 3830320"/>
              <a:gd name="connsiteX47" fmla="*/ 9360637 w 10589997"/>
              <a:gd name="connsiteY47" fmla="*/ 3505200 h 3830320"/>
              <a:gd name="connsiteX48" fmla="*/ 9513037 w 10589997"/>
              <a:gd name="connsiteY48" fmla="*/ 3474720 h 3830320"/>
              <a:gd name="connsiteX49" fmla="*/ 9584157 w 10589997"/>
              <a:gd name="connsiteY49" fmla="*/ 3616960 h 3830320"/>
              <a:gd name="connsiteX50" fmla="*/ 9665437 w 10589997"/>
              <a:gd name="connsiteY50" fmla="*/ 3495040 h 3830320"/>
              <a:gd name="connsiteX51" fmla="*/ 9807677 w 10589997"/>
              <a:gd name="connsiteY51" fmla="*/ 3606800 h 3830320"/>
              <a:gd name="connsiteX52" fmla="*/ 9858477 w 10589997"/>
              <a:gd name="connsiteY52" fmla="*/ 3718560 h 3830320"/>
              <a:gd name="connsiteX53" fmla="*/ 9939757 w 10589997"/>
              <a:gd name="connsiteY53" fmla="*/ 3606800 h 3830320"/>
              <a:gd name="connsiteX54" fmla="*/ 10081997 w 10589997"/>
              <a:gd name="connsiteY54" fmla="*/ 3738880 h 3830320"/>
              <a:gd name="connsiteX55" fmla="*/ 10163277 w 10589997"/>
              <a:gd name="connsiteY55" fmla="*/ 3637280 h 3830320"/>
              <a:gd name="connsiteX56" fmla="*/ 10356317 w 10589997"/>
              <a:gd name="connsiteY56" fmla="*/ 3728720 h 3830320"/>
              <a:gd name="connsiteX57" fmla="*/ 10457917 w 10589997"/>
              <a:gd name="connsiteY57" fmla="*/ 3830320 h 3830320"/>
              <a:gd name="connsiteX58" fmla="*/ 10589997 w 10589997"/>
              <a:gd name="connsiteY58" fmla="*/ 3779520 h 3830320"/>
              <a:gd name="connsiteX59" fmla="*/ 10589997 w 10589997"/>
              <a:gd name="connsiteY59"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058637 w 10589997"/>
              <a:gd name="connsiteY7" fmla="*/ 1767840 h 3830320"/>
              <a:gd name="connsiteX8" fmla="*/ 6109437 w 10589997"/>
              <a:gd name="connsiteY8" fmla="*/ 1899920 h 3830320"/>
              <a:gd name="connsiteX9" fmla="*/ 6190717 w 10589997"/>
              <a:gd name="connsiteY9" fmla="*/ 1981200 h 3830320"/>
              <a:gd name="connsiteX10" fmla="*/ 6251677 w 10589997"/>
              <a:gd name="connsiteY10" fmla="*/ 2468880 h 3830320"/>
              <a:gd name="connsiteX11" fmla="*/ 6343117 w 10589997"/>
              <a:gd name="connsiteY11" fmla="*/ 680720 h 3830320"/>
              <a:gd name="connsiteX12" fmla="*/ 6424397 w 10589997"/>
              <a:gd name="connsiteY12" fmla="*/ 436880 h 3830320"/>
              <a:gd name="connsiteX13" fmla="*/ 6485357 w 10589997"/>
              <a:gd name="connsiteY13" fmla="*/ 335280 h 3830320"/>
              <a:gd name="connsiteX14" fmla="*/ 6495517 w 10589997"/>
              <a:gd name="connsiteY14" fmla="*/ 152400 h 3830320"/>
              <a:gd name="connsiteX15" fmla="*/ 6597117 w 10589997"/>
              <a:gd name="connsiteY15" fmla="*/ 0 h 3830320"/>
              <a:gd name="connsiteX16" fmla="*/ 6658077 w 10589997"/>
              <a:gd name="connsiteY16" fmla="*/ 609600 h 3830320"/>
              <a:gd name="connsiteX17" fmla="*/ 6739357 w 10589997"/>
              <a:gd name="connsiteY17" fmla="*/ 650240 h 3830320"/>
              <a:gd name="connsiteX18" fmla="*/ 6759677 w 10589997"/>
              <a:gd name="connsiteY18" fmla="*/ 1341120 h 3830320"/>
              <a:gd name="connsiteX19" fmla="*/ 6912077 w 10589997"/>
              <a:gd name="connsiteY19" fmla="*/ 1615440 h 3830320"/>
              <a:gd name="connsiteX20" fmla="*/ 7064477 w 10589997"/>
              <a:gd name="connsiteY20" fmla="*/ 2092960 h 3830320"/>
              <a:gd name="connsiteX21" fmla="*/ 7166077 w 10589997"/>
              <a:gd name="connsiteY21" fmla="*/ 2204720 h 3830320"/>
              <a:gd name="connsiteX22" fmla="*/ 7237197 w 10589997"/>
              <a:gd name="connsiteY22" fmla="*/ 2397760 h 3830320"/>
              <a:gd name="connsiteX23" fmla="*/ 7328637 w 10589997"/>
              <a:gd name="connsiteY23" fmla="*/ 2428240 h 3830320"/>
              <a:gd name="connsiteX24" fmla="*/ 7481037 w 10589997"/>
              <a:gd name="connsiteY24" fmla="*/ 2600960 h 3830320"/>
              <a:gd name="connsiteX25" fmla="*/ 7552157 w 10589997"/>
              <a:gd name="connsiteY25" fmla="*/ 2743200 h 3830320"/>
              <a:gd name="connsiteX26" fmla="*/ 7633437 w 10589997"/>
              <a:gd name="connsiteY26" fmla="*/ 2489200 h 3830320"/>
              <a:gd name="connsiteX27" fmla="*/ 7745197 w 10589997"/>
              <a:gd name="connsiteY27" fmla="*/ 2743200 h 3830320"/>
              <a:gd name="connsiteX28" fmla="*/ 7816317 w 10589997"/>
              <a:gd name="connsiteY28" fmla="*/ 2804160 h 3830320"/>
              <a:gd name="connsiteX29" fmla="*/ 7856957 w 10589997"/>
              <a:gd name="connsiteY29" fmla="*/ 2804160 h 3830320"/>
              <a:gd name="connsiteX30" fmla="*/ 8019517 w 10589997"/>
              <a:gd name="connsiteY30" fmla="*/ 2865120 h 3830320"/>
              <a:gd name="connsiteX31" fmla="*/ 8110957 w 10589997"/>
              <a:gd name="connsiteY31" fmla="*/ 2915920 h 3830320"/>
              <a:gd name="connsiteX32" fmla="*/ 8222717 w 10589997"/>
              <a:gd name="connsiteY32" fmla="*/ 2804160 h 3830320"/>
              <a:gd name="connsiteX33" fmla="*/ 8303997 w 10589997"/>
              <a:gd name="connsiteY33" fmla="*/ 2946400 h 3830320"/>
              <a:gd name="connsiteX34" fmla="*/ 8344637 w 10589997"/>
              <a:gd name="connsiteY34" fmla="*/ 3108960 h 3830320"/>
              <a:gd name="connsiteX35" fmla="*/ 8446237 w 10589997"/>
              <a:gd name="connsiteY35" fmla="*/ 3139440 h 3830320"/>
              <a:gd name="connsiteX36" fmla="*/ 8527517 w 10589997"/>
              <a:gd name="connsiteY36" fmla="*/ 3210560 h 3830320"/>
              <a:gd name="connsiteX37" fmla="*/ 8598637 w 10589997"/>
              <a:gd name="connsiteY37" fmla="*/ 3261360 h 3830320"/>
              <a:gd name="connsiteX38" fmla="*/ 8659597 w 10589997"/>
              <a:gd name="connsiteY38" fmla="*/ 3352800 h 3830320"/>
              <a:gd name="connsiteX39" fmla="*/ 8700237 w 10589997"/>
              <a:gd name="connsiteY39" fmla="*/ 3261360 h 3830320"/>
              <a:gd name="connsiteX40" fmla="*/ 8730717 w 10589997"/>
              <a:gd name="connsiteY40" fmla="*/ 3281680 h 3830320"/>
              <a:gd name="connsiteX41" fmla="*/ 8801837 w 10589997"/>
              <a:gd name="connsiteY41" fmla="*/ 3068320 h 3830320"/>
              <a:gd name="connsiteX42" fmla="*/ 8994877 w 10589997"/>
              <a:gd name="connsiteY42" fmla="*/ 3434080 h 3830320"/>
              <a:gd name="connsiteX43" fmla="*/ 9096477 w 10589997"/>
              <a:gd name="connsiteY43" fmla="*/ 3413760 h 3830320"/>
              <a:gd name="connsiteX44" fmla="*/ 9167597 w 10589997"/>
              <a:gd name="connsiteY44" fmla="*/ 3495040 h 3830320"/>
              <a:gd name="connsiteX45" fmla="*/ 9269197 w 10589997"/>
              <a:gd name="connsiteY45" fmla="*/ 3393440 h 3830320"/>
              <a:gd name="connsiteX46" fmla="*/ 9360637 w 10589997"/>
              <a:gd name="connsiteY46" fmla="*/ 3505200 h 3830320"/>
              <a:gd name="connsiteX47" fmla="*/ 9513037 w 10589997"/>
              <a:gd name="connsiteY47" fmla="*/ 3474720 h 3830320"/>
              <a:gd name="connsiteX48" fmla="*/ 9584157 w 10589997"/>
              <a:gd name="connsiteY48" fmla="*/ 3616960 h 3830320"/>
              <a:gd name="connsiteX49" fmla="*/ 9665437 w 10589997"/>
              <a:gd name="connsiteY49" fmla="*/ 3495040 h 3830320"/>
              <a:gd name="connsiteX50" fmla="*/ 9807677 w 10589997"/>
              <a:gd name="connsiteY50" fmla="*/ 3606800 h 3830320"/>
              <a:gd name="connsiteX51" fmla="*/ 9858477 w 10589997"/>
              <a:gd name="connsiteY51" fmla="*/ 3718560 h 3830320"/>
              <a:gd name="connsiteX52" fmla="*/ 9939757 w 10589997"/>
              <a:gd name="connsiteY52" fmla="*/ 3606800 h 3830320"/>
              <a:gd name="connsiteX53" fmla="*/ 10081997 w 10589997"/>
              <a:gd name="connsiteY53" fmla="*/ 3738880 h 3830320"/>
              <a:gd name="connsiteX54" fmla="*/ 10163277 w 10589997"/>
              <a:gd name="connsiteY54" fmla="*/ 3637280 h 3830320"/>
              <a:gd name="connsiteX55" fmla="*/ 10356317 w 10589997"/>
              <a:gd name="connsiteY55" fmla="*/ 3728720 h 3830320"/>
              <a:gd name="connsiteX56" fmla="*/ 10457917 w 10589997"/>
              <a:gd name="connsiteY56" fmla="*/ 3830320 h 3830320"/>
              <a:gd name="connsiteX57" fmla="*/ 10589997 w 10589997"/>
              <a:gd name="connsiteY57" fmla="*/ 3779520 h 3830320"/>
              <a:gd name="connsiteX58" fmla="*/ 10589997 w 10589997"/>
              <a:gd name="connsiteY58"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09437 w 10589997"/>
              <a:gd name="connsiteY7" fmla="*/ 1899920 h 3830320"/>
              <a:gd name="connsiteX8" fmla="*/ 6190717 w 10589997"/>
              <a:gd name="connsiteY8" fmla="*/ 1981200 h 3830320"/>
              <a:gd name="connsiteX9" fmla="*/ 6251677 w 10589997"/>
              <a:gd name="connsiteY9" fmla="*/ 2468880 h 3830320"/>
              <a:gd name="connsiteX10" fmla="*/ 6343117 w 10589997"/>
              <a:gd name="connsiteY10" fmla="*/ 680720 h 3830320"/>
              <a:gd name="connsiteX11" fmla="*/ 6424397 w 10589997"/>
              <a:gd name="connsiteY11" fmla="*/ 436880 h 3830320"/>
              <a:gd name="connsiteX12" fmla="*/ 6485357 w 10589997"/>
              <a:gd name="connsiteY12" fmla="*/ 335280 h 3830320"/>
              <a:gd name="connsiteX13" fmla="*/ 6495517 w 10589997"/>
              <a:gd name="connsiteY13" fmla="*/ 152400 h 3830320"/>
              <a:gd name="connsiteX14" fmla="*/ 6597117 w 10589997"/>
              <a:gd name="connsiteY14" fmla="*/ 0 h 3830320"/>
              <a:gd name="connsiteX15" fmla="*/ 6658077 w 10589997"/>
              <a:gd name="connsiteY15" fmla="*/ 609600 h 3830320"/>
              <a:gd name="connsiteX16" fmla="*/ 6739357 w 10589997"/>
              <a:gd name="connsiteY16" fmla="*/ 650240 h 3830320"/>
              <a:gd name="connsiteX17" fmla="*/ 6759677 w 10589997"/>
              <a:gd name="connsiteY17" fmla="*/ 1341120 h 3830320"/>
              <a:gd name="connsiteX18" fmla="*/ 6912077 w 10589997"/>
              <a:gd name="connsiteY18" fmla="*/ 1615440 h 3830320"/>
              <a:gd name="connsiteX19" fmla="*/ 7064477 w 10589997"/>
              <a:gd name="connsiteY19" fmla="*/ 2092960 h 3830320"/>
              <a:gd name="connsiteX20" fmla="*/ 7166077 w 10589997"/>
              <a:gd name="connsiteY20" fmla="*/ 2204720 h 3830320"/>
              <a:gd name="connsiteX21" fmla="*/ 7237197 w 10589997"/>
              <a:gd name="connsiteY21" fmla="*/ 2397760 h 3830320"/>
              <a:gd name="connsiteX22" fmla="*/ 7328637 w 10589997"/>
              <a:gd name="connsiteY22" fmla="*/ 2428240 h 3830320"/>
              <a:gd name="connsiteX23" fmla="*/ 7481037 w 10589997"/>
              <a:gd name="connsiteY23" fmla="*/ 2600960 h 3830320"/>
              <a:gd name="connsiteX24" fmla="*/ 7552157 w 10589997"/>
              <a:gd name="connsiteY24" fmla="*/ 2743200 h 3830320"/>
              <a:gd name="connsiteX25" fmla="*/ 7633437 w 10589997"/>
              <a:gd name="connsiteY25" fmla="*/ 2489200 h 3830320"/>
              <a:gd name="connsiteX26" fmla="*/ 7745197 w 10589997"/>
              <a:gd name="connsiteY26" fmla="*/ 2743200 h 3830320"/>
              <a:gd name="connsiteX27" fmla="*/ 7816317 w 10589997"/>
              <a:gd name="connsiteY27" fmla="*/ 2804160 h 3830320"/>
              <a:gd name="connsiteX28" fmla="*/ 7856957 w 10589997"/>
              <a:gd name="connsiteY28" fmla="*/ 2804160 h 3830320"/>
              <a:gd name="connsiteX29" fmla="*/ 8019517 w 10589997"/>
              <a:gd name="connsiteY29" fmla="*/ 2865120 h 3830320"/>
              <a:gd name="connsiteX30" fmla="*/ 8110957 w 10589997"/>
              <a:gd name="connsiteY30" fmla="*/ 2915920 h 3830320"/>
              <a:gd name="connsiteX31" fmla="*/ 8222717 w 10589997"/>
              <a:gd name="connsiteY31" fmla="*/ 2804160 h 3830320"/>
              <a:gd name="connsiteX32" fmla="*/ 8303997 w 10589997"/>
              <a:gd name="connsiteY32" fmla="*/ 2946400 h 3830320"/>
              <a:gd name="connsiteX33" fmla="*/ 8344637 w 10589997"/>
              <a:gd name="connsiteY33" fmla="*/ 3108960 h 3830320"/>
              <a:gd name="connsiteX34" fmla="*/ 8446237 w 10589997"/>
              <a:gd name="connsiteY34" fmla="*/ 3139440 h 3830320"/>
              <a:gd name="connsiteX35" fmla="*/ 8527517 w 10589997"/>
              <a:gd name="connsiteY35" fmla="*/ 3210560 h 3830320"/>
              <a:gd name="connsiteX36" fmla="*/ 8598637 w 10589997"/>
              <a:gd name="connsiteY36" fmla="*/ 3261360 h 3830320"/>
              <a:gd name="connsiteX37" fmla="*/ 8659597 w 10589997"/>
              <a:gd name="connsiteY37" fmla="*/ 3352800 h 3830320"/>
              <a:gd name="connsiteX38" fmla="*/ 8700237 w 10589997"/>
              <a:gd name="connsiteY38" fmla="*/ 3261360 h 3830320"/>
              <a:gd name="connsiteX39" fmla="*/ 8730717 w 10589997"/>
              <a:gd name="connsiteY39" fmla="*/ 3281680 h 3830320"/>
              <a:gd name="connsiteX40" fmla="*/ 8801837 w 10589997"/>
              <a:gd name="connsiteY40" fmla="*/ 3068320 h 3830320"/>
              <a:gd name="connsiteX41" fmla="*/ 8994877 w 10589997"/>
              <a:gd name="connsiteY41" fmla="*/ 3434080 h 3830320"/>
              <a:gd name="connsiteX42" fmla="*/ 9096477 w 10589997"/>
              <a:gd name="connsiteY42" fmla="*/ 3413760 h 3830320"/>
              <a:gd name="connsiteX43" fmla="*/ 9167597 w 10589997"/>
              <a:gd name="connsiteY43" fmla="*/ 3495040 h 3830320"/>
              <a:gd name="connsiteX44" fmla="*/ 9269197 w 10589997"/>
              <a:gd name="connsiteY44" fmla="*/ 3393440 h 3830320"/>
              <a:gd name="connsiteX45" fmla="*/ 9360637 w 10589997"/>
              <a:gd name="connsiteY45" fmla="*/ 3505200 h 3830320"/>
              <a:gd name="connsiteX46" fmla="*/ 9513037 w 10589997"/>
              <a:gd name="connsiteY46" fmla="*/ 3474720 h 3830320"/>
              <a:gd name="connsiteX47" fmla="*/ 9584157 w 10589997"/>
              <a:gd name="connsiteY47" fmla="*/ 3616960 h 3830320"/>
              <a:gd name="connsiteX48" fmla="*/ 9665437 w 10589997"/>
              <a:gd name="connsiteY48" fmla="*/ 3495040 h 3830320"/>
              <a:gd name="connsiteX49" fmla="*/ 9807677 w 10589997"/>
              <a:gd name="connsiteY49" fmla="*/ 3606800 h 3830320"/>
              <a:gd name="connsiteX50" fmla="*/ 9858477 w 10589997"/>
              <a:gd name="connsiteY50" fmla="*/ 3718560 h 3830320"/>
              <a:gd name="connsiteX51" fmla="*/ 9939757 w 10589997"/>
              <a:gd name="connsiteY51" fmla="*/ 3606800 h 3830320"/>
              <a:gd name="connsiteX52" fmla="*/ 10081997 w 10589997"/>
              <a:gd name="connsiteY52" fmla="*/ 3738880 h 3830320"/>
              <a:gd name="connsiteX53" fmla="*/ 10163277 w 10589997"/>
              <a:gd name="connsiteY53" fmla="*/ 3637280 h 3830320"/>
              <a:gd name="connsiteX54" fmla="*/ 10356317 w 10589997"/>
              <a:gd name="connsiteY54" fmla="*/ 3728720 h 3830320"/>
              <a:gd name="connsiteX55" fmla="*/ 10457917 w 10589997"/>
              <a:gd name="connsiteY55" fmla="*/ 3830320 h 3830320"/>
              <a:gd name="connsiteX56" fmla="*/ 10589997 w 10589997"/>
              <a:gd name="connsiteY56" fmla="*/ 3779520 h 3830320"/>
              <a:gd name="connsiteX57" fmla="*/ 10589997 w 10589997"/>
              <a:gd name="connsiteY57"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190717 w 10589997"/>
              <a:gd name="connsiteY7" fmla="*/ 1981200 h 3830320"/>
              <a:gd name="connsiteX8" fmla="*/ 6251677 w 10589997"/>
              <a:gd name="connsiteY8" fmla="*/ 2468880 h 3830320"/>
              <a:gd name="connsiteX9" fmla="*/ 6343117 w 10589997"/>
              <a:gd name="connsiteY9" fmla="*/ 680720 h 3830320"/>
              <a:gd name="connsiteX10" fmla="*/ 6424397 w 10589997"/>
              <a:gd name="connsiteY10" fmla="*/ 436880 h 3830320"/>
              <a:gd name="connsiteX11" fmla="*/ 6485357 w 10589997"/>
              <a:gd name="connsiteY11" fmla="*/ 335280 h 3830320"/>
              <a:gd name="connsiteX12" fmla="*/ 6495517 w 10589997"/>
              <a:gd name="connsiteY12" fmla="*/ 152400 h 3830320"/>
              <a:gd name="connsiteX13" fmla="*/ 6597117 w 10589997"/>
              <a:gd name="connsiteY13" fmla="*/ 0 h 3830320"/>
              <a:gd name="connsiteX14" fmla="*/ 6658077 w 10589997"/>
              <a:gd name="connsiteY14" fmla="*/ 609600 h 3830320"/>
              <a:gd name="connsiteX15" fmla="*/ 6739357 w 10589997"/>
              <a:gd name="connsiteY15" fmla="*/ 650240 h 3830320"/>
              <a:gd name="connsiteX16" fmla="*/ 6759677 w 10589997"/>
              <a:gd name="connsiteY16" fmla="*/ 1341120 h 3830320"/>
              <a:gd name="connsiteX17" fmla="*/ 6912077 w 10589997"/>
              <a:gd name="connsiteY17" fmla="*/ 1615440 h 3830320"/>
              <a:gd name="connsiteX18" fmla="*/ 7064477 w 10589997"/>
              <a:gd name="connsiteY18" fmla="*/ 2092960 h 3830320"/>
              <a:gd name="connsiteX19" fmla="*/ 7166077 w 10589997"/>
              <a:gd name="connsiteY19" fmla="*/ 2204720 h 3830320"/>
              <a:gd name="connsiteX20" fmla="*/ 7237197 w 10589997"/>
              <a:gd name="connsiteY20" fmla="*/ 2397760 h 3830320"/>
              <a:gd name="connsiteX21" fmla="*/ 7328637 w 10589997"/>
              <a:gd name="connsiteY21" fmla="*/ 2428240 h 3830320"/>
              <a:gd name="connsiteX22" fmla="*/ 7481037 w 10589997"/>
              <a:gd name="connsiteY22" fmla="*/ 2600960 h 3830320"/>
              <a:gd name="connsiteX23" fmla="*/ 7552157 w 10589997"/>
              <a:gd name="connsiteY23" fmla="*/ 2743200 h 3830320"/>
              <a:gd name="connsiteX24" fmla="*/ 7633437 w 10589997"/>
              <a:gd name="connsiteY24" fmla="*/ 2489200 h 3830320"/>
              <a:gd name="connsiteX25" fmla="*/ 7745197 w 10589997"/>
              <a:gd name="connsiteY25" fmla="*/ 2743200 h 3830320"/>
              <a:gd name="connsiteX26" fmla="*/ 7816317 w 10589997"/>
              <a:gd name="connsiteY26" fmla="*/ 2804160 h 3830320"/>
              <a:gd name="connsiteX27" fmla="*/ 7856957 w 10589997"/>
              <a:gd name="connsiteY27" fmla="*/ 2804160 h 3830320"/>
              <a:gd name="connsiteX28" fmla="*/ 8019517 w 10589997"/>
              <a:gd name="connsiteY28" fmla="*/ 2865120 h 3830320"/>
              <a:gd name="connsiteX29" fmla="*/ 8110957 w 10589997"/>
              <a:gd name="connsiteY29" fmla="*/ 2915920 h 3830320"/>
              <a:gd name="connsiteX30" fmla="*/ 8222717 w 10589997"/>
              <a:gd name="connsiteY30" fmla="*/ 2804160 h 3830320"/>
              <a:gd name="connsiteX31" fmla="*/ 8303997 w 10589997"/>
              <a:gd name="connsiteY31" fmla="*/ 2946400 h 3830320"/>
              <a:gd name="connsiteX32" fmla="*/ 8344637 w 10589997"/>
              <a:gd name="connsiteY32" fmla="*/ 3108960 h 3830320"/>
              <a:gd name="connsiteX33" fmla="*/ 8446237 w 10589997"/>
              <a:gd name="connsiteY33" fmla="*/ 3139440 h 3830320"/>
              <a:gd name="connsiteX34" fmla="*/ 8527517 w 10589997"/>
              <a:gd name="connsiteY34" fmla="*/ 3210560 h 3830320"/>
              <a:gd name="connsiteX35" fmla="*/ 8598637 w 10589997"/>
              <a:gd name="connsiteY35" fmla="*/ 3261360 h 3830320"/>
              <a:gd name="connsiteX36" fmla="*/ 8659597 w 10589997"/>
              <a:gd name="connsiteY36" fmla="*/ 3352800 h 3830320"/>
              <a:gd name="connsiteX37" fmla="*/ 8700237 w 10589997"/>
              <a:gd name="connsiteY37" fmla="*/ 3261360 h 3830320"/>
              <a:gd name="connsiteX38" fmla="*/ 8730717 w 10589997"/>
              <a:gd name="connsiteY38" fmla="*/ 3281680 h 3830320"/>
              <a:gd name="connsiteX39" fmla="*/ 8801837 w 10589997"/>
              <a:gd name="connsiteY39" fmla="*/ 3068320 h 3830320"/>
              <a:gd name="connsiteX40" fmla="*/ 8994877 w 10589997"/>
              <a:gd name="connsiteY40" fmla="*/ 3434080 h 3830320"/>
              <a:gd name="connsiteX41" fmla="*/ 9096477 w 10589997"/>
              <a:gd name="connsiteY41" fmla="*/ 3413760 h 3830320"/>
              <a:gd name="connsiteX42" fmla="*/ 9167597 w 10589997"/>
              <a:gd name="connsiteY42" fmla="*/ 3495040 h 3830320"/>
              <a:gd name="connsiteX43" fmla="*/ 9269197 w 10589997"/>
              <a:gd name="connsiteY43" fmla="*/ 3393440 h 3830320"/>
              <a:gd name="connsiteX44" fmla="*/ 9360637 w 10589997"/>
              <a:gd name="connsiteY44" fmla="*/ 3505200 h 3830320"/>
              <a:gd name="connsiteX45" fmla="*/ 9513037 w 10589997"/>
              <a:gd name="connsiteY45" fmla="*/ 3474720 h 3830320"/>
              <a:gd name="connsiteX46" fmla="*/ 9584157 w 10589997"/>
              <a:gd name="connsiteY46" fmla="*/ 3616960 h 3830320"/>
              <a:gd name="connsiteX47" fmla="*/ 9665437 w 10589997"/>
              <a:gd name="connsiteY47" fmla="*/ 3495040 h 3830320"/>
              <a:gd name="connsiteX48" fmla="*/ 9807677 w 10589997"/>
              <a:gd name="connsiteY48" fmla="*/ 3606800 h 3830320"/>
              <a:gd name="connsiteX49" fmla="*/ 9858477 w 10589997"/>
              <a:gd name="connsiteY49" fmla="*/ 3718560 h 3830320"/>
              <a:gd name="connsiteX50" fmla="*/ 9939757 w 10589997"/>
              <a:gd name="connsiteY50" fmla="*/ 3606800 h 3830320"/>
              <a:gd name="connsiteX51" fmla="*/ 10081997 w 10589997"/>
              <a:gd name="connsiteY51" fmla="*/ 3738880 h 3830320"/>
              <a:gd name="connsiteX52" fmla="*/ 10163277 w 10589997"/>
              <a:gd name="connsiteY52" fmla="*/ 3637280 h 3830320"/>
              <a:gd name="connsiteX53" fmla="*/ 10356317 w 10589997"/>
              <a:gd name="connsiteY53" fmla="*/ 3728720 h 3830320"/>
              <a:gd name="connsiteX54" fmla="*/ 10457917 w 10589997"/>
              <a:gd name="connsiteY54" fmla="*/ 3830320 h 3830320"/>
              <a:gd name="connsiteX55" fmla="*/ 10589997 w 10589997"/>
              <a:gd name="connsiteY55" fmla="*/ 3779520 h 3830320"/>
              <a:gd name="connsiteX56" fmla="*/ 10589997 w 10589997"/>
              <a:gd name="connsiteY56"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251677 w 10589997"/>
              <a:gd name="connsiteY7" fmla="*/ 2468880 h 3830320"/>
              <a:gd name="connsiteX8" fmla="*/ 6343117 w 10589997"/>
              <a:gd name="connsiteY8" fmla="*/ 680720 h 3830320"/>
              <a:gd name="connsiteX9" fmla="*/ 6424397 w 10589997"/>
              <a:gd name="connsiteY9" fmla="*/ 436880 h 3830320"/>
              <a:gd name="connsiteX10" fmla="*/ 6485357 w 10589997"/>
              <a:gd name="connsiteY10" fmla="*/ 335280 h 3830320"/>
              <a:gd name="connsiteX11" fmla="*/ 6495517 w 10589997"/>
              <a:gd name="connsiteY11" fmla="*/ 152400 h 3830320"/>
              <a:gd name="connsiteX12" fmla="*/ 6597117 w 10589997"/>
              <a:gd name="connsiteY12" fmla="*/ 0 h 3830320"/>
              <a:gd name="connsiteX13" fmla="*/ 6658077 w 10589997"/>
              <a:gd name="connsiteY13" fmla="*/ 609600 h 3830320"/>
              <a:gd name="connsiteX14" fmla="*/ 6739357 w 10589997"/>
              <a:gd name="connsiteY14" fmla="*/ 650240 h 3830320"/>
              <a:gd name="connsiteX15" fmla="*/ 6759677 w 10589997"/>
              <a:gd name="connsiteY15" fmla="*/ 1341120 h 3830320"/>
              <a:gd name="connsiteX16" fmla="*/ 6912077 w 10589997"/>
              <a:gd name="connsiteY16" fmla="*/ 1615440 h 3830320"/>
              <a:gd name="connsiteX17" fmla="*/ 7064477 w 10589997"/>
              <a:gd name="connsiteY17" fmla="*/ 2092960 h 3830320"/>
              <a:gd name="connsiteX18" fmla="*/ 7166077 w 10589997"/>
              <a:gd name="connsiteY18" fmla="*/ 2204720 h 3830320"/>
              <a:gd name="connsiteX19" fmla="*/ 7237197 w 10589997"/>
              <a:gd name="connsiteY19" fmla="*/ 2397760 h 3830320"/>
              <a:gd name="connsiteX20" fmla="*/ 7328637 w 10589997"/>
              <a:gd name="connsiteY20" fmla="*/ 2428240 h 3830320"/>
              <a:gd name="connsiteX21" fmla="*/ 7481037 w 10589997"/>
              <a:gd name="connsiteY21" fmla="*/ 2600960 h 3830320"/>
              <a:gd name="connsiteX22" fmla="*/ 7552157 w 10589997"/>
              <a:gd name="connsiteY22" fmla="*/ 2743200 h 3830320"/>
              <a:gd name="connsiteX23" fmla="*/ 7633437 w 10589997"/>
              <a:gd name="connsiteY23" fmla="*/ 2489200 h 3830320"/>
              <a:gd name="connsiteX24" fmla="*/ 7745197 w 10589997"/>
              <a:gd name="connsiteY24" fmla="*/ 2743200 h 3830320"/>
              <a:gd name="connsiteX25" fmla="*/ 7816317 w 10589997"/>
              <a:gd name="connsiteY25" fmla="*/ 2804160 h 3830320"/>
              <a:gd name="connsiteX26" fmla="*/ 7856957 w 10589997"/>
              <a:gd name="connsiteY26" fmla="*/ 2804160 h 3830320"/>
              <a:gd name="connsiteX27" fmla="*/ 8019517 w 10589997"/>
              <a:gd name="connsiteY27" fmla="*/ 2865120 h 3830320"/>
              <a:gd name="connsiteX28" fmla="*/ 8110957 w 10589997"/>
              <a:gd name="connsiteY28" fmla="*/ 2915920 h 3830320"/>
              <a:gd name="connsiteX29" fmla="*/ 8222717 w 10589997"/>
              <a:gd name="connsiteY29" fmla="*/ 2804160 h 3830320"/>
              <a:gd name="connsiteX30" fmla="*/ 8303997 w 10589997"/>
              <a:gd name="connsiteY30" fmla="*/ 2946400 h 3830320"/>
              <a:gd name="connsiteX31" fmla="*/ 8344637 w 10589997"/>
              <a:gd name="connsiteY31" fmla="*/ 3108960 h 3830320"/>
              <a:gd name="connsiteX32" fmla="*/ 8446237 w 10589997"/>
              <a:gd name="connsiteY32" fmla="*/ 3139440 h 3830320"/>
              <a:gd name="connsiteX33" fmla="*/ 8527517 w 10589997"/>
              <a:gd name="connsiteY33" fmla="*/ 3210560 h 3830320"/>
              <a:gd name="connsiteX34" fmla="*/ 8598637 w 10589997"/>
              <a:gd name="connsiteY34" fmla="*/ 3261360 h 3830320"/>
              <a:gd name="connsiteX35" fmla="*/ 8659597 w 10589997"/>
              <a:gd name="connsiteY35" fmla="*/ 3352800 h 3830320"/>
              <a:gd name="connsiteX36" fmla="*/ 8700237 w 10589997"/>
              <a:gd name="connsiteY36" fmla="*/ 3261360 h 3830320"/>
              <a:gd name="connsiteX37" fmla="*/ 8730717 w 10589997"/>
              <a:gd name="connsiteY37" fmla="*/ 3281680 h 3830320"/>
              <a:gd name="connsiteX38" fmla="*/ 8801837 w 10589997"/>
              <a:gd name="connsiteY38" fmla="*/ 3068320 h 3830320"/>
              <a:gd name="connsiteX39" fmla="*/ 8994877 w 10589997"/>
              <a:gd name="connsiteY39" fmla="*/ 3434080 h 3830320"/>
              <a:gd name="connsiteX40" fmla="*/ 9096477 w 10589997"/>
              <a:gd name="connsiteY40" fmla="*/ 3413760 h 3830320"/>
              <a:gd name="connsiteX41" fmla="*/ 9167597 w 10589997"/>
              <a:gd name="connsiteY41" fmla="*/ 3495040 h 3830320"/>
              <a:gd name="connsiteX42" fmla="*/ 9269197 w 10589997"/>
              <a:gd name="connsiteY42" fmla="*/ 3393440 h 3830320"/>
              <a:gd name="connsiteX43" fmla="*/ 9360637 w 10589997"/>
              <a:gd name="connsiteY43" fmla="*/ 3505200 h 3830320"/>
              <a:gd name="connsiteX44" fmla="*/ 9513037 w 10589997"/>
              <a:gd name="connsiteY44" fmla="*/ 3474720 h 3830320"/>
              <a:gd name="connsiteX45" fmla="*/ 9584157 w 10589997"/>
              <a:gd name="connsiteY45" fmla="*/ 3616960 h 3830320"/>
              <a:gd name="connsiteX46" fmla="*/ 9665437 w 10589997"/>
              <a:gd name="connsiteY46" fmla="*/ 3495040 h 3830320"/>
              <a:gd name="connsiteX47" fmla="*/ 9807677 w 10589997"/>
              <a:gd name="connsiteY47" fmla="*/ 3606800 h 3830320"/>
              <a:gd name="connsiteX48" fmla="*/ 9858477 w 10589997"/>
              <a:gd name="connsiteY48" fmla="*/ 3718560 h 3830320"/>
              <a:gd name="connsiteX49" fmla="*/ 9939757 w 10589997"/>
              <a:gd name="connsiteY49" fmla="*/ 3606800 h 3830320"/>
              <a:gd name="connsiteX50" fmla="*/ 10081997 w 10589997"/>
              <a:gd name="connsiteY50" fmla="*/ 3738880 h 3830320"/>
              <a:gd name="connsiteX51" fmla="*/ 10163277 w 10589997"/>
              <a:gd name="connsiteY51" fmla="*/ 3637280 h 3830320"/>
              <a:gd name="connsiteX52" fmla="*/ 10356317 w 10589997"/>
              <a:gd name="connsiteY52" fmla="*/ 3728720 h 3830320"/>
              <a:gd name="connsiteX53" fmla="*/ 10457917 w 10589997"/>
              <a:gd name="connsiteY53" fmla="*/ 3830320 h 3830320"/>
              <a:gd name="connsiteX54" fmla="*/ 10589997 w 10589997"/>
              <a:gd name="connsiteY54" fmla="*/ 3779520 h 3830320"/>
              <a:gd name="connsiteX55" fmla="*/ 10589997 w 10589997"/>
              <a:gd name="connsiteY55"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343117 w 10589997"/>
              <a:gd name="connsiteY7" fmla="*/ 680720 h 3830320"/>
              <a:gd name="connsiteX8" fmla="*/ 6424397 w 10589997"/>
              <a:gd name="connsiteY8" fmla="*/ 436880 h 3830320"/>
              <a:gd name="connsiteX9" fmla="*/ 6485357 w 10589997"/>
              <a:gd name="connsiteY9" fmla="*/ 335280 h 3830320"/>
              <a:gd name="connsiteX10" fmla="*/ 6495517 w 10589997"/>
              <a:gd name="connsiteY10" fmla="*/ 152400 h 3830320"/>
              <a:gd name="connsiteX11" fmla="*/ 6597117 w 10589997"/>
              <a:gd name="connsiteY11" fmla="*/ 0 h 3830320"/>
              <a:gd name="connsiteX12" fmla="*/ 6658077 w 10589997"/>
              <a:gd name="connsiteY12" fmla="*/ 609600 h 3830320"/>
              <a:gd name="connsiteX13" fmla="*/ 6739357 w 10589997"/>
              <a:gd name="connsiteY13" fmla="*/ 650240 h 3830320"/>
              <a:gd name="connsiteX14" fmla="*/ 6759677 w 10589997"/>
              <a:gd name="connsiteY14" fmla="*/ 1341120 h 3830320"/>
              <a:gd name="connsiteX15" fmla="*/ 6912077 w 10589997"/>
              <a:gd name="connsiteY15" fmla="*/ 1615440 h 3830320"/>
              <a:gd name="connsiteX16" fmla="*/ 7064477 w 10589997"/>
              <a:gd name="connsiteY16" fmla="*/ 2092960 h 3830320"/>
              <a:gd name="connsiteX17" fmla="*/ 7166077 w 10589997"/>
              <a:gd name="connsiteY17" fmla="*/ 2204720 h 3830320"/>
              <a:gd name="connsiteX18" fmla="*/ 7237197 w 10589997"/>
              <a:gd name="connsiteY18" fmla="*/ 2397760 h 3830320"/>
              <a:gd name="connsiteX19" fmla="*/ 7328637 w 10589997"/>
              <a:gd name="connsiteY19" fmla="*/ 2428240 h 3830320"/>
              <a:gd name="connsiteX20" fmla="*/ 7481037 w 10589997"/>
              <a:gd name="connsiteY20" fmla="*/ 2600960 h 3830320"/>
              <a:gd name="connsiteX21" fmla="*/ 7552157 w 10589997"/>
              <a:gd name="connsiteY21" fmla="*/ 2743200 h 3830320"/>
              <a:gd name="connsiteX22" fmla="*/ 7633437 w 10589997"/>
              <a:gd name="connsiteY22" fmla="*/ 2489200 h 3830320"/>
              <a:gd name="connsiteX23" fmla="*/ 7745197 w 10589997"/>
              <a:gd name="connsiteY23" fmla="*/ 2743200 h 3830320"/>
              <a:gd name="connsiteX24" fmla="*/ 7816317 w 10589997"/>
              <a:gd name="connsiteY24" fmla="*/ 2804160 h 3830320"/>
              <a:gd name="connsiteX25" fmla="*/ 7856957 w 10589997"/>
              <a:gd name="connsiteY25" fmla="*/ 2804160 h 3830320"/>
              <a:gd name="connsiteX26" fmla="*/ 8019517 w 10589997"/>
              <a:gd name="connsiteY26" fmla="*/ 2865120 h 3830320"/>
              <a:gd name="connsiteX27" fmla="*/ 8110957 w 10589997"/>
              <a:gd name="connsiteY27" fmla="*/ 2915920 h 3830320"/>
              <a:gd name="connsiteX28" fmla="*/ 8222717 w 10589997"/>
              <a:gd name="connsiteY28" fmla="*/ 2804160 h 3830320"/>
              <a:gd name="connsiteX29" fmla="*/ 8303997 w 10589997"/>
              <a:gd name="connsiteY29" fmla="*/ 2946400 h 3830320"/>
              <a:gd name="connsiteX30" fmla="*/ 8344637 w 10589997"/>
              <a:gd name="connsiteY30" fmla="*/ 3108960 h 3830320"/>
              <a:gd name="connsiteX31" fmla="*/ 8446237 w 10589997"/>
              <a:gd name="connsiteY31" fmla="*/ 3139440 h 3830320"/>
              <a:gd name="connsiteX32" fmla="*/ 8527517 w 10589997"/>
              <a:gd name="connsiteY32" fmla="*/ 3210560 h 3830320"/>
              <a:gd name="connsiteX33" fmla="*/ 8598637 w 10589997"/>
              <a:gd name="connsiteY33" fmla="*/ 3261360 h 3830320"/>
              <a:gd name="connsiteX34" fmla="*/ 8659597 w 10589997"/>
              <a:gd name="connsiteY34" fmla="*/ 3352800 h 3830320"/>
              <a:gd name="connsiteX35" fmla="*/ 8700237 w 10589997"/>
              <a:gd name="connsiteY35" fmla="*/ 3261360 h 3830320"/>
              <a:gd name="connsiteX36" fmla="*/ 8730717 w 10589997"/>
              <a:gd name="connsiteY36" fmla="*/ 3281680 h 3830320"/>
              <a:gd name="connsiteX37" fmla="*/ 8801837 w 10589997"/>
              <a:gd name="connsiteY37" fmla="*/ 3068320 h 3830320"/>
              <a:gd name="connsiteX38" fmla="*/ 8994877 w 10589997"/>
              <a:gd name="connsiteY38" fmla="*/ 3434080 h 3830320"/>
              <a:gd name="connsiteX39" fmla="*/ 9096477 w 10589997"/>
              <a:gd name="connsiteY39" fmla="*/ 3413760 h 3830320"/>
              <a:gd name="connsiteX40" fmla="*/ 9167597 w 10589997"/>
              <a:gd name="connsiteY40" fmla="*/ 3495040 h 3830320"/>
              <a:gd name="connsiteX41" fmla="*/ 9269197 w 10589997"/>
              <a:gd name="connsiteY41" fmla="*/ 3393440 h 3830320"/>
              <a:gd name="connsiteX42" fmla="*/ 9360637 w 10589997"/>
              <a:gd name="connsiteY42" fmla="*/ 3505200 h 3830320"/>
              <a:gd name="connsiteX43" fmla="*/ 9513037 w 10589997"/>
              <a:gd name="connsiteY43" fmla="*/ 3474720 h 3830320"/>
              <a:gd name="connsiteX44" fmla="*/ 9584157 w 10589997"/>
              <a:gd name="connsiteY44" fmla="*/ 3616960 h 3830320"/>
              <a:gd name="connsiteX45" fmla="*/ 9665437 w 10589997"/>
              <a:gd name="connsiteY45" fmla="*/ 3495040 h 3830320"/>
              <a:gd name="connsiteX46" fmla="*/ 9807677 w 10589997"/>
              <a:gd name="connsiteY46" fmla="*/ 3606800 h 3830320"/>
              <a:gd name="connsiteX47" fmla="*/ 9858477 w 10589997"/>
              <a:gd name="connsiteY47" fmla="*/ 3718560 h 3830320"/>
              <a:gd name="connsiteX48" fmla="*/ 9939757 w 10589997"/>
              <a:gd name="connsiteY48" fmla="*/ 3606800 h 3830320"/>
              <a:gd name="connsiteX49" fmla="*/ 10081997 w 10589997"/>
              <a:gd name="connsiteY49" fmla="*/ 3738880 h 3830320"/>
              <a:gd name="connsiteX50" fmla="*/ 10163277 w 10589997"/>
              <a:gd name="connsiteY50" fmla="*/ 3637280 h 3830320"/>
              <a:gd name="connsiteX51" fmla="*/ 10356317 w 10589997"/>
              <a:gd name="connsiteY51" fmla="*/ 3728720 h 3830320"/>
              <a:gd name="connsiteX52" fmla="*/ 10457917 w 10589997"/>
              <a:gd name="connsiteY52" fmla="*/ 3830320 h 3830320"/>
              <a:gd name="connsiteX53" fmla="*/ 10589997 w 10589997"/>
              <a:gd name="connsiteY53" fmla="*/ 3779520 h 3830320"/>
              <a:gd name="connsiteX54" fmla="*/ 10589997 w 10589997"/>
              <a:gd name="connsiteY54"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24397 w 10589997"/>
              <a:gd name="connsiteY7" fmla="*/ 436880 h 3830320"/>
              <a:gd name="connsiteX8" fmla="*/ 6485357 w 10589997"/>
              <a:gd name="connsiteY8" fmla="*/ 335280 h 3830320"/>
              <a:gd name="connsiteX9" fmla="*/ 6495517 w 10589997"/>
              <a:gd name="connsiteY9" fmla="*/ 152400 h 3830320"/>
              <a:gd name="connsiteX10" fmla="*/ 6597117 w 10589997"/>
              <a:gd name="connsiteY10" fmla="*/ 0 h 3830320"/>
              <a:gd name="connsiteX11" fmla="*/ 6658077 w 10589997"/>
              <a:gd name="connsiteY11" fmla="*/ 609600 h 3830320"/>
              <a:gd name="connsiteX12" fmla="*/ 6739357 w 10589997"/>
              <a:gd name="connsiteY12" fmla="*/ 650240 h 3830320"/>
              <a:gd name="connsiteX13" fmla="*/ 6759677 w 10589997"/>
              <a:gd name="connsiteY13" fmla="*/ 1341120 h 3830320"/>
              <a:gd name="connsiteX14" fmla="*/ 6912077 w 10589997"/>
              <a:gd name="connsiteY14" fmla="*/ 1615440 h 3830320"/>
              <a:gd name="connsiteX15" fmla="*/ 7064477 w 10589997"/>
              <a:gd name="connsiteY15" fmla="*/ 2092960 h 3830320"/>
              <a:gd name="connsiteX16" fmla="*/ 7166077 w 10589997"/>
              <a:gd name="connsiteY16" fmla="*/ 2204720 h 3830320"/>
              <a:gd name="connsiteX17" fmla="*/ 7237197 w 10589997"/>
              <a:gd name="connsiteY17" fmla="*/ 2397760 h 3830320"/>
              <a:gd name="connsiteX18" fmla="*/ 7328637 w 10589997"/>
              <a:gd name="connsiteY18" fmla="*/ 2428240 h 3830320"/>
              <a:gd name="connsiteX19" fmla="*/ 7481037 w 10589997"/>
              <a:gd name="connsiteY19" fmla="*/ 2600960 h 3830320"/>
              <a:gd name="connsiteX20" fmla="*/ 7552157 w 10589997"/>
              <a:gd name="connsiteY20" fmla="*/ 2743200 h 3830320"/>
              <a:gd name="connsiteX21" fmla="*/ 7633437 w 10589997"/>
              <a:gd name="connsiteY21" fmla="*/ 2489200 h 3830320"/>
              <a:gd name="connsiteX22" fmla="*/ 7745197 w 10589997"/>
              <a:gd name="connsiteY22" fmla="*/ 2743200 h 3830320"/>
              <a:gd name="connsiteX23" fmla="*/ 7816317 w 10589997"/>
              <a:gd name="connsiteY23" fmla="*/ 2804160 h 3830320"/>
              <a:gd name="connsiteX24" fmla="*/ 7856957 w 10589997"/>
              <a:gd name="connsiteY24" fmla="*/ 2804160 h 3830320"/>
              <a:gd name="connsiteX25" fmla="*/ 8019517 w 10589997"/>
              <a:gd name="connsiteY25" fmla="*/ 2865120 h 3830320"/>
              <a:gd name="connsiteX26" fmla="*/ 8110957 w 10589997"/>
              <a:gd name="connsiteY26" fmla="*/ 2915920 h 3830320"/>
              <a:gd name="connsiteX27" fmla="*/ 8222717 w 10589997"/>
              <a:gd name="connsiteY27" fmla="*/ 2804160 h 3830320"/>
              <a:gd name="connsiteX28" fmla="*/ 8303997 w 10589997"/>
              <a:gd name="connsiteY28" fmla="*/ 2946400 h 3830320"/>
              <a:gd name="connsiteX29" fmla="*/ 8344637 w 10589997"/>
              <a:gd name="connsiteY29" fmla="*/ 3108960 h 3830320"/>
              <a:gd name="connsiteX30" fmla="*/ 8446237 w 10589997"/>
              <a:gd name="connsiteY30" fmla="*/ 3139440 h 3830320"/>
              <a:gd name="connsiteX31" fmla="*/ 8527517 w 10589997"/>
              <a:gd name="connsiteY31" fmla="*/ 3210560 h 3830320"/>
              <a:gd name="connsiteX32" fmla="*/ 8598637 w 10589997"/>
              <a:gd name="connsiteY32" fmla="*/ 3261360 h 3830320"/>
              <a:gd name="connsiteX33" fmla="*/ 8659597 w 10589997"/>
              <a:gd name="connsiteY33" fmla="*/ 3352800 h 3830320"/>
              <a:gd name="connsiteX34" fmla="*/ 8700237 w 10589997"/>
              <a:gd name="connsiteY34" fmla="*/ 3261360 h 3830320"/>
              <a:gd name="connsiteX35" fmla="*/ 8730717 w 10589997"/>
              <a:gd name="connsiteY35" fmla="*/ 3281680 h 3830320"/>
              <a:gd name="connsiteX36" fmla="*/ 8801837 w 10589997"/>
              <a:gd name="connsiteY36" fmla="*/ 3068320 h 3830320"/>
              <a:gd name="connsiteX37" fmla="*/ 8994877 w 10589997"/>
              <a:gd name="connsiteY37" fmla="*/ 3434080 h 3830320"/>
              <a:gd name="connsiteX38" fmla="*/ 9096477 w 10589997"/>
              <a:gd name="connsiteY38" fmla="*/ 3413760 h 3830320"/>
              <a:gd name="connsiteX39" fmla="*/ 9167597 w 10589997"/>
              <a:gd name="connsiteY39" fmla="*/ 3495040 h 3830320"/>
              <a:gd name="connsiteX40" fmla="*/ 9269197 w 10589997"/>
              <a:gd name="connsiteY40" fmla="*/ 3393440 h 3830320"/>
              <a:gd name="connsiteX41" fmla="*/ 9360637 w 10589997"/>
              <a:gd name="connsiteY41" fmla="*/ 3505200 h 3830320"/>
              <a:gd name="connsiteX42" fmla="*/ 9513037 w 10589997"/>
              <a:gd name="connsiteY42" fmla="*/ 3474720 h 3830320"/>
              <a:gd name="connsiteX43" fmla="*/ 9584157 w 10589997"/>
              <a:gd name="connsiteY43" fmla="*/ 3616960 h 3830320"/>
              <a:gd name="connsiteX44" fmla="*/ 9665437 w 10589997"/>
              <a:gd name="connsiteY44" fmla="*/ 3495040 h 3830320"/>
              <a:gd name="connsiteX45" fmla="*/ 9807677 w 10589997"/>
              <a:gd name="connsiteY45" fmla="*/ 3606800 h 3830320"/>
              <a:gd name="connsiteX46" fmla="*/ 9858477 w 10589997"/>
              <a:gd name="connsiteY46" fmla="*/ 3718560 h 3830320"/>
              <a:gd name="connsiteX47" fmla="*/ 9939757 w 10589997"/>
              <a:gd name="connsiteY47" fmla="*/ 3606800 h 3830320"/>
              <a:gd name="connsiteX48" fmla="*/ 10081997 w 10589997"/>
              <a:gd name="connsiteY48" fmla="*/ 3738880 h 3830320"/>
              <a:gd name="connsiteX49" fmla="*/ 10163277 w 10589997"/>
              <a:gd name="connsiteY49" fmla="*/ 3637280 h 3830320"/>
              <a:gd name="connsiteX50" fmla="*/ 10356317 w 10589997"/>
              <a:gd name="connsiteY50" fmla="*/ 3728720 h 3830320"/>
              <a:gd name="connsiteX51" fmla="*/ 10457917 w 10589997"/>
              <a:gd name="connsiteY51" fmla="*/ 3830320 h 3830320"/>
              <a:gd name="connsiteX52" fmla="*/ 10589997 w 10589997"/>
              <a:gd name="connsiteY52" fmla="*/ 3779520 h 3830320"/>
              <a:gd name="connsiteX53" fmla="*/ 10589997 w 10589997"/>
              <a:gd name="connsiteY53"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85357 w 10589997"/>
              <a:gd name="connsiteY7" fmla="*/ 335280 h 3830320"/>
              <a:gd name="connsiteX8" fmla="*/ 6495517 w 10589997"/>
              <a:gd name="connsiteY8" fmla="*/ 152400 h 3830320"/>
              <a:gd name="connsiteX9" fmla="*/ 6597117 w 10589997"/>
              <a:gd name="connsiteY9" fmla="*/ 0 h 3830320"/>
              <a:gd name="connsiteX10" fmla="*/ 6658077 w 10589997"/>
              <a:gd name="connsiteY10" fmla="*/ 609600 h 3830320"/>
              <a:gd name="connsiteX11" fmla="*/ 6739357 w 10589997"/>
              <a:gd name="connsiteY11" fmla="*/ 650240 h 3830320"/>
              <a:gd name="connsiteX12" fmla="*/ 6759677 w 10589997"/>
              <a:gd name="connsiteY12" fmla="*/ 1341120 h 3830320"/>
              <a:gd name="connsiteX13" fmla="*/ 6912077 w 10589997"/>
              <a:gd name="connsiteY13" fmla="*/ 1615440 h 3830320"/>
              <a:gd name="connsiteX14" fmla="*/ 7064477 w 10589997"/>
              <a:gd name="connsiteY14" fmla="*/ 2092960 h 3830320"/>
              <a:gd name="connsiteX15" fmla="*/ 7166077 w 10589997"/>
              <a:gd name="connsiteY15" fmla="*/ 2204720 h 3830320"/>
              <a:gd name="connsiteX16" fmla="*/ 7237197 w 10589997"/>
              <a:gd name="connsiteY16" fmla="*/ 2397760 h 3830320"/>
              <a:gd name="connsiteX17" fmla="*/ 7328637 w 10589997"/>
              <a:gd name="connsiteY17" fmla="*/ 2428240 h 3830320"/>
              <a:gd name="connsiteX18" fmla="*/ 7481037 w 10589997"/>
              <a:gd name="connsiteY18" fmla="*/ 2600960 h 3830320"/>
              <a:gd name="connsiteX19" fmla="*/ 7552157 w 10589997"/>
              <a:gd name="connsiteY19" fmla="*/ 2743200 h 3830320"/>
              <a:gd name="connsiteX20" fmla="*/ 7633437 w 10589997"/>
              <a:gd name="connsiteY20" fmla="*/ 2489200 h 3830320"/>
              <a:gd name="connsiteX21" fmla="*/ 7745197 w 10589997"/>
              <a:gd name="connsiteY21" fmla="*/ 2743200 h 3830320"/>
              <a:gd name="connsiteX22" fmla="*/ 7816317 w 10589997"/>
              <a:gd name="connsiteY22" fmla="*/ 2804160 h 3830320"/>
              <a:gd name="connsiteX23" fmla="*/ 7856957 w 10589997"/>
              <a:gd name="connsiteY23" fmla="*/ 2804160 h 3830320"/>
              <a:gd name="connsiteX24" fmla="*/ 8019517 w 10589997"/>
              <a:gd name="connsiteY24" fmla="*/ 2865120 h 3830320"/>
              <a:gd name="connsiteX25" fmla="*/ 8110957 w 10589997"/>
              <a:gd name="connsiteY25" fmla="*/ 2915920 h 3830320"/>
              <a:gd name="connsiteX26" fmla="*/ 8222717 w 10589997"/>
              <a:gd name="connsiteY26" fmla="*/ 2804160 h 3830320"/>
              <a:gd name="connsiteX27" fmla="*/ 8303997 w 10589997"/>
              <a:gd name="connsiteY27" fmla="*/ 2946400 h 3830320"/>
              <a:gd name="connsiteX28" fmla="*/ 8344637 w 10589997"/>
              <a:gd name="connsiteY28" fmla="*/ 3108960 h 3830320"/>
              <a:gd name="connsiteX29" fmla="*/ 8446237 w 10589997"/>
              <a:gd name="connsiteY29" fmla="*/ 3139440 h 3830320"/>
              <a:gd name="connsiteX30" fmla="*/ 8527517 w 10589997"/>
              <a:gd name="connsiteY30" fmla="*/ 3210560 h 3830320"/>
              <a:gd name="connsiteX31" fmla="*/ 8598637 w 10589997"/>
              <a:gd name="connsiteY31" fmla="*/ 3261360 h 3830320"/>
              <a:gd name="connsiteX32" fmla="*/ 8659597 w 10589997"/>
              <a:gd name="connsiteY32" fmla="*/ 3352800 h 3830320"/>
              <a:gd name="connsiteX33" fmla="*/ 8700237 w 10589997"/>
              <a:gd name="connsiteY33" fmla="*/ 3261360 h 3830320"/>
              <a:gd name="connsiteX34" fmla="*/ 8730717 w 10589997"/>
              <a:gd name="connsiteY34" fmla="*/ 3281680 h 3830320"/>
              <a:gd name="connsiteX35" fmla="*/ 8801837 w 10589997"/>
              <a:gd name="connsiteY35" fmla="*/ 3068320 h 3830320"/>
              <a:gd name="connsiteX36" fmla="*/ 8994877 w 10589997"/>
              <a:gd name="connsiteY36" fmla="*/ 3434080 h 3830320"/>
              <a:gd name="connsiteX37" fmla="*/ 9096477 w 10589997"/>
              <a:gd name="connsiteY37" fmla="*/ 3413760 h 3830320"/>
              <a:gd name="connsiteX38" fmla="*/ 9167597 w 10589997"/>
              <a:gd name="connsiteY38" fmla="*/ 3495040 h 3830320"/>
              <a:gd name="connsiteX39" fmla="*/ 9269197 w 10589997"/>
              <a:gd name="connsiteY39" fmla="*/ 3393440 h 3830320"/>
              <a:gd name="connsiteX40" fmla="*/ 9360637 w 10589997"/>
              <a:gd name="connsiteY40" fmla="*/ 3505200 h 3830320"/>
              <a:gd name="connsiteX41" fmla="*/ 9513037 w 10589997"/>
              <a:gd name="connsiteY41" fmla="*/ 3474720 h 3830320"/>
              <a:gd name="connsiteX42" fmla="*/ 9584157 w 10589997"/>
              <a:gd name="connsiteY42" fmla="*/ 3616960 h 3830320"/>
              <a:gd name="connsiteX43" fmla="*/ 9665437 w 10589997"/>
              <a:gd name="connsiteY43" fmla="*/ 3495040 h 3830320"/>
              <a:gd name="connsiteX44" fmla="*/ 9807677 w 10589997"/>
              <a:gd name="connsiteY44" fmla="*/ 3606800 h 3830320"/>
              <a:gd name="connsiteX45" fmla="*/ 9858477 w 10589997"/>
              <a:gd name="connsiteY45" fmla="*/ 3718560 h 3830320"/>
              <a:gd name="connsiteX46" fmla="*/ 9939757 w 10589997"/>
              <a:gd name="connsiteY46" fmla="*/ 3606800 h 3830320"/>
              <a:gd name="connsiteX47" fmla="*/ 10081997 w 10589997"/>
              <a:gd name="connsiteY47" fmla="*/ 3738880 h 3830320"/>
              <a:gd name="connsiteX48" fmla="*/ 10163277 w 10589997"/>
              <a:gd name="connsiteY48" fmla="*/ 3637280 h 3830320"/>
              <a:gd name="connsiteX49" fmla="*/ 10356317 w 10589997"/>
              <a:gd name="connsiteY49" fmla="*/ 3728720 h 3830320"/>
              <a:gd name="connsiteX50" fmla="*/ 10457917 w 10589997"/>
              <a:gd name="connsiteY50" fmla="*/ 3830320 h 3830320"/>
              <a:gd name="connsiteX51" fmla="*/ 10589997 w 10589997"/>
              <a:gd name="connsiteY51" fmla="*/ 3779520 h 3830320"/>
              <a:gd name="connsiteX52" fmla="*/ 10589997 w 10589997"/>
              <a:gd name="connsiteY52"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495517 w 10589997"/>
              <a:gd name="connsiteY7" fmla="*/ 152400 h 3830320"/>
              <a:gd name="connsiteX8" fmla="*/ 6597117 w 10589997"/>
              <a:gd name="connsiteY8" fmla="*/ 0 h 3830320"/>
              <a:gd name="connsiteX9" fmla="*/ 6658077 w 10589997"/>
              <a:gd name="connsiteY9" fmla="*/ 609600 h 3830320"/>
              <a:gd name="connsiteX10" fmla="*/ 6739357 w 10589997"/>
              <a:gd name="connsiteY10" fmla="*/ 650240 h 3830320"/>
              <a:gd name="connsiteX11" fmla="*/ 6759677 w 10589997"/>
              <a:gd name="connsiteY11" fmla="*/ 1341120 h 3830320"/>
              <a:gd name="connsiteX12" fmla="*/ 6912077 w 10589997"/>
              <a:gd name="connsiteY12" fmla="*/ 1615440 h 3830320"/>
              <a:gd name="connsiteX13" fmla="*/ 7064477 w 10589997"/>
              <a:gd name="connsiteY13" fmla="*/ 2092960 h 3830320"/>
              <a:gd name="connsiteX14" fmla="*/ 7166077 w 10589997"/>
              <a:gd name="connsiteY14" fmla="*/ 2204720 h 3830320"/>
              <a:gd name="connsiteX15" fmla="*/ 7237197 w 10589997"/>
              <a:gd name="connsiteY15" fmla="*/ 2397760 h 3830320"/>
              <a:gd name="connsiteX16" fmla="*/ 7328637 w 10589997"/>
              <a:gd name="connsiteY16" fmla="*/ 2428240 h 3830320"/>
              <a:gd name="connsiteX17" fmla="*/ 7481037 w 10589997"/>
              <a:gd name="connsiteY17" fmla="*/ 2600960 h 3830320"/>
              <a:gd name="connsiteX18" fmla="*/ 7552157 w 10589997"/>
              <a:gd name="connsiteY18" fmla="*/ 2743200 h 3830320"/>
              <a:gd name="connsiteX19" fmla="*/ 7633437 w 10589997"/>
              <a:gd name="connsiteY19" fmla="*/ 2489200 h 3830320"/>
              <a:gd name="connsiteX20" fmla="*/ 7745197 w 10589997"/>
              <a:gd name="connsiteY20" fmla="*/ 2743200 h 3830320"/>
              <a:gd name="connsiteX21" fmla="*/ 7816317 w 10589997"/>
              <a:gd name="connsiteY21" fmla="*/ 2804160 h 3830320"/>
              <a:gd name="connsiteX22" fmla="*/ 7856957 w 10589997"/>
              <a:gd name="connsiteY22" fmla="*/ 2804160 h 3830320"/>
              <a:gd name="connsiteX23" fmla="*/ 8019517 w 10589997"/>
              <a:gd name="connsiteY23" fmla="*/ 2865120 h 3830320"/>
              <a:gd name="connsiteX24" fmla="*/ 8110957 w 10589997"/>
              <a:gd name="connsiteY24" fmla="*/ 2915920 h 3830320"/>
              <a:gd name="connsiteX25" fmla="*/ 8222717 w 10589997"/>
              <a:gd name="connsiteY25" fmla="*/ 2804160 h 3830320"/>
              <a:gd name="connsiteX26" fmla="*/ 8303997 w 10589997"/>
              <a:gd name="connsiteY26" fmla="*/ 2946400 h 3830320"/>
              <a:gd name="connsiteX27" fmla="*/ 8344637 w 10589997"/>
              <a:gd name="connsiteY27" fmla="*/ 3108960 h 3830320"/>
              <a:gd name="connsiteX28" fmla="*/ 8446237 w 10589997"/>
              <a:gd name="connsiteY28" fmla="*/ 3139440 h 3830320"/>
              <a:gd name="connsiteX29" fmla="*/ 8527517 w 10589997"/>
              <a:gd name="connsiteY29" fmla="*/ 3210560 h 3830320"/>
              <a:gd name="connsiteX30" fmla="*/ 8598637 w 10589997"/>
              <a:gd name="connsiteY30" fmla="*/ 3261360 h 3830320"/>
              <a:gd name="connsiteX31" fmla="*/ 8659597 w 10589997"/>
              <a:gd name="connsiteY31" fmla="*/ 3352800 h 3830320"/>
              <a:gd name="connsiteX32" fmla="*/ 8700237 w 10589997"/>
              <a:gd name="connsiteY32" fmla="*/ 3261360 h 3830320"/>
              <a:gd name="connsiteX33" fmla="*/ 8730717 w 10589997"/>
              <a:gd name="connsiteY33" fmla="*/ 3281680 h 3830320"/>
              <a:gd name="connsiteX34" fmla="*/ 8801837 w 10589997"/>
              <a:gd name="connsiteY34" fmla="*/ 3068320 h 3830320"/>
              <a:gd name="connsiteX35" fmla="*/ 8994877 w 10589997"/>
              <a:gd name="connsiteY35" fmla="*/ 3434080 h 3830320"/>
              <a:gd name="connsiteX36" fmla="*/ 9096477 w 10589997"/>
              <a:gd name="connsiteY36" fmla="*/ 3413760 h 3830320"/>
              <a:gd name="connsiteX37" fmla="*/ 9167597 w 10589997"/>
              <a:gd name="connsiteY37" fmla="*/ 3495040 h 3830320"/>
              <a:gd name="connsiteX38" fmla="*/ 9269197 w 10589997"/>
              <a:gd name="connsiteY38" fmla="*/ 3393440 h 3830320"/>
              <a:gd name="connsiteX39" fmla="*/ 9360637 w 10589997"/>
              <a:gd name="connsiteY39" fmla="*/ 3505200 h 3830320"/>
              <a:gd name="connsiteX40" fmla="*/ 9513037 w 10589997"/>
              <a:gd name="connsiteY40" fmla="*/ 3474720 h 3830320"/>
              <a:gd name="connsiteX41" fmla="*/ 9584157 w 10589997"/>
              <a:gd name="connsiteY41" fmla="*/ 3616960 h 3830320"/>
              <a:gd name="connsiteX42" fmla="*/ 9665437 w 10589997"/>
              <a:gd name="connsiteY42" fmla="*/ 3495040 h 3830320"/>
              <a:gd name="connsiteX43" fmla="*/ 9807677 w 10589997"/>
              <a:gd name="connsiteY43" fmla="*/ 3606800 h 3830320"/>
              <a:gd name="connsiteX44" fmla="*/ 9858477 w 10589997"/>
              <a:gd name="connsiteY44" fmla="*/ 3718560 h 3830320"/>
              <a:gd name="connsiteX45" fmla="*/ 9939757 w 10589997"/>
              <a:gd name="connsiteY45" fmla="*/ 3606800 h 3830320"/>
              <a:gd name="connsiteX46" fmla="*/ 10081997 w 10589997"/>
              <a:gd name="connsiteY46" fmla="*/ 3738880 h 3830320"/>
              <a:gd name="connsiteX47" fmla="*/ 10163277 w 10589997"/>
              <a:gd name="connsiteY47" fmla="*/ 3637280 h 3830320"/>
              <a:gd name="connsiteX48" fmla="*/ 10356317 w 10589997"/>
              <a:gd name="connsiteY48" fmla="*/ 3728720 h 3830320"/>
              <a:gd name="connsiteX49" fmla="*/ 10457917 w 10589997"/>
              <a:gd name="connsiteY49" fmla="*/ 3830320 h 3830320"/>
              <a:gd name="connsiteX50" fmla="*/ 10589997 w 10589997"/>
              <a:gd name="connsiteY50" fmla="*/ 3779520 h 3830320"/>
              <a:gd name="connsiteX51" fmla="*/ 10589997 w 10589997"/>
              <a:gd name="connsiteY51" fmla="*/ 3779520 h 3830320"/>
              <a:gd name="connsiteX0" fmla="*/ 0 w 10589997"/>
              <a:gd name="connsiteY0" fmla="*/ 2900359 h 3830320"/>
              <a:gd name="connsiteX1" fmla="*/ 226797 w 10589997"/>
              <a:gd name="connsiteY1" fmla="*/ 2905760 h 3830320"/>
              <a:gd name="connsiteX2" fmla="*/ 1405357 w 10589997"/>
              <a:gd name="connsiteY2" fmla="*/ 2702560 h 3830320"/>
              <a:gd name="connsiteX3" fmla="*/ 1618717 w 10589997"/>
              <a:gd name="connsiteY3" fmla="*/ 2672080 h 3830320"/>
              <a:gd name="connsiteX4" fmla="*/ 1649197 w 10589997"/>
              <a:gd name="connsiteY4" fmla="*/ 2773680 h 3830320"/>
              <a:gd name="connsiteX5" fmla="*/ 1720317 w 10589997"/>
              <a:gd name="connsiteY5" fmla="*/ 2702560 h 3830320"/>
              <a:gd name="connsiteX6" fmla="*/ 1801597 w 10589997"/>
              <a:gd name="connsiteY6" fmla="*/ 2814320 h 3830320"/>
              <a:gd name="connsiteX7" fmla="*/ 6597117 w 10589997"/>
              <a:gd name="connsiteY7" fmla="*/ 0 h 3830320"/>
              <a:gd name="connsiteX8" fmla="*/ 6658077 w 10589997"/>
              <a:gd name="connsiteY8" fmla="*/ 609600 h 3830320"/>
              <a:gd name="connsiteX9" fmla="*/ 6739357 w 10589997"/>
              <a:gd name="connsiteY9" fmla="*/ 650240 h 3830320"/>
              <a:gd name="connsiteX10" fmla="*/ 6759677 w 10589997"/>
              <a:gd name="connsiteY10" fmla="*/ 1341120 h 3830320"/>
              <a:gd name="connsiteX11" fmla="*/ 6912077 w 10589997"/>
              <a:gd name="connsiteY11" fmla="*/ 1615440 h 3830320"/>
              <a:gd name="connsiteX12" fmla="*/ 7064477 w 10589997"/>
              <a:gd name="connsiteY12" fmla="*/ 2092960 h 3830320"/>
              <a:gd name="connsiteX13" fmla="*/ 7166077 w 10589997"/>
              <a:gd name="connsiteY13" fmla="*/ 2204720 h 3830320"/>
              <a:gd name="connsiteX14" fmla="*/ 7237197 w 10589997"/>
              <a:gd name="connsiteY14" fmla="*/ 2397760 h 3830320"/>
              <a:gd name="connsiteX15" fmla="*/ 7328637 w 10589997"/>
              <a:gd name="connsiteY15" fmla="*/ 2428240 h 3830320"/>
              <a:gd name="connsiteX16" fmla="*/ 7481037 w 10589997"/>
              <a:gd name="connsiteY16" fmla="*/ 2600960 h 3830320"/>
              <a:gd name="connsiteX17" fmla="*/ 7552157 w 10589997"/>
              <a:gd name="connsiteY17" fmla="*/ 2743200 h 3830320"/>
              <a:gd name="connsiteX18" fmla="*/ 7633437 w 10589997"/>
              <a:gd name="connsiteY18" fmla="*/ 2489200 h 3830320"/>
              <a:gd name="connsiteX19" fmla="*/ 7745197 w 10589997"/>
              <a:gd name="connsiteY19" fmla="*/ 2743200 h 3830320"/>
              <a:gd name="connsiteX20" fmla="*/ 7816317 w 10589997"/>
              <a:gd name="connsiteY20" fmla="*/ 2804160 h 3830320"/>
              <a:gd name="connsiteX21" fmla="*/ 7856957 w 10589997"/>
              <a:gd name="connsiteY21" fmla="*/ 2804160 h 3830320"/>
              <a:gd name="connsiteX22" fmla="*/ 8019517 w 10589997"/>
              <a:gd name="connsiteY22" fmla="*/ 2865120 h 3830320"/>
              <a:gd name="connsiteX23" fmla="*/ 8110957 w 10589997"/>
              <a:gd name="connsiteY23" fmla="*/ 2915920 h 3830320"/>
              <a:gd name="connsiteX24" fmla="*/ 8222717 w 10589997"/>
              <a:gd name="connsiteY24" fmla="*/ 2804160 h 3830320"/>
              <a:gd name="connsiteX25" fmla="*/ 8303997 w 10589997"/>
              <a:gd name="connsiteY25" fmla="*/ 2946400 h 3830320"/>
              <a:gd name="connsiteX26" fmla="*/ 8344637 w 10589997"/>
              <a:gd name="connsiteY26" fmla="*/ 3108960 h 3830320"/>
              <a:gd name="connsiteX27" fmla="*/ 8446237 w 10589997"/>
              <a:gd name="connsiteY27" fmla="*/ 3139440 h 3830320"/>
              <a:gd name="connsiteX28" fmla="*/ 8527517 w 10589997"/>
              <a:gd name="connsiteY28" fmla="*/ 3210560 h 3830320"/>
              <a:gd name="connsiteX29" fmla="*/ 8598637 w 10589997"/>
              <a:gd name="connsiteY29" fmla="*/ 3261360 h 3830320"/>
              <a:gd name="connsiteX30" fmla="*/ 8659597 w 10589997"/>
              <a:gd name="connsiteY30" fmla="*/ 3352800 h 3830320"/>
              <a:gd name="connsiteX31" fmla="*/ 8700237 w 10589997"/>
              <a:gd name="connsiteY31" fmla="*/ 3261360 h 3830320"/>
              <a:gd name="connsiteX32" fmla="*/ 8730717 w 10589997"/>
              <a:gd name="connsiteY32" fmla="*/ 3281680 h 3830320"/>
              <a:gd name="connsiteX33" fmla="*/ 8801837 w 10589997"/>
              <a:gd name="connsiteY33" fmla="*/ 3068320 h 3830320"/>
              <a:gd name="connsiteX34" fmla="*/ 8994877 w 10589997"/>
              <a:gd name="connsiteY34" fmla="*/ 3434080 h 3830320"/>
              <a:gd name="connsiteX35" fmla="*/ 9096477 w 10589997"/>
              <a:gd name="connsiteY35" fmla="*/ 3413760 h 3830320"/>
              <a:gd name="connsiteX36" fmla="*/ 9167597 w 10589997"/>
              <a:gd name="connsiteY36" fmla="*/ 3495040 h 3830320"/>
              <a:gd name="connsiteX37" fmla="*/ 9269197 w 10589997"/>
              <a:gd name="connsiteY37" fmla="*/ 3393440 h 3830320"/>
              <a:gd name="connsiteX38" fmla="*/ 9360637 w 10589997"/>
              <a:gd name="connsiteY38" fmla="*/ 3505200 h 3830320"/>
              <a:gd name="connsiteX39" fmla="*/ 9513037 w 10589997"/>
              <a:gd name="connsiteY39" fmla="*/ 3474720 h 3830320"/>
              <a:gd name="connsiteX40" fmla="*/ 9584157 w 10589997"/>
              <a:gd name="connsiteY40" fmla="*/ 3616960 h 3830320"/>
              <a:gd name="connsiteX41" fmla="*/ 9665437 w 10589997"/>
              <a:gd name="connsiteY41" fmla="*/ 3495040 h 3830320"/>
              <a:gd name="connsiteX42" fmla="*/ 9807677 w 10589997"/>
              <a:gd name="connsiteY42" fmla="*/ 3606800 h 3830320"/>
              <a:gd name="connsiteX43" fmla="*/ 9858477 w 10589997"/>
              <a:gd name="connsiteY43" fmla="*/ 3718560 h 3830320"/>
              <a:gd name="connsiteX44" fmla="*/ 9939757 w 10589997"/>
              <a:gd name="connsiteY44" fmla="*/ 3606800 h 3830320"/>
              <a:gd name="connsiteX45" fmla="*/ 10081997 w 10589997"/>
              <a:gd name="connsiteY45" fmla="*/ 3738880 h 3830320"/>
              <a:gd name="connsiteX46" fmla="*/ 10163277 w 10589997"/>
              <a:gd name="connsiteY46" fmla="*/ 3637280 h 3830320"/>
              <a:gd name="connsiteX47" fmla="*/ 10356317 w 10589997"/>
              <a:gd name="connsiteY47" fmla="*/ 3728720 h 3830320"/>
              <a:gd name="connsiteX48" fmla="*/ 10457917 w 10589997"/>
              <a:gd name="connsiteY48" fmla="*/ 3830320 h 3830320"/>
              <a:gd name="connsiteX49" fmla="*/ 10589997 w 10589997"/>
              <a:gd name="connsiteY49" fmla="*/ 3779520 h 3830320"/>
              <a:gd name="connsiteX50" fmla="*/ 10589997 w 10589997"/>
              <a:gd name="connsiteY50" fmla="*/ 3779520 h 3830320"/>
              <a:gd name="connsiteX0" fmla="*/ 0 w 10589997"/>
              <a:gd name="connsiteY0" fmla="*/ 2290758 h 3220719"/>
              <a:gd name="connsiteX1" fmla="*/ 226797 w 10589997"/>
              <a:gd name="connsiteY1" fmla="*/ 2296159 h 3220719"/>
              <a:gd name="connsiteX2" fmla="*/ 1405357 w 10589997"/>
              <a:gd name="connsiteY2" fmla="*/ 2092959 h 3220719"/>
              <a:gd name="connsiteX3" fmla="*/ 1618717 w 10589997"/>
              <a:gd name="connsiteY3" fmla="*/ 2062479 h 3220719"/>
              <a:gd name="connsiteX4" fmla="*/ 1649197 w 10589997"/>
              <a:gd name="connsiteY4" fmla="*/ 2164079 h 3220719"/>
              <a:gd name="connsiteX5" fmla="*/ 1720317 w 10589997"/>
              <a:gd name="connsiteY5" fmla="*/ 2092959 h 3220719"/>
              <a:gd name="connsiteX6" fmla="*/ 1801597 w 10589997"/>
              <a:gd name="connsiteY6" fmla="*/ 2204719 h 3220719"/>
              <a:gd name="connsiteX7" fmla="*/ 6658077 w 10589997"/>
              <a:gd name="connsiteY7" fmla="*/ -1 h 3220719"/>
              <a:gd name="connsiteX8" fmla="*/ 6739357 w 10589997"/>
              <a:gd name="connsiteY8" fmla="*/ 40639 h 3220719"/>
              <a:gd name="connsiteX9" fmla="*/ 6759677 w 10589997"/>
              <a:gd name="connsiteY9" fmla="*/ 731519 h 3220719"/>
              <a:gd name="connsiteX10" fmla="*/ 6912077 w 10589997"/>
              <a:gd name="connsiteY10" fmla="*/ 1005839 h 3220719"/>
              <a:gd name="connsiteX11" fmla="*/ 7064477 w 10589997"/>
              <a:gd name="connsiteY11" fmla="*/ 1483359 h 3220719"/>
              <a:gd name="connsiteX12" fmla="*/ 7166077 w 10589997"/>
              <a:gd name="connsiteY12" fmla="*/ 1595119 h 3220719"/>
              <a:gd name="connsiteX13" fmla="*/ 7237197 w 10589997"/>
              <a:gd name="connsiteY13" fmla="*/ 1788159 h 3220719"/>
              <a:gd name="connsiteX14" fmla="*/ 7328637 w 10589997"/>
              <a:gd name="connsiteY14" fmla="*/ 1818639 h 3220719"/>
              <a:gd name="connsiteX15" fmla="*/ 7481037 w 10589997"/>
              <a:gd name="connsiteY15" fmla="*/ 1991359 h 3220719"/>
              <a:gd name="connsiteX16" fmla="*/ 7552157 w 10589997"/>
              <a:gd name="connsiteY16" fmla="*/ 2133599 h 3220719"/>
              <a:gd name="connsiteX17" fmla="*/ 7633437 w 10589997"/>
              <a:gd name="connsiteY17" fmla="*/ 1879599 h 3220719"/>
              <a:gd name="connsiteX18" fmla="*/ 7745197 w 10589997"/>
              <a:gd name="connsiteY18" fmla="*/ 2133599 h 3220719"/>
              <a:gd name="connsiteX19" fmla="*/ 7816317 w 10589997"/>
              <a:gd name="connsiteY19" fmla="*/ 2194559 h 3220719"/>
              <a:gd name="connsiteX20" fmla="*/ 7856957 w 10589997"/>
              <a:gd name="connsiteY20" fmla="*/ 2194559 h 3220719"/>
              <a:gd name="connsiteX21" fmla="*/ 8019517 w 10589997"/>
              <a:gd name="connsiteY21" fmla="*/ 2255519 h 3220719"/>
              <a:gd name="connsiteX22" fmla="*/ 8110957 w 10589997"/>
              <a:gd name="connsiteY22" fmla="*/ 2306319 h 3220719"/>
              <a:gd name="connsiteX23" fmla="*/ 8222717 w 10589997"/>
              <a:gd name="connsiteY23" fmla="*/ 2194559 h 3220719"/>
              <a:gd name="connsiteX24" fmla="*/ 8303997 w 10589997"/>
              <a:gd name="connsiteY24" fmla="*/ 2336799 h 3220719"/>
              <a:gd name="connsiteX25" fmla="*/ 8344637 w 10589997"/>
              <a:gd name="connsiteY25" fmla="*/ 2499359 h 3220719"/>
              <a:gd name="connsiteX26" fmla="*/ 8446237 w 10589997"/>
              <a:gd name="connsiteY26" fmla="*/ 2529839 h 3220719"/>
              <a:gd name="connsiteX27" fmla="*/ 8527517 w 10589997"/>
              <a:gd name="connsiteY27" fmla="*/ 2600959 h 3220719"/>
              <a:gd name="connsiteX28" fmla="*/ 8598637 w 10589997"/>
              <a:gd name="connsiteY28" fmla="*/ 2651759 h 3220719"/>
              <a:gd name="connsiteX29" fmla="*/ 8659597 w 10589997"/>
              <a:gd name="connsiteY29" fmla="*/ 2743199 h 3220719"/>
              <a:gd name="connsiteX30" fmla="*/ 8700237 w 10589997"/>
              <a:gd name="connsiteY30" fmla="*/ 2651759 h 3220719"/>
              <a:gd name="connsiteX31" fmla="*/ 8730717 w 10589997"/>
              <a:gd name="connsiteY31" fmla="*/ 2672079 h 3220719"/>
              <a:gd name="connsiteX32" fmla="*/ 8801837 w 10589997"/>
              <a:gd name="connsiteY32" fmla="*/ 2458719 h 3220719"/>
              <a:gd name="connsiteX33" fmla="*/ 8994877 w 10589997"/>
              <a:gd name="connsiteY33" fmla="*/ 2824479 h 3220719"/>
              <a:gd name="connsiteX34" fmla="*/ 9096477 w 10589997"/>
              <a:gd name="connsiteY34" fmla="*/ 2804159 h 3220719"/>
              <a:gd name="connsiteX35" fmla="*/ 9167597 w 10589997"/>
              <a:gd name="connsiteY35" fmla="*/ 2885439 h 3220719"/>
              <a:gd name="connsiteX36" fmla="*/ 9269197 w 10589997"/>
              <a:gd name="connsiteY36" fmla="*/ 2783839 h 3220719"/>
              <a:gd name="connsiteX37" fmla="*/ 9360637 w 10589997"/>
              <a:gd name="connsiteY37" fmla="*/ 2895599 h 3220719"/>
              <a:gd name="connsiteX38" fmla="*/ 9513037 w 10589997"/>
              <a:gd name="connsiteY38" fmla="*/ 2865119 h 3220719"/>
              <a:gd name="connsiteX39" fmla="*/ 9584157 w 10589997"/>
              <a:gd name="connsiteY39" fmla="*/ 3007359 h 3220719"/>
              <a:gd name="connsiteX40" fmla="*/ 9665437 w 10589997"/>
              <a:gd name="connsiteY40" fmla="*/ 2885439 h 3220719"/>
              <a:gd name="connsiteX41" fmla="*/ 9807677 w 10589997"/>
              <a:gd name="connsiteY41" fmla="*/ 2997199 h 3220719"/>
              <a:gd name="connsiteX42" fmla="*/ 9858477 w 10589997"/>
              <a:gd name="connsiteY42" fmla="*/ 3108959 h 3220719"/>
              <a:gd name="connsiteX43" fmla="*/ 9939757 w 10589997"/>
              <a:gd name="connsiteY43" fmla="*/ 2997199 h 3220719"/>
              <a:gd name="connsiteX44" fmla="*/ 10081997 w 10589997"/>
              <a:gd name="connsiteY44" fmla="*/ 3129279 h 3220719"/>
              <a:gd name="connsiteX45" fmla="*/ 10163277 w 10589997"/>
              <a:gd name="connsiteY45" fmla="*/ 3027679 h 3220719"/>
              <a:gd name="connsiteX46" fmla="*/ 10356317 w 10589997"/>
              <a:gd name="connsiteY46" fmla="*/ 3119119 h 3220719"/>
              <a:gd name="connsiteX47" fmla="*/ 10457917 w 10589997"/>
              <a:gd name="connsiteY47" fmla="*/ 3220719 h 3220719"/>
              <a:gd name="connsiteX48" fmla="*/ 10589997 w 10589997"/>
              <a:gd name="connsiteY48" fmla="*/ 3169919 h 3220719"/>
              <a:gd name="connsiteX49" fmla="*/ 10589997 w 10589997"/>
              <a:gd name="connsiteY49" fmla="*/ 3169919 h 3220719"/>
              <a:gd name="connsiteX0" fmla="*/ 0 w 10589997"/>
              <a:gd name="connsiteY0" fmla="*/ 2250120 h 3180081"/>
              <a:gd name="connsiteX1" fmla="*/ 226797 w 10589997"/>
              <a:gd name="connsiteY1" fmla="*/ 2255521 h 3180081"/>
              <a:gd name="connsiteX2" fmla="*/ 1405357 w 10589997"/>
              <a:gd name="connsiteY2" fmla="*/ 2052321 h 3180081"/>
              <a:gd name="connsiteX3" fmla="*/ 1618717 w 10589997"/>
              <a:gd name="connsiteY3" fmla="*/ 2021841 h 3180081"/>
              <a:gd name="connsiteX4" fmla="*/ 1649197 w 10589997"/>
              <a:gd name="connsiteY4" fmla="*/ 2123441 h 3180081"/>
              <a:gd name="connsiteX5" fmla="*/ 1720317 w 10589997"/>
              <a:gd name="connsiteY5" fmla="*/ 2052321 h 3180081"/>
              <a:gd name="connsiteX6" fmla="*/ 1801597 w 10589997"/>
              <a:gd name="connsiteY6" fmla="*/ 2164081 h 3180081"/>
              <a:gd name="connsiteX7" fmla="*/ 6739357 w 10589997"/>
              <a:gd name="connsiteY7" fmla="*/ 1 h 3180081"/>
              <a:gd name="connsiteX8" fmla="*/ 6759677 w 10589997"/>
              <a:gd name="connsiteY8" fmla="*/ 690881 h 3180081"/>
              <a:gd name="connsiteX9" fmla="*/ 6912077 w 10589997"/>
              <a:gd name="connsiteY9" fmla="*/ 965201 h 3180081"/>
              <a:gd name="connsiteX10" fmla="*/ 7064477 w 10589997"/>
              <a:gd name="connsiteY10" fmla="*/ 1442721 h 3180081"/>
              <a:gd name="connsiteX11" fmla="*/ 7166077 w 10589997"/>
              <a:gd name="connsiteY11" fmla="*/ 1554481 h 3180081"/>
              <a:gd name="connsiteX12" fmla="*/ 7237197 w 10589997"/>
              <a:gd name="connsiteY12" fmla="*/ 1747521 h 3180081"/>
              <a:gd name="connsiteX13" fmla="*/ 7328637 w 10589997"/>
              <a:gd name="connsiteY13" fmla="*/ 1778001 h 3180081"/>
              <a:gd name="connsiteX14" fmla="*/ 7481037 w 10589997"/>
              <a:gd name="connsiteY14" fmla="*/ 1950721 h 3180081"/>
              <a:gd name="connsiteX15" fmla="*/ 7552157 w 10589997"/>
              <a:gd name="connsiteY15" fmla="*/ 2092961 h 3180081"/>
              <a:gd name="connsiteX16" fmla="*/ 7633437 w 10589997"/>
              <a:gd name="connsiteY16" fmla="*/ 1838961 h 3180081"/>
              <a:gd name="connsiteX17" fmla="*/ 7745197 w 10589997"/>
              <a:gd name="connsiteY17" fmla="*/ 2092961 h 3180081"/>
              <a:gd name="connsiteX18" fmla="*/ 7816317 w 10589997"/>
              <a:gd name="connsiteY18" fmla="*/ 2153921 h 3180081"/>
              <a:gd name="connsiteX19" fmla="*/ 7856957 w 10589997"/>
              <a:gd name="connsiteY19" fmla="*/ 2153921 h 3180081"/>
              <a:gd name="connsiteX20" fmla="*/ 8019517 w 10589997"/>
              <a:gd name="connsiteY20" fmla="*/ 2214881 h 3180081"/>
              <a:gd name="connsiteX21" fmla="*/ 8110957 w 10589997"/>
              <a:gd name="connsiteY21" fmla="*/ 2265681 h 3180081"/>
              <a:gd name="connsiteX22" fmla="*/ 8222717 w 10589997"/>
              <a:gd name="connsiteY22" fmla="*/ 2153921 h 3180081"/>
              <a:gd name="connsiteX23" fmla="*/ 8303997 w 10589997"/>
              <a:gd name="connsiteY23" fmla="*/ 2296161 h 3180081"/>
              <a:gd name="connsiteX24" fmla="*/ 8344637 w 10589997"/>
              <a:gd name="connsiteY24" fmla="*/ 2458721 h 3180081"/>
              <a:gd name="connsiteX25" fmla="*/ 8446237 w 10589997"/>
              <a:gd name="connsiteY25" fmla="*/ 2489201 h 3180081"/>
              <a:gd name="connsiteX26" fmla="*/ 8527517 w 10589997"/>
              <a:gd name="connsiteY26" fmla="*/ 2560321 h 3180081"/>
              <a:gd name="connsiteX27" fmla="*/ 8598637 w 10589997"/>
              <a:gd name="connsiteY27" fmla="*/ 2611121 h 3180081"/>
              <a:gd name="connsiteX28" fmla="*/ 8659597 w 10589997"/>
              <a:gd name="connsiteY28" fmla="*/ 2702561 h 3180081"/>
              <a:gd name="connsiteX29" fmla="*/ 8700237 w 10589997"/>
              <a:gd name="connsiteY29" fmla="*/ 2611121 h 3180081"/>
              <a:gd name="connsiteX30" fmla="*/ 8730717 w 10589997"/>
              <a:gd name="connsiteY30" fmla="*/ 2631441 h 3180081"/>
              <a:gd name="connsiteX31" fmla="*/ 8801837 w 10589997"/>
              <a:gd name="connsiteY31" fmla="*/ 2418081 h 3180081"/>
              <a:gd name="connsiteX32" fmla="*/ 8994877 w 10589997"/>
              <a:gd name="connsiteY32" fmla="*/ 2783841 h 3180081"/>
              <a:gd name="connsiteX33" fmla="*/ 9096477 w 10589997"/>
              <a:gd name="connsiteY33" fmla="*/ 2763521 h 3180081"/>
              <a:gd name="connsiteX34" fmla="*/ 9167597 w 10589997"/>
              <a:gd name="connsiteY34" fmla="*/ 2844801 h 3180081"/>
              <a:gd name="connsiteX35" fmla="*/ 9269197 w 10589997"/>
              <a:gd name="connsiteY35" fmla="*/ 2743201 h 3180081"/>
              <a:gd name="connsiteX36" fmla="*/ 9360637 w 10589997"/>
              <a:gd name="connsiteY36" fmla="*/ 2854961 h 3180081"/>
              <a:gd name="connsiteX37" fmla="*/ 9513037 w 10589997"/>
              <a:gd name="connsiteY37" fmla="*/ 2824481 h 3180081"/>
              <a:gd name="connsiteX38" fmla="*/ 9584157 w 10589997"/>
              <a:gd name="connsiteY38" fmla="*/ 2966721 h 3180081"/>
              <a:gd name="connsiteX39" fmla="*/ 9665437 w 10589997"/>
              <a:gd name="connsiteY39" fmla="*/ 2844801 h 3180081"/>
              <a:gd name="connsiteX40" fmla="*/ 9807677 w 10589997"/>
              <a:gd name="connsiteY40" fmla="*/ 2956561 h 3180081"/>
              <a:gd name="connsiteX41" fmla="*/ 9858477 w 10589997"/>
              <a:gd name="connsiteY41" fmla="*/ 3068321 h 3180081"/>
              <a:gd name="connsiteX42" fmla="*/ 9939757 w 10589997"/>
              <a:gd name="connsiteY42" fmla="*/ 2956561 h 3180081"/>
              <a:gd name="connsiteX43" fmla="*/ 10081997 w 10589997"/>
              <a:gd name="connsiteY43" fmla="*/ 3088641 h 3180081"/>
              <a:gd name="connsiteX44" fmla="*/ 10163277 w 10589997"/>
              <a:gd name="connsiteY44" fmla="*/ 2987041 h 3180081"/>
              <a:gd name="connsiteX45" fmla="*/ 10356317 w 10589997"/>
              <a:gd name="connsiteY45" fmla="*/ 3078481 h 3180081"/>
              <a:gd name="connsiteX46" fmla="*/ 10457917 w 10589997"/>
              <a:gd name="connsiteY46" fmla="*/ 3180081 h 3180081"/>
              <a:gd name="connsiteX47" fmla="*/ 10589997 w 10589997"/>
              <a:gd name="connsiteY47" fmla="*/ 3129281 h 3180081"/>
              <a:gd name="connsiteX48" fmla="*/ 10589997 w 10589997"/>
              <a:gd name="connsiteY48" fmla="*/ 3129281 h 3180081"/>
              <a:gd name="connsiteX0" fmla="*/ 0 w 10589997"/>
              <a:gd name="connsiteY0" fmla="*/ 1559239 h 2489200"/>
              <a:gd name="connsiteX1" fmla="*/ 226797 w 10589997"/>
              <a:gd name="connsiteY1" fmla="*/ 1564640 h 2489200"/>
              <a:gd name="connsiteX2" fmla="*/ 1405357 w 10589997"/>
              <a:gd name="connsiteY2" fmla="*/ 1361440 h 2489200"/>
              <a:gd name="connsiteX3" fmla="*/ 1618717 w 10589997"/>
              <a:gd name="connsiteY3" fmla="*/ 1330960 h 2489200"/>
              <a:gd name="connsiteX4" fmla="*/ 1649197 w 10589997"/>
              <a:gd name="connsiteY4" fmla="*/ 1432560 h 2489200"/>
              <a:gd name="connsiteX5" fmla="*/ 1720317 w 10589997"/>
              <a:gd name="connsiteY5" fmla="*/ 1361440 h 2489200"/>
              <a:gd name="connsiteX6" fmla="*/ 1801597 w 10589997"/>
              <a:gd name="connsiteY6" fmla="*/ 1473200 h 2489200"/>
              <a:gd name="connsiteX7" fmla="*/ 6759677 w 10589997"/>
              <a:gd name="connsiteY7" fmla="*/ 0 h 2489200"/>
              <a:gd name="connsiteX8" fmla="*/ 6912077 w 10589997"/>
              <a:gd name="connsiteY8" fmla="*/ 274320 h 2489200"/>
              <a:gd name="connsiteX9" fmla="*/ 7064477 w 10589997"/>
              <a:gd name="connsiteY9" fmla="*/ 751840 h 2489200"/>
              <a:gd name="connsiteX10" fmla="*/ 7166077 w 10589997"/>
              <a:gd name="connsiteY10" fmla="*/ 863600 h 2489200"/>
              <a:gd name="connsiteX11" fmla="*/ 7237197 w 10589997"/>
              <a:gd name="connsiteY11" fmla="*/ 1056640 h 2489200"/>
              <a:gd name="connsiteX12" fmla="*/ 7328637 w 10589997"/>
              <a:gd name="connsiteY12" fmla="*/ 1087120 h 2489200"/>
              <a:gd name="connsiteX13" fmla="*/ 7481037 w 10589997"/>
              <a:gd name="connsiteY13" fmla="*/ 1259840 h 2489200"/>
              <a:gd name="connsiteX14" fmla="*/ 7552157 w 10589997"/>
              <a:gd name="connsiteY14" fmla="*/ 1402080 h 2489200"/>
              <a:gd name="connsiteX15" fmla="*/ 7633437 w 10589997"/>
              <a:gd name="connsiteY15" fmla="*/ 1148080 h 2489200"/>
              <a:gd name="connsiteX16" fmla="*/ 7745197 w 10589997"/>
              <a:gd name="connsiteY16" fmla="*/ 1402080 h 2489200"/>
              <a:gd name="connsiteX17" fmla="*/ 7816317 w 10589997"/>
              <a:gd name="connsiteY17" fmla="*/ 1463040 h 2489200"/>
              <a:gd name="connsiteX18" fmla="*/ 7856957 w 10589997"/>
              <a:gd name="connsiteY18" fmla="*/ 1463040 h 2489200"/>
              <a:gd name="connsiteX19" fmla="*/ 8019517 w 10589997"/>
              <a:gd name="connsiteY19" fmla="*/ 1524000 h 2489200"/>
              <a:gd name="connsiteX20" fmla="*/ 8110957 w 10589997"/>
              <a:gd name="connsiteY20" fmla="*/ 1574800 h 2489200"/>
              <a:gd name="connsiteX21" fmla="*/ 8222717 w 10589997"/>
              <a:gd name="connsiteY21" fmla="*/ 1463040 h 2489200"/>
              <a:gd name="connsiteX22" fmla="*/ 8303997 w 10589997"/>
              <a:gd name="connsiteY22" fmla="*/ 1605280 h 2489200"/>
              <a:gd name="connsiteX23" fmla="*/ 8344637 w 10589997"/>
              <a:gd name="connsiteY23" fmla="*/ 1767840 h 2489200"/>
              <a:gd name="connsiteX24" fmla="*/ 8446237 w 10589997"/>
              <a:gd name="connsiteY24" fmla="*/ 1798320 h 2489200"/>
              <a:gd name="connsiteX25" fmla="*/ 8527517 w 10589997"/>
              <a:gd name="connsiteY25" fmla="*/ 1869440 h 2489200"/>
              <a:gd name="connsiteX26" fmla="*/ 8598637 w 10589997"/>
              <a:gd name="connsiteY26" fmla="*/ 1920240 h 2489200"/>
              <a:gd name="connsiteX27" fmla="*/ 8659597 w 10589997"/>
              <a:gd name="connsiteY27" fmla="*/ 2011680 h 2489200"/>
              <a:gd name="connsiteX28" fmla="*/ 8700237 w 10589997"/>
              <a:gd name="connsiteY28" fmla="*/ 1920240 h 2489200"/>
              <a:gd name="connsiteX29" fmla="*/ 8730717 w 10589997"/>
              <a:gd name="connsiteY29" fmla="*/ 1940560 h 2489200"/>
              <a:gd name="connsiteX30" fmla="*/ 8801837 w 10589997"/>
              <a:gd name="connsiteY30" fmla="*/ 1727200 h 2489200"/>
              <a:gd name="connsiteX31" fmla="*/ 8994877 w 10589997"/>
              <a:gd name="connsiteY31" fmla="*/ 2092960 h 2489200"/>
              <a:gd name="connsiteX32" fmla="*/ 9096477 w 10589997"/>
              <a:gd name="connsiteY32" fmla="*/ 2072640 h 2489200"/>
              <a:gd name="connsiteX33" fmla="*/ 9167597 w 10589997"/>
              <a:gd name="connsiteY33" fmla="*/ 2153920 h 2489200"/>
              <a:gd name="connsiteX34" fmla="*/ 9269197 w 10589997"/>
              <a:gd name="connsiteY34" fmla="*/ 2052320 h 2489200"/>
              <a:gd name="connsiteX35" fmla="*/ 9360637 w 10589997"/>
              <a:gd name="connsiteY35" fmla="*/ 2164080 h 2489200"/>
              <a:gd name="connsiteX36" fmla="*/ 9513037 w 10589997"/>
              <a:gd name="connsiteY36" fmla="*/ 2133600 h 2489200"/>
              <a:gd name="connsiteX37" fmla="*/ 9584157 w 10589997"/>
              <a:gd name="connsiteY37" fmla="*/ 2275840 h 2489200"/>
              <a:gd name="connsiteX38" fmla="*/ 9665437 w 10589997"/>
              <a:gd name="connsiteY38" fmla="*/ 2153920 h 2489200"/>
              <a:gd name="connsiteX39" fmla="*/ 9807677 w 10589997"/>
              <a:gd name="connsiteY39" fmla="*/ 2265680 h 2489200"/>
              <a:gd name="connsiteX40" fmla="*/ 9858477 w 10589997"/>
              <a:gd name="connsiteY40" fmla="*/ 2377440 h 2489200"/>
              <a:gd name="connsiteX41" fmla="*/ 9939757 w 10589997"/>
              <a:gd name="connsiteY41" fmla="*/ 2265680 h 2489200"/>
              <a:gd name="connsiteX42" fmla="*/ 10081997 w 10589997"/>
              <a:gd name="connsiteY42" fmla="*/ 2397760 h 2489200"/>
              <a:gd name="connsiteX43" fmla="*/ 10163277 w 10589997"/>
              <a:gd name="connsiteY43" fmla="*/ 2296160 h 2489200"/>
              <a:gd name="connsiteX44" fmla="*/ 10356317 w 10589997"/>
              <a:gd name="connsiteY44" fmla="*/ 2387600 h 2489200"/>
              <a:gd name="connsiteX45" fmla="*/ 10457917 w 10589997"/>
              <a:gd name="connsiteY45" fmla="*/ 2489200 h 2489200"/>
              <a:gd name="connsiteX46" fmla="*/ 10589997 w 10589997"/>
              <a:gd name="connsiteY46" fmla="*/ 2438400 h 2489200"/>
              <a:gd name="connsiteX47" fmla="*/ 10589997 w 10589997"/>
              <a:gd name="connsiteY47" fmla="*/ 2438400 h 2489200"/>
              <a:gd name="connsiteX0" fmla="*/ 0 w 10589997"/>
              <a:gd name="connsiteY0" fmla="*/ 1284919 h 2214880"/>
              <a:gd name="connsiteX1" fmla="*/ 226797 w 10589997"/>
              <a:gd name="connsiteY1" fmla="*/ 1290320 h 2214880"/>
              <a:gd name="connsiteX2" fmla="*/ 1405357 w 10589997"/>
              <a:gd name="connsiteY2" fmla="*/ 1087120 h 2214880"/>
              <a:gd name="connsiteX3" fmla="*/ 1618717 w 10589997"/>
              <a:gd name="connsiteY3" fmla="*/ 1056640 h 2214880"/>
              <a:gd name="connsiteX4" fmla="*/ 1649197 w 10589997"/>
              <a:gd name="connsiteY4" fmla="*/ 1158240 h 2214880"/>
              <a:gd name="connsiteX5" fmla="*/ 1720317 w 10589997"/>
              <a:gd name="connsiteY5" fmla="*/ 1087120 h 2214880"/>
              <a:gd name="connsiteX6" fmla="*/ 1801597 w 10589997"/>
              <a:gd name="connsiteY6" fmla="*/ 1198880 h 2214880"/>
              <a:gd name="connsiteX7" fmla="*/ 6912077 w 10589997"/>
              <a:gd name="connsiteY7" fmla="*/ 0 h 2214880"/>
              <a:gd name="connsiteX8" fmla="*/ 7064477 w 10589997"/>
              <a:gd name="connsiteY8" fmla="*/ 477520 h 2214880"/>
              <a:gd name="connsiteX9" fmla="*/ 7166077 w 10589997"/>
              <a:gd name="connsiteY9" fmla="*/ 589280 h 2214880"/>
              <a:gd name="connsiteX10" fmla="*/ 7237197 w 10589997"/>
              <a:gd name="connsiteY10" fmla="*/ 782320 h 2214880"/>
              <a:gd name="connsiteX11" fmla="*/ 7328637 w 10589997"/>
              <a:gd name="connsiteY11" fmla="*/ 812800 h 2214880"/>
              <a:gd name="connsiteX12" fmla="*/ 7481037 w 10589997"/>
              <a:gd name="connsiteY12" fmla="*/ 985520 h 2214880"/>
              <a:gd name="connsiteX13" fmla="*/ 7552157 w 10589997"/>
              <a:gd name="connsiteY13" fmla="*/ 1127760 h 2214880"/>
              <a:gd name="connsiteX14" fmla="*/ 7633437 w 10589997"/>
              <a:gd name="connsiteY14" fmla="*/ 873760 h 2214880"/>
              <a:gd name="connsiteX15" fmla="*/ 7745197 w 10589997"/>
              <a:gd name="connsiteY15" fmla="*/ 1127760 h 2214880"/>
              <a:gd name="connsiteX16" fmla="*/ 7816317 w 10589997"/>
              <a:gd name="connsiteY16" fmla="*/ 1188720 h 2214880"/>
              <a:gd name="connsiteX17" fmla="*/ 7856957 w 10589997"/>
              <a:gd name="connsiteY17" fmla="*/ 1188720 h 2214880"/>
              <a:gd name="connsiteX18" fmla="*/ 8019517 w 10589997"/>
              <a:gd name="connsiteY18" fmla="*/ 1249680 h 2214880"/>
              <a:gd name="connsiteX19" fmla="*/ 8110957 w 10589997"/>
              <a:gd name="connsiteY19" fmla="*/ 1300480 h 2214880"/>
              <a:gd name="connsiteX20" fmla="*/ 8222717 w 10589997"/>
              <a:gd name="connsiteY20" fmla="*/ 1188720 h 2214880"/>
              <a:gd name="connsiteX21" fmla="*/ 8303997 w 10589997"/>
              <a:gd name="connsiteY21" fmla="*/ 1330960 h 2214880"/>
              <a:gd name="connsiteX22" fmla="*/ 8344637 w 10589997"/>
              <a:gd name="connsiteY22" fmla="*/ 1493520 h 2214880"/>
              <a:gd name="connsiteX23" fmla="*/ 8446237 w 10589997"/>
              <a:gd name="connsiteY23" fmla="*/ 1524000 h 2214880"/>
              <a:gd name="connsiteX24" fmla="*/ 8527517 w 10589997"/>
              <a:gd name="connsiteY24" fmla="*/ 1595120 h 2214880"/>
              <a:gd name="connsiteX25" fmla="*/ 8598637 w 10589997"/>
              <a:gd name="connsiteY25" fmla="*/ 1645920 h 2214880"/>
              <a:gd name="connsiteX26" fmla="*/ 8659597 w 10589997"/>
              <a:gd name="connsiteY26" fmla="*/ 1737360 h 2214880"/>
              <a:gd name="connsiteX27" fmla="*/ 8700237 w 10589997"/>
              <a:gd name="connsiteY27" fmla="*/ 1645920 h 2214880"/>
              <a:gd name="connsiteX28" fmla="*/ 8730717 w 10589997"/>
              <a:gd name="connsiteY28" fmla="*/ 1666240 h 2214880"/>
              <a:gd name="connsiteX29" fmla="*/ 8801837 w 10589997"/>
              <a:gd name="connsiteY29" fmla="*/ 1452880 h 2214880"/>
              <a:gd name="connsiteX30" fmla="*/ 8994877 w 10589997"/>
              <a:gd name="connsiteY30" fmla="*/ 1818640 h 2214880"/>
              <a:gd name="connsiteX31" fmla="*/ 9096477 w 10589997"/>
              <a:gd name="connsiteY31" fmla="*/ 1798320 h 2214880"/>
              <a:gd name="connsiteX32" fmla="*/ 9167597 w 10589997"/>
              <a:gd name="connsiteY32" fmla="*/ 1879600 h 2214880"/>
              <a:gd name="connsiteX33" fmla="*/ 9269197 w 10589997"/>
              <a:gd name="connsiteY33" fmla="*/ 1778000 h 2214880"/>
              <a:gd name="connsiteX34" fmla="*/ 9360637 w 10589997"/>
              <a:gd name="connsiteY34" fmla="*/ 1889760 h 2214880"/>
              <a:gd name="connsiteX35" fmla="*/ 9513037 w 10589997"/>
              <a:gd name="connsiteY35" fmla="*/ 1859280 h 2214880"/>
              <a:gd name="connsiteX36" fmla="*/ 9584157 w 10589997"/>
              <a:gd name="connsiteY36" fmla="*/ 2001520 h 2214880"/>
              <a:gd name="connsiteX37" fmla="*/ 9665437 w 10589997"/>
              <a:gd name="connsiteY37" fmla="*/ 1879600 h 2214880"/>
              <a:gd name="connsiteX38" fmla="*/ 9807677 w 10589997"/>
              <a:gd name="connsiteY38" fmla="*/ 1991360 h 2214880"/>
              <a:gd name="connsiteX39" fmla="*/ 9858477 w 10589997"/>
              <a:gd name="connsiteY39" fmla="*/ 2103120 h 2214880"/>
              <a:gd name="connsiteX40" fmla="*/ 9939757 w 10589997"/>
              <a:gd name="connsiteY40" fmla="*/ 1991360 h 2214880"/>
              <a:gd name="connsiteX41" fmla="*/ 10081997 w 10589997"/>
              <a:gd name="connsiteY41" fmla="*/ 2123440 h 2214880"/>
              <a:gd name="connsiteX42" fmla="*/ 10163277 w 10589997"/>
              <a:gd name="connsiteY42" fmla="*/ 2021840 h 2214880"/>
              <a:gd name="connsiteX43" fmla="*/ 10356317 w 10589997"/>
              <a:gd name="connsiteY43" fmla="*/ 2113280 h 2214880"/>
              <a:gd name="connsiteX44" fmla="*/ 10457917 w 10589997"/>
              <a:gd name="connsiteY44" fmla="*/ 2214880 h 2214880"/>
              <a:gd name="connsiteX45" fmla="*/ 10589997 w 10589997"/>
              <a:gd name="connsiteY45" fmla="*/ 2164080 h 2214880"/>
              <a:gd name="connsiteX46" fmla="*/ 10589997 w 10589997"/>
              <a:gd name="connsiteY46" fmla="*/ 2164080 h 2214880"/>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45" fmla="*/ 10589997 w 10589997"/>
              <a:gd name="connsiteY45" fmla="*/ 1686559 h 1737359"/>
              <a:gd name="connsiteX0" fmla="*/ 0 w 10589997"/>
              <a:gd name="connsiteY0" fmla="*/ 807398 h 1737359"/>
              <a:gd name="connsiteX1" fmla="*/ 226797 w 10589997"/>
              <a:gd name="connsiteY1" fmla="*/ 812799 h 1737359"/>
              <a:gd name="connsiteX2" fmla="*/ 1405357 w 10589997"/>
              <a:gd name="connsiteY2" fmla="*/ 609599 h 1737359"/>
              <a:gd name="connsiteX3" fmla="*/ 1618717 w 10589997"/>
              <a:gd name="connsiteY3" fmla="*/ 579119 h 1737359"/>
              <a:gd name="connsiteX4" fmla="*/ 1649197 w 10589997"/>
              <a:gd name="connsiteY4" fmla="*/ 680719 h 1737359"/>
              <a:gd name="connsiteX5" fmla="*/ 1720317 w 10589997"/>
              <a:gd name="connsiteY5" fmla="*/ 609599 h 1737359"/>
              <a:gd name="connsiteX6" fmla="*/ 1801597 w 10589997"/>
              <a:gd name="connsiteY6" fmla="*/ 721359 h 1737359"/>
              <a:gd name="connsiteX7" fmla="*/ 7064477 w 10589997"/>
              <a:gd name="connsiteY7" fmla="*/ -1 h 1737359"/>
              <a:gd name="connsiteX8" fmla="*/ 7166077 w 10589997"/>
              <a:gd name="connsiteY8" fmla="*/ 111759 h 1737359"/>
              <a:gd name="connsiteX9" fmla="*/ 7237197 w 10589997"/>
              <a:gd name="connsiteY9" fmla="*/ 304799 h 1737359"/>
              <a:gd name="connsiteX10" fmla="*/ 7328637 w 10589997"/>
              <a:gd name="connsiteY10" fmla="*/ 335279 h 1737359"/>
              <a:gd name="connsiteX11" fmla="*/ 7481037 w 10589997"/>
              <a:gd name="connsiteY11" fmla="*/ 507999 h 1737359"/>
              <a:gd name="connsiteX12" fmla="*/ 7552157 w 10589997"/>
              <a:gd name="connsiteY12" fmla="*/ 650239 h 1737359"/>
              <a:gd name="connsiteX13" fmla="*/ 7633437 w 10589997"/>
              <a:gd name="connsiteY13" fmla="*/ 396239 h 1737359"/>
              <a:gd name="connsiteX14" fmla="*/ 7745197 w 10589997"/>
              <a:gd name="connsiteY14" fmla="*/ 650239 h 1737359"/>
              <a:gd name="connsiteX15" fmla="*/ 7816317 w 10589997"/>
              <a:gd name="connsiteY15" fmla="*/ 711199 h 1737359"/>
              <a:gd name="connsiteX16" fmla="*/ 7856957 w 10589997"/>
              <a:gd name="connsiteY16" fmla="*/ 711199 h 1737359"/>
              <a:gd name="connsiteX17" fmla="*/ 8019517 w 10589997"/>
              <a:gd name="connsiteY17" fmla="*/ 772159 h 1737359"/>
              <a:gd name="connsiteX18" fmla="*/ 8110957 w 10589997"/>
              <a:gd name="connsiteY18" fmla="*/ 822959 h 1737359"/>
              <a:gd name="connsiteX19" fmla="*/ 8222717 w 10589997"/>
              <a:gd name="connsiteY19" fmla="*/ 711199 h 1737359"/>
              <a:gd name="connsiteX20" fmla="*/ 8303997 w 10589997"/>
              <a:gd name="connsiteY20" fmla="*/ 853439 h 1737359"/>
              <a:gd name="connsiteX21" fmla="*/ 8344637 w 10589997"/>
              <a:gd name="connsiteY21" fmla="*/ 1015999 h 1737359"/>
              <a:gd name="connsiteX22" fmla="*/ 8446237 w 10589997"/>
              <a:gd name="connsiteY22" fmla="*/ 1046479 h 1737359"/>
              <a:gd name="connsiteX23" fmla="*/ 8527517 w 10589997"/>
              <a:gd name="connsiteY23" fmla="*/ 1117599 h 1737359"/>
              <a:gd name="connsiteX24" fmla="*/ 8598637 w 10589997"/>
              <a:gd name="connsiteY24" fmla="*/ 1168399 h 1737359"/>
              <a:gd name="connsiteX25" fmla="*/ 8659597 w 10589997"/>
              <a:gd name="connsiteY25" fmla="*/ 1259839 h 1737359"/>
              <a:gd name="connsiteX26" fmla="*/ 8700237 w 10589997"/>
              <a:gd name="connsiteY26" fmla="*/ 1168399 h 1737359"/>
              <a:gd name="connsiteX27" fmla="*/ 8730717 w 10589997"/>
              <a:gd name="connsiteY27" fmla="*/ 1188719 h 1737359"/>
              <a:gd name="connsiteX28" fmla="*/ 8801837 w 10589997"/>
              <a:gd name="connsiteY28" fmla="*/ 975359 h 1737359"/>
              <a:gd name="connsiteX29" fmla="*/ 8994877 w 10589997"/>
              <a:gd name="connsiteY29" fmla="*/ 1341119 h 1737359"/>
              <a:gd name="connsiteX30" fmla="*/ 9096477 w 10589997"/>
              <a:gd name="connsiteY30" fmla="*/ 1320799 h 1737359"/>
              <a:gd name="connsiteX31" fmla="*/ 9167597 w 10589997"/>
              <a:gd name="connsiteY31" fmla="*/ 1402079 h 1737359"/>
              <a:gd name="connsiteX32" fmla="*/ 9269197 w 10589997"/>
              <a:gd name="connsiteY32" fmla="*/ 1300479 h 1737359"/>
              <a:gd name="connsiteX33" fmla="*/ 9360637 w 10589997"/>
              <a:gd name="connsiteY33" fmla="*/ 1412239 h 1737359"/>
              <a:gd name="connsiteX34" fmla="*/ 9513037 w 10589997"/>
              <a:gd name="connsiteY34" fmla="*/ 1381759 h 1737359"/>
              <a:gd name="connsiteX35" fmla="*/ 9584157 w 10589997"/>
              <a:gd name="connsiteY35" fmla="*/ 1523999 h 1737359"/>
              <a:gd name="connsiteX36" fmla="*/ 9665437 w 10589997"/>
              <a:gd name="connsiteY36" fmla="*/ 1402079 h 1737359"/>
              <a:gd name="connsiteX37" fmla="*/ 9807677 w 10589997"/>
              <a:gd name="connsiteY37" fmla="*/ 1513839 h 1737359"/>
              <a:gd name="connsiteX38" fmla="*/ 9858477 w 10589997"/>
              <a:gd name="connsiteY38" fmla="*/ 1625599 h 1737359"/>
              <a:gd name="connsiteX39" fmla="*/ 9939757 w 10589997"/>
              <a:gd name="connsiteY39" fmla="*/ 1513839 h 1737359"/>
              <a:gd name="connsiteX40" fmla="*/ 10081997 w 10589997"/>
              <a:gd name="connsiteY40" fmla="*/ 1645919 h 1737359"/>
              <a:gd name="connsiteX41" fmla="*/ 10163277 w 10589997"/>
              <a:gd name="connsiteY41" fmla="*/ 1544319 h 1737359"/>
              <a:gd name="connsiteX42" fmla="*/ 10356317 w 10589997"/>
              <a:gd name="connsiteY42" fmla="*/ 1635759 h 1737359"/>
              <a:gd name="connsiteX43" fmla="*/ 10457917 w 10589997"/>
              <a:gd name="connsiteY43" fmla="*/ 1737359 h 1737359"/>
              <a:gd name="connsiteX44" fmla="*/ 10589997 w 10589997"/>
              <a:gd name="connsiteY44" fmla="*/ 1686559 h 1737359"/>
              <a:gd name="connsiteX0" fmla="*/ 0 w 10589997"/>
              <a:gd name="connsiteY0" fmla="*/ 807398 h 1686559"/>
              <a:gd name="connsiteX1" fmla="*/ 226797 w 10589997"/>
              <a:gd name="connsiteY1" fmla="*/ 812799 h 1686559"/>
              <a:gd name="connsiteX2" fmla="*/ 1405357 w 10589997"/>
              <a:gd name="connsiteY2" fmla="*/ 609599 h 1686559"/>
              <a:gd name="connsiteX3" fmla="*/ 1618717 w 10589997"/>
              <a:gd name="connsiteY3" fmla="*/ 579119 h 1686559"/>
              <a:gd name="connsiteX4" fmla="*/ 1649197 w 10589997"/>
              <a:gd name="connsiteY4" fmla="*/ 680719 h 1686559"/>
              <a:gd name="connsiteX5" fmla="*/ 1720317 w 10589997"/>
              <a:gd name="connsiteY5" fmla="*/ 609599 h 1686559"/>
              <a:gd name="connsiteX6" fmla="*/ 1801597 w 10589997"/>
              <a:gd name="connsiteY6" fmla="*/ 721359 h 1686559"/>
              <a:gd name="connsiteX7" fmla="*/ 7064477 w 10589997"/>
              <a:gd name="connsiteY7" fmla="*/ -1 h 1686559"/>
              <a:gd name="connsiteX8" fmla="*/ 7166077 w 10589997"/>
              <a:gd name="connsiteY8" fmla="*/ 111759 h 1686559"/>
              <a:gd name="connsiteX9" fmla="*/ 7237197 w 10589997"/>
              <a:gd name="connsiteY9" fmla="*/ 304799 h 1686559"/>
              <a:gd name="connsiteX10" fmla="*/ 7328637 w 10589997"/>
              <a:gd name="connsiteY10" fmla="*/ 335279 h 1686559"/>
              <a:gd name="connsiteX11" fmla="*/ 7481037 w 10589997"/>
              <a:gd name="connsiteY11" fmla="*/ 507999 h 1686559"/>
              <a:gd name="connsiteX12" fmla="*/ 7552157 w 10589997"/>
              <a:gd name="connsiteY12" fmla="*/ 650239 h 1686559"/>
              <a:gd name="connsiteX13" fmla="*/ 7633437 w 10589997"/>
              <a:gd name="connsiteY13" fmla="*/ 396239 h 1686559"/>
              <a:gd name="connsiteX14" fmla="*/ 7745197 w 10589997"/>
              <a:gd name="connsiteY14" fmla="*/ 650239 h 1686559"/>
              <a:gd name="connsiteX15" fmla="*/ 7816317 w 10589997"/>
              <a:gd name="connsiteY15" fmla="*/ 711199 h 1686559"/>
              <a:gd name="connsiteX16" fmla="*/ 7856957 w 10589997"/>
              <a:gd name="connsiteY16" fmla="*/ 711199 h 1686559"/>
              <a:gd name="connsiteX17" fmla="*/ 8019517 w 10589997"/>
              <a:gd name="connsiteY17" fmla="*/ 772159 h 1686559"/>
              <a:gd name="connsiteX18" fmla="*/ 8110957 w 10589997"/>
              <a:gd name="connsiteY18" fmla="*/ 822959 h 1686559"/>
              <a:gd name="connsiteX19" fmla="*/ 8222717 w 10589997"/>
              <a:gd name="connsiteY19" fmla="*/ 711199 h 1686559"/>
              <a:gd name="connsiteX20" fmla="*/ 8303997 w 10589997"/>
              <a:gd name="connsiteY20" fmla="*/ 853439 h 1686559"/>
              <a:gd name="connsiteX21" fmla="*/ 8344637 w 10589997"/>
              <a:gd name="connsiteY21" fmla="*/ 1015999 h 1686559"/>
              <a:gd name="connsiteX22" fmla="*/ 8446237 w 10589997"/>
              <a:gd name="connsiteY22" fmla="*/ 1046479 h 1686559"/>
              <a:gd name="connsiteX23" fmla="*/ 8527517 w 10589997"/>
              <a:gd name="connsiteY23" fmla="*/ 1117599 h 1686559"/>
              <a:gd name="connsiteX24" fmla="*/ 8598637 w 10589997"/>
              <a:gd name="connsiteY24" fmla="*/ 1168399 h 1686559"/>
              <a:gd name="connsiteX25" fmla="*/ 8659597 w 10589997"/>
              <a:gd name="connsiteY25" fmla="*/ 1259839 h 1686559"/>
              <a:gd name="connsiteX26" fmla="*/ 8700237 w 10589997"/>
              <a:gd name="connsiteY26" fmla="*/ 1168399 h 1686559"/>
              <a:gd name="connsiteX27" fmla="*/ 8730717 w 10589997"/>
              <a:gd name="connsiteY27" fmla="*/ 1188719 h 1686559"/>
              <a:gd name="connsiteX28" fmla="*/ 8801837 w 10589997"/>
              <a:gd name="connsiteY28" fmla="*/ 975359 h 1686559"/>
              <a:gd name="connsiteX29" fmla="*/ 8994877 w 10589997"/>
              <a:gd name="connsiteY29" fmla="*/ 1341119 h 1686559"/>
              <a:gd name="connsiteX30" fmla="*/ 9096477 w 10589997"/>
              <a:gd name="connsiteY30" fmla="*/ 1320799 h 1686559"/>
              <a:gd name="connsiteX31" fmla="*/ 9167597 w 10589997"/>
              <a:gd name="connsiteY31" fmla="*/ 1402079 h 1686559"/>
              <a:gd name="connsiteX32" fmla="*/ 9269197 w 10589997"/>
              <a:gd name="connsiteY32" fmla="*/ 1300479 h 1686559"/>
              <a:gd name="connsiteX33" fmla="*/ 9360637 w 10589997"/>
              <a:gd name="connsiteY33" fmla="*/ 1412239 h 1686559"/>
              <a:gd name="connsiteX34" fmla="*/ 9513037 w 10589997"/>
              <a:gd name="connsiteY34" fmla="*/ 1381759 h 1686559"/>
              <a:gd name="connsiteX35" fmla="*/ 9584157 w 10589997"/>
              <a:gd name="connsiteY35" fmla="*/ 1523999 h 1686559"/>
              <a:gd name="connsiteX36" fmla="*/ 9665437 w 10589997"/>
              <a:gd name="connsiteY36" fmla="*/ 1402079 h 1686559"/>
              <a:gd name="connsiteX37" fmla="*/ 9807677 w 10589997"/>
              <a:gd name="connsiteY37" fmla="*/ 1513839 h 1686559"/>
              <a:gd name="connsiteX38" fmla="*/ 9858477 w 10589997"/>
              <a:gd name="connsiteY38" fmla="*/ 1625599 h 1686559"/>
              <a:gd name="connsiteX39" fmla="*/ 9939757 w 10589997"/>
              <a:gd name="connsiteY39" fmla="*/ 1513839 h 1686559"/>
              <a:gd name="connsiteX40" fmla="*/ 10081997 w 10589997"/>
              <a:gd name="connsiteY40" fmla="*/ 1645919 h 1686559"/>
              <a:gd name="connsiteX41" fmla="*/ 10163277 w 10589997"/>
              <a:gd name="connsiteY41" fmla="*/ 1544319 h 1686559"/>
              <a:gd name="connsiteX42" fmla="*/ 10356317 w 10589997"/>
              <a:gd name="connsiteY42" fmla="*/ 1635759 h 1686559"/>
              <a:gd name="connsiteX43" fmla="*/ 10589997 w 10589997"/>
              <a:gd name="connsiteY43" fmla="*/ 1686559 h 1686559"/>
              <a:gd name="connsiteX0" fmla="*/ 0 w 10356317"/>
              <a:gd name="connsiteY0" fmla="*/ 807398 h 1645917"/>
              <a:gd name="connsiteX1" fmla="*/ 226797 w 10356317"/>
              <a:gd name="connsiteY1" fmla="*/ 812799 h 1645917"/>
              <a:gd name="connsiteX2" fmla="*/ 1405357 w 10356317"/>
              <a:gd name="connsiteY2" fmla="*/ 609599 h 1645917"/>
              <a:gd name="connsiteX3" fmla="*/ 1618717 w 10356317"/>
              <a:gd name="connsiteY3" fmla="*/ 579119 h 1645917"/>
              <a:gd name="connsiteX4" fmla="*/ 1649197 w 10356317"/>
              <a:gd name="connsiteY4" fmla="*/ 680719 h 1645917"/>
              <a:gd name="connsiteX5" fmla="*/ 1720317 w 10356317"/>
              <a:gd name="connsiteY5" fmla="*/ 609599 h 1645917"/>
              <a:gd name="connsiteX6" fmla="*/ 1801597 w 10356317"/>
              <a:gd name="connsiteY6" fmla="*/ 721359 h 1645917"/>
              <a:gd name="connsiteX7" fmla="*/ 7064477 w 10356317"/>
              <a:gd name="connsiteY7" fmla="*/ -1 h 1645917"/>
              <a:gd name="connsiteX8" fmla="*/ 7166077 w 10356317"/>
              <a:gd name="connsiteY8" fmla="*/ 111759 h 1645917"/>
              <a:gd name="connsiteX9" fmla="*/ 7237197 w 10356317"/>
              <a:gd name="connsiteY9" fmla="*/ 304799 h 1645917"/>
              <a:gd name="connsiteX10" fmla="*/ 7328637 w 10356317"/>
              <a:gd name="connsiteY10" fmla="*/ 335279 h 1645917"/>
              <a:gd name="connsiteX11" fmla="*/ 7481037 w 10356317"/>
              <a:gd name="connsiteY11" fmla="*/ 507999 h 1645917"/>
              <a:gd name="connsiteX12" fmla="*/ 7552157 w 10356317"/>
              <a:gd name="connsiteY12" fmla="*/ 650239 h 1645917"/>
              <a:gd name="connsiteX13" fmla="*/ 7633437 w 10356317"/>
              <a:gd name="connsiteY13" fmla="*/ 396239 h 1645917"/>
              <a:gd name="connsiteX14" fmla="*/ 7745197 w 10356317"/>
              <a:gd name="connsiteY14" fmla="*/ 650239 h 1645917"/>
              <a:gd name="connsiteX15" fmla="*/ 7816317 w 10356317"/>
              <a:gd name="connsiteY15" fmla="*/ 711199 h 1645917"/>
              <a:gd name="connsiteX16" fmla="*/ 7856957 w 10356317"/>
              <a:gd name="connsiteY16" fmla="*/ 711199 h 1645917"/>
              <a:gd name="connsiteX17" fmla="*/ 8019517 w 10356317"/>
              <a:gd name="connsiteY17" fmla="*/ 772159 h 1645917"/>
              <a:gd name="connsiteX18" fmla="*/ 8110957 w 10356317"/>
              <a:gd name="connsiteY18" fmla="*/ 822959 h 1645917"/>
              <a:gd name="connsiteX19" fmla="*/ 8222717 w 10356317"/>
              <a:gd name="connsiteY19" fmla="*/ 711199 h 1645917"/>
              <a:gd name="connsiteX20" fmla="*/ 8303997 w 10356317"/>
              <a:gd name="connsiteY20" fmla="*/ 853439 h 1645917"/>
              <a:gd name="connsiteX21" fmla="*/ 8344637 w 10356317"/>
              <a:gd name="connsiteY21" fmla="*/ 1015999 h 1645917"/>
              <a:gd name="connsiteX22" fmla="*/ 8446237 w 10356317"/>
              <a:gd name="connsiteY22" fmla="*/ 1046479 h 1645917"/>
              <a:gd name="connsiteX23" fmla="*/ 8527517 w 10356317"/>
              <a:gd name="connsiteY23" fmla="*/ 1117599 h 1645917"/>
              <a:gd name="connsiteX24" fmla="*/ 8598637 w 10356317"/>
              <a:gd name="connsiteY24" fmla="*/ 1168399 h 1645917"/>
              <a:gd name="connsiteX25" fmla="*/ 8659597 w 10356317"/>
              <a:gd name="connsiteY25" fmla="*/ 1259839 h 1645917"/>
              <a:gd name="connsiteX26" fmla="*/ 8700237 w 10356317"/>
              <a:gd name="connsiteY26" fmla="*/ 1168399 h 1645917"/>
              <a:gd name="connsiteX27" fmla="*/ 8730717 w 10356317"/>
              <a:gd name="connsiteY27" fmla="*/ 1188719 h 1645917"/>
              <a:gd name="connsiteX28" fmla="*/ 8801837 w 10356317"/>
              <a:gd name="connsiteY28" fmla="*/ 975359 h 1645917"/>
              <a:gd name="connsiteX29" fmla="*/ 8994877 w 10356317"/>
              <a:gd name="connsiteY29" fmla="*/ 1341119 h 1645917"/>
              <a:gd name="connsiteX30" fmla="*/ 9096477 w 10356317"/>
              <a:gd name="connsiteY30" fmla="*/ 1320799 h 1645917"/>
              <a:gd name="connsiteX31" fmla="*/ 9167597 w 10356317"/>
              <a:gd name="connsiteY31" fmla="*/ 1402079 h 1645917"/>
              <a:gd name="connsiteX32" fmla="*/ 9269197 w 10356317"/>
              <a:gd name="connsiteY32" fmla="*/ 1300479 h 1645917"/>
              <a:gd name="connsiteX33" fmla="*/ 9360637 w 10356317"/>
              <a:gd name="connsiteY33" fmla="*/ 1412239 h 1645917"/>
              <a:gd name="connsiteX34" fmla="*/ 9513037 w 10356317"/>
              <a:gd name="connsiteY34" fmla="*/ 1381759 h 1645917"/>
              <a:gd name="connsiteX35" fmla="*/ 9584157 w 10356317"/>
              <a:gd name="connsiteY35" fmla="*/ 1523999 h 1645917"/>
              <a:gd name="connsiteX36" fmla="*/ 9665437 w 10356317"/>
              <a:gd name="connsiteY36" fmla="*/ 1402079 h 1645917"/>
              <a:gd name="connsiteX37" fmla="*/ 9807677 w 10356317"/>
              <a:gd name="connsiteY37" fmla="*/ 1513839 h 1645917"/>
              <a:gd name="connsiteX38" fmla="*/ 9858477 w 10356317"/>
              <a:gd name="connsiteY38" fmla="*/ 1625599 h 1645917"/>
              <a:gd name="connsiteX39" fmla="*/ 9939757 w 10356317"/>
              <a:gd name="connsiteY39" fmla="*/ 1513839 h 1645917"/>
              <a:gd name="connsiteX40" fmla="*/ 10081997 w 10356317"/>
              <a:gd name="connsiteY40" fmla="*/ 1645919 h 1645917"/>
              <a:gd name="connsiteX41" fmla="*/ 10163277 w 10356317"/>
              <a:gd name="connsiteY41" fmla="*/ 1544319 h 1645917"/>
              <a:gd name="connsiteX42" fmla="*/ 10356317 w 10356317"/>
              <a:gd name="connsiteY42" fmla="*/ 1635759 h 1645917"/>
              <a:gd name="connsiteX0" fmla="*/ 0 w 10163277"/>
              <a:gd name="connsiteY0" fmla="*/ 807398 h 1645920"/>
              <a:gd name="connsiteX1" fmla="*/ 226797 w 10163277"/>
              <a:gd name="connsiteY1" fmla="*/ 812799 h 1645920"/>
              <a:gd name="connsiteX2" fmla="*/ 1405357 w 10163277"/>
              <a:gd name="connsiteY2" fmla="*/ 609599 h 1645920"/>
              <a:gd name="connsiteX3" fmla="*/ 1618717 w 10163277"/>
              <a:gd name="connsiteY3" fmla="*/ 579119 h 1645920"/>
              <a:gd name="connsiteX4" fmla="*/ 1649197 w 10163277"/>
              <a:gd name="connsiteY4" fmla="*/ 680719 h 1645920"/>
              <a:gd name="connsiteX5" fmla="*/ 1720317 w 10163277"/>
              <a:gd name="connsiteY5" fmla="*/ 609599 h 1645920"/>
              <a:gd name="connsiteX6" fmla="*/ 1801597 w 10163277"/>
              <a:gd name="connsiteY6" fmla="*/ 721359 h 1645920"/>
              <a:gd name="connsiteX7" fmla="*/ 7064477 w 10163277"/>
              <a:gd name="connsiteY7" fmla="*/ -1 h 1645920"/>
              <a:gd name="connsiteX8" fmla="*/ 7166077 w 10163277"/>
              <a:gd name="connsiteY8" fmla="*/ 111759 h 1645920"/>
              <a:gd name="connsiteX9" fmla="*/ 7237197 w 10163277"/>
              <a:gd name="connsiteY9" fmla="*/ 304799 h 1645920"/>
              <a:gd name="connsiteX10" fmla="*/ 7328637 w 10163277"/>
              <a:gd name="connsiteY10" fmla="*/ 335279 h 1645920"/>
              <a:gd name="connsiteX11" fmla="*/ 7481037 w 10163277"/>
              <a:gd name="connsiteY11" fmla="*/ 507999 h 1645920"/>
              <a:gd name="connsiteX12" fmla="*/ 7552157 w 10163277"/>
              <a:gd name="connsiteY12" fmla="*/ 650239 h 1645920"/>
              <a:gd name="connsiteX13" fmla="*/ 7633437 w 10163277"/>
              <a:gd name="connsiteY13" fmla="*/ 396239 h 1645920"/>
              <a:gd name="connsiteX14" fmla="*/ 7745197 w 10163277"/>
              <a:gd name="connsiteY14" fmla="*/ 650239 h 1645920"/>
              <a:gd name="connsiteX15" fmla="*/ 7816317 w 10163277"/>
              <a:gd name="connsiteY15" fmla="*/ 711199 h 1645920"/>
              <a:gd name="connsiteX16" fmla="*/ 7856957 w 10163277"/>
              <a:gd name="connsiteY16" fmla="*/ 711199 h 1645920"/>
              <a:gd name="connsiteX17" fmla="*/ 8019517 w 10163277"/>
              <a:gd name="connsiteY17" fmla="*/ 772159 h 1645920"/>
              <a:gd name="connsiteX18" fmla="*/ 8110957 w 10163277"/>
              <a:gd name="connsiteY18" fmla="*/ 822959 h 1645920"/>
              <a:gd name="connsiteX19" fmla="*/ 8222717 w 10163277"/>
              <a:gd name="connsiteY19" fmla="*/ 711199 h 1645920"/>
              <a:gd name="connsiteX20" fmla="*/ 8303997 w 10163277"/>
              <a:gd name="connsiteY20" fmla="*/ 853439 h 1645920"/>
              <a:gd name="connsiteX21" fmla="*/ 8344637 w 10163277"/>
              <a:gd name="connsiteY21" fmla="*/ 1015999 h 1645920"/>
              <a:gd name="connsiteX22" fmla="*/ 8446237 w 10163277"/>
              <a:gd name="connsiteY22" fmla="*/ 1046479 h 1645920"/>
              <a:gd name="connsiteX23" fmla="*/ 8527517 w 10163277"/>
              <a:gd name="connsiteY23" fmla="*/ 1117599 h 1645920"/>
              <a:gd name="connsiteX24" fmla="*/ 8598637 w 10163277"/>
              <a:gd name="connsiteY24" fmla="*/ 1168399 h 1645920"/>
              <a:gd name="connsiteX25" fmla="*/ 8659597 w 10163277"/>
              <a:gd name="connsiteY25" fmla="*/ 1259839 h 1645920"/>
              <a:gd name="connsiteX26" fmla="*/ 8700237 w 10163277"/>
              <a:gd name="connsiteY26" fmla="*/ 1168399 h 1645920"/>
              <a:gd name="connsiteX27" fmla="*/ 8730717 w 10163277"/>
              <a:gd name="connsiteY27" fmla="*/ 1188719 h 1645920"/>
              <a:gd name="connsiteX28" fmla="*/ 8801837 w 10163277"/>
              <a:gd name="connsiteY28" fmla="*/ 975359 h 1645920"/>
              <a:gd name="connsiteX29" fmla="*/ 8994877 w 10163277"/>
              <a:gd name="connsiteY29" fmla="*/ 1341119 h 1645920"/>
              <a:gd name="connsiteX30" fmla="*/ 9096477 w 10163277"/>
              <a:gd name="connsiteY30" fmla="*/ 1320799 h 1645920"/>
              <a:gd name="connsiteX31" fmla="*/ 9167597 w 10163277"/>
              <a:gd name="connsiteY31" fmla="*/ 1402079 h 1645920"/>
              <a:gd name="connsiteX32" fmla="*/ 9269197 w 10163277"/>
              <a:gd name="connsiteY32" fmla="*/ 1300479 h 1645920"/>
              <a:gd name="connsiteX33" fmla="*/ 9360637 w 10163277"/>
              <a:gd name="connsiteY33" fmla="*/ 1412239 h 1645920"/>
              <a:gd name="connsiteX34" fmla="*/ 9513037 w 10163277"/>
              <a:gd name="connsiteY34" fmla="*/ 1381759 h 1645920"/>
              <a:gd name="connsiteX35" fmla="*/ 9584157 w 10163277"/>
              <a:gd name="connsiteY35" fmla="*/ 1523999 h 1645920"/>
              <a:gd name="connsiteX36" fmla="*/ 9665437 w 10163277"/>
              <a:gd name="connsiteY36" fmla="*/ 1402079 h 1645920"/>
              <a:gd name="connsiteX37" fmla="*/ 9807677 w 10163277"/>
              <a:gd name="connsiteY37" fmla="*/ 1513839 h 1645920"/>
              <a:gd name="connsiteX38" fmla="*/ 9858477 w 10163277"/>
              <a:gd name="connsiteY38" fmla="*/ 1625599 h 1645920"/>
              <a:gd name="connsiteX39" fmla="*/ 9939757 w 10163277"/>
              <a:gd name="connsiteY39" fmla="*/ 1513839 h 1645920"/>
              <a:gd name="connsiteX40" fmla="*/ 10081997 w 10163277"/>
              <a:gd name="connsiteY40" fmla="*/ 1645919 h 1645920"/>
              <a:gd name="connsiteX41" fmla="*/ 10163277 w 10163277"/>
              <a:gd name="connsiteY41" fmla="*/ 1544319 h 1645920"/>
              <a:gd name="connsiteX0" fmla="*/ 0 w 10081997"/>
              <a:gd name="connsiteY0" fmla="*/ 807398 h 1645920"/>
              <a:gd name="connsiteX1" fmla="*/ 226797 w 10081997"/>
              <a:gd name="connsiteY1" fmla="*/ 812799 h 1645920"/>
              <a:gd name="connsiteX2" fmla="*/ 1405357 w 10081997"/>
              <a:gd name="connsiteY2" fmla="*/ 609599 h 1645920"/>
              <a:gd name="connsiteX3" fmla="*/ 1618717 w 10081997"/>
              <a:gd name="connsiteY3" fmla="*/ 579119 h 1645920"/>
              <a:gd name="connsiteX4" fmla="*/ 1649197 w 10081997"/>
              <a:gd name="connsiteY4" fmla="*/ 680719 h 1645920"/>
              <a:gd name="connsiteX5" fmla="*/ 1720317 w 10081997"/>
              <a:gd name="connsiteY5" fmla="*/ 609599 h 1645920"/>
              <a:gd name="connsiteX6" fmla="*/ 1801597 w 10081997"/>
              <a:gd name="connsiteY6" fmla="*/ 721359 h 1645920"/>
              <a:gd name="connsiteX7" fmla="*/ 7064477 w 10081997"/>
              <a:gd name="connsiteY7" fmla="*/ -1 h 1645920"/>
              <a:gd name="connsiteX8" fmla="*/ 7166077 w 10081997"/>
              <a:gd name="connsiteY8" fmla="*/ 111759 h 1645920"/>
              <a:gd name="connsiteX9" fmla="*/ 7237197 w 10081997"/>
              <a:gd name="connsiteY9" fmla="*/ 304799 h 1645920"/>
              <a:gd name="connsiteX10" fmla="*/ 7328637 w 10081997"/>
              <a:gd name="connsiteY10" fmla="*/ 335279 h 1645920"/>
              <a:gd name="connsiteX11" fmla="*/ 7481037 w 10081997"/>
              <a:gd name="connsiteY11" fmla="*/ 507999 h 1645920"/>
              <a:gd name="connsiteX12" fmla="*/ 7552157 w 10081997"/>
              <a:gd name="connsiteY12" fmla="*/ 650239 h 1645920"/>
              <a:gd name="connsiteX13" fmla="*/ 7633437 w 10081997"/>
              <a:gd name="connsiteY13" fmla="*/ 396239 h 1645920"/>
              <a:gd name="connsiteX14" fmla="*/ 7745197 w 10081997"/>
              <a:gd name="connsiteY14" fmla="*/ 650239 h 1645920"/>
              <a:gd name="connsiteX15" fmla="*/ 7816317 w 10081997"/>
              <a:gd name="connsiteY15" fmla="*/ 711199 h 1645920"/>
              <a:gd name="connsiteX16" fmla="*/ 7856957 w 10081997"/>
              <a:gd name="connsiteY16" fmla="*/ 711199 h 1645920"/>
              <a:gd name="connsiteX17" fmla="*/ 8019517 w 10081997"/>
              <a:gd name="connsiteY17" fmla="*/ 772159 h 1645920"/>
              <a:gd name="connsiteX18" fmla="*/ 8110957 w 10081997"/>
              <a:gd name="connsiteY18" fmla="*/ 822959 h 1645920"/>
              <a:gd name="connsiteX19" fmla="*/ 8222717 w 10081997"/>
              <a:gd name="connsiteY19" fmla="*/ 711199 h 1645920"/>
              <a:gd name="connsiteX20" fmla="*/ 8303997 w 10081997"/>
              <a:gd name="connsiteY20" fmla="*/ 853439 h 1645920"/>
              <a:gd name="connsiteX21" fmla="*/ 8344637 w 10081997"/>
              <a:gd name="connsiteY21" fmla="*/ 1015999 h 1645920"/>
              <a:gd name="connsiteX22" fmla="*/ 8446237 w 10081997"/>
              <a:gd name="connsiteY22" fmla="*/ 1046479 h 1645920"/>
              <a:gd name="connsiteX23" fmla="*/ 8527517 w 10081997"/>
              <a:gd name="connsiteY23" fmla="*/ 1117599 h 1645920"/>
              <a:gd name="connsiteX24" fmla="*/ 8598637 w 10081997"/>
              <a:gd name="connsiteY24" fmla="*/ 1168399 h 1645920"/>
              <a:gd name="connsiteX25" fmla="*/ 8659597 w 10081997"/>
              <a:gd name="connsiteY25" fmla="*/ 1259839 h 1645920"/>
              <a:gd name="connsiteX26" fmla="*/ 8700237 w 10081997"/>
              <a:gd name="connsiteY26" fmla="*/ 1168399 h 1645920"/>
              <a:gd name="connsiteX27" fmla="*/ 8730717 w 10081997"/>
              <a:gd name="connsiteY27" fmla="*/ 1188719 h 1645920"/>
              <a:gd name="connsiteX28" fmla="*/ 8801837 w 10081997"/>
              <a:gd name="connsiteY28" fmla="*/ 975359 h 1645920"/>
              <a:gd name="connsiteX29" fmla="*/ 8994877 w 10081997"/>
              <a:gd name="connsiteY29" fmla="*/ 1341119 h 1645920"/>
              <a:gd name="connsiteX30" fmla="*/ 9096477 w 10081997"/>
              <a:gd name="connsiteY30" fmla="*/ 1320799 h 1645920"/>
              <a:gd name="connsiteX31" fmla="*/ 9167597 w 10081997"/>
              <a:gd name="connsiteY31" fmla="*/ 1402079 h 1645920"/>
              <a:gd name="connsiteX32" fmla="*/ 9269197 w 10081997"/>
              <a:gd name="connsiteY32" fmla="*/ 1300479 h 1645920"/>
              <a:gd name="connsiteX33" fmla="*/ 9360637 w 10081997"/>
              <a:gd name="connsiteY33" fmla="*/ 1412239 h 1645920"/>
              <a:gd name="connsiteX34" fmla="*/ 9513037 w 10081997"/>
              <a:gd name="connsiteY34" fmla="*/ 1381759 h 1645920"/>
              <a:gd name="connsiteX35" fmla="*/ 9584157 w 10081997"/>
              <a:gd name="connsiteY35" fmla="*/ 1523999 h 1645920"/>
              <a:gd name="connsiteX36" fmla="*/ 9665437 w 10081997"/>
              <a:gd name="connsiteY36" fmla="*/ 1402079 h 1645920"/>
              <a:gd name="connsiteX37" fmla="*/ 9807677 w 10081997"/>
              <a:gd name="connsiteY37" fmla="*/ 1513839 h 1645920"/>
              <a:gd name="connsiteX38" fmla="*/ 9858477 w 10081997"/>
              <a:gd name="connsiteY38" fmla="*/ 1625599 h 1645920"/>
              <a:gd name="connsiteX39" fmla="*/ 9939757 w 10081997"/>
              <a:gd name="connsiteY39" fmla="*/ 1513839 h 1645920"/>
              <a:gd name="connsiteX40" fmla="*/ 10081997 w 10081997"/>
              <a:gd name="connsiteY40" fmla="*/ 1645919 h 1645920"/>
              <a:gd name="connsiteX0" fmla="*/ 0 w 9939757"/>
              <a:gd name="connsiteY0" fmla="*/ 807398 h 1625599"/>
              <a:gd name="connsiteX1" fmla="*/ 226797 w 9939757"/>
              <a:gd name="connsiteY1" fmla="*/ 812799 h 1625599"/>
              <a:gd name="connsiteX2" fmla="*/ 1405357 w 9939757"/>
              <a:gd name="connsiteY2" fmla="*/ 609599 h 1625599"/>
              <a:gd name="connsiteX3" fmla="*/ 1618717 w 9939757"/>
              <a:gd name="connsiteY3" fmla="*/ 579119 h 1625599"/>
              <a:gd name="connsiteX4" fmla="*/ 1649197 w 9939757"/>
              <a:gd name="connsiteY4" fmla="*/ 680719 h 1625599"/>
              <a:gd name="connsiteX5" fmla="*/ 1720317 w 9939757"/>
              <a:gd name="connsiteY5" fmla="*/ 609599 h 1625599"/>
              <a:gd name="connsiteX6" fmla="*/ 1801597 w 9939757"/>
              <a:gd name="connsiteY6" fmla="*/ 721359 h 1625599"/>
              <a:gd name="connsiteX7" fmla="*/ 7064477 w 9939757"/>
              <a:gd name="connsiteY7" fmla="*/ -1 h 1625599"/>
              <a:gd name="connsiteX8" fmla="*/ 7166077 w 9939757"/>
              <a:gd name="connsiteY8" fmla="*/ 111759 h 1625599"/>
              <a:gd name="connsiteX9" fmla="*/ 7237197 w 9939757"/>
              <a:gd name="connsiteY9" fmla="*/ 304799 h 1625599"/>
              <a:gd name="connsiteX10" fmla="*/ 7328637 w 9939757"/>
              <a:gd name="connsiteY10" fmla="*/ 335279 h 1625599"/>
              <a:gd name="connsiteX11" fmla="*/ 7481037 w 9939757"/>
              <a:gd name="connsiteY11" fmla="*/ 507999 h 1625599"/>
              <a:gd name="connsiteX12" fmla="*/ 7552157 w 9939757"/>
              <a:gd name="connsiteY12" fmla="*/ 650239 h 1625599"/>
              <a:gd name="connsiteX13" fmla="*/ 7633437 w 9939757"/>
              <a:gd name="connsiteY13" fmla="*/ 396239 h 1625599"/>
              <a:gd name="connsiteX14" fmla="*/ 7745197 w 9939757"/>
              <a:gd name="connsiteY14" fmla="*/ 650239 h 1625599"/>
              <a:gd name="connsiteX15" fmla="*/ 7816317 w 9939757"/>
              <a:gd name="connsiteY15" fmla="*/ 711199 h 1625599"/>
              <a:gd name="connsiteX16" fmla="*/ 7856957 w 9939757"/>
              <a:gd name="connsiteY16" fmla="*/ 711199 h 1625599"/>
              <a:gd name="connsiteX17" fmla="*/ 8019517 w 9939757"/>
              <a:gd name="connsiteY17" fmla="*/ 772159 h 1625599"/>
              <a:gd name="connsiteX18" fmla="*/ 8110957 w 9939757"/>
              <a:gd name="connsiteY18" fmla="*/ 822959 h 1625599"/>
              <a:gd name="connsiteX19" fmla="*/ 8222717 w 9939757"/>
              <a:gd name="connsiteY19" fmla="*/ 711199 h 1625599"/>
              <a:gd name="connsiteX20" fmla="*/ 8303997 w 9939757"/>
              <a:gd name="connsiteY20" fmla="*/ 853439 h 1625599"/>
              <a:gd name="connsiteX21" fmla="*/ 8344637 w 9939757"/>
              <a:gd name="connsiteY21" fmla="*/ 1015999 h 1625599"/>
              <a:gd name="connsiteX22" fmla="*/ 8446237 w 9939757"/>
              <a:gd name="connsiteY22" fmla="*/ 1046479 h 1625599"/>
              <a:gd name="connsiteX23" fmla="*/ 8527517 w 9939757"/>
              <a:gd name="connsiteY23" fmla="*/ 1117599 h 1625599"/>
              <a:gd name="connsiteX24" fmla="*/ 8598637 w 9939757"/>
              <a:gd name="connsiteY24" fmla="*/ 1168399 h 1625599"/>
              <a:gd name="connsiteX25" fmla="*/ 8659597 w 9939757"/>
              <a:gd name="connsiteY25" fmla="*/ 1259839 h 1625599"/>
              <a:gd name="connsiteX26" fmla="*/ 8700237 w 9939757"/>
              <a:gd name="connsiteY26" fmla="*/ 1168399 h 1625599"/>
              <a:gd name="connsiteX27" fmla="*/ 8730717 w 9939757"/>
              <a:gd name="connsiteY27" fmla="*/ 1188719 h 1625599"/>
              <a:gd name="connsiteX28" fmla="*/ 8801837 w 9939757"/>
              <a:gd name="connsiteY28" fmla="*/ 975359 h 1625599"/>
              <a:gd name="connsiteX29" fmla="*/ 8994877 w 9939757"/>
              <a:gd name="connsiteY29" fmla="*/ 1341119 h 1625599"/>
              <a:gd name="connsiteX30" fmla="*/ 9096477 w 9939757"/>
              <a:gd name="connsiteY30" fmla="*/ 1320799 h 1625599"/>
              <a:gd name="connsiteX31" fmla="*/ 9167597 w 9939757"/>
              <a:gd name="connsiteY31" fmla="*/ 1402079 h 1625599"/>
              <a:gd name="connsiteX32" fmla="*/ 9269197 w 9939757"/>
              <a:gd name="connsiteY32" fmla="*/ 1300479 h 1625599"/>
              <a:gd name="connsiteX33" fmla="*/ 9360637 w 9939757"/>
              <a:gd name="connsiteY33" fmla="*/ 1412239 h 1625599"/>
              <a:gd name="connsiteX34" fmla="*/ 9513037 w 9939757"/>
              <a:gd name="connsiteY34" fmla="*/ 1381759 h 1625599"/>
              <a:gd name="connsiteX35" fmla="*/ 9584157 w 9939757"/>
              <a:gd name="connsiteY35" fmla="*/ 1523999 h 1625599"/>
              <a:gd name="connsiteX36" fmla="*/ 9665437 w 9939757"/>
              <a:gd name="connsiteY36" fmla="*/ 1402079 h 1625599"/>
              <a:gd name="connsiteX37" fmla="*/ 9807677 w 9939757"/>
              <a:gd name="connsiteY37" fmla="*/ 1513839 h 1625599"/>
              <a:gd name="connsiteX38" fmla="*/ 9858477 w 9939757"/>
              <a:gd name="connsiteY38" fmla="*/ 1625599 h 1625599"/>
              <a:gd name="connsiteX39" fmla="*/ 9939757 w 9939757"/>
              <a:gd name="connsiteY39" fmla="*/ 1513839 h 1625599"/>
              <a:gd name="connsiteX0" fmla="*/ 0 w 9858477"/>
              <a:gd name="connsiteY0" fmla="*/ 807398 h 1625599"/>
              <a:gd name="connsiteX1" fmla="*/ 226797 w 9858477"/>
              <a:gd name="connsiteY1" fmla="*/ 812799 h 1625599"/>
              <a:gd name="connsiteX2" fmla="*/ 1405357 w 9858477"/>
              <a:gd name="connsiteY2" fmla="*/ 609599 h 1625599"/>
              <a:gd name="connsiteX3" fmla="*/ 1618717 w 9858477"/>
              <a:gd name="connsiteY3" fmla="*/ 579119 h 1625599"/>
              <a:gd name="connsiteX4" fmla="*/ 1649197 w 9858477"/>
              <a:gd name="connsiteY4" fmla="*/ 680719 h 1625599"/>
              <a:gd name="connsiteX5" fmla="*/ 1720317 w 9858477"/>
              <a:gd name="connsiteY5" fmla="*/ 609599 h 1625599"/>
              <a:gd name="connsiteX6" fmla="*/ 1801597 w 9858477"/>
              <a:gd name="connsiteY6" fmla="*/ 721359 h 1625599"/>
              <a:gd name="connsiteX7" fmla="*/ 7064477 w 9858477"/>
              <a:gd name="connsiteY7" fmla="*/ -1 h 1625599"/>
              <a:gd name="connsiteX8" fmla="*/ 7166077 w 9858477"/>
              <a:gd name="connsiteY8" fmla="*/ 111759 h 1625599"/>
              <a:gd name="connsiteX9" fmla="*/ 7237197 w 9858477"/>
              <a:gd name="connsiteY9" fmla="*/ 304799 h 1625599"/>
              <a:gd name="connsiteX10" fmla="*/ 7328637 w 9858477"/>
              <a:gd name="connsiteY10" fmla="*/ 335279 h 1625599"/>
              <a:gd name="connsiteX11" fmla="*/ 7481037 w 9858477"/>
              <a:gd name="connsiteY11" fmla="*/ 507999 h 1625599"/>
              <a:gd name="connsiteX12" fmla="*/ 7552157 w 9858477"/>
              <a:gd name="connsiteY12" fmla="*/ 650239 h 1625599"/>
              <a:gd name="connsiteX13" fmla="*/ 7633437 w 9858477"/>
              <a:gd name="connsiteY13" fmla="*/ 396239 h 1625599"/>
              <a:gd name="connsiteX14" fmla="*/ 7745197 w 9858477"/>
              <a:gd name="connsiteY14" fmla="*/ 650239 h 1625599"/>
              <a:gd name="connsiteX15" fmla="*/ 7816317 w 9858477"/>
              <a:gd name="connsiteY15" fmla="*/ 711199 h 1625599"/>
              <a:gd name="connsiteX16" fmla="*/ 7856957 w 9858477"/>
              <a:gd name="connsiteY16" fmla="*/ 711199 h 1625599"/>
              <a:gd name="connsiteX17" fmla="*/ 8019517 w 9858477"/>
              <a:gd name="connsiteY17" fmla="*/ 772159 h 1625599"/>
              <a:gd name="connsiteX18" fmla="*/ 8110957 w 9858477"/>
              <a:gd name="connsiteY18" fmla="*/ 822959 h 1625599"/>
              <a:gd name="connsiteX19" fmla="*/ 8222717 w 9858477"/>
              <a:gd name="connsiteY19" fmla="*/ 711199 h 1625599"/>
              <a:gd name="connsiteX20" fmla="*/ 8303997 w 9858477"/>
              <a:gd name="connsiteY20" fmla="*/ 853439 h 1625599"/>
              <a:gd name="connsiteX21" fmla="*/ 8344637 w 9858477"/>
              <a:gd name="connsiteY21" fmla="*/ 1015999 h 1625599"/>
              <a:gd name="connsiteX22" fmla="*/ 8446237 w 9858477"/>
              <a:gd name="connsiteY22" fmla="*/ 1046479 h 1625599"/>
              <a:gd name="connsiteX23" fmla="*/ 8527517 w 9858477"/>
              <a:gd name="connsiteY23" fmla="*/ 1117599 h 1625599"/>
              <a:gd name="connsiteX24" fmla="*/ 8598637 w 9858477"/>
              <a:gd name="connsiteY24" fmla="*/ 1168399 h 1625599"/>
              <a:gd name="connsiteX25" fmla="*/ 8659597 w 9858477"/>
              <a:gd name="connsiteY25" fmla="*/ 1259839 h 1625599"/>
              <a:gd name="connsiteX26" fmla="*/ 8700237 w 9858477"/>
              <a:gd name="connsiteY26" fmla="*/ 1168399 h 1625599"/>
              <a:gd name="connsiteX27" fmla="*/ 8730717 w 9858477"/>
              <a:gd name="connsiteY27" fmla="*/ 1188719 h 1625599"/>
              <a:gd name="connsiteX28" fmla="*/ 8801837 w 9858477"/>
              <a:gd name="connsiteY28" fmla="*/ 975359 h 1625599"/>
              <a:gd name="connsiteX29" fmla="*/ 8994877 w 9858477"/>
              <a:gd name="connsiteY29" fmla="*/ 1341119 h 1625599"/>
              <a:gd name="connsiteX30" fmla="*/ 9096477 w 9858477"/>
              <a:gd name="connsiteY30" fmla="*/ 1320799 h 1625599"/>
              <a:gd name="connsiteX31" fmla="*/ 9167597 w 9858477"/>
              <a:gd name="connsiteY31" fmla="*/ 1402079 h 1625599"/>
              <a:gd name="connsiteX32" fmla="*/ 9269197 w 9858477"/>
              <a:gd name="connsiteY32" fmla="*/ 1300479 h 1625599"/>
              <a:gd name="connsiteX33" fmla="*/ 9360637 w 9858477"/>
              <a:gd name="connsiteY33" fmla="*/ 1412239 h 1625599"/>
              <a:gd name="connsiteX34" fmla="*/ 9513037 w 9858477"/>
              <a:gd name="connsiteY34" fmla="*/ 1381759 h 1625599"/>
              <a:gd name="connsiteX35" fmla="*/ 9584157 w 9858477"/>
              <a:gd name="connsiteY35" fmla="*/ 1523999 h 1625599"/>
              <a:gd name="connsiteX36" fmla="*/ 9665437 w 9858477"/>
              <a:gd name="connsiteY36" fmla="*/ 1402079 h 1625599"/>
              <a:gd name="connsiteX37" fmla="*/ 9807677 w 9858477"/>
              <a:gd name="connsiteY37" fmla="*/ 1513839 h 1625599"/>
              <a:gd name="connsiteX38" fmla="*/ 9858477 w 9858477"/>
              <a:gd name="connsiteY38" fmla="*/ 1625599 h 1625599"/>
              <a:gd name="connsiteX0" fmla="*/ 0 w 9807677"/>
              <a:gd name="connsiteY0" fmla="*/ 807398 h 1523998"/>
              <a:gd name="connsiteX1" fmla="*/ 226797 w 9807677"/>
              <a:gd name="connsiteY1" fmla="*/ 812799 h 1523998"/>
              <a:gd name="connsiteX2" fmla="*/ 1405357 w 9807677"/>
              <a:gd name="connsiteY2" fmla="*/ 609599 h 1523998"/>
              <a:gd name="connsiteX3" fmla="*/ 1618717 w 9807677"/>
              <a:gd name="connsiteY3" fmla="*/ 579119 h 1523998"/>
              <a:gd name="connsiteX4" fmla="*/ 1649197 w 9807677"/>
              <a:gd name="connsiteY4" fmla="*/ 680719 h 1523998"/>
              <a:gd name="connsiteX5" fmla="*/ 1720317 w 9807677"/>
              <a:gd name="connsiteY5" fmla="*/ 609599 h 1523998"/>
              <a:gd name="connsiteX6" fmla="*/ 1801597 w 9807677"/>
              <a:gd name="connsiteY6" fmla="*/ 721359 h 1523998"/>
              <a:gd name="connsiteX7" fmla="*/ 7064477 w 9807677"/>
              <a:gd name="connsiteY7" fmla="*/ -1 h 1523998"/>
              <a:gd name="connsiteX8" fmla="*/ 7166077 w 9807677"/>
              <a:gd name="connsiteY8" fmla="*/ 111759 h 1523998"/>
              <a:gd name="connsiteX9" fmla="*/ 7237197 w 9807677"/>
              <a:gd name="connsiteY9" fmla="*/ 304799 h 1523998"/>
              <a:gd name="connsiteX10" fmla="*/ 7328637 w 9807677"/>
              <a:gd name="connsiteY10" fmla="*/ 335279 h 1523998"/>
              <a:gd name="connsiteX11" fmla="*/ 7481037 w 9807677"/>
              <a:gd name="connsiteY11" fmla="*/ 507999 h 1523998"/>
              <a:gd name="connsiteX12" fmla="*/ 7552157 w 9807677"/>
              <a:gd name="connsiteY12" fmla="*/ 650239 h 1523998"/>
              <a:gd name="connsiteX13" fmla="*/ 7633437 w 9807677"/>
              <a:gd name="connsiteY13" fmla="*/ 396239 h 1523998"/>
              <a:gd name="connsiteX14" fmla="*/ 7745197 w 9807677"/>
              <a:gd name="connsiteY14" fmla="*/ 650239 h 1523998"/>
              <a:gd name="connsiteX15" fmla="*/ 7816317 w 9807677"/>
              <a:gd name="connsiteY15" fmla="*/ 711199 h 1523998"/>
              <a:gd name="connsiteX16" fmla="*/ 7856957 w 9807677"/>
              <a:gd name="connsiteY16" fmla="*/ 711199 h 1523998"/>
              <a:gd name="connsiteX17" fmla="*/ 8019517 w 9807677"/>
              <a:gd name="connsiteY17" fmla="*/ 772159 h 1523998"/>
              <a:gd name="connsiteX18" fmla="*/ 8110957 w 9807677"/>
              <a:gd name="connsiteY18" fmla="*/ 822959 h 1523998"/>
              <a:gd name="connsiteX19" fmla="*/ 8222717 w 9807677"/>
              <a:gd name="connsiteY19" fmla="*/ 711199 h 1523998"/>
              <a:gd name="connsiteX20" fmla="*/ 8303997 w 9807677"/>
              <a:gd name="connsiteY20" fmla="*/ 853439 h 1523998"/>
              <a:gd name="connsiteX21" fmla="*/ 8344637 w 9807677"/>
              <a:gd name="connsiteY21" fmla="*/ 1015999 h 1523998"/>
              <a:gd name="connsiteX22" fmla="*/ 8446237 w 9807677"/>
              <a:gd name="connsiteY22" fmla="*/ 1046479 h 1523998"/>
              <a:gd name="connsiteX23" fmla="*/ 8527517 w 9807677"/>
              <a:gd name="connsiteY23" fmla="*/ 1117599 h 1523998"/>
              <a:gd name="connsiteX24" fmla="*/ 8598637 w 9807677"/>
              <a:gd name="connsiteY24" fmla="*/ 1168399 h 1523998"/>
              <a:gd name="connsiteX25" fmla="*/ 8659597 w 9807677"/>
              <a:gd name="connsiteY25" fmla="*/ 1259839 h 1523998"/>
              <a:gd name="connsiteX26" fmla="*/ 8700237 w 9807677"/>
              <a:gd name="connsiteY26" fmla="*/ 1168399 h 1523998"/>
              <a:gd name="connsiteX27" fmla="*/ 8730717 w 9807677"/>
              <a:gd name="connsiteY27" fmla="*/ 1188719 h 1523998"/>
              <a:gd name="connsiteX28" fmla="*/ 8801837 w 9807677"/>
              <a:gd name="connsiteY28" fmla="*/ 975359 h 1523998"/>
              <a:gd name="connsiteX29" fmla="*/ 8994877 w 9807677"/>
              <a:gd name="connsiteY29" fmla="*/ 1341119 h 1523998"/>
              <a:gd name="connsiteX30" fmla="*/ 9096477 w 9807677"/>
              <a:gd name="connsiteY30" fmla="*/ 1320799 h 1523998"/>
              <a:gd name="connsiteX31" fmla="*/ 9167597 w 9807677"/>
              <a:gd name="connsiteY31" fmla="*/ 1402079 h 1523998"/>
              <a:gd name="connsiteX32" fmla="*/ 9269197 w 9807677"/>
              <a:gd name="connsiteY32" fmla="*/ 1300479 h 1523998"/>
              <a:gd name="connsiteX33" fmla="*/ 9360637 w 9807677"/>
              <a:gd name="connsiteY33" fmla="*/ 1412239 h 1523998"/>
              <a:gd name="connsiteX34" fmla="*/ 9513037 w 9807677"/>
              <a:gd name="connsiteY34" fmla="*/ 1381759 h 1523998"/>
              <a:gd name="connsiteX35" fmla="*/ 9584157 w 9807677"/>
              <a:gd name="connsiteY35" fmla="*/ 1523999 h 1523998"/>
              <a:gd name="connsiteX36" fmla="*/ 9665437 w 9807677"/>
              <a:gd name="connsiteY36" fmla="*/ 1402079 h 1523998"/>
              <a:gd name="connsiteX37" fmla="*/ 9807677 w 9807677"/>
              <a:gd name="connsiteY37" fmla="*/ 1513839 h 1523998"/>
              <a:gd name="connsiteX0" fmla="*/ 0 w 9665437"/>
              <a:gd name="connsiteY0" fmla="*/ 807398 h 1523998"/>
              <a:gd name="connsiteX1" fmla="*/ 226797 w 9665437"/>
              <a:gd name="connsiteY1" fmla="*/ 812799 h 1523998"/>
              <a:gd name="connsiteX2" fmla="*/ 1405357 w 9665437"/>
              <a:gd name="connsiteY2" fmla="*/ 609599 h 1523998"/>
              <a:gd name="connsiteX3" fmla="*/ 1618717 w 9665437"/>
              <a:gd name="connsiteY3" fmla="*/ 579119 h 1523998"/>
              <a:gd name="connsiteX4" fmla="*/ 1649197 w 9665437"/>
              <a:gd name="connsiteY4" fmla="*/ 680719 h 1523998"/>
              <a:gd name="connsiteX5" fmla="*/ 1720317 w 9665437"/>
              <a:gd name="connsiteY5" fmla="*/ 609599 h 1523998"/>
              <a:gd name="connsiteX6" fmla="*/ 1801597 w 9665437"/>
              <a:gd name="connsiteY6" fmla="*/ 721359 h 1523998"/>
              <a:gd name="connsiteX7" fmla="*/ 7064477 w 9665437"/>
              <a:gd name="connsiteY7" fmla="*/ -1 h 1523998"/>
              <a:gd name="connsiteX8" fmla="*/ 7166077 w 9665437"/>
              <a:gd name="connsiteY8" fmla="*/ 111759 h 1523998"/>
              <a:gd name="connsiteX9" fmla="*/ 7237197 w 9665437"/>
              <a:gd name="connsiteY9" fmla="*/ 304799 h 1523998"/>
              <a:gd name="connsiteX10" fmla="*/ 7328637 w 9665437"/>
              <a:gd name="connsiteY10" fmla="*/ 335279 h 1523998"/>
              <a:gd name="connsiteX11" fmla="*/ 7481037 w 9665437"/>
              <a:gd name="connsiteY11" fmla="*/ 507999 h 1523998"/>
              <a:gd name="connsiteX12" fmla="*/ 7552157 w 9665437"/>
              <a:gd name="connsiteY12" fmla="*/ 650239 h 1523998"/>
              <a:gd name="connsiteX13" fmla="*/ 7633437 w 9665437"/>
              <a:gd name="connsiteY13" fmla="*/ 396239 h 1523998"/>
              <a:gd name="connsiteX14" fmla="*/ 7745197 w 9665437"/>
              <a:gd name="connsiteY14" fmla="*/ 650239 h 1523998"/>
              <a:gd name="connsiteX15" fmla="*/ 7816317 w 9665437"/>
              <a:gd name="connsiteY15" fmla="*/ 711199 h 1523998"/>
              <a:gd name="connsiteX16" fmla="*/ 7856957 w 9665437"/>
              <a:gd name="connsiteY16" fmla="*/ 711199 h 1523998"/>
              <a:gd name="connsiteX17" fmla="*/ 8019517 w 9665437"/>
              <a:gd name="connsiteY17" fmla="*/ 772159 h 1523998"/>
              <a:gd name="connsiteX18" fmla="*/ 8110957 w 9665437"/>
              <a:gd name="connsiteY18" fmla="*/ 822959 h 1523998"/>
              <a:gd name="connsiteX19" fmla="*/ 8222717 w 9665437"/>
              <a:gd name="connsiteY19" fmla="*/ 711199 h 1523998"/>
              <a:gd name="connsiteX20" fmla="*/ 8303997 w 9665437"/>
              <a:gd name="connsiteY20" fmla="*/ 853439 h 1523998"/>
              <a:gd name="connsiteX21" fmla="*/ 8344637 w 9665437"/>
              <a:gd name="connsiteY21" fmla="*/ 1015999 h 1523998"/>
              <a:gd name="connsiteX22" fmla="*/ 8446237 w 9665437"/>
              <a:gd name="connsiteY22" fmla="*/ 1046479 h 1523998"/>
              <a:gd name="connsiteX23" fmla="*/ 8527517 w 9665437"/>
              <a:gd name="connsiteY23" fmla="*/ 1117599 h 1523998"/>
              <a:gd name="connsiteX24" fmla="*/ 8598637 w 9665437"/>
              <a:gd name="connsiteY24" fmla="*/ 1168399 h 1523998"/>
              <a:gd name="connsiteX25" fmla="*/ 8659597 w 9665437"/>
              <a:gd name="connsiteY25" fmla="*/ 1259839 h 1523998"/>
              <a:gd name="connsiteX26" fmla="*/ 8700237 w 9665437"/>
              <a:gd name="connsiteY26" fmla="*/ 1168399 h 1523998"/>
              <a:gd name="connsiteX27" fmla="*/ 8730717 w 9665437"/>
              <a:gd name="connsiteY27" fmla="*/ 1188719 h 1523998"/>
              <a:gd name="connsiteX28" fmla="*/ 8801837 w 9665437"/>
              <a:gd name="connsiteY28" fmla="*/ 975359 h 1523998"/>
              <a:gd name="connsiteX29" fmla="*/ 8994877 w 9665437"/>
              <a:gd name="connsiteY29" fmla="*/ 1341119 h 1523998"/>
              <a:gd name="connsiteX30" fmla="*/ 9096477 w 9665437"/>
              <a:gd name="connsiteY30" fmla="*/ 1320799 h 1523998"/>
              <a:gd name="connsiteX31" fmla="*/ 9167597 w 9665437"/>
              <a:gd name="connsiteY31" fmla="*/ 1402079 h 1523998"/>
              <a:gd name="connsiteX32" fmla="*/ 9269197 w 9665437"/>
              <a:gd name="connsiteY32" fmla="*/ 1300479 h 1523998"/>
              <a:gd name="connsiteX33" fmla="*/ 9360637 w 9665437"/>
              <a:gd name="connsiteY33" fmla="*/ 1412239 h 1523998"/>
              <a:gd name="connsiteX34" fmla="*/ 9513037 w 9665437"/>
              <a:gd name="connsiteY34" fmla="*/ 1381759 h 1523998"/>
              <a:gd name="connsiteX35" fmla="*/ 9584157 w 9665437"/>
              <a:gd name="connsiteY35" fmla="*/ 1523999 h 1523998"/>
              <a:gd name="connsiteX36" fmla="*/ 9665437 w 9665437"/>
              <a:gd name="connsiteY36" fmla="*/ 1402079 h 1523998"/>
              <a:gd name="connsiteX0" fmla="*/ 0 w 9584157"/>
              <a:gd name="connsiteY0" fmla="*/ 807398 h 1523998"/>
              <a:gd name="connsiteX1" fmla="*/ 226797 w 9584157"/>
              <a:gd name="connsiteY1" fmla="*/ 812799 h 1523998"/>
              <a:gd name="connsiteX2" fmla="*/ 1405357 w 9584157"/>
              <a:gd name="connsiteY2" fmla="*/ 609599 h 1523998"/>
              <a:gd name="connsiteX3" fmla="*/ 1618717 w 9584157"/>
              <a:gd name="connsiteY3" fmla="*/ 579119 h 1523998"/>
              <a:gd name="connsiteX4" fmla="*/ 1649197 w 9584157"/>
              <a:gd name="connsiteY4" fmla="*/ 680719 h 1523998"/>
              <a:gd name="connsiteX5" fmla="*/ 1720317 w 9584157"/>
              <a:gd name="connsiteY5" fmla="*/ 609599 h 1523998"/>
              <a:gd name="connsiteX6" fmla="*/ 1801597 w 9584157"/>
              <a:gd name="connsiteY6" fmla="*/ 721359 h 1523998"/>
              <a:gd name="connsiteX7" fmla="*/ 7064477 w 9584157"/>
              <a:gd name="connsiteY7" fmla="*/ -1 h 1523998"/>
              <a:gd name="connsiteX8" fmla="*/ 7166077 w 9584157"/>
              <a:gd name="connsiteY8" fmla="*/ 111759 h 1523998"/>
              <a:gd name="connsiteX9" fmla="*/ 7237197 w 9584157"/>
              <a:gd name="connsiteY9" fmla="*/ 304799 h 1523998"/>
              <a:gd name="connsiteX10" fmla="*/ 7328637 w 9584157"/>
              <a:gd name="connsiteY10" fmla="*/ 335279 h 1523998"/>
              <a:gd name="connsiteX11" fmla="*/ 7481037 w 9584157"/>
              <a:gd name="connsiteY11" fmla="*/ 507999 h 1523998"/>
              <a:gd name="connsiteX12" fmla="*/ 7552157 w 9584157"/>
              <a:gd name="connsiteY12" fmla="*/ 650239 h 1523998"/>
              <a:gd name="connsiteX13" fmla="*/ 7633437 w 9584157"/>
              <a:gd name="connsiteY13" fmla="*/ 396239 h 1523998"/>
              <a:gd name="connsiteX14" fmla="*/ 7745197 w 9584157"/>
              <a:gd name="connsiteY14" fmla="*/ 650239 h 1523998"/>
              <a:gd name="connsiteX15" fmla="*/ 7816317 w 9584157"/>
              <a:gd name="connsiteY15" fmla="*/ 711199 h 1523998"/>
              <a:gd name="connsiteX16" fmla="*/ 7856957 w 9584157"/>
              <a:gd name="connsiteY16" fmla="*/ 711199 h 1523998"/>
              <a:gd name="connsiteX17" fmla="*/ 8019517 w 9584157"/>
              <a:gd name="connsiteY17" fmla="*/ 772159 h 1523998"/>
              <a:gd name="connsiteX18" fmla="*/ 8110957 w 9584157"/>
              <a:gd name="connsiteY18" fmla="*/ 822959 h 1523998"/>
              <a:gd name="connsiteX19" fmla="*/ 8222717 w 9584157"/>
              <a:gd name="connsiteY19" fmla="*/ 711199 h 1523998"/>
              <a:gd name="connsiteX20" fmla="*/ 8303997 w 9584157"/>
              <a:gd name="connsiteY20" fmla="*/ 853439 h 1523998"/>
              <a:gd name="connsiteX21" fmla="*/ 8344637 w 9584157"/>
              <a:gd name="connsiteY21" fmla="*/ 1015999 h 1523998"/>
              <a:gd name="connsiteX22" fmla="*/ 8446237 w 9584157"/>
              <a:gd name="connsiteY22" fmla="*/ 1046479 h 1523998"/>
              <a:gd name="connsiteX23" fmla="*/ 8527517 w 9584157"/>
              <a:gd name="connsiteY23" fmla="*/ 1117599 h 1523998"/>
              <a:gd name="connsiteX24" fmla="*/ 8598637 w 9584157"/>
              <a:gd name="connsiteY24" fmla="*/ 1168399 h 1523998"/>
              <a:gd name="connsiteX25" fmla="*/ 8659597 w 9584157"/>
              <a:gd name="connsiteY25" fmla="*/ 1259839 h 1523998"/>
              <a:gd name="connsiteX26" fmla="*/ 8700237 w 9584157"/>
              <a:gd name="connsiteY26" fmla="*/ 1168399 h 1523998"/>
              <a:gd name="connsiteX27" fmla="*/ 8730717 w 9584157"/>
              <a:gd name="connsiteY27" fmla="*/ 1188719 h 1523998"/>
              <a:gd name="connsiteX28" fmla="*/ 8801837 w 9584157"/>
              <a:gd name="connsiteY28" fmla="*/ 975359 h 1523998"/>
              <a:gd name="connsiteX29" fmla="*/ 8994877 w 9584157"/>
              <a:gd name="connsiteY29" fmla="*/ 1341119 h 1523998"/>
              <a:gd name="connsiteX30" fmla="*/ 9096477 w 9584157"/>
              <a:gd name="connsiteY30" fmla="*/ 1320799 h 1523998"/>
              <a:gd name="connsiteX31" fmla="*/ 9167597 w 9584157"/>
              <a:gd name="connsiteY31" fmla="*/ 1402079 h 1523998"/>
              <a:gd name="connsiteX32" fmla="*/ 9269197 w 9584157"/>
              <a:gd name="connsiteY32" fmla="*/ 1300479 h 1523998"/>
              <a:gd name="connsiteX33" fmla="*/ 9360637 w 9584157"/>
              <a:gd name="connsiteY33" fmla="*/ 1412239 h 1523998"/>
              <a:gd name="connsiteX34" fmla="*/ 9513037 w 9584157"/>
              <a:gd name="connsiteY34" fmla="*/ 1381759 h 1523998"/>
              <a:gd name="connsiteX35" fmla="*/ 9584157 w 9584157"/>
              <a:gd name="connsiteY35" fmla="*/ 1523999 h 1523998"/>
              <a:gd name="connsiteX0" fmla="*/ 0 w 9513037"/>
              <a:gd name="connsiteY0" fmla="*/ 807398 h 1412238"/>
              <a:gd name="connsiteX1" fmla="*/ 226797 w 9513037"/>
              <a:gd name="connsiteY1" fmla="*/ 812799 h 1412238"/>
              <a:gd name="connsiteX2" fmla="*/ 1405357 w 9513037"/>
              <a:gd name="connsiteY2" fmla="*/ 609599 h 1412238"/>
              <a:gd name="connsiteX3" fmla="*/ 1618717 w 9513037"/>
              <a:gd name="connsiteY3" fmla="*/ 579119 h 1412238"/>
              <a:gd name="connsiteX4" fmla="*/ 1649197 w 9513037"/>
              <a:gd name="connsiteY4" fmla="*/ 680719 h 1412238"/>
              <a:gd name="connsiteX5" fmla="*/ 1720317 w 9513037"/>
              <a:gd name="connsiteY5" fmla="*/ 609599 h 1412238"/>
              <a:gd name="connsiteX6" fmla="*/ 1801597 w 9513037"/>
              <a:gd name="connsiteY6" fmla="*/ 721359 h 1412238"/>
              <a:gd name="connsiteX7" fmla="*/ 7064477 w 9513037"/>
              <a:gd name="connsiteY7" fmla="*/ -1 h 1412238"/>
              <a:gd name="connsiteX8" fmla="*/ 7166077 w 9513037"/>
              <a:gd name="connsiteY8" fmla="*/ 111759 h 1412238"/>
              <a:gd name="connsiteX9" fmla="*/ 7237197 w 9513037"/>
              <a:gd name="connsiteY9" fmla="*/ 304799 h 1412238"/>
              <a:gd name="connsiteX10" fmla="*/ 7328637 w 9513037"/>
              <a:gd name="connsiteY10" fmla="*/ 335279 h 1412238"/>
              <a:gd name="connsiteX11" fmla="*/ 7481037 w 9513037"/>
              <a:gd name="connsiteY11" fmla="*/ 507999 h 1412238"/>
              <a:gd name="connsiteX12" fmla="*/ 7552157 w 9513037"/>
              <a:gd name="connsiteY12" fmla="*/ 650239 h 1412238"/>
              <a:gd name="connsiteX13" fmla="*/ 7633437 w 9513037"/>
              <a:gd name="connsiteY13" fmla="*/ 396239 h 1412238"/>
              <a:gd name="connsiteX14" fmla="*/ 7745197 w 9513037"/>
              <a:gd name="connsiteY14" fmla="*/ 650239 h 1412238"/>
              <a:gd name="connsiteX15" fmla="*/ 7816317 w 9513037"/>
              <a:gd name="connsiteY15" fmla="*/ 711199 h 1412238"/>
              <a:gd name="connsiteX16" fmla="*/ 7856957 w 9513037"/>
              <a:gd name="connsiteY16" fmla="*/ 711199 h 1412238"/>
              <a:gd name="connsiteX17" fmla="*/ 8019517 w 9513037"/>
              <a:gd name="connsiteY17" fmla="*/ 772159 h 1412238"/>
              <a:gd name="connsiteX18" fmla="*/ 8110957 w 9513037"/>
              <a:gd name="connsiteY18" fmla="*/ 822959 h 1412238"/>
              <a:gd name="connsiteX19" fmla="*/ 8222717 w 9513037"/>
              <a:gd name="connsiteY19" fmla="*/ 711199 h 1412238"/>
              <a:gd name="connsiteX20" fmla="*/ 8303997 w 9513037"/>
              <a:gd name="connsiteY20" fmla="*/ 853439 h 1412238"/>
              <a:gd name="connsiteX21" fmla="*/ 8344637 w 9513037"/>
              <a:gd name="connsiteY21" fmla="*/ 1015999 h 1412238"/>
              <a:gd name="connsiteX22" fmla="*/ 8446237 w 9513037"/>
              <a:gd name="connsiteY22" fmla="*/ 1046479 h 1412238"/>
              <a:gd name="connsiteX23" fmla="*/ 8527517 w 9513037"/>
              <a:gd name="connsiteY23" fmla="*/ 1117599 h 1412238"/>
              <a:gd name="connsiteX24" fmla="*/ 8598637 w 9513037"/>
              <a:gd name="connsiteY24" fmla="*/ 1168399 h 1412238"/>
              <a:gd name="connsiteX25" fmla="*/ 8659597 w 9513037"/>
              <a:gd name="connsiteY25" fmla="*/ 1259839 h 1412238"/>
              <a:gd name="connsiteX26" fmla="*/ 8700237 w 9513037"/>
              <a:gd name="connsiteY26" fmla="*/ 1168399 h 1412238"/>
              <a:gd name="connsiteX27" fmla="*/ 8730717 w 9513037"/>
              <a:gd name="connsiteY27" fmla="*/ 1188719 h 1412238"/>
              <a:gd name="connsiteX28" fmla="*/ 8801837 w 9513037"/>
              <a:gd name="connsiteY28" fmla="*/ 975359 h 1412238"/>
              <a:gd name="connsiteX29" fmla="*/ 8994877 w 9513037"/>
              <a:gd name="connsiteY29" fmla="*/ 1341119 h 1412238"/>
              <a:gd name="connsiteX30" fmla="*/ 9096477 w 9513037"/>
              <a:gd name="connsiteY30" fmla="*/ 1320799 h 1412238"/>
              <a:gd name="connsiteX31" fmla="*/ 9167597 w 9513037"/>
              <a:gd name="connsiteY31" fmla="*/ 1402079 h 1412238"/>
              <a:gd name="connsiteX32" fmla="*/ 9269197 w 9513037"/>
              <a:gd name="connsiteY32" fmla="*/ 1300479 h 1412238"/>
              <a:gd name="connsiteX33" fmla="*/ 9360637 w 9513037"/>
              <a:gd name="connsiteY33" fmla="*/ 1412239 h 1412238"/>
              <a:gd name="connsiteX34" fmla="*/ 9513037 w 9513037"/>
              <a:gd name="connsiteY34" fmla="*/ 1381759 h 1412238"/>
              <a:gd name="connsiteX0" fmla="*/ 0 w 9360637"/>
              <a:gd name="connsiteY0" fmla="*/ 807398 h 1412238"/>
              <a:gd name="connsiteX1" fmla="*/ 226797 w 9360637"/>
              <a:gd name="connsiteY1" fmla="*/ 812799 h 1412238"/>
              <a:gd name="connsiteX2" fmla="*/ 1405357 w 9360637"/>
              <a:gd name="connsiteY2" fmla="*/ 609599 h 1412238"/>
              <a:gd name="connsiteX3" fmla="*/ 1618717 w 9360637"/>
              <a:gd name="connsiteY3" fmla="*/ 579119 h 1412238"/>
              <a:gd name="connsiteX4" fmla="*/ 1649197 w 9360637"/>
              <a:gd name="connsiteY4" fmla="*/ 680719 h 1412238"/>
              <a:gd name="connsiteX5" fmla="*/ 1720317 w 9360637"/>
              <a:gd name="connsiteY5" fmla="*/ 609599 h 1412238"/>
              <a:gd name="connsiteX6" fmla="*/ 1801597 w 9360637"/>
              <a:gd name="connsiteY6" fmla="*/ 721359 h 1412238"/>
              <a:gd name="connsiteX7" fmla="*/ 7064477 w 9360637"/>
              <a:gd name="connsiteY7" fmla="*/ -1 h 1412238"/>
              <a:gd name="connsiteX8" fmla="*/ 7166077 w 9360637"/>
              <a:gd name="connsiteY8" fmla="*/ 111759 h 1412238"/>
              <a:gd name="connsiteX9" fmla="*/ 7237197 w 9360637"/>
              <a:gd name="connsiteY9" fmla="*/ 304799 h 1412238"/>
              <a:gd name="connsiteX10" fmla="*/ 7328637 w 9360637"/>
              <a:gd name="connsiteY10" fmla="*/ 335279 h 1412238"/>
              <a:gd name="connsiteX11" fmla="*/ 7481037 w 9360637"/>
              <a:gd name="connsiteY11" fmla="*/ 507999 h 1412238"/>
              <a:gd name="connsiteX12" fmla="*/ 7552157 w 9360637"/>
              <a:gd name="connsiteY12" fmla="*/ 650239 h 1412238"/>
              <a:gd name="connsiteX13" fmla="*/ 7633437 w 9360637"/>
              <a:gd name="connsiteY13" fmla="*/ 396239 h 1412238"/>
              <a:gd name="connsiteX14" fmla="*/ 7745197 w 9360637"/>
              <a:gd name="connsiteY14" fmla="*/ 650239 h 1412238"/>
              <a:gd name="connsiteX15" fmla="*/ 7816317 w 9360637"/>
              <a:gd name="connsiteY15" fmla="*/ 711199 h 1412238"/>
              <a:gd name="connsiteX16" fmla="*/ 7856957 w 9360637"/>
              <a:gd name="connsiteY16" fmla="*/ 711199 h 1412238"/>
              <a:gd name="connsiteX17" fmla="*/ 8019517 w 9360637"/>
              <a:gd name="connsiteY17" fmla="*/ 772159 h 1412238"/>
              <a:gd name="connsiteX18" fmla="*/ 8110957 w 9360637"/>
              <a:gd name="connsiteY18" fmla="*/ 822959 h 1412238"/>
              <a:gd name="connsiteX19" fmla="*/ 8222717 w 9360637"/>
              <a:gd name="connsiteY19" fmla="*/ 711199 h 1412238"/>
              <a:gd name="connsiteX20" fmla="*/ 8303997 w 9360637"/>
              <a:gd name="connsiteY20" fmla="*/ 853439 h 1412238"/>
              <a:gd name="connsiteX21" fmla="*/ 8344637 w 9360637"/>
              <a:gd name="connsiteY21" fmla="*/ 1015999 h 1412238"/>
              <a:gd name="connsiteX22" fmla="*/ 8446237 w 9360637"/>
              <a:gd name="connsiteY22" fmla="*/ 1046479 h 1412238"/>
              <a:gd name="connsiteX23" fmla="*/ 8527517 w 9360637"/>
              <a:gd name="connsiteY23" fmla="*/ 1117599 h 1412238"/>
              <a:gd name="connsiteX24" fmla="*/ 8598637 w 9360637"/>
              <a:gd name="connsiteY24" fmla="*/ 1168399 h 1412238"/>
              <a:gd name="connsiteX25" fmla="*/ 8659597 w 9360637"/>
              <a:gd name="connsiteY25" fmla="*/ 1259839 h 1412238"/>
              <a:gd name="connsiteX26" fmla="*/ 8700237 w 9360637"/>
              <a:gd name="connsiteY26" fmla="*/ 1168399 h 1412238"/>
              <a:gd name="connsiteX27" fmla="*/ 8730717 w 9360637"/>
              <a:gd name="connsiteY27" fmla="*/ 1188719 h 1412238"/>
              <a:gd name="connsiteX28" fmla="*/ 8801837 w 9360637"/>
              <a:gd name="connsiteY28" fmla="*/ 975359 h 1412238"/>
              <a:gd name="connsiteX29" fmla="*/ 8994877 w 9360637"/>
              <a:gd name="connsiteY29" fmla="*/ 1341119 h 1412238"/>
              <a:gd name="connsiteX30" fmla="*/ 9096477 w 9360637"/>
              <a:gd name="connsiteY30" fmla="*/ 1320799 h 1412238"/>
              <a:gd name="connsiteX31" fmla="*/ 9167597 w 9360637"/>
              <a:gd name="connsiteY31" fmla="*/ 1402079 h 1412238"/>
              <a:gd name="connsiteX32" fmla="*/ 9269197 w 9360637"/>
              <a:gd name="connsiteY32" fmla="*/ 1300479 h 1412238"/>
              <a:gd name="connsiteX33" fmla="*/ 9360637 w 9360637"/>
              <a:gd name="connsiteY33" fmla="*/ 1412239 h 1412238"/>
              <a:gd name="connsiteX0" fmla="*/ 0 w 9269197"/>
              <a:gd name="connsiteY0" fmla="*/ 807398 h 1402079"/>
              <a:gd name="connsiteX1" fmla="*/ 226797 w 9269197"/>
              <a:gd name="connsiteY1" fmla="*/ 812799 h 1402079"/>
              <a:gd name="connsiteX2" fmla="*/ 1405357 w 9269197"/>
              <a:gd name="connsiteY2" fmla="*/ 609599 h 1402079"/>
              <a:gd name="connsiteX3" fmla="*/ 1618717 w 9269197"/>
              <a:gd name="connsiteY3" fmla="*/ 579119 h 1402079"/>
              <a:gd name="connsiteX4" fmla="*/ 1649197 w 9269197"/>
              <a:gd name="connsiteY4" fmla="*/ 680719 h 1402079"/>
              <a:gd name="connsiteX5" fmla="*/ 1720317 w 9269197"/>
              <a:gd name="connsiteY5" fmla="*/ 609599 h 1402079"/>
              <a:gd name="connsiteX6" fmla="*/ 1801597 w 9269197"/>
              <a:gd name="connsiteY6" fmla="*/ 721359 h 1402079"/>
              <a:gd name="connsiteX7" fmla="*/ 7064477 w 9269197"/>
              <a:gd name="connsiteY7" fmla="*/ -1 h 1402079"/>
              <a:gd name="connsiteX8" fmla="*/ 7166077 w 9269197"/>
              <a:gd name="connsiteY8" fmla="*/ 111759 h 1402079"/>
              <a:gd name="connsiteX9" fmla="*/ 7237197 w 9269197"/>
              <a:gd name="connsiteY9" fmla="*/ 304799 h 1402079"/>
              <a:gd name="connsiteX10" fmla="*/ 7328637 w 9269197"/>
              <a:gd name="connsiteY10" fmla="*/ 335279 h 1402079"/>
              <a:gd name="connsiteX11" fmla="*/ 7481037 w 9269197"/>
              <a:gd name="connsiteY11" fmla="*/ 507999 h 1402079"/>
              <a:gd name="connsiteX12" fmla="*/ 7552157 w 9269197"/>
              <a:gd name="connsiteY12" fmla="*/ 650239 h 1402079"/>
              <a:gd name="connsiteX13" fmla="*/ 7633437 w 9269197"/>
              <a:gd name="connsiteY13" fmla="*/ 396239 h 1402079"/>
              <a:gd name="connsiteX14" fmla="*/ 7745197 w 9269197"/>
              <a:gd name="connsiteY14" fmla="*/ 650239 h 1402079"/>
              <a:gd name="connsiteX15" fmla="*/ 7816317 w 9269197"/>
              <a:gd name="connsiteY15" fmla="*/ 711199 h 1402079"/>
              <a:gd name="connsiteX16" fmla="*/ 7856957 w 9269197"/>
              <a:gd name="connsiteY16" fmla="*/ 711199 h 1402079"/>
              <a:gd name="connsiteX17" fmla="*/ 8019517 w 9269197"/>
              <a:gd name="connsiteY17" fmla="*/ 772159 h 1402079"/>
              <a:gd name="connsiteX18" fmla="*/ 8110957 w 9269197"/>
              <a:gd name="connsiteY18" fmla="*/ 822959 h 1402079"/>
              <a:gd name="connsiteX19" fmla="*/ 8222717 w 9269197"/>
              <a:gd name="connsiteY19" fmla="*/ 711199 h 1402079"/>
              <a:gd name="connsiteX20" fmla="*/ 8303997 w 9269197"/>
              <a:gd name="connsiteY20" fmla="*/ 853439 h 1402079"/>
              <a:gd name="connsiteX21" fmla="*/ 8344637 w 9269197"/>
              <a:gd name="connsiteY21" fmla="*/ 1015999 h 1402079"/>
              <a:gd name="connsiteX22" fmla="*/ 8446237 w 9269197"/>
              <a:gd name="connsiteY22" fmla="*/ 1046479 h 1402079"/>
              <a:gd name="connsiteX23" fmla="*/ 8527517 w 9269197"/>
              <a:gd name="connsiteY23" fmla="*/ 1117599 h 1402079"/>
              <a:gd name="connsiteX24" fmla="*/ 8598637 w 9269197"/>
              <a:gd name="connsiteY24" fmla="*/ 1168399 h 1402079"/>
              <a:gd name="connsiteX25" fmla="*/ 8659597 w 9269197"/>
              <a:gd name="connsiteY25" fmla="*/ 1259839 h 1402079"/>
              <a:gd name="connsiteX26" fmla="*/ 8700237 w 9269197"/>
              <a:gd name="connsiteY26" fmla="*/ 1168399 h 1402079"/>
              <a:gd name="connsiteX27" fmla="*/ 8730717 w 9269197"/>
              <a:gd name="connsiteY27" fmla="*/ 1188719 h 1402079"/>
              <a:gd name="connsiteX28" fmla="*/ 8801837 w 9269197"/>
              <a:gd name="connsiteY28" fmla="*/ 975359 h 1402079"/>
              <a:gd name="connsiteX29" fmla="*/ 8994877 w 9269197"/>
              <a:gd name="connsiteY29" fmla="*/ 1341119 h 1402079"/>
              <a:gd name="connsiteX30" fmla="*/ 9096477 w 9269197"/>
              <a:gd name="connsiteY30" fmla="*/ 1320799 h 1402079"/>
              <a:gd name="connsiteX31" fmla="*/ 9167597 w 9269197"/>
              <a:gd name="connsiteY31" fmla="*/ 1402079 h 1402079"/>
              <a:gd name="connsiteX32" fmla="*/ 9269197 w 9269197"/>
              <a:gd name="connsiteY32" fmla="*/ 1300479 h 1402079"/>
              <a:gd name="connsiteX0" fmla="*/ 0 w 9167597"/>
              <a:gd name="connsiteY0" fmla="*/ 807398 h 1402079"/>
              <a:gd name="connsiteX1" fmla="*/ 226797 w 9167597"/>
              <a:gd name="connsiteY1" fmla="*/ 812799 h 1402079"/>
              <a:gd name="connsiteX2" fmla="*/ 1405357 w 9167597"/>
              <a:gd name="connsiteY2" fmla="*/ 609599 h 1402079"/>
              <a:gd name="connsiteX3" fmla="*/ 1618717 w 9167597"/>
              <a:gd name="connsiteY3" fmla="*/ 579119 h 1402079"/>
              <a:gd name="connsiteX4" fmla="*/ 1649197 w 9167597"/>
              <a:gd name="connsiteY4" fmla="*/ 680719 h 1402079"/>
              <a:gd name="connsiteX5" fmla="*/ 1720317 w 9167597"/>
              <a:gd name="connsiteY5" fmla="*/ 609599 h 1402079"/>
              <a:gd name="connsiteX6" fmla="*/ 1801597 w 9167597"/>
              <a:gd name="connsiteY6" fmla="*/ 721359 h 1402079"/>
              <a:gd name="connsiteX7" fmla="*/ 7064477 w 9167597"/>
              <a:gd name="connsiteY7" fmla="*/ -1 h 1402079"/>
              <a:gd name="connsiteX8" fmla="*/ 7166077 w 9167597"/>
              <a:gd name="connsiteY8" fmla="*/ 111759 h 1402079"/>
              <a:gd name="connsiteX9" fmla="*/ 7237197 w 9167597"/>
              <a:gd name="connsiteY9" fmla="*/ 304799 h 1402079"/>
              <a:gd name="connsiteX10" fmla="*/ 7328637 w 9167597"/>
              <a:gd name="connsiteY10" fmla="*/ 335279 h 1402079"/>
              <a:gd name="connsiteX11" fmla="*/ 7481037 w 9167597"/>
              <a:gd name="connsiteY11" fmla="*/ 507999 h 1402079"/>
              <a:gd name="connsiteX12" fmla="*/ 7552157 w 9167597"/>
              <a:gd name="connsiteY12" fmla="*/ 650239 h 1402079"/>
              <a:gd name="connsiteX13" fmla="*/ 7633437 w 9167597"/>
              <a:gd name="connsiteY13" fmla="*/ 396239 h 1402079"/>
              <a:gd name="connsiteX14" fmla="*/ 7745197 w 9167597"/>
              <a:gd name="connsiteY14" fmla="*/ 650239 h 1402079"/>
              <a:gd name="connsiteX15" fmla="*/ 7816317 w 9167597"/>
              <a:gd name="connsiteY15" fmla="*/ 711199 h 1402079"/>
              <a:gd name="connsiteX16" fmla="*/ 7856957 w 9167597"/>
              <a:gd name="connsiteY16" fmla="*/ 711199 h 1402079"/>
              <a:gd name="connsiteX17" fmla="*/ 8019517 w 9167597"/>
              <a:gd name="connsiteY17" fmla="*/ 772159 h 1402079"/>
              <a:gd name="connsiteX18" fmla="*/ 8110957 w 9167597"/>
              <a:gd name="connsiteY18" fmla="*/ 822959 h 1402079"/>
              <a:gd name="connsiteX19" fmla="*/ 8222717 w 9167597"/>
              <a:gd name="connsiteY19" fmla="*/ 711199 h 1402079"/>
              <a:gd name="connsiteX20" fmla="*/ 8303997 w 9167597"/>
              <a:gd name="connsiteY20" fmla="*/ 853439 h 1402079"/>
              <a:gd name="connsiteX21" fmla="*/ 8344637 w 9167597"/>
              <a:gd name="connsiteY21" fmla="*/ 1015999 h 1402079"/>
              <a:gd name="connsiteX22" fmla="*/ 8446237 w 9167597"/>
              <a:gd name="connsiteY22" fmla="*/ 1046479 h 1402079"/>
              <a:gd name="connsiteX23" fmla="*/ 8527517 w 9167597"/>
              <a:gd name="connsiteY23" fmla="*/ 1117599 h 1402079"/>
              <a:gd name="connsiteX24" fmla="*/ 8598637 w 9167597"/>
              <a:gd name="connsiteY24" fmla="*/ 1168399 h 1402079"/>
              <a:gd name="connsiteX25" fmla="*/ 8659597 w 9167597"/>
              <a:gd name="connsiteY25" fmla="*/ 1259839 h 1402079"/>
              <a:gd name="connsiteX26" fmla="*/ 8700237 w 9167597"/>
              <a:gd name="connsiteY26" fmla="*/ 1168399 h 1402079"/>
              <a:gd name="connsiteX27" fmla="*/ 8730717 w 9167597"/>
              <a:gd name="connsiteY27" fmla="*/ 1188719 h 1402079"/>
              <a:gd name="connsiteX28" fmla="*/ 8801837 w 9167597"/>
              <a:gd name="connsiteY28" fmla="*/ 975359 h 1402079"/>
              <a:gd name="connsiteX29" fmla="*/ 8994877 w 9167597"/>
              <a:gd name="connsiteY29" fmla="*/ 1341119 h 1402079"/>
              <a:gd name="connsiteX30" fmla="*/ 9096477 w 9167597"/>
              <a:gd name="connsiteY30" fmla="*/ 1320799 h 1402079"/>
              <a:gd name="connsiteX31" fmla="*/ 9167597 w 9167597"/>
              <a:gd name="connsiteY31" fmla="*/ 1402079 h 1402079"/>
              <a:gd name="connsiteX0" fmla="*/ 0 w 9096477"/>
              <a:gd name="connsiteY0" fmla="*/ 807398 h 1341120"/>
              <a:gd name="connsiteX1" fmla="*/ 226797 w 9096477"/>
              <a:gd name="connsiteY1" fmla="*/ 812799 h 1341120"/>
              <a:gd name="connsiteX2" fmla="*/ 1405357 w 9096477"/>
              <a:gd name="connsiteY2" fmla="*/ 609599 h 1341120"/>
              <a:gd name="connsiteX3" fmla="*/ 1618717 w 9096477"/>
              <a:gd name="connsiteY3" fmla="*/ 579119 h 1341120"/>
              <a:gd name="connsiteX4" fmla="*/ 1649197 w 9096477"/>
              <a:gd name="connsiteY4" fmla="*/ 680719 h 1341120"/>
              <a:gd name="connsiteX5" fmla="*/ 1720317 w 9096477"/>
              <a:gd name="connsiteY5" fmla="*/ 609599 h 1341120"/>
              <a:gd name="connsiteX6" fmla="*/ 1801597 w 9096477"/>
              <a:gd name="connsiteY6" fmla="*/ 721359 h 1341120"/>
              <a:gd name="connsiteX7" fmla="*/ 7064477 w 9096477"/>
              <a:gd name="connsiteY7" fmla="*/ -1 h 1341120"/>
              <a:gd name="connsiteX8" fmla="*/ 7166077 w 9096477"/>
              <a:gd name="connsiteY8" fmla="*/ 111759 h 1341120"/>
              <a:gd name="connsiteX9" fmla="*/ 7237197 w 9096477"/>
              <a:gd name="connsiteY9" fmla="*/ 304799 h 1341120"/>
              <a:gd name="connsiteX10" fmla="*/ 7328637 w 9096477"/>
              <a:gd name="connsiteY10" fmla="*/ 335279 h 1341120"/>
              <a:gd name="connsiteX11" fmla="*/ 7481037 w 9096477"/>
              <a:gd name="connsiteY11" fmla="*/ 507999 h 1341120"/>
              <a:gd name="connsiteX12" fmla="*/ 7552157 w 9096477"/>
              <a:gd name="connsiteY12" fmla="*/ 650239 h 1341120"/>
              <a:gd name="connsiteX13" fmla="*/ 7633437 w 9096477"/>
              <a:gd name="connsiteY13" fmla="*/ 396239 h 1341120"/>
              <a:gd name="connsiteX14" fmla="*/ 7745197 w 9096477"/>
              <a:gd name="connsiteY14" fmla="*/ 650239 h 1341120"/>
              <a:gd name="connsiteX15" fmla="*/ 7816317 w 9096477"/>
              <a:gd name="connsiteY15" fmla="*/ 711199 h 1341120"/>
              <a:gd name="connsiteX16" fmla="*/ 7856957 w 9096477"/>
              <a:gd name="connsiteY16" fmla="*/ 711199 h 1341120"/>
              <a:gd name="connsiteX17" fmla="*/ 8019517 w 9096477"/>
              <a:gd name="connsiteY17" fmla="*/ 772159 h 1341120"/>
              <a:gd name="connsiteX18" fmla="*/ 8110957 w 9096477"/>
              <a:gd name="connsiteY18" fmla="*/ 822959 h 1341120"/>
              <a:gd name="connsiteX19" fmla="*/ 8222717 w 9096477"/>
              <a:gd name="connsiteY19" fmla="*/ 711199 h 1341120"/>
              <a:gd name="connsiteX20" fmla="*/ 8303997 w 9096477"/>
              <a:gd name="connsiteY20" fmla="*/ 853439 h 1341120"/>
              <a:gd name="connsiteX21" fmla="*/ 8344637 w 9096477"/>
              <a:gd name="connsiteY21" fmla="*/ 1015999 h 1341120"/>
              <a:gd name="connsiteX22" fmla="*/ 8446237 w 9096477"/>
              <a:gd name="connsiteY22" fmla="*/ 1046479 h 1341120"/>
              <a:gd name="connsiteX23" fmla="*/ 8527517 w 9096477"/>
              <a:gd name="connsiteY23" fmla="*/ 1117599 h 1341120"/>
              <a:gd name="connsiteX24" fmla="*/ 8598637 w 9096477"/>
              <a:gd name="connsiteY24" fmla="*/ 1168399 h 1341120"/>
              <a:gd name="connsiteX25" fmla="*/ 8659597 w 9096477"/>
              <a:gd name="connsiteY25" fmla="*/ 1259839 h 1341120"/>
              <a:gd name="connsiteX26" fmla="*/ 8700237 w 9096477"/>
              <a:gd name="connsiteY26" fmla="*/ 1168399 h 1341120"/>
              <a:gd name="connsiteX27" fmla="*/ 8730717 w 9096477"/>
              <a:gd name="connsiteY27" fmla="*/ 1188719 h 1341120"/>
              <a:gd name="connsiteX28" fmla="*/ 8801837 w 9096477"/>
              <a:gd name="connsiteY28" fmla="*/ 975359 h 1341120"/>
              <a:gd name="connsiteX29" fmla="*/ 8994877 w 9096477"/>
              <a:gd name="connsiteY29" fmla="*/ 1341119 h 1341120"/>
              <a:gd name="connsiteX30" fmla="*/ 9096477 w 9096477"/>
              <a:gd name="connsiteY30" fmla="*/ 1320799 h 1341120"/>
              <a:gd name="connsiteX0" fmla="*/ 0 w 8994877"/>
              <a:gd name="connsiteY0" fmla="*/ 807398 h 1341120"/>
              <a:gd name="connsiteX1" fmla="*/ 226797 w 8994877"/>
              <a:gd name="connsiteY1" fmla="*/ 812799 h 1341120"/>
              <a:gd name="connsiteX2" fmla="*/ 1405357 w 8994877"/>
              <a:gd name="connsiteY2" fmla="*/ 609599 h 1341120"/>
              <a:gd name="connsiteX3" fmla="*/ 1618717 w 8994877"/>
              <a:gd name="connsiteY3" fmla="*/ 579119 h 1341120"/>
              <a:gd name="connsiteX4" fmla="*/ 1649197 w 8994877"/>
              <a:gd name="connsiteY4" fmla="*/ 680719 h 1341120"/>
              <a:gd name="connsiteX5" fmla="*/ 1720317 w 8994877"/>
              <a:gd name="connsiteY5" fmla="*/ 609599 h 1341120"/>
              <a:gd name="connsiteX6" fmla="*/ 1801597 w 8994877"/>
              <a:gd name="connsiteY6" fmla="*/ 721359 h 1341120"/>
              <a:gd name="connsiteX7" fmla="*/ 7064477 w 8994877"/>
              <a:gd name="connsiteY7" fmla="*/ -1 h 1341120"/>
              <a:gd name="connsiteX8" fmla="*/ 7166077 w 8994877"/>
              <a:gd name="connsiteY8" fmla="*/ 111759 h 1341120"/>
              <a:gd name="connsiteX9" fmla="*/ 7237197 w 8994877"/>
              <a:gd name="connsiteY9" fmla="*/ 304799 h 1341120"/>
              <a:gd name="connsiteX10" fmla="*/ 7328637 w 8994877"/>
              <a:gd name="connsiteY10" fmla="*/ 335279 h 1341120"/>
              <a:gd name="connsiteX11" fmla="*/ 7481037 w 8994877"/>
              <a:gd name="connsiteY11" fmla="*/ 507999 h 1341120"/>
              <a:gd name="connsiteX12" fmla="*/ 7552157 w 8994877"/>
              <a:gd name="connsiteY12" fmla="*/ 650239 h 1341120"/>
              <a:gd name="connsiteX13" fmla="*/ 7633437 w 8994877"/>
              <a:gd name="connsiteY13" fmla="*/ 396239 h 1341120"/>
              <a:gd name="connsiteX14" fmla="*/ 7745197 w 8994877"/>
              <a:gd name="connsiteY14" fmla="*/ 650239 h 1341120"/>
              <a:gd name="connsiteX15" fmla="*/ 7816317 w 8994877"/>
              <a:gd name="connsiteY15" fmla="*/ 711199 h 1341120"/>
              <a:gd name="connsiteX16" fmla="*/ 7856957 w 8994877"/>
              <a:gd name="connsiteY16" fmla="*/ 711199 h 1341120"/>
              <a:gd name="connsiteX17" fmla="*/ 8019517 w 8994877"/>
              <a:gd name="connsiteY17" fmla="*/ 772159 h 1341120"/>
              <a:gd name="connsiteX18" fmla="*/ 8110957 w 8994877"/>
              <a:gd name="connsiteY18" fmla="*/ 822959 h 1341120"/>
              <a:gd name="connsiteX19" fmla="*/ 8222717 w 8994877"/>
              <a:gd name="connsiteY19" fmla="*/ 711199 h 1341120"/>
              <a:gd name="connsiteX20" fmla="*/ 8303997 w 8994877"/>
              <a:gd name="connsiteY20" fmla="*/ 853439 h 1341120"/>
              <a:gd name="connsiteX21" fmla="*/ 8344637 w 8994877"/>
              <a:gd name="connsiteY21" fmla="*/ 1015999 h 1341120"/>
              <a:gd name="connsiteX22" fmla="*/ 8446237 w 8994877"/>
              <a:gd name="connsiteY22" fmla="*/ 1046479 h 1341120"/>
              <a:gd name="connsiteX23" fmla="*/ 8527517 w 8994877"/>
              <a:gd name="connsiteY23" fmla="*/ 1117599 h 1341120"/>
              <a:gd name="connsiteX24" fmla="*/ 8598637 w 8994877"/>
              <a:gd name="connsiteY24" fmla="*/ 1168399 h 1341120"/>
              <a:gd name="connsiteX25" fmla="*/ 8659597 w 8994877"/>
              <a:gd name="connsiteY25" fmla="*/ 1259839 h 1341120"/>
              <a:gd name="connsiteX26" fmla="*/ 8700237 w 8994877"/>
              <a:gd name="connsiteY26" fmla="*/ 1168399 h 1341120"/>
              <a:gd name="connsiteX27" fmla="*/ 8730717 w 8994877"/>
              <a:gd name="connsiteY27" fmla="*/ 1188719 h 1341120"/>
              <a:gd name="connsiteX28" fmla="*/ 8801837 w 8994877"/>
              <a:gd name="connsiteY28" fmla="*/ 975359 h 1341120"/>
              <a:gd name="connsiteX29" fmla="*/ 8994877 w 8994877"/>
              <a:gd name="connsiteY29" fmla="*/ 1341119 h 1341120"/>
              <a:gd name="connsiteX0" fmla="*/ 0 w 8801837"/>
              <a:gd name="connsiteY0" fmla="*/ 807398 h 1259840"/>
              <a:gd name="connsiteX1" fmla="*/ 226797 w 8801837"/>
              <a:gd name="connsiteY1" fmla="*/ 812799 h 1259840"/>
              <a:gd name="connsiteX2" fmla="*/ 1405357 w 8801837"/>
              <a:gd name="connsiteY2" fmla="*/ 609599 h 1259840"/>
              <a:gd name="connsiteX3" fmla="*/ 1618717 w 8801837"/>
              <a:gd name="connsiteY3" fmla="*/ 579119 h 1259840"/>
              <a:gd name="connsiteX4" fmla="*/ 1649197 w 8801837"/>
              <a:gd name="connsiteY4" fmla="*/ 680719 h 1259840"/>
              <a:gd name="connsiteX5" fmla="*/ 1720317 w 8801837"/>
              <a:gd name="connsiteY5" fmla="*/ 609599 h 1259840"/>
              <a:gd name="connsiteX6" fmla="*/ 1801597 w 8801837"/>
              <a:gd name="connsiteY6" fmla="*/ 721359 h 1259840"/>
              <a:gd name="connsiteX7" fmla="*/ 7064477 w 8801837"/>
              <a:gd name="connsiteY7" fmla="*/ -1 h 1259840"/>
              <a:gd name="connsiteX8" fmla="*/ 7166077 w 8801837"/>
              <a:gd name="connsiteY8" fmla="*/ 111759 h 1259840"/>
              <a:gd name="connsiteX9" fmla="*/ 7237197 w 8801837"/>
              <a:gd name="connsiteY9" fmla="*/ 304799 h 1259840"/>
              <a:gd name="connsiteX10" fmla="*/ 7328637 w 8801837"/>
              <a:gd name="connsiteY10" fmla="*/ 335279 h 1259840"/>
              <a:gd name="connsiteX11" fmla="*/ 7481037 w 8801837"/>
              <a:gd name="connsiteY11" fmla="*/ 507999 h 1259840"/>
              <a:gd name="connsiteX12" fmla="*/ 7552157 w 8801837"/>
              <a:gd name="connsiteY12" fmla="*/ 650239 h 1259840"/>
              <a:gd name="connsiteX13" fmla="*/ 7633437 w 8801837"/>
              <a:gd name="connsiteY13" fmla="*/ 396239 h 1259840"/>
              <a:gd name="connsiteX14" fmla="*/ 7745197 w 8801837"/>
              <a:gd name="connsiteY14" fmla="*/ 650239 h 1259840"/>
              <a:gd name="connsiteX15" fmla="*/ 7816317 w 8801837"/>
              <a:gd name="connsiteY15" fmla="*/ 711199 h 1259840"/>
              <a:gd name="connsiteX16" fmla="*/ 7856957 w 8801837"/>
              <a:gd name="connsiteY16" fmla="*/ 711199 h 1259840"/>
              <a:gd name="connsiteX17" fmla="*/ 8019517 w 8801837"/>
              <a:gd name="connsiteY17" fmla="*/ 772159 h 1259840"/>
              <a:gd name="connsiteX18" fmla="*/ 8110957 w 8801837"/>
              <a:gd name="connsiteY18" fmla="*/ 822959 h 1259840"/>
              <a:gd name="connsiteX19" fmla="*/ 8222717 w 8801837"/>
              <a:gd name="connsiteY19" fmla="*/ 711199 h 1259840"/>
              <a:gd name="connsiteX20" fmla="*/ 8303997 w 8801837"/>
              <a:gd name="connsiteY20" fmla="*/ 853439 h 1259840"/>
              <a:gd name="connsiteX21" fmla="*/ 8344637 w 8801837"/>
              <a:gd name="connsiteY21" fmla="*/ 1015999 h 1259840"/>
              <a:gd name="connsiteX22" fmla="*/ 8446237 w 8801837"/>
              <a:gd name="connsiteY22" fmla="*/ 1046479 h 1259840"/>
              <a:gd name="connsiteX23" fmla="*/ 8527517 w 8801837"/>
              <a:gd name="connsiteY23" fmla="*/ 1117599 h 1259840"/>
              <a:gd name="connsiteX24" fmla="*/ 8598637 w 8801837"/>
              <a:gd name="connsiteY24" fmla="*/ 1168399 h 1259840"/>
              <a:gd name="connsiteX25" fmla="*/ 8659597 w 8801837"/>
              <a:gd name="connsiteY25" fmla="*/ 1259839 h 1259840"/>
              <a:gd name="connsiteX26" fmla="*/ 8700237 w 8801837"/>
              <a:gd name="connsiteY26" fmla="*/ 1168399 h 1259840"/>
              <a:gd name="connsiteX27" fmla="*/ 8730717 w 8801837"/>
              <a:gd name="connsiteY27" fmla="*/ 1188719 h 1259840"/>
              <a:gd name="connsiteX28" fmla="*/ 8801837 w 8801837"/>
              <a:gd name="connsiteY28" fmla="*/ 975359 h 1259840"/>
              <a:gd name="connsiteX0" fmla="*/ 0 w 8730717"/>
              <a:gd name="connsiteY0" fmla="*/ 807398 h 1259840"/>
              <a:gd name="connsiteX1" fmla="*/ 226797 w 8730717"/>
              <a:gd name="connsiteY1" fmla="*/ 812799 h 1259840"/>
              <a:gd name="connsiteX2" fmla="*/ 1405357 w 8730717"/>
              <a:gd name="connsiteY2" fmla="*/ 609599 h 1259840"/>
              <a:gd name="connsiteX3" fmla="*/ 1618717 w 8730717"/>
              <a:gd name="connsiteY3" fmla="*/ 579119 h 1259840"/>
              <a:gd name="connsiteX4" fmla="*/ 1649197 w 8730717"/>
              <a:gd name="connsiteY4" fmla="*/ 680719 h 1259840"/>
              <a:gd name="connsiteX5" fmla="*/ 1720317 w 8730717"/>
              <a:gd name="connsiteY5" fmla="*/ 609599 h 1259840"/>
              <a:gd name="connsiteX6" fmla="*/ 1801597 w 8730717"/>
              <a:gd name="connsiteY6" fmla="*/ 721359 h 1259840"/>
              <a:gd name="connsiteX7" fmla="*/ 7064477 w 8730717"/>
              <a:gd name="connsiteY7" fmla="*/ -1 h 1259840"/>
              <a:gd name="connsiteX8" fmla="*/ 7166077 w 8730717"/>
              <a:gd name="connsiteY8" fmla="*/ 111759 h 1259840"/>
              <a:gd name="connsiteX9" fmla="*/ 7237197 w 8730717"/>
              <a:gd name="connsiteY9" fmla="*/ 304799 h 1259840"/>
              <a:gd name="connsiteX10" fmla="*/ 7328637 w 8730717"/>
              <a:gd name="connsiteY10" fmla="*/ 335279 h 1259840"/>
              <a:gd name="connsiteX11" fmla="*/ 7481037 w 8730717"/>
              <a:gd name="connsiteY11" fmla="*/ 507999 h 1259840"/>
              <a:gd name="connsiteX12" fmla="*/ 7552157 w 8730717"/>
              <a:gd name="connsiteY12" fmla="*/ 650239 h 1259840"/>
              <a:gd name="connsiteX13" fmla="*/ 7633437 w 8730717"/>
              <a:gd name="connsiteY13" fmla="*/ 396239 h 1259840"/>
              <a:gd name="connsiteX14" fmla="*/ 7745197 w 8730717"/>
              <a:gd name="connsiteY14" fmla="*/ 650239 h 1259840"/>
              <a:gd name="connsiteX15" fmla="*/ 7816317 w 8730717"/>
              <a:gd name="connsiteY15" fmla="*/ 711199 h 1259840"/>
              <a:gd name="connsiteX16" fmla="*/ 7856957 w 8730717"/>
              <a:gd name="connsiteY16" fmla="*/ 711199 h 1259840"/>
              <a:gd name="connsiteX17" fmla="*/ 8019517 w 8730717"/>
              <a:gd name="connsiteY17" fmla="*/ 772159 h 1259840"/>
              <a:gd name="connsiteX18" fmla="*/ 8110957 w 8730717"/>
              <a:gd name="connsiteY18" fmla="*/ 822959 h 1259840"/>
              <a:gd name="connsiteX19" fmla="*/ 8222717 w 8730717"/>
              <a:gd name="connsiteY19" fmla="*/ 711199 h 1259840"/>
              <a:gd name="connsiteX20" fmla="*/ 8303997 w 8730717"/>
              <a:gd name="connsiteY20" fmla="*/ 853439 h 1259840"/>
              <a:gd name="connsiteX21" fmla="*/ 8344637 w 8730717"/>
              <a:gd name="connsiteY21" fmla="*/ 1015999 h 1259840"/>
              <a:gd name="connsiteX22" fmla="*/ 8446237 w 8730717"/>
              <a:gd name="connsiteY22" fmla="*/ 1046479 h 1259840"/>
              <a:gd name="connsiteX23" fmla="*/ 8527517 w 8730717"/>
              <a:gd name="connsiteY23" fmla="*/ 1117599 h 1259840"/>
              <a:gd name="connsiteX24" fmla="*/ 8598637 w 8730717"/>
              <a:gd name="connsiteY24" fmla="*/ 1168399 h 1259840"/>
              <a:gd name="connsiteX25" fmla="*/ 8659597 w 8730717"/>
              <a:gd name="connsiteY25" fmla="*/ 1259839 h 1259840"/>
              <a:gd name="connsiteX26" fmla="*/ 8700237 w 8730717"/>
              <a:gd name="connsiteY26" fmla="*/ 1168399 h 1259840"/>
              <a:gd name="connsiteX27" fmla="*/ 8730717 w 8730717"/>
              <a:gd name="connsiteY27" fmla="*/ 1188719 h 1259840"/>
              <a:gd name="connsiteX0" fmla="*/ 0 w 8700237"/>
              <a:gd name="connsiteY0" fmla="*/ 807398 h 1259840"/>
              <a:gd name="connsiteX1" fmla="*/ 226797 w 8700237"/>
              <a:gd name="connsiteY1" fmla="*/ 812799 h 1259840"/>
              <a:gd name="connsiteX2" fmla="*/ 1405357 w 8700237"/>
              <a:gd name="connsiteY2" fmla="*/ 609599 h 1259840"/>
              <a:gd name="connsiteX3" fmla="*/ 1618717 w 8700237"/>
              <a:gd name="connsiteY3" fmla="*/ 579119 h 1259840"/>
              <a:gd name="connsiteX4" fmla="*/ 1649197 w 8700237"/>
              <a:gd name="connsiteY4" fmla="*/ 680719 h 1259840"/>
              <a:gd name="connsiteX5" fmla="*/ 1720317 w 8700237"/>
              <a:gd name="connsiteY5" fmla="*/ 609599 h 1259840"/>
              <a:gd name="connsiteX6" fmla="*/ 1801597 w 8700237"/>
              <a:gd name="connsiteY6" fmla="*/ 721359 h 1259840"/>
              <a:gd name="connsiteX7" fmla="*/ 7064477 w 8700237"/>
              <a:gd name="connsiteY7" fmla="*/ -1 h 1259840"/>
              <a:gd name="connsiteX8" fmla="*/ 7166077 w 8700237"/>
              <a:gd name="connsiteY8" fmla="*/ 111759 h 1259840"/>
              <a:gd name="connsiteX9" fmla="*/ 7237197 w 8700237"/>
              <a:gd name="connsiteY9" fmla="*/ 304799 h 1259840"/>
              <a:gd name="connsiteX10" fmla="*/ 7328637 w 8700237"/>
              <a:gd name="connsiteY10" fmla="*/ 335279 h 1259840"/>
              <a:gd name="connsiteX11" fmla="*/ 7481037 w 8700237"/>
              <a:gd name="connsiteY11" fmla="*/ 507999 h 1259840"/>
              <a:gd name="connsiteX12" fmla="*/ 7552157 w 8700237"/>
              <a:gd name="connsiteY12" fmla="*/ 650239 h 1259840"/>
              <a:gd name="connsiteX13" fmla="*/ 7633437 w 8700237"/>
              <a:gd name="connsiteY13" fmla="*/ 396239 h 1259840"/>
              <a:gd name="connsiteX14" fmla="*/ 7745197 w 8700237"/>
              <a:gd name="connsiteY14" fmla="*/ 650239 h 1259840"/>
              <a:gd name="connsiteX15" fmla="*/ 7816317 w 8700237"/>
              <a:gd name="connsiteY15" fmla="*/ 711199 h 1259840"/>
              <a:gd name="connsiteX16" fmla="*/ 7856957 w 8700237"/>
              <a:gd name="connsiteY16" fmla="*/ 711199 h 1259840"/>
              <a:gd name="connsiteX17" fmla="*/ 8019517 w 8700237"/>
              <a:gd name="connsiteY17" fmla="*/ 772159 h 1259840"/>
              <a:gd name="connsiteX18" fmla="*/ 8110957 w 8700237"/>
              <a:gd name="connsiteY18" fmla="*/ 822959 h 1259840"/>
              <a:gd name="connsiteX19" fmla="*/ 8222717 w 8700237"/>
              <a:gd name="connsiteY19" fmla="*/ 711199 h 1259840"/>
              <a:gd name="connsiteX20" fmla="*/ 8303997 w 8700237"/>
              <a:gd name="connsiteY20" fmla="*/ 853439 h 1259840"/>
              <a:gd name="connsiteX21" fmla="*/ 8344637 w 8700237"/>
              <a:gd name="connsiteY21" fmla="*/ 1015999 h 1259840"/>
              <a:gd name="connsiteX22" fmla="*/ 8446237 w 8700237"/>
              <a:gd name="connsiteY22" fmla="*/ 1046479 h 1259840"/>
              <a:gd name="connsiteX23" fmla="*/ 8527517 w 8700237"/>
              <a:gd name="connsiteY23" fmla="*/ 1117599 h 1259840"/>
              <a:gd name="connsiteX24" fmla="*/ 8598637 w 8700237"/>
              <a:gd name="connsiteY24" fmla="*/ 1168399 h 1259840"/>
              <a:gd name="connsiteX25" fmla="*/ 8659597 w 8700237"/>
              <a:gd name="connsiteY25" fmla="*/ 1259839 h 1259840"/>
              <a:gd name="connsiteX26" fmla="*/ 8700237 w 8700237"/>
              <a:gd name="connsiteY26" fmla="*/ 1168399 h 1259840"/>
              <a:gd name="connsiteX0" fmla="*/ 0 w 8659597"/>
              <a:gd name="connsiteY0" fmla="*/ 807398 h 1259840"/>
              <a:gd name="connsiteX1" fmla="*/ 226797 w 8659597"/>
              <a:gd name="connsiteY1" fmla="*/ 812799 h 1259840"/>
              <a:gd name="connsiteX2" fmla="*/ 1405357 w 8659597"/>
              <a:gd name="connsiteY2" fmla="*/ 609599 h 1259840"/>
              <a:gd name="connsiteX3" fmla="*/ 1618717 w 8659597"/>
              <a:gd name="connsiteY3" fmla="*/ 579119 h 1259840"/>
              <a:gd name="connsiteX4" fmla="*/ 1649197 w 8659597"/>
              <a:gd name="connsiteY4" fmla="*/ 680719 h 1259840"/>
              <a:gd name="connsiteX5" fmla="*/ 1720317 w 8659597"/>
              <a:gd name="connsiteY5" fmla="*/ 609599 h 1259840"/>
              <a:gd name="connsiteX6" fmla="*/ 1801597 w 8659597"/>
              <a:gd name="connsiteY6" fmla="*/ 721359 h 1259840"/>
              <a:gd name="connsiteX7" fmla="*/ 7064477 w 8659597"/>
              <a:gd name="connsiteY7" fmla="*/ -1 h 1259840"/>
              <a:gd name="connsiteX8" fmla="*/ 7166077 w 8659597"/>
              <a:gd name="connsiteY8" fmla="*/ 111759 h 1259840"/>
              <a:gd name="connsiteX9" fmla="*/ 7237197 w 8659597"/>
              <a:gd name="connsiteY9" fmla="*/ 304799 h 1259840"/>
              <a:gd name="connsiteX10" fmla="*/ 7328637 w 8659597"/>
              <a:gd name="connsiteY10" fmla="*/ 335279 h 1259840"/>
              <a:gd name="connsiteX11" fmla="*/ 7481037 w 8659597"/>
              <a:gd name="connsiteY11" fmla="*/ 507999 h 1259840"/>
              <a:gd name="connsiteX12" fmla="*/ 7552157 w 8659597"/>
              <a:gd name="connsiteY12" fmla="*/ 650239 h 1259840"/>
              <a:gd name="connsiteX13" fmla="*/ 7633437 w 8659597"/>
              <a:gd name="connsiteY13" fmla="*/ 396239 h 1259840"/>
              <a:gd name="connsiteX14" fmla="*/ 7745197 w 8659597"/>
              <a:gd name="connsiteY14" fmla="*/ 650239 h 1259840"/>
              <a:gd name="connsiteX15" fmla="*/ 7816317 w 8659597"/>
              <a:gd name="connsiteY15" fmla="*/ 711199 h 1259840"/>
              <a:gd name="connsiteX16" fmla="*/ 7856957 w 8659597"/>
              <a:gd name="connsiteY16" fmla="*/ 711199 h 1259840"/>
              <a:gd name="connsiteX17" fmla="*/ 8019517 w 8659597"/>
              <a:gd name="connsiteY17" fmla="*/ 772159 h 1259840"/>
              <a:gd name="connsiteX18" fmla="*/ 8110957 w 8659597"/>
              <a:gd name="connsiteY18" fmla="*/ 822959 h 1259840"/>
              <a:gd name="connsiteX19" fmla="*/ 8222717 w 8659597"/>
              <a:gd name="connsiteY19" fmla="*/ 711199 h 1259840"/>
              <a:gd name="connsiteX20" fmla="*/ 8303997 w 8659597"/>
              <a:gd name="connsiteY20" fmla="*/ 853439 h 1259840"/>
              <a:gd name="connsiteX21" fmla="*/ 8344637 w 8659597"/>
              <a:gd name="connsiteY21" fmla="*/ 1015999 h 1259840"/>
              <a:gd name="connsiteX22" fmla="*/ 8446237 w 8659597"/>
              <a:gd name="connsiteY22" fmla="*/ 1046479 h 1259840"/>
              <a:gd name="connsiteX23" fmla="*/ 8527517 w 8659597"/>
              <a:gd name="connsiteY23" fmla="*/ 1117599 h 1259840"/>
              <a:gd name="connsiteX24" fmla="*/ 8598637 w 8659597"/>
              <a:gd name="connsiteY24" fmla="*/ 1168399 h 1259840"/>
              <a:gd name="connsiteX25" fmla="*/ 8659597 w 8659597"/>
              <a:gd name="connsiteY25" fmla="*/ 1259839 h 1259840"/>
              <a:gd name="connsiteX0" fmla="*/ 0 w 8598637"/>
              <a:gd name="connsiteY0" fmla="*/ 807398 h 1168398"/>
              <a:gd name="connsiteX1" fmla="*/ 226797 w 8598637"/>
              <a:gd name="connsiteY1" fmla="*/ 812799 h 1168398"/>
              <a:gd name="connsiteX2" fmla="*/ 1405357 w 8598637"/>
              <a:gd name="connsiteY2" fmla="*/ 609599 h 1168398"/>
              <a:gd name="connsiteX3" fmla="*/ 1618717 w 8598637"/>
              <a:gd name="connsiteY3" fmla="*/ 579119 h 1168398"/>
              <a:gd name="connsiteX4" fmla="*/ 1649197 w 8598637"/>
              <a:gd name="connsiteY4" fmla="*/ 680719 h 1168398"/>
              <a:gd name="connsiteX5" fmla="*/ 1720317 w 8598637"/>
              <a:gd name="connsiteY5" fmla="*/ 609599 h 1168398"/>
              <a:gd name="connsiteX6" fmla="*/ 1801597 w 8598637"/>
              <a:gd name="connsiteY6" fmla="*/ 721359 h 1168398"/>
              <a:gd name="connsiteX7" fmla="*/ 7064477 w 8598637"/>
              <a:gd name="connsiteY7" fmla="*/ -1 h 1168398"/>
              <a:gd name="connsiteX8" fmla="*/ 7166077 w 8598637"/>
              <a:gd name="connsiteY8" fmla="*/ 111759 h 1168398"/>
              <a:gd name="connsiteX9" fmla="*/ 7237197 w 8598637"/>
              <a:gd name="connsiteY9" fmla="*/ 304799 h 1168398"/>
              <a:gd name="connsiteX10" fmla="*/ 7328637 w 8598637"/>
              <a:gd name="connsiteY10" fmla="*/ 335279 h 1168398"/>
              <a:gd name="connsiteX11" fmla="*/ 7481037 w 8598637"/>
              <a:gd name="connsiteY11" fmla="*/ 507999 h 1168398"/>
              <a:gd name="connsiteX12" fmla="*/ 7552157 w 8598637"/>
              <a:gd name="connsiteY12" fmla="*/ 650239 h 1168398"/>
              <a:gd name="connsiteX13" fmla="*/ 7633437 w 8598637"/>
              <a:gd name="connsiteY13" fmla="*/ 396239 h 1168398"/>
              <a:gd name="connsiteX14" fmla="*/ 7745197 w 8598637"/>
              <a:gd name="connsiteY14" fmla="*/ 650239 h 1168398"/>
              <a:gd name="connsiteX15" fmla="*/ 7816317 w 8598637"/>
              <a:gd name="connsiteY15" fmla="*/ 711199 h 1168398"/>
              <a:gd name="connsiteX16" fmla="*/ 7856957 w 8598637"/>
              <a:gd name="connsiteY16" fmla="*/ 711199 h 1168398"/>
              <a:gd name="connsiteX17" fmla="*/ 8019517 w 8598637"/>
              <a:gd name="connsiteY17" fmla="*/ 772159 h 1168398"/>
              <a:gd name="connsiteX18" fmla="*/ 8110957 w 8598637"/>
              <a:gd name="connsiteY18" fmla="*/ 822959 h 1168398"/>
              <a:gd name="connsiteX19" fmla="*/ 8222717 w 8598637"/>
              <a:gd name="connsiteY19" fmla="*/ 711199 h 1168398"/>
              <a:gd name="connsiteX20" fmla="*/ 8303997 w 8598637"/>
              <a:gd name="connsiteY20" fmla="*/ 853439 h 1168398"/>
              <a:gd name="connsiteX21" fmla="*/ 8344637 w 8598637"/>
              <a:gd name="connsiteY21" fmla="*/ 1015999 h 1168398"/>
              <a:gd name="connsiteX22" fmla="*/ 8446237 w 8598637"/>
              <a:gd name="connsiteY22" fmla="*/ 1046479 h 1168398"/>
              <a:gd name="connsiteX23" fmla="*/ 8527517 w 8598637"/>
              <a:gd name="connsiteY23" fmla="*/ 1117599 h 1168398"/>
              <a:gd name="connsiteX24" fmla="*/ 8598637 w 8598637"/>
              <a:gd name="connsiteY24" fmla="*/ 1168399 h 1168398"/>
              <a:gd name="connsiteX0" fmla="*/ 0 w 8527517"/>
              <a:gd name="connsiteY0" fmla="*/ 807398 h 1117598"/>
              <a:gd name="connsiteX1" fmla="*/ 226797 w 8527517"/>
              <a:gd name="connsiteY1" fmla="*/ 812799 h 1117598"/>
              <a:gd name="connsiteX2" fmla="*/ 1405357 w 8527517"/>
              <a:gd name="connsiteY2" fmla="*/ 609599 h 1117598"/>
              <a:gd name="connsiteX3" fmla="*/ 1618717 w 8527517"/>
              <a:gd name="connsiteY3" fmla="*/ 579119 h 1117598"/>
              <a:gd name="connsiteX4" fmla="*/ 1649197 w 8527517"/>
              <a:gd name="connsiteY4" fmla="*/ 680719 h 1117598"/>
              <a:gd name="connsiteX5" fmla="*/ 1720317 w 8527517"/>
              <a:gd name="connsiteY5" fmla="*/ 609599 h 1117598"/>
              <a:gd name="connsiteX6" fmla="*/ 1801597 w 8527517"/>
              <a:gd name="connsiteY6" fmla="*/ 721359 h 1117598"/>
              <a:gd name="connsiteX7" fmla="*/ 7064477 w 8527517"/>
              <a:gd name="connsiteY7" fmla="*/ -1 h 1117598"/>
              <a:gd name="connsiteX8" fmla="*/ 7166077 w 8527517"/>
              <a:gd name="connsiteY8" fmla="*/ 111759 h 1117598"/>
              <a:gd name="connsiteX9" fmla="*/ 7237197 w 8527517"/>
              <a:gd name="connsiteY9" fmla="*/ 304799 h 1117598"/>
              <a:gd name="connsiteX10" fmla="*/ 7328637 w 8527517"/>
              <a:gd name="connsiteY10" fmla="*/ 335279 h 1117598"/>
              <a:gd name="connsiteX11" fmla="*/ 7481037 w 8527517"/>
              <a:gd name="connsiteY11" fmla="*/ 507999 h 1117598"/>
              <a:gd name="connsiteX12" fmla="*/ 7552157 w 8527517"/>
              <a:gd name="connsiteY12" fmla="*/ 650239 h 1117598"/>
              <a:gd name="connsiteX13" fmla="*/ 7633437 w 8527517"/>
              <a:gd name="connsiteY13" fmla="*/ 396239 h 1117598"/>
              <a:gd name="connsiteX14" fmla="*/ 7745197 w 8527517"/>
              <a:gd name="connsiteY14" fmla="*/ 650239 h 1117598"/>
              <a:gd name="connsiteX15" fmla="*/ 7816317 w 8527517"/>
              <a:gd name="connsiteY15" fmla="*/ 711199 h 1117598"/>
              <a:gd name="connsiteX16" fmla="*/ 7856957 w 8527517"/>
              <a:gd name="connsiteY16" fmla="*/ 711199 h 1117598"/>
              <a:gd name="connsiteX17" fmla="*/ 8019517 w 8527517"/>
              <a:gd name="connsiteY17" fmla="*/ 772159 h 1117598"/>
              <a:gd name="connsiteX18" fmla="*/ 8110957 w 8527517"/>
              <a:gd name="connsiteY18" fmla="*/ 822959 h 1117598"/>
              <a:gd name="connsiteX19" fmla="*/ 8222717 w 8527517"/>
              <a:gd name="connsiteY19" fmla="*/ 711199 h 1117598"/>
              <a:gd name="connsiteX20" fmla="*/ 8303997 w 8527517"/>
              <a:gd name="connsiteY20" fmla="*/ 853439 h 1117598"/>
              <a:gd name="connsiteX21" fmla="*/ 8344637 w 8527517"/>
              <a:gd name="connsiteY21" fmla="*/ 1015999 h 1117598"/>
              <a:gd name="connsiteX22" fmla="*/ 8446237 w 8527517"/>
              <a:gd name="connsiteY22" fmla="*/ 1046479 h 1117598"/>
              <a:gd name="connsiteX23" fmla="*/ 8527517 w 8527517"/>
              <a:gd name="connsiteY23" fmla="*/ 1117599 h 1117598"/>
              <a:gd name="connsiteX0" fmla="*/ 0 w 8446237"/>
              <a:gd name="connsiteY0" fmla="*/ 807398 h 1046480"/>
              <a:gd name="connsiteX1" fmla="*/ 226797 w 8446237"/>
              <a:gd name="connsiteY1" fmla="*/ 812799 h 1046480"/>
              <a:gd name="connsiteX2" fmla="*/ 1405357 w 8446237"/>
              <a:gd name="connsiteY2" fmla="*/ 609599 h 1046480"/>
              <a:gd name="connsiteX3" fmla="*/ 1618717 w 8446237"/>
              <a:gd name="connsiteY3" fmla="*/ 579119 h 1046480"/>
              <a:gd name="connsiteX4" fmla="*/ 1649197 w 8446237"/>
              <a:gd name="connsiteY4" fmla="*/ 680719 h 1046480"/>
              <a:gd name="connsiteX5" fmla="*/ 1720317 w 8446237"/>
              <a:gd name="connsiteY5" fmla="*/ 609599 h 1046480"/>
              <a:gd name="connsiteX6" fmla="*/ 1801597 w 8446237"/>
              <a:gd name="connsiteY6" fmla="*/ 721359 h 1046480"/>
              <a:gd name="connsiteX7" fmla="*/ 7064477 w 8446237"/>
              <a:gd name="connsiteY7" fmla="*/ -1 h 1046480"/>
              <a:gd name="connsiteX8" fmla="*/ 7166077 w 8446237"/>
              <a:gd name="connsiteY8" fmla="*/ 111759 h 1046480"/>
              <a:gd name="connsiteX9" fmla="*/ 7237197 w 8446237"/>
              <a:gd name="connsiteY9" fmla="*/ 304799 h 1046480"/>
              <a:gd name="connsiteX10" fmla="*/ 7328637 w 8446237"/>
              <a:gd name="connsiteY10" fmla="*/ 335279 h 1046480"/>
              <a:gd name="connsiteX11" fmla="*/ 7481037 w 8446237"/>
              <a:gd name="connsiteY11" fmla="*/ 507999 h 1046480"/>
              <a:gd name="connsiteX12" fmla="*/ 7552157 w 8446237"/>
              <a:gd name="connsiteY12" fmla="*/ 650239 h 1046480"/>
              <a:gd name="connsiteX13" fmla="*/ 7633437 w 8446237"/>
              <a:gd name="connsiteY13" fmla="*/ 396239 h 1046480"/>
              <a:gd name="connsiteX14" fmla="*/ 7745197 w 8446237"/>
              <a:gd name="connsiteY14" fmla="*/ 650239 h 1046480"/>
              <a:gd name="connsiteX15" fmla="*/ 7816317 w 8446237"/>
              <a:gd name="connsiteY15" fmla="*/ 711199 h 1046480"/>
              <a:gd name="connsiteX16" fmla="*/ 7856957 w 8446237"/>
              <a:gd name="connsiteY16" fmla="*/ 711199 h 1046480"/>
              <a:gd name="connsiteX17" fmla="*/ 8019517 w 8446237"/>
              <a:gd name="connsiteY17" fmla="*/ 772159 h 1046480"/>
              <a:gd name="connsiteX18" fmla="*/ 8110957 w 8446237"/>
              <a:gd name="connsiteY18" fmla="*/ 822959 h 1046480"/>
              <a:gd name="connsiteX19" fmla="*/ 8222717 w 8446237"/>
              <a:gd name="connsiteY19" fmla="*/ 711199 h 1046480"/>
              <a:gd name="connsiteX20" fmla="*/ 8303997 w 8446237"/>
              <a:gd name="connsiteY20" fmla="*/ 853439 h 1046480"/>
              <a:gd name="connsiteX21" fmla="*/ 8344637 w 8446237"/>
              <a:gd name="connsiteY21" fmla="*/ 1015999 h 1046480"/>
              <a:gd name="connsiteX22" fmla="*/ 8446237 w 8446237"/>
              <a:gd name="connsiteY22" fmla="*/ 1046479 h 1046480"/>
              <a:gd name="connsiteX0" fmla="*/ 0 w 8344637"/>
              <a:gd name="connsiteY0" fmla="*/ 807398 h 1016000"/>
              <a:gd name="connsiteX1" fmla="*/ 226797 w 8344637"/>
              <a:gd name="connsiteY1" fmla="*/ 812799 h 1016000"/>
              <a:gd name="connsiteX2" fmla="*/ 1405357 w 8344637"/>
              <a:gd name="connsiteY2" fmla="*/ 609599 h 1016000"/>
              <a:gd name="connsiteX3" fmla="*/ 1618717 w 8344637"/>
              <a:gd name="connsiteY3" fmla="*/ 579119 h 1016000"/>
              <a:gd name="connsiteX4" fmla="*/ 1649197 w 8344637"/>
              <a:gd name="connsiteY4" fmla="*/ 680719 h 1016000"/>
              <a:gd name="connsiteX5" fmla="*/ 1720317 w 8344637"/>
              <a:gd name="connsiteY5" fmla="*/ 609599 h 1016000"/>
              <a:gd name="connsiteX6" fmla="*/ 1801597 w 8344637"/>
              <a:gd name="connsiteY6" fmla="*/ 721359 h 1016000"/>
              <a:gd name="connsiteX7" fmla="*/ 7064477 w 8344637"/>
              <a:gd name="connsiteY7" fmla="*/ -1 h 1016000"/>
              <a:gd name="connsiteX8" fmla="*/ 7166077 w 8344637"/>
              <a:gd name="connsiteY8" fmla="*/ 111759 h 1016000"/>
              <a:gd name="connsiteX9" fmla="*/ 7237197 w 8344637"/>
              <a:gd name="connsiteY9" fmla="*/ 304799 h 1016000"/>
              <a:gd name="connsiteX10" fmla="*/ 7328637 w 8344637"/>
              <a:gd name="connsiteY10" fmla="*/ 335279 h 1016000"/>
              <a:gd name="connsiteX11" fmla="*/ 7481037 w 8344637"/>
              <a:gd name="connsiteY11" fmla="*/ 507999 h 1016000"/>
              <a:gd name="connsiteX12" fmla="*/ 7552157 w 8344637"/>
              <a:gd name="connsiteY12" fmla="*/ 650239 h 1016000"/>
              <a:gd name="connsiteX13" fmla="*/ 7633437 w 8344637"/>
              <a:gd name="connsiteY13" fmla="*/ 396239 h 1016000"/>
              <a:gd name="connsiteX14" fmla="*/ 7745197 w 8344637"/>
              <a:gd name="connsiteY14" fmla="*/ 650239 h 1016000"/>
              <a:gd name="connsiteX15" fmla="*/ 7816317 w 8344637"/>
              <a:gd name="connsiteY15" fmla="*/ 711199 h 1016000"/>
              <a:gd name="connsiteX16" fmla="*/ 7856957 w 8344637"/>
              <a:gd name="connsiteY16" fmla="*/ 711199 h 1016000"/>
              <a:gd name="connsiteX17" fmla="*/ 8019517 w 8344637"/>
              <a:gd name="connsiteY17" fmla="*/ 772159 h 1016000"/>
              <a:gd name="connsiteX18" fmla="*/ 8110957 w 8344637"/>
              <a:gd name="connsiteY18" fmla="*/ 822959 h 1016000"/>
              <a:gd name="connsiteX19" fmla="*/ 8222717 w 8344637"/>
              <a:gd name="connsiteY19" fmla="*/ 711199 h 1016000"/>
              <a:gd name="connsiteX20" fmla="*/ 8303997 w 8344637"/>
              <a:gd name="connsiteY20" fmla="*/ 853439 h 1016000"/>
              <a:gd name="connsiteX21" fmla="*/ 8344637 w 8344637"/>
              <a:gd name="connsiteY21" fmla="*/ 1015999 h 1016000"/>
              <a:gd name="connsiteX0" fmla="*/ 0 w 8303997"/>
              <a:gd name="connsiteY0" fmla="*/ 807398 h 853440"/>
              <a:gd name="connsiteX1" fmla="*/ 226797 w 8303997"/>
              <a:gd name="connsiteY1" fmla="*/ 812799 h 853440"/>
              <a:gd name="connsiteX2" fmla="*/ 1405357 w 8303997"/>
              <a:gd name="connsiteY2" fmla="*/ 609599 h 853440"/>
              <a:gd name="connsiteX3" fmla="*/ 1618717 w 8303997"/>
              <a:gd name="connsiteY3" fmla="*/ 579119 h 853440"/>
              <a:gd name="connsiteX4" fmla="*/ 1649197 w 8303997"/>
              <a:gd name="connsiteY4" fmla="*/ 680719 h 853440"/>
              <a:gd name="connsiteX5" fmla="*/ 1720317 w 8303997"/>
              <a:gd name="connsiteY5" fmla="*/ 609599 h 853440"/>
              <a:gd name="connsiteX6" fmla="*/ 1801597 w 8303997"/>
              <a:gd name="connsiteY6" fmla="*/ 721359 h 853440"/>
              <a:gd name="connsiteX7" fmla="*/ 7064477 w 8303997"/>
              <a:gd name="connsiteY7" fmla="*/ -1 h 853440"/>
              <a:gd name="connsiteX8" fmla="*/ 7166077 w 8303997"/>
              <a:gd name="connsiteY8" fmla="*/ 111759 h 853440"/>
              <a:gd name="connsiteX9" fmla="*/ 7237197 w 8303997"/>
              <a:gd name="connsiteY9" fmla="*/ 304799 h 853440"/>
              <a:gd name="connsiteX10" fmla="*/ 7328637 w 8303997"/>
              <a:gd name="connsiteY10" fmla="*/ 335279 h 853440"/>
              <a:gd name="connsiteX11" fmla="*/ 7481037 w 8303997"/>
              <a:gd name="connsiteY11" fmla="*/ 507999 h 853440"/>
              <a:gd name="connsiteX12" fmla="*/ 7552157 w 8303997"/>
              <a:gd name="connsiteY12" fmla="*/ 650239 h 853440"/>
              <a:gd name="connsiteX13" fmla="*/ 7633437 w 8303997"/>
              <a:gd name="connsiteY13" fmla="*/ 396239 h 853440"/>
              <a:gd name="connsiteX14" fmla="*/ 7745197 w 8303997"/>
              <a:gd name="connsiteY14" fmla="*/ 650239 h 853440"/>
              <a:gd name="connsiteX15" fmla="*/ 7816317 w 8303997"/>
              <a:gd name="connsiteY15" fmla="*/ 711199 h 853440"/>
              <a:gd name="connsiteX16" fmla="*/ 7856957 w 8303997"/>
              <a:gd name="connsiteY16" fmla="*/ 711199 h 853440"/>
              <a:gd name="connsiteX17" fmla="*/ 8019517 w 8303997"/>
              <a:gd name="connsiteY17" fmla="*/ 772159 h 853440"/>
              <a:gd name="connsiteX18" fmla="*/ 8110957 w 8303997"/>
              <a:gd name="connsiteY18" fmla="*/ 822959 h 853440"/>
              <a:gd name="connsiteX19" fmla="*/ 8222717 w 8303997"/>
              <a:gd name="connsiteY19" fmla="*/ 711199 h 853440"/>
              <a:gd name="connsiteX20" fmla="*/ 8303997 w 8303997"/>
              <a:gd name="connsiteY20" fmla="*/ 853439 h 853440"/>
              <a:gd name="connsiteX0" fmla="*/ 0 w 8222717"/>
              <a:gd name="connsiteY0" fmla="*/ 807398 h 822960"/>
              <a:gd name="connsiteX1" fmla="*/ 226797 w 8222717"/>
              <a:gd name="connsiteY1" fmla="*/ 812799 h 822960"/>
              <a:gd name="connsiteX2" fmla="*/ 1405357 w 8222717"/>
              <a:gd name="connsiteY2" fmla="*/ 609599 h 822960"/>
              <a:gd name="connsiteX3" fmla="*/ 1618717 w 8222717"/>
              <a:gd name="connsiteY3" fmla="*/ 579119 h 822960"/>
              <a:gd name="connsiteX4" fmla="*/ 1649197 w 8222717"/>
              <a:gd name="connsiteY4" fmla="*/ 680719 h 822960"/>
              <a:gd name="connsiteX5" fmla="*/ 1720317 w 8222717"/>
              <a:gd name="connsiteY5" fmla="*/ 609599 h 822960"/>
              <a:gd name="connsiteX6" fmla="*/ 1801597 w 8222717"/>
              <a:gd name="connsiteY6" fmla="*/ 721359 h 822960"/>
              <a:gd name="connsiteX7" fmla="*/ 7064477 w 8222717"/>
              <a:gd name="connsiteY7" fmla="*/ -1 h 822960"/>
              <a:gd name="connsiteX8" fmla="*/ 7166077 w 8222717"/>
              <a:gd name="connsiteY8" fmla="*/ 111759 h 822960"/>
              <a:gd name="connsiteX9" fmla="*/ 7237197 w 8222717"/>
              <a:gd name="connsiteY9" fmla="*/ 304799 h 822960"/>
              <a:gd name="connsiteX10" fmla="*/ 7328637 w 8222717"/>
              <a:gd name="connsiteY10" fmla="*/ 335279 h 822960"/>
              <a:gd name="connsiteX11" fmla="*/ 7481037 w 8222717"/>
              <a:gd name="connsiteY11" fmla="*/ 507999 h 822960"/>
              <a:gd name="connsiteX12" fmla="*/ 7552157 w 8222717"/>
              <a:gd name="connsiteY12" fmla="*/ 650239 h 822960"/>
              <a:gd name="connsiteX13" fmla="*/ 7633437 w 8222717"/>
              <a:gd name="connsiteY13" fmla="*/ 396239 h 822960"/>
              <a:gd name="connsiteX14" fmla="*/ 7745197 w 8222717"/>
              <a:gd name="connsiteY14" fmla="*/ 650239 h 822960"/>
              <a:gd name="connsiteX15" fmla="*/ 7816317 w 8222717"/>
              <a:gd name="connsiteY15" fmla="*/ 711199 h 822960"/>
              <a:gd name="connsiteX16" fmla="*/ 7856957 w 8222717"/>
              <a:gd name="connsiteY16" fmla="*/ 711199 h 822960"/>
              <a:gd name="connsiteX17" fmla="*/ 8019517 w 8222717"/>
              <a:gd name="connsiteY17" fmla="*/ 772159 h 822960"/>
              <a:gd name="connsiteX18" fmla="*/ 8110957 w 8222717"/>
              <a:gd name="connsiteY18" fmla="*/ 822959 h 822960"/>
              <a:gd name="connsiteX19" fmla="*/ 8222717 w 8222717"/>
              <a:gd name="connsiteY19" fmla="*/ 711199 h 822960"/>
              <a:gd name="connsiteX0" fmla="*/ 0 w 8110957"/>
              <a:gd name="connsiteY0" fmla="*/ 807398 h 822960"/>
              <a:gd name="connsiteX1" fmla="*/ 226797 w 8110957"/>
              <a:gd name="connsiteY1" fmla="*/ 812799 h 822960"/>
              <a:gd name="connsiteX2" fmla="*/ 1405357 w 8110957"/>
              <a:gd name="connsiteY2" fmla="*/ 609599 h 822960"/>
              <a:gd name="connsiteX3" fmla="*/ 1618717 w 8110957"/>
              <a:gd name="connsiteY3" fmla="*/ 579119 h 822960"/>
              <a:gd name="connsiteX4" fmla="*/ 1649197 w 8110957"/>
              <a:gd name="connsiteY4" fmla="*/ 680719 h 822960"/>
              <a:gd name="connsiteX5" fmla="*/ 1720317 w 8110957"/>
              <a:gd name="connsiteY5" fmla="*/ 609599 h 822960"/>
              <a:gd name="connsiteX6" fmla="*/ 1801597 w 8110957"/>
              <a:gd name="connsiteY6" fmla="*/ 721359 h 822960"/>
              <a:gd name="connsiteX7" fmla="*/ 7064477 w 8110957"/>
              <a:gd name="connsiteY7" fmla="*/ -1 h 822960"/>
              <a:gd name="connsiteX8" fmla="*/ 7166077 w 8110957"/>
              <a:gd name="connsiteY8" fmla="*/ 111759 h 822960"/>
              <a:gd name="connsiteX9" fmla="*/ 7237197 w 8110957"/>
              <a:gd name="connsiteY9" fmla="*/ 304799 h 822960"/>
              <a:gd name="connsiteX10" fmla="*/ 7328637 w 8110957"/>
              <a:gd name="connsiteY10" fmla="*/ 335279 h 822960"/>
              <a:gd name="connsiteX11" fmla="*/ 7481037 w 8110957"/>
              <a:gd name="connsiteY11" fmla="*/ 507999 h 822960"/>
              <a:gd name="connsiteX12" fmla="*/ 7552157 w 8110957"/>
              <a:gd name="connsiteY12" fmla="*/ 650239 h 822960"/>
              <a:gd name="connsiteX13" fmla="*/ 7633437 w 8110957"/>
              <a:gd name="connsiteY13" fmla="*/ 396239 h 822960"/>
              <a:gd name="connsiteX14" fmla="*/ 7745197 w 8110957"/>
              <a:gd name="connsiteY14" fmla="*/ 650239 h 822960"/>
              <a:gd name="connsiteX15" fmla="*/ 7816317 w 8110957"/>
              <a:gd name="connsiteY15" fmla="*/ 711199 h 822960"/>
              <a:gd name="connsiteX16" fmla="*/ 7856957 w 8110957"/>
              <a:gd name="connsiteY16" fmla="*/ 711199 h 822960"/>
              <a:gd name="connsiteX17" fmla="*/ 8019517 w 8110957"/>
              <a:gd name="connsiteY17" fmla="*/ 772159 h 822960"/>
              <a:gd name="connsiteX18" fmla="*/ 8110957 w 8110957"/>
              <a:gd name="connsiteY18" fmla="*/ 822959 h 822960"/>
              <a:gd name="connsiteX0" fmla="*/ 0 w 8019517"/>
              <a:gd name="connsiteY0" fmla="*/ 807398 h 812798"/>
              <a:gd name="connsiteX1" fmla="*/ 226797 w 8019517"/>
              <a:gd name="connsiteY1" fmla="*/ 812799 h 812798"/>
              <a:gd name="connsiteX2" fmla="*/ 1405357 w 8019517"/>
              <a:gd name="connsiteY2" fmla="*/ 609599 h 812798"/>
              <a:gd name="connsiteX3" fmla="*/ 1618717 w 8019517"/>
              <a:gd name="connsiteY3" fmla="*/ 579119 h 812798"/>
              <a:gd name="connsiteX4" fmla="*/ 1649197 w 8019517"/>
              <a:gd name="connsiteY4" fmla="*/ 680719 h 812798"/>
              <a:gd name="connsiteX5" fmla="*/ 1720317 w 8019517"/>
              <a:gd name="connsiteY5" fmla="*/ 609599 h 812798"/>
              <a:gd name="connsiteX6" fmla="*/ 1801597 w 8019517"/>
              <a:gd name="connsiteY6" fmla="*/ 721359 h 812798"/>
              <a:gd name="connsiteX7" fmla="*/ 7064477 w 8019517"/>
              <a:gd name="connsiteY7" fmla="*/ -1 h 812798"/>
              <a:gd name="connsiteX8" fmla="*/ 7166077 w 8019517"/>
              <a:gd name="connsiteY8" fmla="*/ 111759 h 812798"/>
              <a:gd name="connsiteX9" fmla="*/ 7237197 w 8019517"/>
              <a:gd name="connsiteY9" fmla="*/ 304799 h 812798"/>
              <a:gd name="connsiteX10" fmla="*/ 7328637 w 8019517"/>
              <a:gd name="connsiteY10" fmla="*/ 335279 h 812798"/>
              <a:gd name="connsiteX11" fmla="*/ 7481037 w 8019517"/>
              <a:gd name="connsiteY11" fmla="*/ 507999 h 812798"/>
              <a:gd name="connsiteX12" fmla="*/ 7552157 w 8019517"/>
              <a:gd name="connsiteY12" fmla="*/ 650239 h 812798"/>
              <a:gd name="connsiteX13" fmla="*/ 7633437 w 8019517"/>
              <a:gd name="connsiteY13" fmla="*/ 396239 h 812798"/>
              <a:gd name="connsiteX14" fmla="*/ 7745197 w 8019517"/>
              <a:gd name="connsiteY14" fmla="*/ 650239 h 812798"/>
              <a:gd name="connsiteX15" fmla="*/ 7816317 w 8019517"/>
              <a:gd name="connsiteY15" fmla="*/ 711199 h 812798"/>
              <a:gd name="connsiteX16" fmla="*/ 7856957 w 8019517"/>
              <a:gd name="connsiteY16" fmla="*/ 711199 h 812798"/>
              <a:gd name="connsiteX17" fmla="*/ 8019517 w 8019517"/>
              <a:gd name="connsiteY17" fmla="*/ 772159 h 812798"/>
              <a:gd name="connsiteX0" fmla="*/ 0 w 7856957"/>
              <a:gd name="connsiteY0" fmla="*/ 807398 h 812798"/>
              <a:gd name="connsiteX1" fmla="*/ 226797 w 7856957"/>
              <a:gd name="connsiteY1" fmla="*/ 812799 h 812798"/>
              <a:gd name="connsiteX2" fmla="*/ 1405357 w 7856957"/>
              <a:gd name="connsiteY2" fmla="*/ 609599 h 812798"/>
              <a:gd name="connsiteX3" fmla="*/ 1618717 w 7856957"/>
              <a:gd name="connsiteY3" fmla="*/ 579119 h 812798"/>
              <a:gd name="connsiteX4" fmla="*/ 1649197 w 7856957"/>
              <a:gd name="connsiteY4" fmla="*/ 680719 h 812798"/>
              <a:gd name="connsiteX5" fmla="*/ 1720317 w 7856957"/>
              <a:gd name="connsiteY5" fmla="*/ 609599 h 812798"/>
              <a:gd name="connsiteX6" fmla="*/ 1801597 w 7856957"/>
              <a:gd name="connsiteY6" fmla="*/ 721359 h 812798"/>
              <a:gd name="connsiteX7" fmla="*/ 7064477 w 7856957"/>
              <a:gd name="connsiteY7" fmla="*/ -1 h 812798"/>
              <a:gd name="connsiteX8" fmla="*/ 7166077 w 7856957"/>
              <a:gd name="connsiteY8" fmla="*/ 111759 h 812798"/>
              <a:gd name="connsiteX9" fmla="*/ 7237197 w 7856957"/>
              <a:gd name="connsiteY9" fmla="*/ 304799 h 812798"/>
              <a:gd name="connsiteX10" fmla="*/ 7328637 w 7856957"/>
              <a:gd name="connsiteY10" fmla="*/ 335279 h 812798"/>
              <a:gd name="connsiteX11" fmla="*/ 7481037 w 7856957"/>
              <a:gd name="connsiteY11" fmla="*/ 507999 h 812798"/>
              <a:gd name="connsiteX12" fmla="*/ 7552157 w 7856957"/>
              <a:gd name="connsiteY12" fmla="*/ 650239 h 812798"/>
              <a:gd name="connsiteX13" fmla="*/ 7633437 w 7856957"/>
              <a:gd name="connsiteY13" fmla="*/ 396239 h 812798"/>
              <a:gd name="connsiteX14" fmla="*/ 7745197 w 7856957"/>
              <a:gd name="connsiteY14" fmla="*/ 650239 h 812798"/>
              <a:gd name="connsiteX15" fmla="*/ 7816317 w 7856957"/>
              <a:gd name="connsiteY15" fmla="*/ 711199 h 812798"/>
              <a:gd name="connsiteX16" fmla="*/ 7856957 w 7856957"/>
              <a:gd name="connsiteY16" fmla="*/ 711199 h 812798"/>
              <a:gd name="connsiteX0" fmla="*/ 0 w 7816317"/>
              <a:gd name="connsiteY0" fmla="*/ 807398 h 812798"/>
              <a:gd name="connsiteX1" fmla="*/ 226797 w 7816317"/>
              <a:gd name="connsiteY1" fmla="*/ 812799 h 812798"/>
              <a:gd name="connsiteX2" fmla="*/ 1405357 w 7816317"/>
              <a:gd name="connsiteY2" fmla="*/ 609599 h 812798"/>
              <a:gd name="connsiteX3" fmla="*/ 1618717 w 7816317"/>
              <a:gd name="connsiteY3" fmla="*/ 579119 h 812798"/>
              <a:gd name="connsiteX4" fmla="*/ 1649197 w 7816317"/>
              <a:gd name="connsiteY4" fmla="*/ 680719 h 812798"/>
              <a:gd name="connsiteX5" fmla="*/ 1720317 w 7816317"/>
              <a:gd name="connsiteY5" fmla="*/ 609599 h 812798"/>
              <a:gd name="connsiteX6" fmla="*/ 1801597 w 7816317"/>
              <a:gd name="connsiteY6" fmla="*/ 721359 h 812798"/>
              <a:gd name="connsiteX7" fmla="*/ 7064477 w 7816317"/>
              <a:gd name="connsiteY7" fmla="*/ -1 h 812798"/>
              <a:gd name="connsiteX8" fmla="*/ 7166077 w 7816317"/>
              <a:gd name="connsiteY8" fmla="*/ 111759 h 812798"/>
              <a:gd name="connsiteX9" fmla="*/ 7237197 w 7816317"/>
              <a:gd name="connsiteY9" fmla="*/ 304799 h 812798"/>
              <a:gd name="connsiteX10" fmla="*/ 7328637 w 7816317"/>
              <a:gd name="connsiteY10" fmla="*/ 335279 h 812798"/>
              <a:gd name="connsiteX11" fmla="*/ 7481037 w 7816317"/>
              <a:gd name="connsiteY11" fmla="*/ 507999 h 812798"/>
              <a:gd name="connsiteX12" fmla="*/ 7552157 w 7816317"/>
              <a:gd name="connsiteY12" fmla="*/ 650239 h 812798"/>
              <a:gd name="connsiteX13" fmla="*/ 7633437 w 7816317"/>
              <a:gd name="connsiteY13" fmla="*/ 396239 h 812798"/>
              <a:gd name="connsiteX14" fmla="*/ 7745197 w 7816317"/>
              <a:gd name="connsiteY14" fmla="*/ 650239 h 812798"/>
              <a:gd name="connsiteX15" fmla="*/ 7816317 w 7816317"/>
              <a:gd name="connsiteY15" fmla="*/ 711199 h 812798"/>
              <a:gd name="connsiteX0" fmla="*/ 0 w 7745197"/>
              <a:gd name="connsiteY0" fmla="*/ 807398 h 812798"/>
              <a:gd name="connsiteX1" fmla="*/ 226797 w 7745197"/>
              <a:gd name="connsiteY1" fmla="*/ 812799 h 812798"/>
              <a:gd name="connsiteX2" fmla="*/ 1405357 w 7745197"/>
              <a:gd name="connsiteY2" fmla="*/ 609599 h 812798"/>
              <a:gd name="connsiteX3" fmla="*/ 1618717 w 7745197"/>
              <a:gd name="connsiteY3" fmla="*/ 579119 h 812798"/>
              <a:gd name="connsiteX4" fmla="*/ 1649197 w 7745197"/>
              <a:gd name="connsiteY4" fmla="*/ 680719 h 812798"/>
              <a:gd name="connsiteX5" fmla="*/ 1720317 w 7745197"/>
              <a:gd name="connsiteY5" fmla="*/ 609599 h 812798"/>
              <a:gd name="connsiteX6" fmla="*/ 1801597 w 7745197"/>
              <a:gd name="connsiteY6" fmla="*/ 721359 h 812798"/>
              <a:gd name="connsiteX7" fmla="*/ 7064477 w 7745197"/>
              <a:gd name="connsiteY7" fmla="*/ -1 h 812798"/>
              <a:gd name="connsiteX8" fmla="*/ 7166077 w 7745197"/>
              <a:gd name="connsiteY8" fmla="*/ 111759 h 812798"/>
              <a:gd name="connsiteX9" fmla="*/ 7237197 w 7745197"/>
              <a:gd name="connsiteY9" fmla="*/ 304799 h 812798"/>
              <a:gd name="connsiteX10" fmla="*/ 7328637 w 7745197"/>
              <a:gd name="connsiteY10" fmla="*/ 335279 h 812798"/>
              <a:gd name="connsiteX11" fmla="*/ 7481037 w 7745197"/>
              <a:gd name="connsiteY11" fmla="*/ 507999 h 812798"/>
              <a:gd name="connsiteX12" fmla="*/ 7552157 w 7745197"/>
              <a:gd name="connsiteY12" fmla="*/ 650239 h 812798"/>
              <a:gd name="connsiteX13" fmla="*/ 7633437 w 7745197"/>
              <a:gd name="connsiteY13" fmla="*/ 396239 h 812798"/>
              <a:gd name="connsiteX14" fmla="*/ 7745197 w 7745197"/>
              <a:gd name="connsiteY14" fmla="*/ 650239 h 812798"/>
              <a:gd name="connsiteX0" fmla="*/ 0 w 7633437"/>
              <a:gd name="connsiteY0" fmla="*/ 807398 h 812798"/>
              <a:gd name="connsiteX1" fmla="*/ 226797 w 7633437"/>
              <a:gd name="connsiteY1" fmla="*/ 812799 h 812798"/>
              <a:gd name="connsiteX2" fmla="*/ 1405357 w 7633437"/>
              <a:gd name="connsiteY2" fmla="*/ 609599 h 812798"/>
              <a:gd name="connsiteX3" fmla="*/ 1618717 w 7633437"/>
              <a:gd name="connsiteY3" fmla="*/ 579119 h 812798"/>
              <a:gd name="connsiteX4" fmla="*/ 1649197 w 7633437"/>
              <a:gd name="connsiteY4" fmla="*/ 680719 h 812798"/>
              <a:gd name="connsiteX5" fmla="*/ 1720317 w 7633437"/>
              <a:gd name="connsiteY5" fmla="*/ 609599 h 812798"/>
              <a:gd name="connsiteX6" fmla="*/ 1801597 w 7633437"/>
              <a:gd name="connsiteY6" fmla="*/ 721359 h 812798"/>
              <a:gd name="connsiteX7" fmla="*/ 7064477 w 7633437"/>
              <a:gd name="connsiteY7" fmla="*/ -1 h 812798"/>
              <a:gd name="connsiteX8" fmla="*/ 7166077 w 7633437"/>
              <a:gd name="connsiteY8" fmla="*/ 111759 h 812798"/>
              <a:gd name="connsiteX9" fmla="*/ 7237197 w 7633437"/>
              <a:gd name="connsiteY9" fmla="*/ 304799 h 812798"/>
              <a:gd name="connsiteX10" fmla="*/ 7328637 w 7633437"/>
              <a:gd name="connsiteY10" fmla="*/ 335279 h 812798"/>
              <a:gd name="connsiteX11" fmla="*/ 7481037 w 7633437"/>
              <a:gd name="connsiteY11" fmla="*/ 507999 h 812798"/>
              <a:gd name="connsiteX12" fmla="*/ 7552157 w 7633437"/>
              <a:gd name="connsiteY12" fmla="*/ 650239 h 812798"/>
              <a:gd name="connsiteX13" fmla="*/ 7633437 w 7633437"/>
              <a:gd name="connsiteY13" fmla="*/ 396239 h 812798"/>
              <a:gd name="connsiteX0" fmla="*/ 0 w 7552157"/>
              <a:gd name="connsiteY0" fmla="*/ 807398 h 812798"/>
              <a:gd name="connsiteX1" fmla="*/ 226797 w 7552157"/>
              <a:gd name="connsiteY1" fmla="*/ 812799 h 812798"/>
              <a:gd name="connsiteX2" fmla="*/ 1405357 w 7552157"/>
              <a:gd name="connsiteY2" fmla="*/ 609599 h 812798"/>
              <a:gd name="connsiteX3" fmla="*/ 1618717 w 7552157"/>
              <a:gd name="connsiteY3" fmla="*/ 579119 h 812798"/>
              <a:gd name="connsiteX4" fmla="*/ 1649197 w 7552157"/>
              <a:gd name="connsiteY4" fmla="*/ 680719 h 812798"/>
              <a:gd name="connsiteX5" fmla="*/ 1720317 w 7552157"/>
              <a:gd name="connsiteY5" fmla="*/ 609599 h 812798"/>
              <a:gd name="connsiteX6" fmla="*/ 1801597 w 7552157"/>
              <a:gd name="connsiteY6" fmla="*/ 721359 h 812798"/>
              <a:gd name="connsiteX7" fmla="*/ 7064477 w 7552157"/>
              <a:gd name="connsiteY7" fmla="*/ -1 h 812798"/>
              <a:gd name="connsiteX8" fmla="*/ 7166077 w 7552157"/>
              <a:gd name="connsiteY8" fmla="*/ 111759 h 812798"/>
              <a:gd name="connsiteX9" fmla="*/ 7237197 w 7552157"/>
              <a:gd name="connsiteY9" fmla="*/ 304799 h 812798"/>
              <a:gd name="connsiteX10" fmla="*/ 7328637 w 7552157"/>
              <a:gd name="connsiteY10" fmla="*/ 335279 h 812798"/>
              <a:gd name="connsiteX11" fmla="*/ 7481037 w 7552157"/>
              <a:gd name="connsiteY11" fmla="*/ 507999 h 812798"/>
              <a:gd name="connsiteX12" fmla="*/ 7552157 w 7552157"/>
              <a:gd name="connsiteY12" fmla="*/ 650239 h 812798"/>
              <a:gd name="connsiteX0" fmla="*/ 0 w 7481037"/>
              <a:gd name="connsiteY0" fmla="*/ 807398 h 812798"/>
              <a:gd name="connsiteX1" fmla="*/ 226797 w 7481037"/>
              <a:gd name="connsiteY1" fmla="*/ 812799 h 812798"/>
              <a:gd name="connsiteX2" fmla="*/ 1405357 w 7481037"/>
              <a:gd name="connsiteY2" fmla="*/ 609599 h 812798"/>
              <a:gd name="connsiteX3" fmla="*/ 1618717 w 7481037"/>
              <a:gd name="connsiteY3" fmla="*/ 579119 h 812798"/>
              <a:gd name="connsiteX4" fmla="*/ 1649197 w 7481037"/>
              <a:gd name="connsiteY4" fmla="*/ 680719 h 812798"/>
              <a:gd name="connsiteX5" fmla="*/ 1720317 w 7481037"/>
              <a:gd name="connsiteY5" fmla="*/ 609599 h 812798"/>
              <a:gd name="connsiteX6" fmla="*/ 1801597 w 7481037"/>
              <a:gd name="connsiteY6" fmla="*/ 721359 h 812798"/>
              <a:gd name="connsiteX7" fmla="*/ 7064477 w 7481037"/>
              <a:gd name="connsiteY7" fmla="*/ -1 h 812798"/>
              <a:gd name="connsiteX8" fmla="*/ 7166077 w 7481037"/>
              <a:gd name="connsiteY8" fmla="*/ 111759 h 812798"/>
              <a:gd name="connsiteX9" fmla="*/ 7237197 w 7481037"/>
              <a:gd name="connsiteY9" fmla="*/ 304799 h 812798"/>
              <a:gd name="connsiteX10" fmla="*/ 7328637 w 7481037"/>
              <a:gd name="connsiteY10" fmla="*/ 335279 h 812798"/>
              <a:gd name="connsiteX11" fmla="*/ 7481037 w 7481037"/>
              <a:gd name="connsiteY11" fmla="*/ 507999 h 812798"/>
              <a:gd name="connsiteX0" fmla="*/ 0 w 7328637"/>
              <a:gd name="connsiteY0" fmla="*/ 807398 h 812798"/>
              <a:gd name="connsiteX1" fmla="*/ 226797 w 7328637"/>
              <a:gd name="connsiteY1" fmla="*/ 812799 h 812798"/>
              <a:gd name="connsiteX2" fmla="*/ 1405357 w 7328637"/>
              <a:gd name="connsiteY2" fmla="*/ 609599 h 812798"/>
              <a:gd name="connsiteX3" fmla="*/ 1618717 w 7328637"/>
              <a:gd name="connsiteY3" fmla="*/ 579119 h 812798"/>
              <a:gd name="connsiteX4" fmla="*/ 1649197 w 7328637"/>
              <a:gd name="connsiteY4" fmla="*/ 680719 h 812798"/>
              <a:gd name="connsiteX5" fmla="*/ 1720317 w 7328637"/>
              <a:gd name="connsiteY5" fmla="*/ 609599 h 812798"/>
              <a:gd name="connsiteX6" fmla="*/ 1801597 w 7328637"/>
              <a:gd name="connsiteY6" fmla="*/ 721359 h 812798"/>
              <a:gd name="connsiteX7" fmla="*/ 7064477 w 7328637"/>
              <a:gd name="connsiteY7" fmla="*/ -1 h 812798"/>
              <a:gd name="connsiteX8" fmla="*/ 7166077 w 7328637"/>
              <a:gd name="connsiteY8" fmla="*/ 111759 h 812798"/>
              <a:gd name="connsiteX9" fmla="*/ 7237197 w 7328637"/>
              <a:gd name="connsiteY9" fmla="*/ 304799 h 812798"/>
              <a:gd name="connsiteX10" fmla="*/ 7328637 w 7328637"/>
              <a:gd name="connsiteY10" fmla="*/ 335279 h 812798"/>
              <a:gd name="connsiteX0" fmla="*/ 0 w 7237197"/>
              <a:gd name="connsiteY0" fmla="*/ 807398 h 812798"/>
              <a:gd name="connsiteX1" fmla="*/ 226797 w 7237197"/>
              <a:gd name="connsiteY1" fmla="*/ 812799 h 812798"/>
              <a:gd name="connsiteX2" fmla="*/ 1405357 w 7237197"/>
              <a:gd name="connsiteY2" fmla="*/ 609599 h 812798"/>
              <a:gd name="connsiteX3" fmla="*/ 1618717 w 7237197"/>
              <a:gd name="connsiteY3" fmla="*/ 579119 h 812798"/>
              <a:gd name="connsiteX4" fmla="*/ 1649197 w 7237197"/>
              <a:gd name="connsiteY4" fmla="*/ 680719 h 812798"/>
              <a:gd name="connsiteX5" fmla="*/ 1720317 w 7237197"/>
              <a:gd name="connsiteY5" fmla="*/ 609599 h 812798"/>
              <a:gd name="connsiteX6" fmla="*/ 1801597 w 7237197"/>
              <a:gd name="connsiteY6" fmla="*/ 721359 h 812798"/>
              <a:gd name="connsiteX7" fmla="*/ 7064477 w 7237197"/>
              <a:gd name="connsiteY7" fmla="*/ -1 h 812798"/>
              <a:gd name="connsiteX8" fmla="*/ 7166077 w 7237197"/>
              <a:gd name="connsiteY8" fmla="*/ 111759 h 812798"/>
              <a:gd name="connsiteX9" fmla="*/ 7237197 w 7237197"/>
              <a:gd name="connsiteY9" fmla="*/ 304799 h 812798"/>
              <a:gd name="connsiteX0" fmla="*/ 0 w 7166077"/>
              <a:gd name="connsiteY0" fmla="*/ 807398 h 812798"/>
              <a:gd name="connsiteX1" fmla="*/ 226797 w 7166077"/>
              <a:gd name="connsiteY1" fmla="*/ 812799 h 812798"/>
              <a:gd name="connsiteX2" fmla="*/ 1405357 w 7166077"/>
              <a:gd name="connsiteY2" fmla="*/ 609599 h 812798"/>
              <a:gd name="connsiteX3" fmla="*/ 1618717 w 7166077"/>
              <a:gd name="connsiteY3" fmla="*/ 579119 h 812798"/>
              <a:gd name="connsiteX4" fmla="*/ 1649197 w 7166077"/>
              <a:gd name="connsiteY4" fmla="*/ 680719 h 812798"/>
              <a:gd name="connsiteX5" fmla="*/ 1720317 w 7166077"/>
              <a:gd name="connsiteY5" fmla="*/ 609599 h 812798"/>
              <a:gd name="connsiteX6" fmla="*/ 1801597 w 7166077"/>
              <a:gd name="connsiteY6" fmla="*/ 721359 h 812798"/>
              <a:gd name="connsiteX7" fmla="*/ 7064477 w 7166077"/>
              <a:gd name="connsiteY7" fmla="*/ -1 h 812798"/>
              <a:gd name="connsiteX8" fmla="*/ 7166077 w 7166077"/>
              <a:gd name="connsiteY8" fmla="*/ 111759 h 812798"/>
              <a:gd name="connsiteX0" fmla="*/ 0 w 7064477"/>
              <a:gd name="connsiteY0" fmla="*/ 807398 h 812798"/>
              <a:gd name="connsiteX1" fmla="*/ 226797 w 7064477"/>
              <a:gd name="connsiteY1" fmla="*/ 812799 h 812798"/>
              <a:gd name="connsiteX2" fmla="*/ 1405357 w 7064477"/>
              <a:gd name="connsiteY2" fmla="*/ 609599 h 812798"/>
              <a:gd name="connsiteX3" fmla="*/ 1618717 w 7064477"/>
              <a:gd name="connsiteY3" fmla="*/ 579119 h 812798"/>
              <a:gd name="connsiteX4" fmla="*/ 1649197 w 7064477"/>
              <a:gd name="connsiteY4" fmla="*/ 680719 h 812798"/>
              <a:gd name="connsiteX5" fmla="*/ 1720317 w 7064477"/>
              <a:gd name="connsiteY5" fmla="*/ 609599 h 812798"/>
              <a:gd name="connsiteX6" fmla="*/ 1801597 w 7064477"/>
              <a:gd name="connsiteY6" fmla="*/ 721359 h 812798"/>
              <a:gd name="connsiteX7" fmla="*/ 7064477 w 7064477"/>
              <a:gd name="connsiteY7" fmla="*/ -1 h 812798"/>
              <a:gd name="connsiteX0" fmla="*/ 0 w 1801597"/>
              <a:gd name="connsiteY0" fmla="*/ 228278 h 233678"/>
              <a:gd name="connsiteX1" fmla="*/ 226797 w 1801597"/>
              <a:gd name="connsiteY1" fmla="*/ 233679 h 233678"/>
              <a:gd name="connsiteX2" fmla="*/ 1405357 w 1801597"/>
              <a:gd name="connsiteY2" fmla="*/ 30479 h 233678"/>
              <a:gd name="connsiteX3" fmla="*/ 1618717 w 1801597"/>
              <a:gd name="connsiteY3" fmla="*/ -1 h 233678"/>
              <a:gd name="connsiteX4" fmla="*/ 1649197 w 1801597"/>
              <a:gd name="connsiteY4" fmla="*/ 101599 h 233678"/>
              <a:gd name="connsiteX5" fmla="*/ 1720317 w 1801597"/>
              <a:gd name="connsiteY5" fmla="*/ 30479 h 233678"/>
              <a:gd name="connsiteX6" fmla="*/ 1801597 w 1801597"/>
              <a:gd name="connsiteY6"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649197 w 1801597"/>
              <a:gd name="connsiteY3" fmla="*/ 101599 h 233678"/>
              <a:gd name="connsiteX4" fmla="*/ 1720317 w 1801597"/>
              <a:gd name="connsiteY4" fmla="*/ 30479 h 233678"/>
              <a:gd name="connsiteX5" fmla="*/ 1801597 w 1801597"/>
              <a:gd name="connsiteY5"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720317 w 1801597"/>
              <a:gd name="connsiteY3" fmla="*/ 30479 h 233678"/>
              <a:gd name="connsiteX4" fmla="*/ 1801597 w 1801597"/>
              <a:gd name="connsiteY4" fmla="*/ 142239 h 233678"/>
              <a:gd name="connsiteX0" fmla="*/ 0 w 1801597"/>
              <a:gd name="connsiteY0" fmla="*/ 228278 h 233678"/>
              <a:gd name="connsiteX1" fmla="*/ 226797 w 1801597"/>
              <a:gd name="connsiteY1" fmla="*/ 233679 h 233678"/>
              <a:gd name="connsiteX2" fmla="*/ 1618717 w 1801597"/>
              <a:gd name="connsiteY2" fmla="*/ -1 h 233678"/>
              <a:gd name="connsiteX3" fmla="*/ 1801597 w 1801597"/>
              <a:gd name="connsiteY3" fmla="*/ 142239 h 233678"/>
              <a:gd name="connsiteX0" fmla="*/ 0 w 1801597"/>
              <a:gd name="connsiteY0" fmla="*/ 86039 h 91439"/>
              <a:gd name="connsiteX1" fmla="*/ 226797 w 1801597"/>
              <a:gd name="connsiteY1" fmla="*/ 91440 h 91439"/>
              <a:gd name="connsiteX2" fmla="*/ 1801597 w 1801597"/>
              <a:gd name="connsiteY2" fmla="*/ 0 h 91439"/>
              <a:gd name="connsiteX0" fmla="*/ 0 w 226797"/>
              <a:gd name="connsiteY0" fmla="*/ 12335 h 17735"/>
              <a:gd name="connsiteX1" fmla="*/ 226797 w 226797"/>
              <a:gd name="connsiteY1" fmla="*/ 17736 h 17735"/>
              <a:gd name="connsiteX0" fmla="*/ 0 w 245085"/>
              <a:gd name="connsiteY0" fmla="*/ 58381 h 58379"/>
              <a:gd name="connsiteX1" fmla="*/ 245085 w 245085"/>
              <a:gd name="connsiteY1" fmla="*/ 7687 h 58379"/>
            </a:gdLst>
            <a:ahLst/>
            <a:cxnLst>
              <a:cxn ang="0">
                <a:pos x="connsiteX0" y="connsiteY0"/>
              </a:cxn>
              <a:cxn ang="0">
                <a:pos x="connsiteX1" y="connsiteY1"/>
              </a:cxn>
            </a:cxnLst>
            <a:rect l="l" t="t" r="r" b="b"/>
            <a:pathLst>
              <a:path w="245085" h="58379">
                <a:moveTo>
                  <a:pt x="0" y="58381"/>
                </a:moveTo>
                <a:cubicBezTo>
                  <a:pt x="113432" y="50643"/>
                  <a:pt x="178499" y="-23693"/>
                  <a:pt x="245085" y="7687"/>
                </a:cubicBez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73"/>
          <p:cNvSpPr/>
          <p:nvPr/>
        </p:nvSpPr>
        <p:spPr>
          <a:xfrm>
            <a:off x="75554" y="3117734"/>
            <a:ext cx="783703" cy="85281"/>
          </a:xfrm>
          <a:custGeom>
            <a:avLst/>
            <a:gdLst>
              <a:gd name="connsiteX0" fmla="*/ 0 w 10596880"/>
              <a:gd name="connsiteY0" fmla="*/ 2875280 h 3830320"/>
              <a:gd name="connsiteX1" fmla="*/ 111760 w 10596880"/>
              <a:gd name="connsiteY1" fmla="*/ 2844800 h 3830320"/>
              <a:gd name="connsiteX2" fmla="*/ 233680 w 10596880"/>
              <a:gd name="connsiteY2" fmla="*/ 2905760 h 3830320"/>
              <a:gd name="connsiteX3" fmla="*/ 294640 w 10596880"/>
              <a:gd name="connsiteY3" fmla="*/ 2733040 h 3830320"/>
              <a:gd name="connsiteX4" fmla="*/ 406400 w 10596880"/>
              <a:gd name="connsiteY4" fmla="*/ 3088640 h 3830320"/>
              <a:gd name="connsiteX5" fmla="*/ 518160 w 10596880"/>
              <a:gd name="connsiteY5" fmla="*/ 2641600 h 3830320"/>
              <a:gd name="connsiteX6" fmla="*/ 518160 w 10596880"/>
              <a:gd name="connsiteY6" fmla="*/ 2641600 h 3830320"/>
              <a:gd name="connsiteX7" fmla="*/ 721360 w 10596880"/>
              <a:gd name="connsiteY7" fmla="*/ 2854960 h 3830320"/>
              <a:gd name="connsiteX8" fmla="*/ 731520 w 10596880"/>
              <a:gd name="connsiteY8" fmla="*/ 2743200 h 3830320"/>
              <a:gd name="connsiteX9" fmla="*/ 883920 w 10596880"/>
              <a:gd name="connsiteY9" fmla="*/ 2580640 h 3830320"/>
              <a:gd name="connsiteX10" fmla="*/ 944880 w 10596880"/>
              <a:gd name="connsiteY10" fmla="*/ 2580640 h 3830320"/>
              <a:gd name="connsiteX11" fmla="*/ 1005840 w 10596880"/>
              <a:gd name="connsiteY11" fmla="*/ 2651760 h 3830320"/>
              <a:gd name="connsiteX12" fmla="*/ 1107440 w 10596880"/>
              <a:gd name="connsiteY12" fmla="*/ 2651760 h 3830320"/>
              <a:gd name="connsiteX13" fmla="*/ 1198880 w 10596880"/>
              <a:gd name="connsiteY13" fmla="*/ 2865120 h 3830320"/>
              <a:gd name="connsiteX14" fmla="*/ 1259840 w 10596880"/>
              <a:gd name="connsiteY14" fmla="*/ 2824480 h 3830320"/>
              <a:gd name="connsiteX15" fmla="*/ 1341120 w 10596880"/>
              <a:gd name="connsiteY15" fmla="*/ 2651760 h 3830320"/>
              <a:gd name="connsiteX16" fmla="*/ 1412240 w 10596880"/>
              <a:gd name="connsiteY16" fmla="*/ 2702560 h 3830320"/>
              <a:gd name="connsiteX17" fmla="*/ 1463040 w 10596880"/>
              <a:gd name="connsiteY17" fmla="*/ 2641600 h 3830320"/>
              <a:gd name="connsiteX18" fmla="*/ 1544320 w 10596880"/>
              <a:gd name="connsiteY18" fmla="*/ 2733040 h 3830320"/>
              <a:gd name="connsiteX19" fmla="*/ 1625600 w 10596880"/>
              <a:gd name="connsiteY19" fmla="*/ 2672080 h 3830320"/>
              <a:gd name="connsiteX20" fmla="*/ 1656080 w 10596880"/>
              <a:gd name="connsiteY20" fmla="*/ 2773680 h 3830320"/>
              <a:gd name="connsiteX21" fmla="*/ 1727200 w 10596880"/>
              <a:gd name="connsiteY21" fmla="*/ 2702560 h 3830320"/>
              <a:gd name="connsiteX22" fmla="*/ 1808480 w 10596880"/>
              <a:gd name="connsiteY22" fmla="*/ 2814320 h 3830320"/>
              <a:gd name="connsiteX23" fmla="*/ 1899920 w 10596880"/>
              <a:gd name="connsiteY23" fmla="*/ 2641600 h 3830320"/>
              <a:gd name="connsiteX24" fmla="*/ 2011680 w 10596880"/>
              <a:gd name="connsiteY24" fmla="*/ 2651760 h 3830320"/>
              <a:gd name="connsiteX25" fmla="*/ 2133600 w 10596880"/>
              <a:gd name="connsiteY25" fmla="*/ 2834640 h 3830320"/>
              <a:gd name="connsiteX26" fmla="*/ 2194560 w 10596880"/>
              <a:gd name="connsiteY26" fmla="*/ 2722880 h 3830320"/>
              <a:gd name="connsiteX27" fmla="*/ 2194560 w 10596880"/>
              <a:gd name="connsiteY27" fmla="*/ 2722880 h 3830320"/>
              <a:gd name="connsiteX28" fmla="*/ 2377440 w 10596880"/>
              <a:gd name="connsiteY28" fmla="*/ 2804160 h 3830320"/>
              <a:gd name="connsiteX29" fmla="*/ 2468880 w 10596880"/>
              <a:gd name="connsiteY29" fmla="*/ 2956560 h 3830320"/>
              <a:gd name="connsiteX30" fmla="*/ 2560320 w 10596880"/>
              <a:gd name="connsiteY30" fmla="*/ 3068320 h 3830320"/>
              <a:gd name="connsiteX31" fmla="*/ 2590800 w 10596880"/>
              <a:gd name="connsiteY31" fmla="*/ 2875280 h 3830320"/>
              <a:gd name="connsiteX32" fmla="*/ 2661920 w 10596880"/>
              <a:gd name="connsiteY32" fmla="*/ 1544320 h 3830320"/>
              <a:gd name="connsiteX33" fmla="*/ 2794000 w 10596880"/>
              <a:gd name="connsiteY33" fmla="*/ 2377440 h 3830320"/>
              <a:gd name="connsiteX34" fmla="*/ 2865120 w 10596880"/>
              <a:gd name="connsiteY34" fmla="*/ 2489200 h 3830320"/>
              <a:gd name="connsiteX35" fmla="*/ 2946400 w 10596880"/>
              <a:gd name="connsiteY35" fmla="*/ 2600960 h 3830320"/>
              <a:gd name="connsiteX36" fmla="*/ 3007360 w 10596880"/>
              <a:gd name="connsiteY36" fmla="*/ 2753360 h 3830320"/>
              <a:gd name="connsiteX37" fmla="*/ 3098800 w 10596880"/>
              <a:gd name="connsiteY37" fmla="*/ 2997200 h 3830320"/>
              <a:gd name="connsiteX38" fmla="*/ 3139440 w 10596880"/>
              <a:gd name="connsiteY38" fmla="*/ 2773680 h 3830320"/>
              <a:gd name="connsiteX39" fmla="*/ 3271520 w 10596880"/>
              <a:gd name="connsiteY39" fmla="*/ 2672080 h 3830320"/>
              <a:gd name="connsiteX40" fmla="*/ 3332480 w 10596880"/>
              <a:gd name="connsiteY40" fmla="*/ 2804160 h 3830320"/>
              <a:gd name="connsiteX41" fmla="*/ 3383280 w 10596880"/>
              <a:gd name="connsiteY41" fmla="*/ 2702560 h 3830320"/>
              <a:gd name="connsiteX42" fmla="*/ 3525520 w 10596880"/>
              <a:gd name="connsiteY42" fmla="*/ 2560320 h 3830320"/>
              <a:gd name="connsiteX43" fmla="*/ 3688080 w 10596880"/>
              <a:gd name="connsiteY43" fmla="*/ 3139440 h 3830320"/>
              <a:gd name="connsiteX44" fmla="*/ 3769360 w 10596880"/>
              <a:gd name="connsiteY44" fmla="*/ 3048000 h 3830320"/>
              <a:gd name="connsiteX45" fmla="*/ 3799840 w 10596880"/>
              <a:gd name="connsiteY45" fmla="*/ 1737360 h 3830320"/>
              <a:gd name="connsiteX46" fmla="*/ 3860800 w 10596880"/>
              <a:gd name="connsiteY46" fmla="*/ 1330960 h 3830320"/>
              <a:gd name="connsiteX47" fmla="*/ 3982720 w 10596880"/>
              <a:gd name="connsiteY47" fmla="*/ 1910080 h 3830320"/>
              <a:gd name="connsiteX48" fmla="*/ 4155440 w 10596880"/>
              <a:gd name="connsiteY48" fmla="*/ 2255520 h 3830320"/>
              <a:gd name="connsiteX49" fmla="*/ 4216400 w 10596880"/>
              <a:gd name="connsiteY49" fmla="*/ 2570480 h 3830320"/>
              <a:gd name="connsiteX50" fmla="*/ 4287520 w 10596880"/>
              <a:gd name="connsiteY50" fmla="*/ 2458720 h 3830320"/>
              <a:gd name="connsiteX51" fmla="*/ 4287520 w 10596880"/>
              <a:gd name="connsiteY51" fmla="*/ 2458720 h 3830320"/>
              <a:gd name="connsiteX52" fmla="*/ 4460240 w 10596880"/>
              <a:gd name="connsiteY52" fmla="*/ 2286000 h 3830320"/>
              <a:gd name="connsiteX53" fmla="*/ 4582160 w 10596880"/>
              <a:gd name="connsiteY53" fmla="*/ 2448560 h 3830320"/>
              <a:gd name="connsiteX54" fmla="*/ 4622800 w 10596880"/>
              <a:gd name="connsiteY54" fmla="*/ 2204720 h 3830320"/>
              <a:gd name="connsiteX55" fmla="*/ 4714240 w 10596880"/>
              <a:gd name="connsiteY55" fmla="*/ 2357120 h 3830320"/>
              <a:gd name="connsiteX56" fmla="*/ 4826000 w 10596880"/>
              <a:gd name="connsiteY56" fmla="*/ 2661920 h 3830320"/>
              <a:gd name="connsiteX57" fmla="*/ 4907280 w 10596880"/>
              <a:gd name="connsiteY57" fmla="*/ 2519680 h 3830320"/>
              <a:gd name="connsiteX58" fmla="*/ 4968240 w 10596880"/>
              <a:gd name="connsiteY58" fmla="*/ 1920240 h 3830320"/>
              <a:gd name="connsiteX59" fmla="*/ 4988560 w 10596880"/>
              <a:gd name="connsiteY59" fmla="*/ 1605280 h 3830320"/>
              <a:gd name="connsiteX60" fmla="*/ 5049520 w 10596880"/>
              <a:gd name="connsiteY60" fmla="*/ 1463040 h 3830320"/>
              <a:gd name="connsiteX61" fmla="*/ 5110480 w 10596880"/>
              <a:gd name="connsiteY61" fmla="*/ 1706880 h 3830320"/>
              <a:gd name="connsiteX62" fmla="*/ 5110480 w 10596880"/>
              <a:gd name="connsiteY62" fmla="*/ 1706880 h 3830320"/>
              <a:gd name="connsiteX63" fmla="*/ 5222240 w 10596880"/>
              <a:gd name="connsiteY63" fmla="*/ 1625600 h 3830320"/>
              <a:gd name="connsiteX64" fmla="*/ 5293360 w 10596880"/>
              <a:gd name="connsiteY64" fmla="*/ 1615440 h 3830320"/>
              <a:gd name="connsiteX65" fmla="*/ 5334000 w 10596880"/>
              <a:gd name="connsiteY65" fmla="*/ 1859280 h 3830320"/>
              <a:gd name="connsiteX66" fmla="*/ 5435600 w 10596880"/>
              <a:gd name="connsiteY66" fmla="*/ 1910080 h 3830320"/>
              <a:gd name="connsiteX67" fmla="*/ 5486400 w 10596880"/>
              <a:gd name="connsiteY67" fmla="*/ 2082800 h 3830320"/>
              <a:gd name="connsiteX68" fmla="*/ 5577840 w 10596880"/>
              <a:gd name="connsiteY68" fmla="*/ 2082800 h 3830320"/>
              <a:gd name="connsiteX69" fmla="*/ 5648960 w 10596880"/>
              <a:gd name="connsiteY69" fmla="*/ 1971040 h 3830320"/>
              <a:gd name="connsiteX70" fmla="*/ 5730240 w 10596880"/>
              <a:gd name="connsiteY70" fmla="*/ 2042160 h 3830320"/>
              <a:gd name="connsiteX71" fmla="*/ 5770880 w 10596880"/>
              <a:gd name="connsiteY71" fmla="*/ 2001520 h 3830320"/>
              <a:gd name="connsiteX72" fmla="*/ 5892800 w 10596880"/>
              <a:gd name="connsiteY72" fmla="*/ 1219200 h 3830320"/>
              <a:gd name="connsiteX73" fmla="*/ 5974080 w 10596880"/>
              <a:gd name="connsiteY73" fmla="*/ 1148080 h 3830320"/>
              <a:gd name="connsiteX74" fmla="*/ 6035040 w 10596880"/>
              <a:gd name="connsiteY74" fmla="*/ 1259840 h 3830320"/>
              <a:gd name="connsiteX75" fmla="*/ 6065520 w 10596880"/>
              <a:gd name="connsiteY75" fmla="*/ 1767840 h 3830320"/>
              <a:gd name="connsiteX76" fmla="*/ 6116320 w 10596880"/>
              <a:gd name="connsiteY76" fmla="*/ 1899920 h 3830320"/>
              <a:gd name="connsiteX77" fmla="*/ 6197600 w 10596880"/>
              <a:gd name="connsiteY77" fmla="*/ 1981200 h 3830320"/>
              <a:gd name="connsiteX78" fmla="*/ 6258560 w 10596880"/>
              <a:gd name="connsiteY78" fmla="*/ 2468880 h 3830320"/>
              <a:gd name="connsiteX79" fmla="*/ 6350000 w 10596880"/>
              <a:gd name="connsiteY79" fmla="*/ 680720 h 3830320"/>
              <a:gd name="connsiteX80" fmla="*/ 6431280 w 10596880"/>
              <a:gd name="connsiteY80" fmla="*/ 436880 h 3830320"/>
              <a:gd name="connsiteX81" fmla="*/ 6492240 w 10596880"/>
              <a:gd name="connsiteY81" fmla="*/ 335280 h 3830320"/>
              <a:gd name="connsiteX82" fmla="*/ 6502400 w 10596880"/>
              <a:gd name="connsiteY82" fmla="*/ 152400 h 3830320"/>
              <a:gd name="connsiteX83" fmla="*/ 6604000 w 10596880"/>
              <a:gd name="connsiteY83" fmla="*/ 0 h 3830320"/>
              <a:gd name="connsiteX84" fmla="*/ 6664960 w 10596880"/>
              <a:gd name="connsiteY84" fmla="*/ 609600 h 3830320"/>
              <a:gd name="connsiteX85" fmla="*/ 6746240 w 10596880"/>
              <a:gd name="connsiteY85" fmla="*/ 650240 h 3830320"/>
              <a:gd name="connsiteX86" fmla="*/ 6766560 w 10596880"/>
              <a:gd name="connsiteY86" fmla="*/ 1341120 h 3830320"/>
              <a:gd name="connsiteX87" fmla="*/ 6918960 w 10596880"/>
              <a:gd name="connsiteY87" fmla="*/ 1615440 h 3830320"/>
              <a:gd name="connsiteX88" fmla="*/ 7071360 w 10596880"/>
              <a:gd name="connsiteY88" fmla="*/ 2092960 h 3830320"/>
              <a:gd name="connsiteX89" fmla="*/ 7172960 w 10596880"/>
              <a:gd name="connsiteY89" fmla="*/ 2204720 h 3830320"/>
              <a:gd name="connsiteX90" fmla="*/ 7244080 w 10596880"/>
              <a:gd name="connsiteY90" fmla="*/ 2397760 h 3830320"/>
              <a:gd name="connsiteX91" fmla="*/ 7335520 w 10596880"/>
              <a:gd name="connsiteY91" fmla="*/ 2428240 h 3830320"/>
              <a:gd name="connsiteX92" fmla="*/ 7487920 w 10596880"/>
              <a:gd name="connsiteY92" fmla="*/ 2600960 h 3830320"/>
              <a:gd name="connsiteX93" fmla="*/ 7559040 w 10596880"/>
              <a:gd name="connsiteY93" fmla="*/ 2743200 h 3830320"/>
              <a:gd name="connsiteX94" fmla="*/ 7640320 w 10596880"/>
              <a:gd name="connsiteY94" fmla="*/ 2489200 h 3830320"/>
              <a:gd name="connsiteX95" fmla="*/ 7752080 w 10596880"/>
              <a:gd name="connsiteY95" fmla="*/ 2743200 h 3830320"/>
              <a:gd name="connsiteX96" fmla="*/ 7823200 w 10596880"/>
              <a:gd name="connsiteY96" fmla="*/ 2804160 h 3830320"/>
              <a:gd name="connsiteX97" fmla="*/ 7863840 w 10596880"/>
              <a:gd name="connsiteY97" fmla="*/ 2804160 h 3830320"/>
              <a:gd name="connsiteX98" fmla="*/ 8026400 w 10596880"/>
              <a:gd name="connsiteY98" fmla="*/ 2865120 h 3830320"/>
              <a:gd name="connsiteX99" fmla="*/ 8117840 w 10596880"/>
              <a:gd name="connsiteY99" fmla="*/ 2915920 h 3830320"/>
              <a:gd name="connsiteX100" fmla="*/ 8229600 w 10596880"/>
              <a:gd name="connsiteY100" fmla="*/ 2804160 h 3830320"/>
              <a:gd name="connsiteX101" fmla="*/ 8310880 w 10596880"/>
              <a:gd name="connsiteY101" fmla="*/ 2946400 h 3830320"/>
              <a:gd name="connsiteX102" fmla="*/ 8351520 w 10596880"/>
              <a:gd name="connsiteY102" fmla="*/ 3108960 h 3830320"/>
              <a:gd name="connsiteX103" fmla="*/ 8453120 w 10596880"/>
              <a:gd name="connsiteY103" fmla="*/ 3139440 h 3830320"/>
              <a:gd name="connsiteX104" fmla="*/ 8534400 w 10596880"/>
              <a:gd name="connsiteY104" fmla="*/ 3210560 h 3830320"/>
              <a:gd name="connsiteX105" fmla="*/ 8605520 w 10596880"/>
              <a:gd name="connsiteY105" fmla="*/ 3261360 h 3830320"/>
              <a:gd name="connsiteX106" fmla="*/ 8666480 w 10596880"/>
              <a:gd name="connsiteY106" fmla="*/ 3352800 h 3830320"/>
              <a:gd name="connsiteX107" fmla="*/ 8707120 w 10596880"/>
              <a:gd name="connsiteY107" fmla="*/ 3261360 h 3830320"/>
              <a:gd name="connsiteX108" fmla="*/ 8737600 w 10596880"/>
              <a:gd name="connsiteY108" fmla="*/ 3281680 h 3830320"/>
              <a:gd name="connsiteX109" fmla="*/ 8808720 w 10596880"/>
              <a:gd name="connsiteY109" fmla="*/ 3068320 h 3830320"/>
              <a:gd name="connsiteX110" fmla="*/ 9001760 w 10596880"/>
              <a:gd name="connsiteY110" fmla="*/ 3434080 h 3830320"/>
              <a:gd name="connsiteX111" fmla="*/ 9103360 w 10596880"/>
              <a:gd name="connsiteY111" fmla="*/ 3413760 h 3830320"/>
              <a:gd name="connsiteX112" fmla="*/ 9174480 w 10596880"/>
              <a:gd name="connsiteY112" fmla="*/ 3495040 h 3830320"/>
              <a:gd name="connsiteX113" fmla="*/ 9276080 w 10596880"/>
              <a:gd name="connsiteY113" fmla="*/ 3393440 h 3830320"/>
              <a:gd name="connsiteX114" fmla="*/ 9367520 w 10596880"/>
              <a:gd name="connsiteY114" fmla="*/ 3505200 h 3830320"/>
              <a:gd name="connsiteX115" fmla="*/ 9519920 w 10596880"/>
              <a:gd name="connsiteY115" fmla="*/ 3474720 h 3830320"/>
              <a:gd name="connsiteX116" fmla="*/ 9591040 w 10596880"/>
              <a:gd name="connsiteY116" fmla="*/ 3616960 h 3830320"/>
              <a:gd name="connsiteX117" fmla="*/ 9672320 w 10596880"/>
              <a:gd name="connsiteY117" fmla="*/ 3495040 h 3830320"/>
              <a:gd name="connsiteX118" fmla="*/ 9814560 w 10596880"/>
              <a:gd name="connsiteY118" fmla="*/ 3606800 h 3830320"/>
              <a:gd name="connsiteX119" fmla="*/ 9865360 w 10596880"/>
              <a:gd name="connsiteY119" fmla="*/ 3718560 h 3830320"/>
              <a:gd name="connsiteX120" fmla="*/ 9946640 w 10596880"/>
              <a:gd name="connsiteY120" fmla="*/ 3606800 h 3830320"/>
              <a:gd name="connsiteX121" fmla="*/ 10088880 w 10596880"/>
              <a:gd name="connsiteY121" fmla="*/ 3738880 h 3830320"/>
              <a:gd name="connsiteX122" fmla="*/ 10170160 w 10596880"/>
              <a:gd name="connsiteY122" fmla="*/ 3637280 h 3830320"/>
              <a:gd name="connsiteX123" fmla="*/ 10363200 w 10596880"/>
              <a:gd name="connsiteY123" fmla="*/ 3728720 h 3830320"/>
              <a:gd name="connsiteX124" fmla="*/ 10464800 w 10596880"/>
              <a:gd name="connsiteY124" fmla="*/ 3830320 h 3830320"/>
              <a:gd name="connsiteX125" fmla="*/ 10596880 w 10596880"/>
              <a:gd name="connsiteY125" fmla="*/ 3779520 h 3830320"/>
              <a:gd name="connsiteX126" fmla="*/ 10596880 w 10596880"/>
              <a:gd name="connsiteY126" fmla="*/ 3779520 h 3830320"/>
              <a:gd name="connsiteX0" fmla="*/ 0 w 11823796"/>
              <a:gd name="connsiteY0" fmla="*/ 2088202 h 3830320"/>
              <a:gd name="connsiteX1" fmla="*/ 1338676 w 11823796"/>
              <a:gd name="connsiteY1" fmla="*/ 2844800 h 3830320"/>
              <a:gd name="connsiteX2" fmla="*/ 1460596 w 11823796"/>
              <a:gd name="connsiteY2" fmla="*/ 2905760 h 3830320"/>
              <a:gd name="connsiteX3" fmla="*/ 1521556 w 11823796"/>
              <a:gd name="connsiteY3" fmla="*/ 2733040 h 3830320"/>
              <a:gd name="connsiteX4" fmla="*/ 1633316 w 11823796"/>
              <a:gd name="connsiteY4" fmla="*/ 3088640 h 3830320"/>
              <a:gd name="connsiteX5" fmla="*/ 1745076 w 11823796"/>
              <a:gd name="connsiteY5" fmla="*/ 2641600 h 3830320"/>
              <a:gd name="connsiteX6" fmla="*/ 1745076 w 11823796"/>
              <a:gd name="connsiteY6" fmla="*/ 2641600 h 3830320"/>
              <a:gd name="connsiteX7" fmla="*/ 1948276 w 11823796"/>
              <a:gd name="connsiteY7" fmla="*/ 2854960 h 3830320"/>
              <a:gd name="connsiteX8" fmla="*/ 1958436 w 11823796"/>
              <a:gd name="connsiteY8" fmla="*/ 2743200 h 3830320"/>
              <a:gd name="connsiteX9" fmla="*/ 2110836 w 11823796"/>
              <a:gd name="connsiteY9" fmla="*/ 2580640 h 3830320"/>
              <a:gd name="connsiteX10" fmla="*/ 2171796 w 11823796"/>
              <a:gd name="connsiteY10" fmla="*/ 2580640 h 3830320"/>
              <a:gd name="connsiteX11" fmla="*/ 2232756 w 11823796"/>
              <a:gd name="connsiteY11" fmla="*/ 2651760 h 3830320"/>
              <a:gd name="connsiteX12" fmla="*/ 2334356 w 11823796"/>
              <a:gd name="connsiteY12" fmla="*/ 2651760 h 3830320"/>
              <a:gd name="connsiteX13" fmla="*/ 2425796 w 11823796"/>
              <a:gd name="connsiteY13" fmla="*/ 2865120 h 3830320"/>
              <a:gd name="connsiteX14" fmla="*/ 2486756 w 11823796"/>
              <a:gd name="connsiteY14" fmla="*/ 2824480 h 3830320"/>
              <a:gd name="connsiteX15" fmla="*/ 2568036 w 11823796"/>
              <a:gd name="connsiteY15" fmla="*/ 2651760 h 3830320"/>
              <a:gd name="connsiteX16" fmla="*/ 2639156 w 11823796"/>
              <a:gd name="connsiteY16" fmla="*/ 2702560 h 3830320"/>
              <a:gd name="connsiteX17" fmla="*/ 2689956 w 11823796"/>
              <a:gd name="connsiteY17" fmla="*/ 2641600 h 3830320"/>
              <a:gd name="connsiteX18" fmla="*/ 2771236 w 11823796"/>
              <a:gd name="connsiteY18" fmla="*/ 2733040 h 3830320"/>
              <a:gd name="connsiteX19" fmla="*/ 2852516 w 11823796"/>
              <a:gd name="connsiteY19" fmla="*/ 2672080 h 3830320"/>
              <a:gd name="connsiteX20" fmla="*/ 2882996 w 11823796"/>
              <a:gd name="connsiteY20" fmla="*/ 2773680 h 3830320"/>
              <a:gd name="connsiteX21" fmla="*/ 2954116 w 11823796"/>
              <a:gd name="connsiteY21" fmla="*/ 2702560 h 3830320"/>
              <a:gd name="connsiteX22" fmla="*/ 3035396 w 11823796"/>
              <a:gd name="connsiteY22" fmla="*/ 2814320 h 3830320"/>
              <a:gd name="connsiteX23" fmla="*/ 3126836 w 11823796"/>
              <a:gd name="connsiteY23" fmla="*/ 2641600 h 3830320"/>
              <a:gd name="connsiteX24" fmla="*/ 3238596 w 11823796"/>
              <a:gd name="connsiteY24" fmla="*/ 2651760 h 3830320"/>
              <a:gd name="connsiteX25" fmla="*/ 3360516 w 11823796"/>
              <a:gd name="connsiteY25" fmla="*/ 2834640 h 3830320"/>
              <a:gd name="connsiteX26" fmla="*/ 3421476 w 11823796"/>
              <a:gd name="connsiteY26" fmla="*/ 2722880 h 3830320"/>
              <a:gd name="connsiteX27" fmla="*/ 3421476 w 11823796"/>
              <a:gd name="connsiteY27" fmla="*/ 2722880 h 3830320"/>
              <a:gd name="connsiteX28" fmla="*/ 3604356 w 11823796"/>
              <a:gd name="connsiteY28" fmla="*/ 2804160 h 3830320"/>
              <a:gd name="connsiteX29" fmla="*/ 3695796 w 11823796"/>
              <a:gd name="connsiteY29" fmla="*/ 2956560 h 3830320"/>
              <a:gd name="connsiteX30" fmla="*/ 3787236 w 11823796"/>
              <a:gd name="connsiteY30" fmla="*/ 3068320 h 3830320"/>
              <a:gd name="connsiteX31" fmla="*/ 3817716 w 11823796"/>
              <a:gd name="connsiteY31" fmla="*/ 2875280 h 3830320"/>
              <a:gd name="connsiteX32" fmla="*/ 3888836 w 11823796"/>
              <a:gd name="connsiteY32" fmla="*/ 1544320 h 3830320"/>
              <a:gd name="connsiteX33" fmla="*/ 4020916 w 11823796"/>
              <a:gd name="connsiteY33" fmla="*/ 2377440 h 3830320"/>
              <a:gd name="connsiteX34" fmla="*/ 4092036 w 11823796"/>
              <a:gd name="connsiteY34" fmla="*/ 2489200 h 3830320"/>
              <a:gd name="connsiteX35" fmla="*/ 4173316 w 11823796"/>
              <a:gd name="connsiteY35" fmla="*/ 2600960 h 3830320"/>
              <a:gd name="connsiteX36" fmla="*/ 4234276 w 11823796"/>
              <a:gd name="connsiteY36" fmla="*/ 2753360 h 3830320"/>
              <a:gd name="connsiteX37" fmla="*/ 4325716 w 11823796"/>
              <a:gd name="connsiteY37" fmla="*/ 2997200 h 3830320"/>
              <a:gd name="connsiteX38" fmla="*/ 4366356 w 11823796"/>
              <a:gd name="connsiteY38" fmla="*/ 2773680 h 3830320"/>
              <a:gd name="connsiteX39" fmla="*/ 4498436 w 11823796"/>
              <a:gd name="connsiteY39" fmla="*/ 2672080 h 3830320"/>
              <a:gd name="connsiteX40" fmla="*/ 4559396 w 11823796"/>
              <a:gd name="connsiteY40" fmla="*/ 2804160 h 3830320"/>
              <a:gd name="connsiteX41" fmla="*/ 4610196 w 11823796"/>
              <a:gd name="connsiteY41" fmla="*/ 2702560 h 3830320"/>
              <a:gd name="connsiteX42" fmla="*/ 4752436 w 11823796"/>
              <a:gd name="connsiteY42" fmla="*/ 2560320 h 3830320"/>
              <a:gd name="connsiteX43" fmla="*/ 4914996 w 11823796"/>
              <a:gd name="connsiteY43" fmla="*/ 3139440 h 3830320"/>
              <a:gd name="connsiteX44" fmla="*/ 4996276 w 11823796"/>
              <a:gd name="connsiteY44" fmla="*/ 3048000 h 3830320"/>
              <a:gd name="connsiteX45" fmla="*/ 5026756 w 11823796"/>
              <a:gd name="connsiteY45" fmla="*/ 1737360 h 3830320"/>
              <a:gd name="connsiteX46" fmla="*/ 5087716 w 11823796"/>
              <a:gd name="connsiteY46" fmla="*/ 1330960 h 3830320"/>
              <a:gd name="connsiteX47" fmla="*/ 5209636 w 11823796"/>
              <a:gd name="connsiteY47" fmla="*/ 1910080 h 3830320"/>
              <a:gd name="connsiteX48" fmla="*/ 5382356 w 11823796"/>
              <a:gd name="connsiteY48" fmla="*/ 2255520 h 3830320"/>
              <a:gd name="connsiteX49" fmla="*/ 5443316 w 11823796"/>
              <a:gd name="connsiteY49" fmla="*/ 2570480 h 3830320"/>
              <a:gd name="connsiteX50" fmla="*/ 5514436 w 11823796"/>
              <a:gd name="connsiteY50" fmla="*/ 2458720 h 3830320"/>
              <a:gd name="connsiteX51" fmla="*/ 5514436 w 11823796"/>
              <a:gd name="connsiteY51" fmla="*/ 2458720 h 3830320"/>
              <a:gd name="connsiteX52" fmla="*/ 5687156 w 11823796"/>
              <a:gd name="connsiteY52" fmla="*/ 2286000 h 3830320"/>
              <a:gd name="connsiteX53" fmla="*/ 5809076 w 11823796"/>
              <a:gd name="connsiteY53" fmla="*/ 2448560 h 3830320"/>
              <a:gd name="connsiteX54" fmla="*/ 5849716 w 11823796"/>
              <a:gd name="connsiteY54" fmla="*/ 2204720 h 3830320"/>
              <a:gd name="connsiteX55" fmla="*/ 5941156 w 11823796"/>
              <a:gd name="connsiteY55" fmla="*/ 2357120 h 3830320"/>
              <a:gd name="connsiteX56" fmla="*/ 6052916 w 11823796"/>
              <a:gd name="connsiteY56" fmla="*/ 2661920 h 3830320"/>
              <a:gd name="connsiteX57" fmla="*/ 6134196 w 11823796"/>
              <a:gd name="connsiteY57" fmla="*/ 2519680 h 3830320"/>
              <a:gd name="connsiteX58" fmla="*/ 6195156 w 11823796"/>
              <a:gd name="connsiteY58" fmla="*/ 1920240 h 3830320"/>
              <a:gd name="connsiteX59" fmla="*/ 6215476 w 11823796"/>
              <a:gd name="connsiteY59" fmla="*/ 1605280 h 3830320"/>
              <a:gd name="connsiteX60" fmla="*/ 6276436 w 11823796"/>
              <a:gd name="connsiteY60" fmla="*/ 1463040 h 3830320"/>
              <a:gd name="connsiteX61" fmla="*/ 6337396 w 11823796"/>
              <a:gd name="connsiteY61" fmla="*/ 1706880 h 3830320"/>
              <a:gd name="connsiteX62" fmla="*/ 6337396 w 11823796"/>
              <a:gd name="connsiteY62" fmla="*/ 1706880 h 3830320"/>
              <a:gd name="connsiteX63" fmla="*/ 6449156 w 11823796"/>
              <a:gd name="connsiteY63" fmla="*/ 1625600 h 3830320"/>
              <a:gd name="connsiteX64" fmla="*/ 6520276 w 11823796"/>
              <a:gd name="connsiteY64" fmla="*/ 1615440 h 3830320"/>
              <a:gd name="connsiteX65" fmla="*/ 6560916 w 11823796"/>
              <a:gd name="connsiteY65" fmla="*/ 1859280 h 3830320"/>
              <a:gd name="connsiteX66" fmla="*/ 6662516 w 11823796"/>
              <a:gd name="connsiteY66" fmla="*/ 1910080 h 3830320"/>
              <a:gd name="connsiteX67" fmla="*/ 6713316 w 11823796"/>
              <a:gd name="connsiteY67" fmla="*/ 2082800 h 3830320"/>
              <a:gd name="connsiteX68" fmla="*/ 6804756 w 11823796"/>
              <a:gd name="connsiteY68" fmla="*/ 2082800 h 3830320"/>
              <a:gd name="connsiteX69" fmla="*/ 6875876 w 11823796"/>
              <a:gd name="connsiteY69" fmla="*/ 1971040 h 3830320"/>
              <a:gd name="connsiteX70" fmla="*/ 6957156 w 11823796"/>
              <a:gd name="connsiteY70" fmla="*/ 2042160 h 3830320"/>
              <a:gd name="connsiteX71" fmla="*/ 6997796 w 11823796"/>
              <a:gd name="connsiteY71" fmla="*/ 2001520 h 3830320"/>
              <a:gd name="connsiteX72" fmla="*/ 7119716 w 11823796"/>
              <a:gd name="connsiteY72" fmla="*/ 1219200 h 3830320"/>
              <a:gd name="connsiteX73" fmla="*/ 7200996 w 11823796"/>
              <a:gd name="connsiteY73" fmla="*/ 1148080 h 3830320"/>
              <a:gd name="connsiteX74" fmla="*/ 7261956 w 11823796"/>
              <a:gd name="connsiteY74" fmla="*/ 1259840 h 3830320"/>
              <a:gd name="connsiteX75" fmla="*/ 7292436 w 11823796"/>
              <a:gd name="connsiteY75" fmla="*/ 1767840 h 3830320"/>
              <a:gd name="connsiteX76" fmla="*/ 7343236 w 11823796"/>
              <a:gd name="connsiteY76" fmla="*/ 1899920 h 3830320"/>
              <a:gd name="connsiteX77" fmla="*/ 7424516 w 11823796"/>
              <a:gd name="connsiteY77" fmla="*/ 1981200 h 3830320"/>
              <a:gd name="connsiteX78" fmla="*/ 7485476 w 11823796"/>
              <a:gd name="connsiteY78" fmla="*/ 2468880 h 3830320"/>
              <a:gd name="connsiteX79" fmla="*/ 7576916 w 11823796"/>
              <a:gd name="connsiteY79" fmla="*/ 680720 h 3830320"/>
              <a:gd name="connsiteX80" fmla="*/ 7658196 w 11823796"/>
              <a:gd name="connsiteY80" fmla="*/ 436880 h 3830320"/>
              <a:gd name="connsiteX81" fmla="*/ 7719156 w 11823796"/>
              <a:gd name="connsiteY81" fmla="*/ 335280 h 3830320"/>
              <a:gd name="connsiteX82" fmla="*/ 7729316 w 11823796"/>
              <a:gd name="connsiteY82" fmla="*/ 152400 h 3830320"/>
              <a:gd name="connsiteX83" fmla="*/ 7830916 w 11823796"/>
              <a:gd name="connsiteY83" fmla="*/ 0 h 3830320"/>
              <a:gd name="connsiteX84" fmla="*/ 7891876 w 11823796"/>
              <a:gd name="connsiteY84" fmla="*/ 609600 h 3830320"/>
              <a:gd name="connsiteX85" fmla="*/ 7973156 w 11823796"/>
              <a:gd name="connsiteY85" fmla="*/ 650240 h 3830320"/>
              <a:gd name="connsiteX86" fmla="*/ 7993476 w 11823796"/>
              <a:gd name="connsiteY86" fmla="*/ 1341120 h 3830320"/>
              <a:gd name="connsiteX87" fmla="*/ 8145876 w 11823796"/>
              <a:gd name="connsiteY87" fmla="*/ 1615440 h 3830320"/>
              <a:gd name="connsiteX88" fmla="*/ 8298276 w 11823796"/>
              <a:gd name="connsiteY88" fmla="*/ 2092960 h 3830320"/>
              <a:gd name="connsiteX89" fmla="*/ 8399876 w 11823796"/>
              <a:gd name="connsiteY89" fmla="*/ 2204720 h 3830320"/>
              <a:gd name="connsiteX90" fmla="*/ 8470996 w 11823796"/>
              <a:gd name="connsiteY90" fmla="*/ 2397760 h 3830320"/>
              <a:gd name="connsiteX91" fmla="*/ 8562436 w 11823796"/>
              <a:gd name="connsiteY91" fmla="*/ 2428240 h 3830320"/>
              <a:gd name="connsiteX92" fmla="*/ 8714836 w 11823796"/>
              <a:gd name="connsiteY92" fmla="*/ 2600960 h 3830320"/>
              <a:gd name="connsiteX93" fmla="*/ 8785956 w 11823796"/>
              <a:gd name="connsiteY93" fmla="*/ 2743200 h 3830320"/>
              <a:gd name="connsiteX94" fmla="*/ 8867236 w 11823796"/>
              <a:gd name="connsiteY94" fmla="*/ 2489200 h 3830320"/>
              <a:gd name="connsiteX95" fmla="*/ 8978996 w 11823796"/>
              <a:gd name="connsiteY95" fmla="*/ 2743200 h 3830320"/>
              <a:gd name="connsiteX96" fmla="*/ 9050116 w 11823796"/>
              <a:gd name="connsiteY96" fmla="*/ 2804160 h 3830320"/>
              <a:gd name="connsiteX97" fmla="*/ 9090756 w 11823796"/>
              <a:gd name="connsiteY97" fmla="*/ 2804160 h 3830320"/>
              <a:gd name="connsiteX98" fmla="*/ 9253316 w 11823796"/>
              <a:gd name="connsiteY98" fmla="*/ 2865120 h 3830320"/>
              <a:gd name="connsiteX99" fmla="*/ 9344756 w 11823796"/>
              <a:gd name="connsiteY99" fmla="*/ 2915920 h 3830320"/>
              <a:gd name="connsiteX100" fmla="*/ 9456516 w 11823796"/>
              <a:gd name="connsiteY100" fmla="*/ 2804160 h 3830320"/>
              <a:gd name="connsiteX101" fmla="*/ 9537796 w 11823796"/>
              <a:gd name="connsiteY101" fmla="*/ 2946400 h 3830320"/>
              <a:gd name="connsiteX102" fmla="*/ 9578436 w 11823796"/>
              <a:gd name="connsiteY102" fmla="*/ 3108960 h 3830320"/>
              <a:gd name="connsiteX103" fmla="*/ 9680036 w 11823796"/>
              <a:gd name="connsiteY103" fmla="*/ 3139440 h 3830320"/>
              <a:gd name="connsiteX104" fmla="*/ 9761316 w 11823796"/>
              <a:gd name="connsiteY104" fmla="*/ 3210560 h 3830320"/>
              <a:gd name="connsiteX105" fmla="*/ 9832436 w 11823796"/>
              <a:gd name="connsiteY105" fmla="*/ 3261360 h 3830320"/>
              <a:gd name="connsiteX106" fmla="*/ 9893396 w 11823796"/>
              <a:gd name="connsiteY106" fmla="*/ 3352800 h 3830320"/>
              <a:gd name="connsiteX107" fmla="*/ 9934036 w 11823796"/>
              <a:gd name="connsiteY107" fmla="*/ 3261360 h 3830320"/>
              <a:gd name="connsiteX108" fmla="*/ 9964516 w 11823796"/>
              <a:gd name="connsiteY108" fmla="*/ 3281680 h 3830320"/>
              <a:gd name="connsiteX109" fmla="*/ 10035636 w 11823796"/>
              <a:gd name="connsiteY109" fmla="*/ 3068320 h 3830320"/>
              <a:gd name="connsiteX110" fmla="*/ 10228676 w 11823796"/>
              <a:gd name="connsiteY110" fmla="*/ 3434080 h 3830320"/>
              <a:gd name="connsiteX111" fmla="*/ 10330276 w 11823796"/>
              <a:gd name="connsiteY111" fmla="*/ 3413760 h 3830320"/>
              <a:gd name="connsiteX112" fmla="*/ 10401396 w 11823796"/>
              <a:gd name="connsiteY112" fmla="*/ 3495040 h 3830320"/>
              <a:gd name="connsiteX113" fmla="*/ 10502996 w 11823796"/>
              <a:gd name="connsiteY113" fmla="*/ 3393440 h 3830320"/>
              <a:gd name="connsiteX114" fmla="*/ 10594436 w 11823796"/>
              <a:gd name="connsiteY114" fmla="*/ 3505200 h 3830320"/>
              <a:gd name="connsiteX115" fmla="*/ 10746836 w 11823796"/>
              <a:gd name="connsiteY115" fmla="*/ 3474720 h 3830320"/>
              <a:gd name="connsiteX116" fmla="*/ 10817956 w 11823796"/>
              <a:gd name="connsiteY116" fmla="*/ 3616960 h 3830320"/>
              <a:gd name="connsiteX117" fmla="*/ 10899236 w 11823796"/>
              <a:gd name="connsiteY117" fmla="*/ 3495040 h 3830320"/>
              <a:gd name="connsiteX118" fmla="*/ 11041476 w 11823796"/>
              <a:gd name="connsiteY118" fmla="*/ 3606800 h 3830320"/>
              <a:gd name="connsiteX119" fmla="*/ 11092276 w 11823796"/>
              <a:gd name="connsiteY119" fmla="*/ 3718560 h 3830320"/>
              <a:gd name="connsiteX120" fmla="*/ 11173556 w 11823796"/>
              <a:gd name="connsiteY120" fmla="*/ 3606800 h 3830320"/>
              <a:gd name="connsiteX121" fmla="*/ 11315796 w 11823796"/>
              <a:gd name="connsiteY121" fmla="*/ 3738880 h 3830320"/>
              <a:gd name="connsiteX122" fmla="*/ 11397076 w 11823796"/>
              <a:gd name="connsiteY122" fmla="*/ 3637280 h 3830320"/>
              <a:gd name="connsiteX123" fmla="*/ 11590116 w 11823796"/>
              <a:gd name="connsiteY123" fmla="*/ 3728720 h 3830320"/>
              <a:gd name="connsiteX124" fmla="*/ 11691716 w 11823796"/>
              <a:gd name="connsiteY124" fmla="*/ 3830320 h 3830320"/>
              <a:gd name="connsiteX125" fmla="*/ 11823796 w 11823796"/>
              <a:gd name="connsiteY125" fmla="*/ 3779520 h 3830320"/>
              <a:gd name="connsiteX126" fmla="*/ 11823796 w 11823796"/>
              <a:gd name="connsiteY126" fmla="*/ 3779520 h 3830320"/>
              <a:gd name="connsiteX0" fmla="*/ 0 w 11823796"/>
              <a:gd name="connsiteY0" fmla="*/ 2088202 h 3830320"/>
              <a:gd name="connsiteX1" fmla="*/ 1150394 w 11823796"/>
              <a:gd name="connsiteY1" fmla="*/ 2848015 h 3830320"/>
              <a:gd name="connsiteX2" fmla="*/ 1338676 w 11823796"/>
              <a:gd name="connsiteY2" fmla="*/ 2844800 h 3830320"/>
              <a:gd name="connsiteX3" fmla="*/ 1460596 w 11823796"/>
              <a:gd name="connsiteY3" fmla="*/ 2905760 h 3830320"/>
              <a:gd name="connsiteX4" fmla="*/ 1521556 w 11823796"/>
              <a:gd name="connsiteY4" fmla="*/ 2733040 h 3830320"/>
              <a:gd name="connsiteX5" fmla="*/ 1633316 w 11823796"/>
              <a:gd name="connsiteY5" fmla="*/ 3088640 h 3830320"/>
              <a:gd name="connsiteX6" fmla="*/ 1745076 w 11823796"/>
              <a:gd name="connsiteY6" fmla="*/ 2641600 h 3830320"/>
              <a:gd name="connsiteX7" fmla="*/ 1745076 w 11823796"/>
              <a:gd name="connsiteY7" fmla="*/ 2641600 h 3830320"/>
              <a:gd name="connsiteX8" fmla="*/ 1948276 w 11823796"/>
              <a:gd name="connsiteY8" fmla="*/ 2854960 h 3830320"/>
              <a:gd name="connsiteX9" fmla="*/ 1958436 w 11823796"/>
              <a:gd name="connsiteY9" fmla="*/ 2743200 h 3830320"/>
              <a:gd name="connsiteX10" fmla="*/ 2110836 w 11823796"/>
              <a:gd name="connsiteY10" fmla="*/ 2580640 h 3830320"/>
              <a:gd name="connsiteX11" fmla="*/ 2171796 w 11823796"/>
              <a:gd name="connsiteY11" fmla="*/ 2580640 h 3830320"/>
              <a:gd name="connsiteX12" fmla="*/ 2232756 w 11823796"/>
              <a:gd name="connsiteY12" fmla="*/ 2651760 h 3830320"/>
              <a:gd name="connsiteX13" fmla="*/ 2334356 w 11823796"/>
              <a:gd name="connsiteY13" fmla="*/ 2651760 h 3830320"/>
              <a:gd name="connsiteX14" fmla="*/ 2425796 w 11823796"/>
              <a:gd name="connsiteY14" fmla="*/ 2865120 h 3830320"/>
              <a:gd name="connsiteX15" fmla="*/ 2486756 w 11823796"/>
              <a:gd name="connsiteY15" fmla="*/ 2824480 h 3830320"/>
              <a:gd name="connsiteX16" fmla="*/ 2568036 w 11823796"/>
              <a:gd name="connsiteY16" fmla="*/ 2651760 h 3830320"/>
              <a:gd name="connsiteX17" fmla="*/ 2639156 w 11823796"/>
              <a:gd name="connsiteY17" fmla="*/ 2702560 h 3830320"/>
              <a:gd name="connsiteX18" fmla="*/ 2689956 w 11823796"/>
              <a:gd name="connsiteY18" fmla="*/ 2641600 h 3830320"/>
              <a:gd name="connsiteX19" fmla="*/ 2771236 w 11823796"/>
              <a:gd name="connsiteY19" fmla="*/ 2733040 h 3830320"/>
              <a:gd name="connsiteX20" fmla="*/ 2852516 w 11823796"/>
              <a:gd name="connsiteY20" fmla="*/ 2672080 h 3830320"/>
              <a:gd name="connsiteX21" fmla="*/ 2882996 w 11823796"/>
              <a:gd name="connsiteY21" fmla="*/ 2773680 h 3830320"/>
              <a:gd name="connsiteX22" fmla="*/ 2954116 w 11823796"/>
              <a:gd name="connsiteY22" fmla="*/ 2702560 h 3830320"/>
              <a:gd name="connsiteX23" fmla="*/ 3035396 w 11823796"/>
              <a:gd name="connsiteY23" fmla="*/ 2814320 h 3830320"/>
              <a:gd name="connsiteX24" fmla="*/ 3126836 w 11823796"/>
              <a:gd name="connsiteY24" fmla="*/ 2641600 h 3830320"/>
              <a:gd name="connsiteX25" fmla="*/ 3238596 w 11823796"/>
              <a:gd name="connsiteY25" fmla="*/ 2651760 h 3830320"/>
              <a:gd name="connsiteX26" fmla="*/ 3360516 w 11823796"/>
              <a:gd name="connsiteY26" fmla="*/ 2834640 h 3830320"/>
              <a:gd name="connsiteX27" fmla="*/ 3421476 w 11823796"/>
              <a:gd name="connsiteY27" fmla="*/ 2722880 h 3830320"/>
              <a:gd name="connsiteX28" fmla="*/ 3421476 w 11823796"/>
              <a:gd name="connsiteY28" fmla="*/ 2722880 h 3830320"/>
              <a:gd name="connsiteX29" fmla="*/ 3604356 w 11823796"/>
              <a:gd name="connsiteY29" fmla="*/ 2804160 h 3830320"/>
              <a:gd name="connsiteX30" fmla="*/ 3695796 w 11823796"/>
              <a:gd name="connsiteY30" fmla="*/ 2956560 h 3830320"/>
              <a:gd name="connsiteX31" fmla="*/ 3787236 w 11823796"/>
              <a:gd name="connsiteY31" fmla="*/ 3068320 h 3830320"/>
              <a:gd name="connsiteX32" fmla="*/ 3817716 w 11823796"/>
              <a:gd name="connsiteY32" fmla="*/ 2875280 h 3830320"/>
              <a:gd name="connsiteX33" fmla="*/ 3888836 w 11823796"/>
              <a:gd name="connsiteY33" fmla="*/ 1544320 h 3830320"/>
              <a:gd name="connsiteX34" fmla="*/ 4020916 w 11823796"/>
              <a:gd name="connsiteY34" fmla="*/ 2377440 h 3830320"/>
              <a:gd name="connsiteX35" fmla="*/ 4092036 w 11823796"/>
              <a:gd name="connsiteY35" fmla="*/ 2489200 h 3830320"/>
              <a:gd name="connsiteX36" fmla="*/ 4173316 w 11823796"/>
              <a:gd name="connsiteY36" fmla="*/ 2600960 h 3830320"/>
              <a:gd name="connsiteX37" fmla="*/ 4234276 w 11823796"/>
              <a:gd name="connsiteY37" fmla="*/ 2753360 h 3830320"/>
              <a:gd name="connsiteX38" fmla="*/ 4325716 w 11823796"/>
              <a:gd name="connsiteY38" fmla="*/ 2997200 h 3830320"/>
              <a:gd name="connsiteX39" fmla="*/ 4366356 w 11823796"/>
              <a:gd name="connsiteY39" fmla="*/ 2773680 h 3830320"/>
              <a:gd name="connsiteX40" fmla="*/ 4498436 w 11823796"/>
              <a:gd name="connsiteY40" fmla="*/ 2672080 h 3830320"/>
              <a:gd name="connsiteX41" fmla="*/ 4559396 w 11823796"/>
              <a:gd name="connsiteY41" fmla="*/ 2804160 h 3830320"/>
              <a:gd name="connsiteX42" fmla="*/ 4610196 w 11823796"/>
              <a:gd name="connsiteY42" fmla="*/ 2702560 h 3830320"/>
              <a:gd name="connsiteX43" fmla="*/ 4752436 w 11823796"/>
              <a:gd name="connsiteY43" fmla="*/ 2560320 h 3830320"/>
              <a:gd name="connsiteX44" fmla="*/ 4914996 w 11823796"/>
              <a:gd name="connsiteY44" fmla="*/ 3139440 h 3830320"/>
              <a:gd name="connsiteX45" fmla="*/ 4996276 w 11823796"/>
              <a:gd name="connsiteY45" fmla="*/ 3048000 h 3830320"/>
              <a:gd name="connsiteX46" fmla="*/ 5026756 w 11823796"/>
              <a:gd name="connsiteY46" fmla="*/ 1737360 h 3830320"/>
              <a:gd name="connsiteX47" fmla="*/ 5087716 w 11823796"/>
              <a:gd name="connsiteY47" fmla="*/ 1330960 h 3830320"/>
              <a:gd name="connsiteX48" fmla="*/ 5209636 w 11823796"/>
              <a:gd name="connsiteY48" fmla="*/ 1910080 h 3830320"/>
              <a:gd name="connsiteX49" fmla="*/ 5382356 w 11823796"/>
              <a:gd name="connsiteY49" fmla="*/ 2255520 h 3830320"/>
              <a:gd name="connsiteX50" fmla="*/ 5443316 w 11823796"/>
              <a:gd name="connsiteY50" fmla="*/ 2570480 h 3830320"/>
              <a:gd name="connsiteX51" fmla="*/ 5514436 w 11823796"/>
              <a:gd name="connsiteY51" fmla="*/ 2458720 h 3830320"/>
              <a:gd name="connsiteX52" fmla="*/ 5514436 w 11823796"/>
              <a:gd name="connsiteY52" fmla="*/ 2458720 h 3830320"/>
              <a:gd name="connsiteX53" fmla="*/ 5687156 w 11823796"/>
              <a:gd name="connsiteY53" fmla="*/ 2286000 h 3830320"/>
              <a:gd name="connsiteX54" fmla="*/ 5809076 w 11823796"/>
              <a:gd name="connsiteY54" fmla="*/ 2448560 h 3830320"/>
              <a:gd name="connsiteX55" fmla="*/ 5849716 w 11823796"/>
              <a:gd name="connsiteY55" fmla="*/ 2204720 h 3830320"/>
              <a:gd name="connsiteX56" fmla="*/ 5941156 w 11823796"/>
              <a:gd name="connsiteY56" fmla="*/ 2357120 h 3830320"/>
              <a:gd name="connsiteX57" fmla="*/ 6052916 w 11823796"/>
              <a:gd name="connsiteY57" fmla="*/ 2661920 h 3830320"/>
              <a:gd name="connsiteX58" fmla="*/ 6134196 w 11823796"/>
              <a:gd name="connsiteY58" fmla="*/ 2519680 h 3830320"/>
              <a:gd name="connsiteX59" fmla="*/ 6195156 w 11823796"/>
              <a:gd name="connsiteY59" fmla="*/ 1920240 h 3830320"/>
              <a:gd name="connsiteX60" fmla="*/ 6215476 w 11823796"/>
              <a:gd name="connsiteY60" fmla="*/ 1605280 h 3830320"/>
              <a:gd name="connsiteX61" fmla="*/ 6276436 w 11823796"/>
              <a:gd name="connsiteY61" fmla="*/ 1463040 h 3830320"/>
              <a:gd name="connsiteX62" fmla="*/ 6337396 w 11823796"/>
              <a:gd name="connsiteY62" fmla="*/ 1706880 h 3830320"/>
              <a:gd name="connsiteX63" fmla="*/ 6337396 w 11823796"/>
              <a:gd name="connsiteY63" fmla="*/ 1706880 h 3830320"/>
              <a:gd name="connsiteX64" fmla="*/ 6449156 w 11823796"/>
              <a:gd name="connsiteY64" fmla="*/ 1625600 h 3830320"/>
              <a:gd name="connsiteX65" fmla="*/ 6520276 w 11823796"/>
              <a:gd name="connsiteY65" fmla="*/ 1615440 h 3830320"/>
              <a:gd name="connsiteX66" fmla="*/ 6560916 w 11823796"/>
              <a:gd name="connsiteY66" fmla="*/ 1859280 h 3830320"/>
              <a:gd name="connsiteX67" fmla="*/ 6662516 w 11823796"/>
              <a:gd name="connsiteY67" fmla="*/ 1910080 h 3830320"/>
              <a:gd name="connsiteX68" fmla="*/ 6713316 w 11823796"/>
              <a:gd name="connsiteY68" fmla="*/ 2082800 h 3830320"/>
              <a:gd name="connsiteX69" fmla="*/ 6804756 w 11823796"/>
              <a:gd name="connsiteY69" fmla="*/ 2082800 h 3830320"/>
              <a:gd name="connsiteX70" fmla="*/ 6875876 w 11823796"/>
              <a:gd name="connsiteY70" fmla="*/ 1971040 h 3830320"/>
              <a:gd name="connsiteX71" fmla="*/ 6957156 w 11823796"/>
              <a:gd name="connsiteY71" fmla="*/ 2042160 h 3830320"/>
              <a:gd name="connsiteX72" fmla="*/ 6997796 w 11823796"/>
              <a:gd name="connsiteY72" fmla="*/ 2001520 h 3830320"/>
              <a:gd name="connsiteX73" fmla="*/ 7119716 w 11823796"/>
              <a:gd name="connsiteY73" fmla="*/ 1219200 h 3830320"/>
              <a:gd name="connsiteX74" fmla="*/ 7200996 w 11823796"/>
              <a:gd name="connsiteY74" fmla="*/ 1148080 h 3830320"/>
              <a:gd name="connsiteX75" fmla="*/ 7261956 w 11823796"/>
              <a:gd name="connsiteY75" fmla="*/ 1259840 h 3830320"/>
              <a:gd name="connsiteX76" fmla="*/ 7292436 w 11823796"/>
              <a:gd name="connsiteY76" fmla="*/ 1767840 h 3830320"/>
              <a:gd name="connsiteX77" fmla="*/ 7343236 w 11823796"/>
              <a:gd name="connsiteY77" fmla="*/ 1899920 h 3830320"/>
              <a:gd name="connsiteX78" fmla="*/ 7424516 w 11823796"/>
              <a:gd name="connsiteY78" fmla="*/ 1981200 h 3830320"/>
              <a:gd name="connsiteX79" fmla="*/ 7485476 w 11823796"/>
              <a:gd name="connsiteY79" fmla="*/ 2468880 h 3830320"/>
              <a:gd name="connsiteX80" fmla="*/ 7576916 w 11823796"/>
              <a:gd name="connsiteY80" fmla="*/ 680720 h 3830320"/>
              <a:gd name="connsiteX81" fmla="*/ 7658196 w 11823796"/>
              <a:gd name="connsiteY81" fmla="*/ 436880 h 3830320"/>
              <a:gd name="connsiteX82" fmla="*/ 7719156 w 11823796"/>
              <a:gd name="connsiteY82" fmla="*/ 335280 h 3830320"/>
              <a:gd name="connsiteX83" fmla="*/ 7729316 w 11823796"/>
              <a:gd name="connsiteY83" fmla="*/ 152400 h 3830320"/>
              <a:gd name="connsiteX84" fmla="*/ 7830916 w 11823796"/>
              <a:gd name="connsiteY84" fmla="*/ 0 h 3830320"/>
              <a:gd name="connsiteX85" fmla="*/ 7891876 w 11823796"/>
              <a:gd name="connsiteY85" fmla="*/ 609600 h 3830320"/>
              <a:gd name="connsiteX86" fmla="*/ 7973156 w 11823796"/>
              <a:gd name="connsiteY86" fmla="*/ 650240 h 3830320"/>
              <a:gd name="connsiteX87" fmla="*/ 7993476 w 11823796"/>
              <a:gd name="connsiteY87" fmla="*/ 1341120 h 3830320"/>
              <a:gd name="connsiteX88" fmla="*/ 8145876 w 11823796"/>
              <a:gd name="connsiteY88" fmla="*/ 1615440 h 3830320"/>
              <a:gd name="connsiteX89" fmla="*/ 8298276 w 11823796"/>
              <a:gd name="connsiteY89" fmla="*/ 2092960 h 3830320"/>
              <a:gd name="connsiteX90" fmla="*/ 8399876 w 11823796"/>
              <a:gd name="connsiteY90" fmla="*/ 2204720 h 3830320"/>
              <a:gd name="connsiteX91" fmla="*/ 8470996 w 11823796"/>
              <a:gd name="connsiteY91" fmla="*/ 2397760 h 3830320"/>
              <a:gd name="connsiteX92" fmla="*/ 8562436 w 11823796"/>
              <a:gd name="connsiteY92" fmla="*/ 2428240 h 3830320"/>
              <a:gd name="connsiteX93" fmla="*/ 8714836 w 11823796"/>
              <a:gd name="connsiteY93" fmla="*/ 2600960 h 3830320"/>
              <a:gd name="connsiteX94" fmla="*/ 8785956 w 11823796"/>
              <a:gd name="connsiteY94" fmla="*/ 2743200 h 3830320"/>
              <a:gd name="connsiteX95" fmla="*/ 8867236 w 11823796"/>
              <a:gd name="connsiteY95" fmla="*/ 2489200 h 3830320"/>
              <a:gd name="connsiteX96" fmla="*/ 8978996 w 11823796"/>
              <a:gd name="connsiteY96" fmla="*/ 2743200 h 3830320"/>
              <a:gd name="connsiteX97" fmla="*/ 9050116 w 11823796"/>
              <a:gd name="connsiteY97" fmla="*/ 2804160 h 3830320"/>
              <a:gd name="connsiteX98" fmla="*/ 9090756 w 11823796"/>
              <a:gd name="connsiteY98" fmla="*/ 2804160 h 3830320"/>
              <a:gd name="connsiteX99" fmla="*/ 9253316 w 11823796"/>
              <a:gd name="connsiteY99" fmla="*/ 2865120 h 3830320"/>
              <a:gd name="connsiteX100" fmla="*/ 9344756 w 11823796"/>
              <a:gd name="connsiteY100" fmla="*/ 2915920 h 3830320"/>
              <a:gd name="connsiteX101" fmla="*/ 9456516 w 11823796"/>
              <a:gd name="connsiteY101" fmla="*/ 2804160 h 3830320"/>
              <a:gd name="connsiteX102" fmla="*/ 9537796 w 11823796"/>
              <a:gd name="connsiteY102" fmla="*/ 2946400 h 3830320"/>
              <a:gd name="connsiteX103" fmla="*/ 9578436 w 11823796"/>
              <a:gd name="connsiteY103" fmla="*/ 3108960 h 3830320"/>
              <a:gd name="connsiteX104" fmla="*/ 9680036 w 11823796"/>
              <a:gd name="connsiteY104" fmla="*/ 3139440 h 3830320"/>
              <a:gd name="connsiteX105" fmla="*/ 9761316 w 11823796"/>
              <a:gd name="connsiteY105" fmla="*/ 3210560 h 3830320"/>
              <a:gd name="connsiteX106" fmla="*/ 9832436 w 11823796"/>
              <a:gd name="connsiteY106" fmla="*/ 3261360 h 3830320"/>
              <a:gd name="connsiteX107" fmla="*/ 9893396 w 11823796"/>
              <a:gd name="connsiteY107" fmla="*/ 3352800 h 3830320"/>
              <a:gd name="connsiteX108" fmla="*/ 9934036 w 11823796"/>
              <a:gd name="connsiteY108" fmla="*/ 3261360 h 3830320"/>
              <a:gd name="connsiteX109" fmla="*/ 9964516 w 11823796"/>
              <a:gd name="connsiteY109" fmla="*/ 3281680 h 3830320"/>
              <a:gd name="connsiteX110" fmla="*/ 10035636 w 11823796"/>
              <a:gd name="connsiteY110" fmla="*/ 3068320 h 3830320"/>
              <a:gd name="connsiteX111" fmla="*/ 10228676 w 11823796"/>
              <a:gd name="connsiteY111" fmla="*/ 3434080 h 3830320"/>
              <a:gd name="connsiteX112" fmla="*/ 10330276 w 11823796"/>
              <a:gd name="connsiteY112" fmla="*/ 3413760 h 3830320"/>
              <a:gd name="connsiteX113" fmla="*/ 10401396 w 11823796"/>
              <a:gd name="connsiteY113" fmla="*/ 3495040 h 3830320"/>
              <a:gd name="connsiteX114" fmla="*/ 10502996 w 11823796"/>
              <a:gd name="connsiteY114" fmla="*/ 3393440 h 3830320"/>
              <a:gd name="connsiteX115" fmla="*/ 10594436 w 11823796"/>
              <a:gd name="connsiteY115" fmla="*/ 3505200 h 3830320"/>
              <a:gd name="connsiteX116" fmla="*/ 10746836 w 11823796"/>
              <a:gd name="connsiteY116" fmla="*/ 3474720 h 3830320"/>
              <a:gd name="connsiteX117" fmla="*/ 10817956 w 11823796"/>
              <a:gd name="connsiteY117" fmla="*/ 3616960 h 3830320"/>
              <a:gd name="connsiteX118" fmla="*/ 10899236 w 11823796"/>
              <a:gd name="connsiteY118" fmla="*/ 3495040 h 3830320"/>
              <a:gd name="connsiteX119" fmla="*/ 11041476 w 11823796"/>
              <a:gd name="connsiteY119" fmla="*/ 3606800 h 3830320"/>
              <a:gd name="connsiteX120" fmla="*/ 11092276 w 11823796"/>
              <a:gd name="connsiteY120" fmla="*/ 3718560 h 3830320"/>
              <a:gd name="connsiteX121" fmla="*/ 11173556 w 11823796"/>
              <a:gd name="connsiteY121" fmla="*/ 3606800 h 3830320"/>
              <a:gd name="connsiteX122" fmla="*/ 11315796 w 11823796"/>
              <a:gd name="connsiteY122" fmla="*/ 3738880 h 3830320"/>
              <a:gd name="connsiteX123" fmla="*/ 11397076 w 11823796"/>
              <a:gd name="connsiteY123" fmla="*/ 3637280 h 3830320"/>
              <a:gd name="connsiteX124" fmla="*/ 11590116 w 11823796"/>
              <a:gd name="connsiteY124" fmla="*/ 3728720 h 3830320"/>
              <a:gd name="connsiteX125" fmla="*/ 11691716 w 11823796"/>
              <a:gd name="connsiteY125" fmla="*/ 3830320 h 3830320"/>
              <a:gd name="connsiteX126" fmla="*/ 11823796 w 11823796"/>
              <a:gd name="connsiteY126" fmla="*/ 3779520 h 3830320"/>
              <a:gd name="connsiteX127" fmla="*/ 11823796 w 11823796"/>
              <a:gd name="connsiteY127" fmla="*/ 3779520 h 3830320"/>
              <a:gd name="connsiteX0" fmla="*/ 0 w 11823796"/>
              <a:gd name="connsiteY0" fmla="*/ 2088202 h 3830320"/>
              <a:gd name="connsiteX1" fmla="*/ 895751 w 11823796"/>
              <a:gd name="connsiteY1" fmla="*/ 2732268 h 3830320"/>
              <a:gd name="connsiteX2" fmla="*/ 1150394 w 11823796"/>
              <a:gd name="connsiteY2" fmla="*/ 2848015 h 3830320"/>
              <a:gd name="connsiteX3" fmla="*/ 1338676 w 11823796"/>
              <a:gd name="connsiteY3" fmla="*/ 2844800 h 3830320"/>
              <a:gd name="connsiteX4" fmla="*/ 1460596 w 11823796"/>
              <a:gd name="connsiteY4" fmla="*/ 2905760 h 3830320"/>
              <a:gd name="connsiteX5" fmla="*/ 1521556 w 11823796"/>
              <a:gd name="connsiteY5" fmla="*/ 2733040 h 3830320"/>
              <a:gd name="connsiteX6" fmla="*/ 1633316 w 11823796"/>
              <a:gd name="connsiteY6" fmla="*/ 3088640 h 3830320"/>
              <a:gd name="connsiteX7" fmla="*/ 1745076 w 11823796"/>
              <a:gd name="connsiteY7" fmla="*/ 2641600 h 3830320"/>
              <a:gd name="connsiteX8" fmla="*/ 1745076 w 11823796"/>
              <a:gd name="connsiteY8" fmla="*/ 2641600 h 3830320"/>
              <a:gd name="connsiteX9" fmla="*/ 1948276 w 11823796"/>
              <a:gd name="connsiteY9" fmla="*/ 2854960 h 3830320"/>
              <a:gd name="connsiteX10" fmla="*/ 1958436 w 11823796"/>
              <a:gd name="connsiteY10" fmla="*/ 2743200 h 3830320"/>
              <a:gd name="connsiteX11" fmla="*/ 2110836 w 11823796"/>
              <a:gd name="connsiteY11" fmla="*/ 2580640 h 3830320"/>
              <a:gd name="connsiteX12" fmla="*/ 2171796 w 11823796"/>
              <a:gd name="connsiteY12" fmla="*/ 2580640 h 3830320"/>
              <a:gd name="connsiteX13" fmla="*/ 2232756 w 11823796"/>
              <a:gd name="connsiteY13" fmla="*/ 2651760 h 3830320"/>
              <a:gd name="connsiteX14" fmla="*/ 2334356 w 11823796"/>
              <a:gd name="connsiteY14" fmla="*/ 2651760 h 3830320"/>
              <a:gd name="connsiteX15" fmla="*/ 2425796 w 11823796"/>
              <a:gd name="connsiteY15" fmla="*/ 2865120 h 3830320"/>
              <a:gd name="connsiteX16" fmla="*/ 2486756 w 11823796"/>
              <a:gd name="connsiteY16" fmla="*/ 2824480 h 3830320"/>
              <a:gd name="connsiteX17" fmla="*/ 2568036 w 11823796"/>
              <a:gd name="connsiteY17" fmla="*/ 2651760 h 3830320"/>
              <a:gd name="connsiteX18" fmla="*/ 2639156 w 11823796"/>
              <a:gd name="connsiteY18" fmla="*/ 2702560 h 3830320"/>
              <a:gd name="connsiteX19" fmla="*/ 2689956 w 11823796"/>
              <a:gd name="connsiteY19" fmla="*/ 2641600 h 3830320"/>
              <a:gd name="connsiteX20" fmla="*/ 2771236 w 11823796"/>
              <a:gd name="connsiteY20" fmla="*/ 2733040 h 3830320"/>
              <a:gd name="connsiteX21" fmla="*/ 2852516 w 11823796"/>
              <a:gd name="connsiteY21" fmla="*/ 2672080 h 3830320"/>
              <a:gd name="connsiteX22" fmla="*/ 2882996 w 11823796"/>
              <a:gd name="connsiteY22" fmla="*/ 2773680 h 3830320"/>
              <a:gd name="connsiteX23" fmla="*/ 2954116 w 11823796"/>
              <a:gd name="connsiteY23" fmla="*/ 2702560 h 3830320"/>
              <a:gd name="connsiteX24" fmla="*/ 3035396 w 11823796"/>
              <a:gd name="connsiteY24" fmla="*/ 2814320 h 3830320"/>
              <a:gd name="connsiteX25" fmla="*/ 3126836 w 11823796"/>
              <a:gd name="connsiteY25" fmla="*/ 2641600 h 3830320"/>
              <a:gd name="connsiteX26" fmla="*/ 3238596 w 11823796"/>
              <a:gd name="connsiteY26" fmla="*/ 2651760 h 3830320"/>
              <a:gd name="connsiteX27" fmla="*/ 3360516 w 11823796"/>
              <a:gd name="connsiteY27" fmla="*/ 2834640 h 3830320"/>
              <a:gd name="connsiteX28" fmla="*/ 3421476 w 11823796"/>
              <a:gd name="connsiteY28" fmla="*/ 2722880 h 3830320"/>
              <a:gd name="connsiteX29" fmla="*/ 3421476 w 11823796"/>
              <a:gd name="connsiteY29" fmla="*/ 2722880 h 3830320"/>
              <a:gd name="connsiteX30" fmla="*/ 3604356 w 11823796"/>
              <a:gd name="connsiteY30" fmla="*/ 2804160 h 3830320"/>
              <a:gd name="connsiteX31" fmla="*/ 3695796 w 11823796"/>
              <a:gd name="connsiteY31" fmla="*/ 2956560 h 3830320"/>
              <a:gd name="connsiteX32" fmla="*/ 3787236 w 11823796"/>
              <a:gd name="connsiteY32" fmla="*/ 3068320 h 3830320"/>
              <a:gd name="connsiteX33" fmla="*/ 3817716 w 11823796"/>
              <a:gd name="connsiteY33" fmla="*/ 2875280 h 3830320"/>
              <a:gd name="connsiteX34" fmla="*/ 3888836 w 11823796"/>
              <a:gd name="connsiteY34" fmla="*/ 1544320 h 3830320"/>
              <a:gd name="connsiteX35" fmla="*/ 4020916 w 11823796"/>
              <a:gd name="connsiteY35" fmla="*/ 2377440 h 3830320"/>
              <a:gd name="connsiteX36" fmla="*/ 4092036 w 11823796"/>
              <a:gd name="connsiteY36" fmla="*/ 2489200 h 3830320"/>
              <a:gd name="connsiteX37" fmla="*/ 4173316 w 11823796"/>
              <a:gd name="connsiteY37" fmla="*/ 2600960 h 3830320"/>
              <a:gd name="connsiteX38" fmla="*/ 4234276 w 11823796"/>
              <a:gd name="connsiteY38" fmla="*/ 2753360 h 3830320"/>
              <a:gd name="connsiteX39" fmla="*/ 4325716 w 11823796"/>
              <a:gd name="connsiteY39" fmla="*/ 2997200 h 3830320"/>
              <a:gd name="connsiteX40" fmla="*/ 4366356 w 11823796"/>
              <a:gd name="connsiteY40" fmla="*/ 2773680 h 3830320"/>
              <a:gd name="connsiteX41" fmla="*/ 4498436 w 11823796"/>
              <a:gd name="connsiteY41" fmla="*/ 2672080 h 3830320"/>
              <a:gd name="connsiteX42" fmla="*/ 4559396 w 11823796"/>
              <a:gd name="connsiteY42" fmla="*/ 2804160 h 3830320"/>
              <a:gd name="connsiteX43" fmla="*/ 4610196 w 11823796"/>
              <a:gd name="connsiteY43" fmla="*/ 2702560 h 3830320"/>
              <a:gd name="connsiteX44" fmla="*/ 4752436 w 11823796"/>
              <a:gd name="connsiteY44" fmla="*/ 2560320 h 3830320"/>
              <a:gd name="connsiteX45" fmla="*/ 4914996 w 11823796"/>
              <a:gd name="connsiteY45" fmla="*/ 3139440 h 3830320"/>
              <a:gd name="connsiteX46" fmla="*/ 4996276 w 11823796"/>
              <a:gd name="connsiteY46" fmla="*/ 3048000 h 3830320"/>
              <a:gd name="connsiteX47" fmla="*/ 5026756 w 11823796"/>
              <a:gd name="connsiteY47" fmla="*/ 1737360 h 3830320"/>
              <a:gd name="connsiteX48" fmla="*/ 5087716 w 11823796"/>
              <a:gd name="connsiteY48" fmla="*/ 1330960 h 3830320"/>
              <a:gd name="connsiteX49" fmla="*/ 5209636 w 11823796"/>
              <a:gd name="connsiteY49" fmla="*/ 1910080 h 3830320"/>
              <a:gd name="connsiteX50" fmla="*/ 5382356 w 11823796"/>
              <a:gd name="connsiteY50" fmla="*/ 2255520 h 3830320"/>
              <a:gd name="connsiteX51" fmla="*/ 5443316 w 11823796"/>
              <a:gd name="connsiteY51" fmla="*/ 2570480 h 3830320"/>
              <a:gd name="connsiteX52" fmla="*/ 5514436 w 11823796"/>
              <a:gd name="connsiteY52" fmla="*/ 2458720 h 3830320"/>
              <a:gd name="connsiteX53" fmla="*/ 5514436 w 11823796"/>
              <a:gd name="connsiteY53" fmla="*/ 2458720 h 3830320"/>
              <a:gd name="connsiteX54" fmla="*/ 5687156 w 11823796"/>
              <a:gd name="connsiteY54" fmla="*/ 2286000 h 3830320"/>
              <a:gd name="connsiteX55" fmla="*/ 5809076 w 11823796"/>
              <a:gd name="connsiteY55" fmla="*/ 2448560 h 3830320"/>
              <a:gd name="connsiteX56" fmla="*/ 5849716 w 11823796"/>
              <a:gd name="connsiteY56" fmla="*/ 2204720 h 3830320"/>
              <a:gd name="connsiteX57" fmla="*/ 5941156 w 11823796"/>
              <a:gd name="connsiteY57" fmla="*/ 2357120 h 3830320"/>
              <a:gd name="connsiteX58" fmla="*/ 6052916 w 11823796"/>
              <a:gd name="connsiteY58" fmla="*/ 2661920 h 3830320"/>
              <a:gd name="connsiteX59" fmla="*/ 6134196 w 11823796"/>
              <a:gd name="connsiteY59" fmla="*/ 2519680 h 3830320"/>
              <a:gd name="connsiteX60" fmla="*/ 6195156 w 11823796"/>
              <a:gd name="connsiteY60" fmla="*/ 1920240 h 3830320"/>
              <a:gd name="connsiteX61" fmla="*/ 6215476 w 11823796"/>
              <a:gd name="connsiteY61" fmla="*/ 1605280 h 3830320"/>
              <a:gd name="connsiteX62" fmla="*/ 6276436 w 11823796"/>
              <a:gd name="connsiteY62" fmla="*/ 1463040 h 3830320"/>
              <a:gd name="connsiteX63" fmla="*/ 6337396 w 11823796"/>
              <a:gd name="connsiteY63" fmla="*/ 1706880 h 3830320"/>
              <a:gd name="connsiteX64" fmla="*/ 6337396 w 11823796"/>
              <a:gd name="connsiteY64" fmla="*/ 1706880 h 3830320"/>
              <a:gd name="connsiteX65" fmla="*/ 6449156 w 11823796"/>
              <a:gd name="connsiteY65" fmla="*/ 1625600 h 3830320"/>
              <a:gd name="connsiteX66" fmla="*/ 6520276 w 11823796"/>
              <a:gd name="connsiteY66" fmla="*/ 1615440 h 3830320"/>
              <a:gd name="connsiteX67" fmla="*/ 6560916 w 11823796"/>
              <a:gd name="connsiteY67" fmla="*/ 1859280 h 3830320"/>
              <a:gd name="connsiteX68" fmla="*/ 6662516 w 11823796"/>
              <a:gd name="connsiteY68" fmla="*/ 1910080 h 3830320"/>
              <a:gd name="connsiteX69" fmla="*/ 6713316 w 11823796"/>
              <a:gd name="connsiteY69" fmla="*/ 2082800 h 3830320"/>
              <a:gd name="connsiteX70" fmla="*/ 6804756 w 11823796"/>
              <a:gd name="connsiteY70" fmla="*/ 2082800 h 3830320"/>
              <a:gd name="connsiteX71" fmla="*/ 6875876 w 11823796"/>
              <a:gd name="connsiteY71" fmla="*/ 1971040 h 3830320"/>
              <a:gd name="connsiteX72" fmla="*/ 6957156 w 11823796"/>
              <a:gd name="connsiteY72" fmla="*/ 2042160 h 3830320"/>
              <a:gd name="connsiteX73" fmla="*/ 6997796 w 11823796"/>
              <a:gd name="connsiteY73" fmla="*/ 2001520 h 3830320"/>
              <a:gd name="connsiteX74" fmla="*/ 7119716 w 11823796"/>
              <a:gd name="connsiteY74" fmla="*/ 1219200 h 3830320"/>
              <a:gd name="connsiteX75" fmla="*/ 7200996 w 11823796"/>
              <a:gd name="connsiteY75" fmla="*/ 1148080 h 3830320"/>
              <a:gd name="connsiteX76" fmla="*/ 7261956 w 11823796"/>
              <a:gd name="connsiteY76" fmla="*/ 1259840 h 3830320"/>
              <a:gd name="connsiteX77" fmla="*/ 7292436 w 11823796"/>
              <a:gd name="connsiteY77" fmla="*/ 1767840 h 3830320"/>
              <a:gd name="connsiteX78" fmla="*/ 7343236 w 11823796"/>
              <a:gd name="connsiteY78" fmla="*/ 1899920 h 3830320"/>
              <a:gd name="connsiteX79" fmla="*/ 7424516 w 11823796"/>
              <a:gd name="connsiteY79" fmla="*/ 1981200 h 3830320"/>
              <a:gd name="connsiteX80" fmla="*/ 7485476 w 11823796"/>
              <a:gd name="connsiteY80" fmla="*/ 2468880 h 3830320"/>
              <a:gd name="connsiteX81" fmla="*/ 7576916 w 11823796"/>
              <a:gd name="connsiteY81" fmla="*/ 680720 h 3830320"/>
              <a:gd name="connsiteX82" fmla="*/ 7658196 w 11823796"/>
              <a:gd name="connsiteY82" fmla="*/ 436880 h 3830320"/>
              <a:gd name="connsiteX83" fmla="*/ 7719156 w 11823796"/>
              <a:gd name="connsiteY83" fmla="*/ 335280 h 3830320"/>
              <a:gd name="connsiteX84" fmla="*/ 7729316 w 11823796"/>
              <a:gd name="connsiteY84" fmla="*/ 152400 h 3830320"/>
              <a:gd name="connsiteX85" fmla="*/ 7830916 w 11823796"/>
              <a:gd name="connsiteY85" fmla="*/ 0 h 3830320"/>
              <a:gd name="connsiteX86" fmla="*/ 7891876 w 11823796"/>
              <a:gd name="connsiteY86" fmla="*/ 609600 h 3830320"/>
              <a:gd name="connsiteX87" fmla="*/ 7973156 w 11823796"/>
              <a:gd name="connsiteY87" fmla="*/ 650240 h 3830320"/>
              <a:gd name="connsiteX88" fmla="*/ 7993476 w 11823796"/>
              <a:gd name="connsiteY88" fmla="*/ 1341120 h 3830320"/>
              <a:gd name="connsiteX89" fmla="*/ 8145876 w 11823796"/>
              <a:gd name="connsiteY89" fmla="*/ 1615440 h 3830320"/>
              <a:gd name="connsiteX90" fmla="*/ 8298276 w 11823796"/>
              <a:gd name="connsiteY90" fmla="*/ 2092960 h 3830320"/>
              <a:gd name="connsiteX91" fmla="*/ 8399876 w 11823796"/>
              <a:gd name="connsiteY91" fmla="*/ 2204720 h 3830320"/>
              <a:gd name="connsiteX92" fmla="*/ 8470996 w 11823796"/>
              <a:gd name="connsiteY92" fmla="*/ 2397760 h 3830320"/>
              <a:gd name="connsiteX93" fmla="*/ 8562436 w 11823796"/>
              <a:gd name="connsiteY93" fmla="*/ 2428240 h 3830320"/>
              <a:gd name="connsiteX94" fmla="*/ 8714836 w 11823796"/>
              <a:gd name="connsiteY94" fmla="*/ 2600960 h 3830320"/>
              <a:gd name="connsiteX95" fmla="*/ 8785956 w 11823796"/>
              <a:gd name="connsiteY95" fmla="*/ 2743200 h 3830320"/>
              <a:gd name="connsiteX96" fmla="*/ 8867236 w 11823796"/>
              <a:gd name="connsiteY96" fmla="*/ 2489200 h 3830320"/>
              <a:gd name="connsiteX97" fmla="*/ 8978996 w 11823796"/>
              <a:gd name="connsiteY97" fmla="*/ 2743200 h 3830320"/>
              <a:gd name="connsiteX98" fmla="*/ 9050116 w 11823796"/>
              <a:gd name="connsiteY98" fmla="*/ 2804160 h 3830320"/>
              <a:gd name="connsiteX99" fmla="*/ 9090756 w 11823796"/>
              <a:gd name="connsiteY99" fmla="*/ 2804160 h 3830320"/>
              <a:gd name="connsiteX100" fmla="*/ 9253316 w 11823796"/>
              <a:gd name="connsiteY100" fmla="*/ 2865120 h 3830320"/>
              <a:gd name="connsiteX101" fmla="*/ 9344756 w 11823796"/>
              <a:gd name="connsiteY101" fmla="*/ 2915920 h 3830320"/>
              <a:gd name="connsiteX102" fmla="*/ 9456516 w 11823796"/>
              <a:gd name="connsiteY102" fmla="*/ 2804160 h 3830320"/>
              <a:gd name="connsiteX103" fmla="*/ 9537796 w 11823796"/>
              <a:gd name="connsiteY103" fmla="*/ 2946400 h 3830320"/>
              <a:gd name="connsiteX104" fmla="*/ 9578436 w 11823796"/>
              <a:gd name="connsiteY104" fmla="*/ 3108960 h 3830320"/>
              <a:gd name="connsiteX105" fmla="*/ 9680036 w 11823796"/>
              <a:gd name="connsiteY105" fmla="*/ 3139440 h 3830320"/>
              <a:gd name="connsiteX106" fmla="*/ 9761316 w 11823796"/>
              <a:gd name="connsiteY106" fmla="*/ 3210560 h 3830320"/>
              <a:gd name="connsiteX107" fmla="*/ 9832436 w 11823796"/>
              <a:gd name="connsiteY107" fmla="*/ 3261360 h 3830320"/>
              <a:gd name="connsiteX108" fmla="*/ 9893396 w 11823796"/>
              <a:gd name="connsiteY108" fmla="*/ 3352800 h 3830320"/>
              <a:gd name="connsiteX109" fmla="*/ 9934036 w 11823796"/>
              <a:gd name="connsiteY109" fmla="*/ 3261360 h 3830320"/>
              <a:gd name="connsiteX110" fmla="*/ 9964516 w 11823796"/>
              <a:gd name="connsiteY110" fmla="*/ 3281680 h 3830320"/>
              <a:gd name="connsiteX111" fmla="*/ 10035636 w 11823796"/>
              <a:gd name="connsiteY111" fmla="*/ 3068320 h 3830320"/>
              <a:gd name="connsiteX112" fmla="*/ 10228676 w 11823796"/>
              <a:gd name="connsiteY112" fmla="*/ 3434080 h 3830320"/>
              <a:gd name="connsiteX113" fmla="*/ 10330276 w 11823796"/>
              <a:gd name="connsiteY113" fmla="*/ 3413760 h 3830320"/>
              <a:gd name="connsiteX114" fmla="*/ 10401396 w 11823796"/>
              <a:gd name="connsiteY114" fmla="*/ 3495040 h 3830320"/>
              <a:gd name="connsiteX115" fmla="*/ 10502996 w 11823796"/>
              <a:gd name="connsiteY115" fmla="*/ 3393440 h 3830320"/>
              <a:gd name="connsiteX116" fmla="*/ 10594436 w 11823796"/>
              <a:gd name="connsiteY116" fmla="*/ 3505200 h 3830320"/>
              <a:gd name="connsiteX117" fmla="*/ 10746836 w 11823796"/>
              <a:gd name="connsiteY117" fmla="*/ 3474720 h 3830320"/>
              <a:gd name="connsiteX118" fmla="*/ 10817956 w 11823796"/>
              <a:gd name="connsiteY118" fmla="*/ 3616960 h 3830320"/>
              <a:gd name="connsiteX119" fmla="*/ 10899236 w 11823796"/>
              <a:gd name="connsiteY119" fmla="*/ 3495040 h 3830320"/>
              <a:gd name="connsiteX120" fmla="*/ 11041476 w 11823796"/>
              <a:gd name="connsiteY120" fmla="*/ 3606800 h 3830320"/>
              <a:gd name="connsiteX121" fmla="*/ 11092276 w 11823796"/>
              <a:gd name="connsiteY121" fmla="*/ 3718560 h 3830320"/>
              <a:gd name="connsiteX122" fmla="*/ 11173556 w 11823796"/>
              <a:gd name="connsiteY122" fmla="*/ 3606800 h 3830320"/>
              <a:gd name="connsiteX123" fmla="*/ 11315796 w 11823796"/>
              <a:gd name="connsiteY123" fmla="*/ 3738880 h 3830320"/>
              <a:gd name="connsiteX124" fmla="*/ 11397076 w 11823796"/>
              <a:gd name="connsiteY124" fmla="*/ 3637280 h 3830320"/>
              <a:gd name="connsiteX125" fmla="*/ 11590116 w 11823796"/>
              <a:gd name="connsiteY125" fmla="*/ 3728720 h 3830320"/>
              <a:gd name="connsiteX126" fmla="*/ 11691716 w 11823796"/>
              <a:gd name="connsiteY126" fmla="*/ 3830320 h 3830320"/>
              <a:gd name="connsiteX127" fmla="*/ 11823796 w 11823796"/>
              <a:gd name="connsiteY127" fmla="*/ 3779520 h 3830320"/>
              <a:gd name="connsiteX128" fmla="*/ 11823796 w 11823796"/>
              <a:gd name="connsiteY128" fmla="*/ 3779520 h 3830320"/>
              <a:gd name="connsiteX0" fmla="*/ 0 w 11823796"/>
              <a:gd name="connsiteY0" fmla="*/ 2088202 h 3830320"/>
              <a:gd name="connsiteX1" fmla="*/ 780005 w 11823796"/>
              <a:gd name="connsiteY1" fmla="*/ 2952187 h 3830320"/>
              <a:gd name="connsiteX2" fmla="*/ 895751 w 11823796"/>
              <a:gd name="connsiteY2" fmla="*/ 2732268 h 3830320"/>
              <a:gd name="connsiteX3" fmla="*/ 1150394 w 11823796"/>
              <a:gd name="connsiteY3" fmla="*/ 2848015 h 3830320"/>
              <a:gd name="connsiteX4" fmla="*/ 1338676 w 11823796"/>
              <a:gd name="connsiteY4" fmla="*/ 2844800 h 3830320"/>
              <a:gd name="connsiteX5" fmla="*/ 1460596 w 11823796"/>
              <a:gd name="connsiteY5" fmla="*/ 2905760 h 3830320"/>
              <a:gd name="connsiteX6" fmla="*/ 1521556 w 11823796"/>
              <a:gd name="connsiteY6" fmla="*/ 2733040 h 3830320"/>
              <a:gd name="connsiteX7" fmla="*/ 1633316 w 11823796"/>
              <a:gd name="connsiteY7" fmla="*/ 3088640 h 3830320"/>
              <a:gd name="connsiteX8" fmla="*/ 1745076 w 11823796"/>
              <a:gd name="connsiteY8" fmla="*/ 2641600 h 3830320"/>
              <a:gd name="connsiteX9" fmla="*/ 1745076 w 11823796"/>
              <a:gd name="connsiteY9" fmla="*/ 2641600 h 3830320"/>
              <a:gd name="connsiteX10" fmla="*/ 1948276 w 11823796"/>
              <a:gd name="connsiteY10" fmla="*/ 2854960 h 3830320"/>
              <a:gd name="connsiteX11" fmla="*/ 1958436 w 11823796"/>
              <a:gd name="connsiteY11" fmla="*/ 2743200 h 3830320"/>
              <a:gd name="connsiteX12" fmla="*/ 2110836 w 11823796"/>
              <a:gd name="connsiteY12" fmla="*/ 2580640 h 3830320"/>
              <a:gd name="connsiteX13" fmla="*/ 2171796 w 11823796"/>
              <a:gd name="connsiteY13" fmla="*/ 2580640 h 3830320"/>
              <a:gd name="connsiteX14" fmla="*/ 2232756 w 11823796"/>
              <a:gd name="connsiteY14" fmla="*/ 2651760 h 3830320"/>
              <a:gd name="connsiteX15" fmla="*/ 2334356 w 11823796"/>
              <a:gd name="connsiteY15" fmla="*/ 2651760 h 3830320"/>
              <a:gd name="connsiteX16" fmla="*/ 2425796 w 11823796"/>
              <a:gd name="connsiteY16" fmla="*/ 2865120 h 3830320"/>
              <a:gd name="connsiteX17" fmla="*/ 2486756 w 11823796"/>
              <a:gd name="connsiteY17" fmla="*/ 2824480 h 3830320"/>
              <a:gd name="connsiteX18" fmla="*/ 2568036 w 11823796"/>
              <a:gd name="connsiteY18" fmla="*/ 2651760 h 3830320"/>
              <a:gd name="connsiteX19" fmla="*/ 2639156 w 11823796"/>
              <a:gd name="connsiteY19" fmla="*/ 2702560 h 3830320"/>
              <a:gd name="connsiteX20" fmla="*/ 2689956 w 11823796"/>
              <a:gd name="connsiteY20" fmla="*/ 2641600 h 3830320"/>
              <a:gd name="connsiteX21" fmla="*/ 2771236 w 11823796"/>
              <a:gd name="connsiteY21" fmla="*/ 2733040 h 3830320"/>
              <a:gd name="connsiteX22" fmla="*/ 2852516 w 11823796"/>
              <a:gd name="connsiteY22" fmla="*/ 2672080 h 3830320"/>
              <a:gd name="connsiteX23" fmla="*/ 2882996 w 11823796"/>
              <a:gd name="connsiteY23" fmla="*/ 2773680 h 3830320"/>
              <a:gd name="connsiteX24" fmla="*/ 2954116 w 11823796"/>
              <a:gd name="connsiteY24" fmla="*/ 2702560 h 3830320"/>
              <a:gd name="connsiteX25" fmla="*/ 3035396 w 11823796"/>
              <a:gd name="connsiteY25" fmla="*/ 2814320 h 3830320"/>
              <a:gd name="connsiteX26" fmla="*/ 3126836 w 11823796"/>
              <a:gd name="connsiteY26" fmla="*/ 2641600 h 3830320"/>
              <a:gd name="connsiteX27" fmla="*/ 3238596 w 11823796"/>
              <a:gd name="connsiteY27" fmla="*/ 2651760 h 3830320"/>
              <a:gd name="connsiteX28" fmla="*/ 3360516 w 11823796"/>
              <a:gd name="connsiteY28" fmla="*/ 2834640 h 3830320"/>
              <a:gd name="connsiteX29" fmla="*/ 3421476 w 11823796"/>
              <a:gd name="connsiteY29" fmla="*/ 2722880 h 3830320"/>
              <a:gd name="connsiteX30" fmla="*/ 3421476 w 11823796"/>
              <a:gd name="connsiteY30" fmla="*/ 2722880 h 3830320"/>
              <a:gd name="connsiteX31" fmla="*/ 3604356 w 11823796"/>
              <a:gd name="connsiteY31" fmla="*/ 2804160 h 3830320"/>
              <a:gd name="connsiteX32" fmla="*/ 3695796 w 11823796"/>
              <a:gd name="connsiteY32" fmla="*/ 2956560 h 3830320"/>
              <a:gd name="connsiteX33" fmla="*/ 3787236 w 11823796"/>
              <a:gd name="connsiteY33" fmla="*/ 3068320 h 3830320"/>
              <a:gd name="connsiteX34" fmla="*/ 3817716 w 11823796"/>
              <a:gd name="connsiteY34" fmla="*/ 2875280 h 3830320"/>
              <a:gd name="connsiteX35" fmla="*/ 3888836 w 11823796"/>
              <a:gd name="connsiteY35" fmla="*/ 1544320 h 3830320"/>
              <a:gd name="connsiteX36" fmla="*/ 4020916 w 11823796"/>
              <a:gd name="connsiteY36" fmla="*/ 2377440 h 3830320"/>
              <a:gd name="connsiteX37" fmla="*/ 4092036 w 11823796"/>
              <a:gd name="connsiteY37" fmla="*/ 2489200 h 3830320"/>
              <a:gd name="connsiteX38" fmla="*/ 4173316 w 11823796"/>
              <a:gd name="connsiteY38" fmla="*/ 2600960 h 3830320"/>
              <a:gd name="connsiteX39" fmla="*/ 4234276 w 11823796"/>
              <a:gd name="connsiteY39" fmla="*/ 2753360 h 3830320"/>
              <a:gd name="connsiteX40" fmla="*/ 4325716 w 11823796"/>
              <a:gd name="connsiteY40" fmla="*/ 2997200 h 3830320"/>
              <a:gd name="connsiteX41" fmla="*/ 4366356 w 11823796"/>
              <a:gd name="connsiteY41" fmla="*/ 2773680 h 3830320"/>
              <a:gd name="connsiteX42" fmla="*/ 4498436 w 11823796"/>
              <a:gd name="connsiteY42" fmla="*/ 2672080 h 3830320"/>
              <a:gd name="connsiteX43" fmla="*/ 4559396 w 11823796"/>
              <a:gd name="connsiteY43" fmla="*/ 2804160 h 3830320"/>
              <a:gd name="connsiteX44" fmla="*/ 4610196 w 11823796"/>
              <a:gd name="connsiteY44" fmla="*/ 2702560 h 3830320"/>
              <a:gd name="connsiteX45" fmla="*/ 4752436 w 11823796"/>
              <a:gd name="connsiteY45" fmla="*/ 2560320 h 3830320"/>
              <a:gd name="connsiteX46" fmla="*/ 4914996 w 11823796"/>
              <a:gd name="connsiteY46" fmla="*/ 3139440 h 3830320"/>
              <a:gd name="connsiteX47" fmla="*/ 4996276 w 11823796"/>
              <a:gd name="connsiteY47" fmla="*/ 3048000 h 3830320"/>
              <a:gd name="connsiteX48" fmla="*/ 5026756 w 11823796"/>
              <a:gd name="connsiteY48" fmla="*/ 1737360 h 3830320"/>
              <a:gd name="connsiteX49" fmla="*/ 5087716 w 11823796"/>
              <a:gd name="connsiteY49" fmla="*/ 1330960 h 3830320"/>
              <a:gd name="connsiteX50" fmla="*/ 5209636 w 11823796"/>
              <a:gd name="connsiteY50" fmla="*/ 1910080 h 3830320"/>
              <a:gd name="connsiteX51" fmla="*/ 5382356 w 11823796"/>
              <a:gd name="connsiteY51" fmla="*/ 2255520 h 3830320"/>
              <a:gd name="connsiteX52" fmla="*/ 5443316 w 11823796"/>
              <a:gd name="connsiteY52" fmla="*/ 2570480 h 3830320"/>
              <a:gd name="connsiteX53" fmla="*/ 5514436 w 11823796"/>
              <a:gd name="connsiteY53" fmla="*/ 2458720 h 3830320"/>
              <a:gd name="connsiteX54" fmla="*/ 5514436 w 11823796"/>
              <a:gd name="connsiteY54" fmla="*/ 2458720 h 3830320"/>
              <a:gd name="connsiteX55" fmla="*/ 5687156 w 11823796"/>
              <a:gd name="connsiteY55" fmla="*/ 2286000 h 3830320"/>
              <a:gd name="connsiteX56" fmla="*/ 5809076 w 11823796"/>
              <a:gd name="connsiteY56" fmla="*/ 2448560 h 3830320"/>
              <a:gd name="connsiteX57" fmla="*/ 5849716 w 11823796"/>
              <a:gd name="connsiteY57" fmla="*/ 2204720 h 3830320"/>
              <a:gd name="connsiteX58" fmla="*/ 5941156 w 11823796"/>
              <a:gd name="connsiteY58" fmla="*/ 2357120 h 3830320"/>
              <a:gd name="connsiteX59" fmla="*/ 6052916 w 11823796"/>
              <a:gd name="connsiteY59" fmla="*/ 2661920 h 3830320"/>
              <a:gd name="connsiteX60" fmla="*/ 6134196 w 11823796"/>
              <a:gd name="connsiteY60" fmla="*/ 2519680 h 3830320"/>
              <a:gd name="connsiteX61" fmla="*/ 6195156 w 11823796"/>
              <a:gd name="connsiteY61" fmla="*/ 1920240 h 3830320"/>
              <a:gd name="connsiteX62" fmla="*/ 6215476 w 11823796"/>
              <a:gd name="connsiteY62" fmla="*/ 1605280 h 3830320"/>
              <a:gd name="connsiteX63" fmla="*/ 6276436 w 11823796"/>
              <a:gd name="connsiteY63" fmla="*/ 1463040 h 3830320"/>
              <a:gd name="connsiteX64" fmla="*/ 6337396 w 11823796"/>
              <a:gd name="connsiteY64" fmla="*/ 1706880 h 3830320"/>
              <a:gd name="connsiteX65" fmla="*/ 6337396 w 11823796"/>
              <a:gd name="connsiteY65" fmla="*/ 1706880 h 3830320"/>
              <a:gd name="connsiteX66" fmla="*/ 6449156 w 11823796"/>
              <a:gd name="connsiteY66" fmla="*/ 1625600 h 3830320"/>
              <a:gd name="connsiteX67" fmla="*/ 6520276 w 11823796"/>
              <a:gd name="connsiteY67" fmla="*/ 1615440 h 3830320"/>
              <a:gd name="connsiteX68" fmla="*/ 6560916 w 11823796"/>
              <a:gd name="connsiteY68" fmla="*/ 1859280 h 3830320"/>
              <a:gd name="connsiteX69" fmla="*/ 6662516 w 11823796"/>
              <a:gd name="connsiteY69" fmla="*/ 1910080 h 3830320"/>
              <a:gd name="connsiteX70" fmla="*/ 6713316 w 11823796"/>
              <a:gd name="connsiteY70" fmla="*/ 2082800 h 3830320"/>
              <a:gd name="connsiteX71" fmla="*/ 6804756 w 11823796"/>
              <a:gd name="connsiteY71" fmla="*/ 2082800 h 3830320"/>
              <a:gd name="connsiteX72" fmla="*/ 6875876 w 11823796"/>
              <a:gd name="connsiteY72" fmla="*/ 1971040 h 3830320"/>
              <a:gd name="connsiteX73" fmla="*/ 6957156 w 11823796"/>
              <a:gd name="connsiteY73" fmla="*/ 2042160 h 3830320"/>
              <a:gd name="connsiteX74" fmla="*/ 6997796 w 11823796"/>
              <a:gd name="connsiteY74" fmla="*/ 2001520 h 3830320"/>
              <a:gd name="connsiteX75" fmla="*/ 7119716 w 11823796"/>
              <a:gd name="connsiteY75" fmla="*/ 1219200 h 3830320"/>
              <a:gd name="connsiteX76" fmla="*/ 7200996 w 11823796"/>
              <a:gd name="connsiteY76" fmla="*/ 1148080 h 3830320"/>
              <a:gd name="connsiteX77" fmla="*/ 7261956 w 11823796"/>
              <a:gd name="connsiteY77" fmla="*/ 1259840 h 3830320"/>
              <a:gd name="connsiteX78" fmla="*/ 7292436 w 11823796"/>
              <a:gd name="connsiteY78" fmla="*/ 1767840 h 3830320"/>
              <a:gd name="connsiteX79" fmla="*/ 7343236 w 11823796"/>
              <a:gd name="connsiteY79" fmla="*/ 1899920 h 3830320"/>
              <a:gd name="connsiteX80" fmla="*/ 7424516 w 11823796"/>
              <a:gd name="connsiteY80" fmla="*/ 1981200 h 3830320"/>
              <a:gd name="connsiteX81" fmla="*/ 7485476 w 11823796"/>
              <a:gd name="connsiteY81" fmla="*/ 2468880 h 3830320"/>
              <a:gd name="connsiteX82" fmla="*/ 7576916 w 11823796"/>
              <a:gd name="connsiteY82" fmla="*/ 680720 h 3830320"/>
              <a:gd name="connsiteX83" fmla="*/ 7658196 w 11823796"/>
              <a:gd name="connsiteY83" fmla="*/ 436880 h 3830320"/>
              <a:gd name="connsiteX84" fmla="*/ 7719156 w 11823796"/>
              <a:gd name="connsiteY84" fmla="*/ 335280 h 3830320"/>
              <a:gd name="connsiteX85" fmla="*/ 7729316 w 11823796"/>
              <a:gd name="connsiteY85" fmla="*/ 152400 h 3830320"/>
              <a:gd name="connsiteX86" fmla="*/ 7830916 w 11823796"/>
              <a:gd name="connsiteY86" fmla="*/ 0 h 3830320"/>
              <a:gd name="connsiteX87" fmla="*/ 7891876 w 11823796"/>
              <a:gd name="connsiteY87" fmla="*/ 609600 h 3830320"/>
              <a:gd name="connsiteX88" fmla="*/ 7973156 w 11823796"/>
              <a:gd name="connsiteY88" fmla="*/ 650240 h 3830320"/>
              <a:gd name="connsiteX89" fmla="*/ 7993476 w 11823796"/>
              <a:gd name="connsiteY89" fmla="*/ 1341120 h 3830320"/>
              <a:gd name="connsiteX90" fmla="*/ 8145876 w 11823796"/>
              <a:gd name="connsiteY90" fmla="*/ 1615440 h 3830320"/>
              <a:gd name="connsiteX91" fmla="*/ 8298276 w 11823796"/>
              <a:gd name="connsiteY91" fmla="*/ 2092960 h 3830320"/>
              <a:gd name="connsiteX92" fmla="*/ 8399876 w 11823796"/>
              <a:gd name="connsiteY92" fmla="*/ 2204720 h 3830320"/>
              <a:gd name="connsiteX93" fmla="*/ 8470996 w 11823796"/>
              <a:gd name="connsiteY93" fmla="*/ 2397760 h 3830320"/>
              <a:gd name="connsiteX94" fmla="*/ 8562436 w 11823796"/>
              <a:gd name="connsiteY94" fmla="*/ 2428240 h 3830320"/>
              <a:gd name="connsiteX95" fmla="*/ 8714836 w 11823796"/>
              <a:gd name="connsiteY95" fmla="*/ 2600960 h 3830320"/>
              <a:gd name="connsiteX96" fmla="*/ 8785956 w 11823796"/>
              <a:gd name="connsiteY96" fmla="*/ 2743200 h 3830320"/>
              <a:gd name="connsiteX97" fmla="*/ 8867236 w 11823796"/>
              <a:gd name="connsiteY97" fmla="*/ 2489200 h 3830320"/>
              <a:gd name="connsiteX98" fmla="*/ 8978996 w 11823796"/>
              <a:gd name="connsiteY98" fmla="*/ 2743200 h 3830320"/>
              <a:gd name="connsiteX99" fmla="*/ 9050116 w 11823796"/>
              <a:gd name="connsiteY99" fmla="*/ 2804160 h 3830320"/>
              <a:gd name="connsiteX100" fmla="*/ 9090756 w 11823796"/>
              <a:gd name="connsiteY100" fmla="*/ 2804160 h 3830320"/>
              <a:gd name="connsiteX101" fmla="*/ 9253316 w 11823796"/>
              <a:gd name="connsiteY101" fmla="*/ 2865120 h 3830320"/>
              <a:gd name="connsiteX102" fmla="*/ 9344756 w 11823796"/>
              <a:gd name="connsiteY102" fmla="*/ 2915920 h 3830320"/>
              <a:gd name="connsiteX103" fmla="*/ 9456516 w 11823796"/>
              <a:gd name="connsiteY103" fmla="*/ 2804160 h 3830320"/>
              <a:gd name="connsiteX104" fmla="*/ 9537796 w 11823796"/>
              <a:gd name="connsiteY104" fmla="*/ 2946400 h 3830320"/>
              <a:gd name="connsiteX105" fmla="*/ 9578436 w 11823796"/>
              <a:gd name="connsiteY105" fmla="*/ 3108960 h 3830320"/>
              <a:gd name="connsiteX106" fmla="*/ 9680036 w 11823796"/>
              <a:gd name="connsiteY106" fmla="*/ 3139440 h 3830320"/>
              <a:gd name="connsiteX107" fmla="*/ 9761316 w 11823796"/>
              <a:gd name="connsiteY107" fmla="*/ 3210560 h 3830320"/>
              <a:gd name="connsiteX108" fmla="*/ 9832436 w 11823796"/>
              <a:gd name="connsiteY108" fmla="*/ 3261360 h 3830320"/>
              <a:gd name="connsiteX109" fmla="*/ 9893396 w 11823796"/>
              <a:gd name="connsiteY109" fmla="*/ 3352800 h 3830320"/>
              <a:gd name="connsiteX110" fmla="*/ 9934036 w 11823796"/>
              <a:gd name="connsiteY110" fmla="*/ 3261360 h 3830320"/>
              <a:gd name="connsiteX111" fmla="*/ 9964516 w 11823796"/>
              <a:gd name="connsiteY111" fmla="*/ 3281680 h 3830320"/>
              <a:gd name="connsiteX112" fmla="*/ 10035636 w 11823796"/>
              <a:gd name="connsiteY112" fmla="*/ 3068320 h 3830320"/>
              <a:gd name="connsiteX113" fmla="*/ 10228676 w 11823796"/>
              <a:gd name="connsiteY113" fmla="*/ 3434080 h 3830320"/>
              <a:gd name="connsiteX114" fmla="*/ 10330276 w 11823796"/>
              <a:gd name="connsiteY114" fmla="*/ 3413760 h 3830320"/>
              <a:gd name="connsiteX115" fmla="*/ 10401396 w 11823796"/>
              <a:gd name="connsiteY115" fmla="*/ 3495040 h 3830320"/>
              <a:gd name="connsiteX116" fmla="*/ 10502996 w 11823796"/>
              <a:gd name="connsiteY116" fmla="*/ 3393440 h 3830320"/>
              <a:gd name="connsiteX117" fmla="*/ 10594436 w 11823796"/>
              <a:gd name="connsiteY117" fmla="*/ 3505200 h 3830320"/>
              <a:gd name="connsiteX118" fmla="*/ 10746836 w 11823796"/>
              <a:gd name="connsiteY118" fmla="*/ 3474720 h 3830320"/>
              <a:gd name="connsiteX119" fmla="*/ 10817956 w 11823796"/>
              <a:gd name="connsiteY119" fmla="*/ 3616960 h 3830320"/>
              <a:gd name="connsiteX120" fmla="*/ 10899236 w 11823796"/>
              <a:gd name="connsiteY120" fmla="*/ 3495040 h 3830320"/>
              <a:gd name="connsiteX121" fmla="*/ 11041476 w 11823796"/>
              <a:gd name="connsiteY121" fmla="*/ 3606800 h 3830320"/>
              <a:gd name="connsiteX122" fmla="*/ 11092276 w 11823796"/>
              <a:gd name="connsiteY122" fmla="*/ 3718560 h 3830320"/>
              <a:gd name="connsiteX123" fmla="*/ 11173556 w 11823796"/>
              <a:gd name="connsiteY123" fmla="*/ 3606800 h 3830320"/>
              <a:gd name="connsiteX124" fmla="*/ 11315796 w 11823796"/>
              <a:gd name="connsiteY124" fmla="*/ 3738880 h 3830320"/>
              <a:gd name="connsiteX125" fmla="*/ 11397076 w 11823796"/>
              <a:gd name="connsiteY125" fmla="*/ 3637280 h 3830320"/>
              <a:gd name="connsiteX126" fmla="*/ 11590116 w 11823796"/>
              <a:gd name="connsiteY126" fmla="*/ 3728720 h 3830320"/>
              <a:gd name="connsiteX127" fmla="*/ 11691716 w 11823796"/>
              <a:gd name="connsiteY127" fmla="*/ 3830320 h 3830320"/>
              <a:gd name="connsiteX128" fmla="*/ 11823796 w 11823796"/>
              <a:gd name="connsiteY128" fmla="*/ 3779520 h 3830320"/>
              <a:gd name="connsiteX129" fmla="*/ 11823796 w 11823796"/>
              <a:gd name="connsiteY129" fmla="*/ 3779520 h 3830320"/>
              <a:gd name="connsiteX0" fmla="*/ 0 w 11823796"/>
              <a:gd name="connsiteY0" fmla="*/ 2088202 h 3830320"/>
              <a:gd name="connsiteX1" fmla="*/ 675832 w 11823796"/>
              <a:gd name="connsiteY1" fmla="*/ 2790142 h 3830320"/>
              <a:gd name="connsiteX2" fmla="*/ 780005 w 11823796"/>
              <a:gd name="connsiteY2" fmla="*/ 2952187 h 3830320"/>
              <a:gd name="connsiteX3" fmla="*/ 895751 w 11823796"/>
              <a:gd name="connsiteY3" fmla="*/ 2732268 h 3830320"/>
              <a:gd name="connsiteX4" fmla="*/ 1150394 w 11823796"/>
              <a:gd name="connsiteY4" fmla="*/ 2848015 h 3830320"/>
              <a:gd name="connsiteX5" fmla="*/ 1338676 w 11823796"/>
              <a:gd name="connsiteY5" fmla="*/ 2844800 h 3830320"/>
              <a:gd name="connsiteX6" fmla="*/ 1460596 w 11823796"/>
              <a:gd name="connsiteY6" fmla="*/ 2905760 h 3830320"/>
              <a:gd name="connsiteX7" fmla="*/ 1521556 w 11823796"/>
              <a:gd name="connsiteY7" fmla="*/ 2733040 h 3830320"/>
              <a:gd name="connsiteX8" fmla="*/ 1633316 w 11823796"/>
              <a:gd name="connsiteY8" fmla="*/ 3088640 h 3830320"/>
              <a:gd name="connsiteX9" fmla="*/ 1745076 w 11823796"/>
              <a:gd name="connsiteY9" fmla="*/ 2641600 h 3830320"/>
              <a:gd name="connsiteX10" fmla="*/ 1745076 w 11823796"/>
              <a:gd name="connsiteY10" fmla="*/ 2641600 h 3830320"/>
              <a:gd name="connsiteX11" fmla="*/ 1948276 w 11823796"/>
              <a:gd name="connsiteY11" fmla="*/ 2854960 h 3830320"/>
              <a:gd name="connsiteX12" fmla="*/ 1958436 w 11823796"/>
              <a:gd name="connsiteY12" fmla="*/ 2743200 h 3830320"/>
              <a:gd name="connsiteX13" fmla="*/ 2110836 w 11823796"/>
              <a:gd name="connsiteY13" fmla="*/ 2580640 h 3830320"/>
              <a:gd name="connsiteX14" fmla="*/ 2171796 w 11823796"/>
              <a:gd name="connsiteY14" fmla="*/ 2580640 h 3830320"/>
              <a:gd name="connsiteX15" fmla="*/ 2232756 w 11823796"/>
              <a:gd name="connsiteY15" fmla="*/ 2651760 h 3830320"/>
              <a:gd name="connsiteX16" fmla="*/ 2334356 w 11823796"/>
              <a:gd name="connsiteY16" fmla="*/ 2651760 h 3830320"/>
              <a:gd name="connsiteX17" fmla="*/ 2425796 w 11823796"/>
              <a:gd name="connsiteY17" fmla="*/ 2865120 h 3830320"/>
              <a:gd name="connsiteX18" fmla="*/ 2486756 w 11823796"/>
              <a:gd name="connsiteY18" fmla="*/ 2824480 h 3830320"/>
              <a:gd name="connsiteX19" fmla="*/ 2568036 w 11823796"/>
              <a:gd name="connsiteY19" fmla="*/ 2651760 h 3830320"/>
              <a:gd name="connsiteX20" fmla="*/ 2639156 w 11823796"/>
              <a:gd name="connsiteY20" fmla="*/ 2702560 h 3830320"/>
              <a:gd name="connsiteX21" fmla="*/ 2689956 w 11823796"/>
              <a:gd name="connsiteY21" fmla="*/ 2641600 h 3830320"/>
              <a:gd name="connsiteX22" fmla="*/ 2771236 w 11823796"/>
              <a:gd name="connsiteY22" fmla="*/ 2733040 h 3830320"/>
              <a:gd name="connsiteX23" fmla="*/ 2852516 w 11823796"/>
              <a:gd name="connsiteY23" fmla="*/ 2672080 h 3830320"/>
              <a:gd name="connsiteX24" fmla="*/ 2882996 w 11823796"/>
              <a:gd name="connsiteY24" fmla="*/ 2773680 h 3830320"/>
              <a:gd name="connsiteX25" fmla="*/ 2954116 w 11823796"/>
              <a:gd name="connsiteY25" fmla="*/ 2702560 h 3830320"/>
              <a:gd name="connsiteX26" fmla="*/ 3035396 w 11823796"/>
              <a:gd name="connsiteY26" fmla="*/ 2814320 h 3830320"/>
              <a:gd name="connsiteX27" fmla="*/ 3126836 w 11823796"/>
              <a:gd name="connsiteY27" fmla="*/ 2641600 h 3830320"/>
              <a:gd name="connsiteX28" fmla="*/ 3238596 w 11823796"/>
              <a:gd name="connsiteY28" fmla="*/ 2651760 h 3830320"/>
              <a:gd name="connsiteX29" fmla="*/ 3360516 w 11823796"/>
              <a:gd name="connsiteY29" fmla="*/ 2834640 h 3830320"/>
              <a:gd name="connsiteX30" fmla="*/ 3421476 w 11823796"/>
              <a:gd name="connsiteY30" fmla="*/ 2722880 h 3830320"/>
              <a:gd name="connsiteX31" fmla="*/ 3421476 w 11823796"/>
              <a:gd name="connsiteY31" fmla="*/ 2722880 h 3830320"/>
              <a:gd name="connsiteX32" fmla="*/ 3604356 w 11823796"/>
              <a:gd name="connsiteY32" fmla="*/ 2804160 h 3830320"/>
              <a:gd name="connsiteX33" fmla="*/ 3695796 w 11823796"/>
              <a:gd name="connsiteY33" fmla="*/ 2956560 h 3830320"/>
              <a:gd name="connsiteX34" fmla="*/ 3787236 w 11823796"/>
              <a:gd name="connsiteY34" fmla="*/ 3068320 h 3830320"/>
              <a:gd name="connsiteX35" fmla="*/ 3817716 w 11823796"/>
              <a:gd name="connsiteY35" fmla="*/ 2875280 h 3830320"/>
              <a:gd name="connsiteX36" fmla="*/ 3888836 w 11823796"/>
              <a:gd name="connsiteY36" fmla="*/ 1544320 h 3830320"/>
              <a:gd name="connsiteX37" fmla="*/ 4020916 w 11823796"/>
              <a:gd name="connsiteY37" fmla="*/ 2377440 h 3830320"/>
              <a:gd name="connsiteX38" fmla="*/ 4092036 w 11823796"/>
              <a:gd name="connsiteY38" fmla="*/ 2489200 h 3830320"/>
              <a:gd name="connsiteX39" fmla="*/ 4173316 w 11823796"/>
              <a:gd name="connsiteY39" fmla="*/ 2600960 h 3830320"/>
              <a:gd name="connsiteX40" fmla="*/ 4234276 w 11823796"/>
              <a:gd name="connsiteY40" fmla="*/ 2753360 h 3830320"/>
              <a:gd name="connsiteX41" fmla="*/ 4325716 w 11823796"/>
              <a:gd name="connsiteY41" fmla="*/ 2997200 h 3830320"/>
              <a:gd name="connsiteX42" fmla="*/ 4366356 w 11823796"/>
              <a:gd name="connsiteY42" fmla="*/ 2773680 h 3830320"/>
              <a:gd name="connsiteX43" fmla="*/ 4498436 w 11823796"/>
              <a:gd name="connsiteY43" fmla="*/ 2672080 h 3830320"/>
              <a:gd name="connsiteX44" fmla="*/ 4559396 w 11823796"/>
              <a:gd name="connsiteY44" fmla="*/ 2804160 h 3830320"/>
              <a:gd name="connsiteX45" fmla="*/ 4610196 w 11823796"/>
              <a:gd name="connsiteY45" fmla="*/ 2702560 h 3830320"/>
              <a:gd name="connsiteX46" fmla="*/ 4752436 w 11823796"/>
              <a:gd name="connsiteY46" fmla="*/ 2560320 h 3830320"/>
              <a:gd name="connsiteX47" fmla="*/ 4914996 w 11823796"/>
              <a:gd name="connsiteY47" fmla="*/ 3139440 h 3830320"/>
              <a:gd name="connsiteX48" fmla="*/ 4996276 w 11823796"/>
              <a:gd name="connsiteY48" fmla="*/ 3048000 h 3830320"/>
              <a:gd name="connsiteX49" fmla="*/ 5026756 w 11823796"/>
              <a:gd name="connsiteY49" fmla="*/ 1737360 h 3830320"/>
              <a:gd name="connsiteX50" fmla="*/ 5087716 w 11823796"/>
              <a:gd name="connsiteY50" fmla="*/ 1330960 h 3830320"/>
              <a:gd name="connsiteX51" fmla="*/ 5209636 w 11823796"/>
              <a:gd name="connsiteY51" fmla="*/ 1910080 h 3830320"/>
              <a:gd name="connsiteX52" fmla="*/ 5382356 w 11823796"/>
              <a:gd name="connsiteY52" fmla="*/ 2255520 h 3830320"/>
              <a:gd name="connsiteX53" fmla="*/ 5443316 w 11823796"/>
              <a:gd name="connsiteY53" fmla="*/ 2570480 h 3830320"/>
              <a:gd name="connsiteX54" fmla="*/ 5514436 w 11823796"/>
              <a:gd name="connsiteY54" fmla="*/ 2458720 h 3830320"/>
              <a:gd name="connsiteX55" fmla="*/ 5514436 w 11823796"/>
              <a:gd name="connsiteY55" fmla="*/ 2458720 h 3830320"/>
              <a:gd name="connsiteX56" fmla="*/ 5687156 w 11823796"/>
              <a:gd name="connsiteY56" fmla="*/ 2286000 h 3830320"/>
              <a:gd name="connsiteX57" fmla="*/ 5809076 w 11823796"/>
              <a:gd name="connsiteY57" fmla="*/ 2448560 h 3830320"/>
              <a:gd name="connsiteX58" fmla="*/ 5849716 w 11823796"/>
              <a:gd name="connsiteY58" fmla="*/ 2204720 h 3830320"/>
              <a:gd name="connsiteX59" fmla="*/ 5941156 w 11823796"/>
              <a:gd name="connsiteY59" fmla="*/ 2357120 h 3830320"/>
              <a:gd name="connsiteX60" fmla="*/ 6052916 w 11823796"/>
              <a:gd name="connsiteY60" fmla="*/ 2661920 h 3830320"/>
              <a:gd name="connsiteX61" fmla="*/ 6134196 w 11823796"/>
              <a:gd name="connsiteY61" fmla="*/ 2519680 h 3830320"/>
              <a:gd name="connsiteX62" fmla="*/ 6195156 w 11823796"/>
              <a:gd name="connsiteY62" fmla="*/ 1920240 h 3830320"/>
              <a:gd name="connsiteX63" fmla="*/ 6215476 w 11823796"/>
              <a:gd name="connsiteY63" fmla="*/ 1605280 h 3830320"/>
              <a:gd name="connsiteX64" fmla="*/ 6276436 w 11823796"/>
              <a:gd name="connsiteY64" fmla="*/ 1463040 h 3830320"/>
              <a:gd name="connsiteX65" fmla="*/ 6337396 w 11823796"/>
              <a:gd name="connsiteY65" fmla="*/ 1706880 h 3830320"/>
              <a:gd name="connsiteX66" fmla="*/ 6337396 w 11823796"/>
              <a:gd name="connsiteY66" fmla="*/ 1706880 h 3830320"/>
              <a:gd name="connsiteX67" fmla="*/ 6449156 w 11823796"/>
              <a:gd name="connsiteY67" fmla="*/ 1625600 h 3830320"/>
              <a:gd name="connsiteX68" fmla="*/ 6520276 w 11823796"/>
              <a:gd name="connsiteY68" fmla="*/ 1615440 h 3830320"/>
              <a:gd name="connsiteX69" fmla="*/ 6560916 w 11823796"/>
              <a:gd name="connsiteY69" fmla="*/ 1859280 h 3830320"/>
              <a:gd name="connsiteX70" fmla="*/ 6662516 w 11823796"/>
              <a:gd name="connsiteY70" fmla="*/ 1910080 h 3830320"/>
              <a:gd name="connsiteX71" fmla="*/ 6713316 w 11823796"/>
              <a:gd name="connsiteY71" fmla="*/ 2082800 h 3830320"/>
              <a:gd name="connsiteX72" fmla="*/ 6804756 w 11823796"/>
              <a:gd name="connsiteY72" fmla="*/ 2082800 h 3830320"/>
              <a:gd name="connsiteX73" fmla="*/ 6875876 w 11823796"/>
              <a:gd name="connsiteY73" fmla="*/ 1971040 h 3830320"/>
              <a:gd name="connsiteX74" fmla="*/ 6957156 w 11823796"/>
              <a:gd name="connsiteY74" fmla="*/ 2042160 h 3830320"/>
              <a:gd name="connsiteX75" fmla="*/ 6997796 w 11823796"/>
              <a:gd name="connsiteY75" fmla="*/ 2001520 h 3830320"/>
              <a:gd name="connsiteX76" fmla="*/ 7119716 w 11823796"/>
              <a:gd name="connsiteY76" fmla="*/ 1219200 h 3830320"/>
              <a:gd name="connsiteX77" fmla="*/ 7200996 w 11823796"/>
              <a:gd name="connsiteY77" fmla="*/ 1148080 h 3830320"/>
              <a:gd name="connsiteX78" fmla="*/ 7261956 w 11823796"/>
              <a:gd name="connsiteY78" fmla="*/ 1259840 h 3830320"/>
              <a:gd name="connsiteX79" fmla="*/ 7292436 w 11823796"/>
              <a:gd name="connsiteY79" fmla="*/ 1767840 h 3830320"/>
              <a:gd name="connsiteX80" fmla="*/ 7343236 w 11823796"/>
              <a:gd name="connsiteY80" fmla="*/ 1899920 h 3830320"/>
              <a:gd name="connsiteX81" fmla="*/ 7424516 w 11823796"/>
              <a:gd name="connsiteY81" fmla="*/ 1981200 h 3830320"/>
              <a:gd name="connsiteX82" fmla="*/ 7485476 w 11823796"/>
              <a:gd name="connsiteY82" fmla="*/ 2468880 h 3830320"/>
              <a:gd name="connsiteX83" fmla="*/ 7576916 w 11823796"/>
              <a:gd name="connsiteY83" fmla="*/ 680720 h 3830320"/>
              <a:gd name="connsiteX84" fmla="*/ 7658196 w 11823796"/>
              <a:gd name="connsiteY84" fmla="*/ 436880 h 3830320"/>
              <a:gd name="connsiteX85" fmla="*/ 7719156 w 11823796"/>
              <a:gd name="connsiteY85" fmla="*/ 335280 h 3830320"/>
              <a:gd name="connsiteX86" fmla="*/ 7729316 w 11823796"/>
              <a:gd name="connsiteY86" fmla="*/ 152400 h 3830320"/>
              <a:gd name="connsiteX87" fmla="*/ 7830916 w 11823796"/>
              <a:gd name="connsiteY87" fmla="*/ 0 h 3830320"/>
              <a:gd name="connsiteX88" fmla="*/ 7891876 w 11823796"/>
              <a:gd name="connsiteY88" fmla="*/ 609600 h 3830320"/>
              <a:gd name="connsiteX89" fmla="*/ 7973156 w 11823796"/>
              <a:gd name="connsiteY89" fmla="*/ 650240 h 3830320"/>
              <a:gd name="connsiteX90" fmla="*/ 7993476 w 11823796"/>
              <a:gd name="connsiteY90" fmla="*/ 1341120 h 3830320"/>
              <a:gd name="connsiteX91" fmla="*/ 8145876 w 11823796"/>
              <a:gd name="connsiteY91" fmla="*/ 1615440 h 3830320"/>
              <a:gd name="connsiteX92" fmla="*/ 8298276 w 11823796"/>
              <a:gd name="connsiteY92" fmla="*/ 2092960 h 3830320"/>
              <a:gd name="connsiteX93" fmla="*/ 8399876 w 11823796"/>
              <a:gd name="connsiteY93" fmla="*/ 2204720 h 3830320"/>
              <a:gd name="connsiteX94" fmla="*/ 8470996 w 11823796"/>
              <a:gd name="connsiteY94" fmla="*/ 2397760 h 3830320"/>
              <a:gd name="connsiteX95" fmla="*/ 8562436 w 11823796"/>
              <a:gd name="connsiteY95" fmla="*/ 2428240 h 3830320"/>
              <a:gd name="connsiteX96" fmla="*/ 8714836 w 11823796"/>
              <a:gd name="connsiteY96" fmla="*/ 2600960 h 3830320"/>
              <a:gd name="connsiteX97" fmla="*/ 8785956 w 11823796"/>
              <a:gd name="connsiteY97" fmla="*/ 2743200 h 3830320"/>
              <a:gd name="connsiteX98" fmla="*/ 8867236 w 11823796"/>
              <a:gd name="connsiteY98" fmla="*/ 2489200 h 3830320"/>
              <a:gd name="connsiteX99" fmla="*/ 8978996 w 11823796"/>
              <a:gd name="connsiteY99" fmla="*/ 2743200 h 3830320"/>
              <a:gd name="connsiteX100" fmla="*/ 9050116 w 11823796"/>
              <a:gd name="connsiteY100" fmla="*/ 2804160 h 3830320"/>
              <a:gd name="connsiteX101" fmla="*/ 9090756 w 11823796"/>
              <a:gd name="connsiteY101" fmla="*/ 2804160 h 3830320"/>
              <a:gd name="connsiteX102" fmla="*/ 9253316 w 11823796"/>
              <a:gd name="connsiteY102" fmla="*/ 2865120 h 3830320"/>
              <a:gd name="connsiteX103" fmla="*/ 9344756 w 11823796"/>
              <a:gd name="connsiteY103" fmla="*/ 2915920 h 3830320"/>
              <a:gd name="connsiteX104" fmla="*/ 9456516 w 11823796"/>
              <a:gd name="connsiteY104" fmla="*/ 2804160 h 3830320"/>
              <a:gd name="connsiteX105" fmla="*/ 9537796 w 11823796"/>
              <a:gd name="connsiteY105" fmla="*/ 2946400 h 3830320"/>
              <a:gd name="connsiteX106" fmla="*/ 9578436 w 11823796"/>
              <a:gd name="connsiteY106" fmla="*/ 3108960 h 3830320"/>
              <a:gd name="connsiteX107" fmla="*/ 9680036 w 11823796"/>
              <a:gd name="connsiteY107" fmla="*/ 3139440 h 3830320"/>
              <a:gd name="connsiteX108" fmla="*/ 9761316 w 11823796"/>
              <a:gd name="connsiteY108" fmla="*/ 3210560 h 3830320"/>
              <a:gd name="connsiteX109" fmla="*/ 9832436 w 11823796"/>
              <a:gd name="connsiteY109" fmla="*/ 3261360 h 3830320"/>
              <a:gd name="connsiteX110" fmla="*/ 9893396 w 11823796"/>
              <a:gd name="connsiteY110" fmla="*/ 3352800 h 3830320"/>
              <a:gd name="connsiteX111" fmla="*/ 9934036 w 11823796"/>
              <a:gd name="connsiteY111" fmla="*/ 3261360 h 3830320"/>
              <a:gd name="connsiteX112" fmla="*/ 9964516 w 11823796"/>
              <a:gd name="connsiteY112" fmla="*/ 3281680 h 3830320"/>
              <a:gd name="connsiteX113" fmla="*/ 10035636 w 11823796"/>
              <a:gd name="connsiteY113" fmla="*/ 3068320 h 3830320"/>
              <a:gd name="connsiteX114" fmla="*/ 10228676 w 11823796"/>
              <a:gd name="connsiteY114" fmla="*/ 3434080 h 3830320"/>
              <a:gd name="connsiteX115" fmla="*/ 10330276 w 11823796"/>
              <a:gd name="connsiteY115" fmla="*/ 3413760 h 3830320"/>
              <a:gd name="connsiteX116" fmla="*/ 10401396 w 11823796"/>
              <a:gd name="connsiteY116" fmla="*/ 3495040 h 3830320"/>
              <a:gd name="connsiteX117" fmla="*/ 10502996 w 11823796"/>
              <a:gd name="connsiteY117" fmla="*/ 3393440 h 3830320"/>
              <a:gd name="connsiteX118" fmla="*/ 10594436 w 11823796"/>
              <a:gd name="connsiteY118" fmla="*/ 3505200 h 3830320"/>
              <a:gd name="connsiteX119" fmla="*/ 10746836 w 11823796"/>
              <a:gd name="connsiteY119" fmla="*/ 3474720 h 3830320"/>
              <a:gd name="connsiteX120" fmla="*/ 10817956 w 11823796"/>
              <a:gd name="connsiteY120" fmla="*/ 3616960 h 3830320"/>
              <a:gd name="connsiteX121" fmla="*/ 10899236 w 11823796"/>
              <a:gd name="connsiteY121" fmla="*/ 3495040 h 3830320"/>
              <a:gd name="connsiteX122" fmla="*/ 11041476 w 11823796"/>
              <a:gd name="connsiteY122" fmla="*/ 3606800 h 3830320"/>
              <a:gd name="connsiteX123" fmla="*/ 11092276 w 11823796"/>
              <a:gd name="connsiteY123" fmla="*/ 3718560 h 3830320"/>
              <a:gd name="connsiteX124" fmla="*/ 11173556 w 11823796"/>
              <a:gd name="connsiteY124" fmla="*/ 3606800 h 3830320"/>
              <a:gd name="connsiteX125" fmla="*/ 11315796 w 11823796"/>
              <a:gd name="connsiteY125" fmla="*/ 3738880 h 3830320"/>
              <a:gd name="connsiteX126" fmla="*/ 11397076 w 11823796"/>
              <a:gd name="connsiteY126" fmla="*/ 3637280 h 3830320"/>
              <a:gd name="connsiteX127" fmla="*/ 11590116 w 11823796"/>
              <a:gd name="connsiteY127" fmla="*/ 3728720 h 3830320"/>
              <a:gd name="connsiteX128" fmla="*/ 11691716 w 11823796"/>
              <a:gd name="connsiteY128" fmla="*/ 3830320 h 3830320"/>
              <a:gd name="connsiteX129" fmla="*/ 11823796 w 11823796"/>
              <a:gd name="connsiteY129" fmla="*/ 3779520 h 3830320"/>
              <a:gd name="connsiteX130" fmla="*/ 11823796 w 11823796"/>
              <a:gd name="connsiteY130" fmla="*/ 3779520 h 3830320"/>
              <a:gd name="connsiteX0" fmla="*/ 0 w 11823796"/>
              <a:gd name="connsiteY0" fmla="*/ 2088202 h 3830320"/>
              <a:gd name="connsiteX1" fmla="*/ 536936 w 11823796"/>
              <a:gd name="connsiteY1" fmla="*/ 2963762 h 3830320"/>
              <a:gd name="connsiteX2" fmla="*/ 675832 w 11823796"/>
              <a:gd name="connsiteY2" fmla="*/ 2790142 h 3830320"/>
              <a:gd name="connsiteX3" fmla="*/ 780005 w 11823796"/>
              <a:gd name="connsiteY3" fmla="*/ 2952187 h 3830320"/>
              <a:gd name="connsiteX4" fmla="*/ 895751 w 11823796"/>
              <a:gd name="connsiteY4" fmla="*/ 2732268 h 3830320"/>
              <a:gd name="connsiteX5" fmla="*/ 1150394 w 11823796"/>
              <a:gd name="connsiteY5" fmla="*/ 2848015 h 3830320"/>
              <a:gd name="connsiteX6" fmla="*/ 1338676 w 11823796"/>
              <a:gd name="connsiteY6" fmla="*/ 2844800 h 3830320"/>
              <a:gd name="connsiteX7" fmla="*/ 1460596 w 11823796"/>
              <a:gd name="connsiteY7" fmla="*/ 2905760 h 3830320"/>
              <a:gd name="connsiteX8" fmla="*/ 1521556 w 11823796"/>
              <a:gd name="connsiteY8" fmla="*/ 2733040 h 3830320"/>
              <a:gd name="connsiteX9" fmla="*/ 1633316 w 11823796"/>
              <a:gd name="connsiteY9" fmla="*/ 3088640 h 3830320"/>
              <a:gd name="connsiteX10" fmla="*/ 1745076 w 11823796"/>
              <a:gd name="connsiteY10" fmla="*/ 2641600 h 3830320"/>
              <a:gd name="connsiteX11" fmla="*/ 1745076 w 11823796"/>
              <a:gd name="connsiteY11" fmla="*/ 2641600 h 3830320"/>
              <a:gd name="connsiteX12" fmla="*/ 1948276 w 11823796"/>
              <a:gd name="connsiteY12" fmla="*/ 2854960 h 3830320"/>
              <a:gd name="connsiteX13" fmla="*/ 1958436 w 11823796"/>
              <a:gd name="connsiteY13" fmla="*/ 2743200 h 3830320"/>
              <a:gd name="connsiteX14" fmla="*/ 2110836 w 11823796"/>
              <a:gd name="connsiteY14" fmla="*/ 2580640 h 3830320"/>
              <a:gd name="connsiteX15" fmla="*/ 2171796 w 11823796"/>
              <a:gd name="connsiteY15" fmla="*/ 2580640 h 3830320"/>
              <a:gd name="connsiteX16" fmla="*/ 2232756 w 11823796"/>
              <a:gd name="connsiteY16" fmla="*/ 2651760 h 3830320"/>
              <a:gd name="connsiteX17" fmla="*/ 2334356 w 11823796"/>
              <a:gd name="connsiteY17" fmla="*/ 2651760 h 3830320"/>
              <a:gd name="connsiteX18" fmla="*/ 2425796 w 11823796"/>
              <a:gd name="connsiteY18" fmla="*/ 2865120 h 3830320"/>
              <a:gd name="connsiteX19" fmla="*/ 2486756 w 11823796"/>
              <a:gd name="connsiteY19" fmla="*/ 2824480 h 3830320"/>
              <a:gd name="connsiteX20" fmla="*/ 2568036 w 11823796"/>
              <a:gd name="connsiteY20" fmla="*/ 2651760 h 3830320"/>
              <a:gd name="connsiteX21" fmla="*/ 2639156 w 11823796"/>
              <a:gd name="connsiteY21" fmla="*/ 2702560 h 3830320"/>
              <a:gd name="connsiteX22" fmla="*/ 2689956 w 11823796"/>
              <a:gd name="connsiteY22" fmla="*/ 2641600 h 3830320"/>
              <a:gd name="connsiteX23" fmla="*/ 2771236 w 11823796"/>
              <a:gd name="connsiteY23" fmla="*/ 2733040 h 3830320"/>
              <a:gd name="connsiteX24" fmla="*/ 2852516 w 11823796"/>
              <a:gd name="connsiteY24" fmla="*/ 2672080 h 3830320"/>
              <a:gd name="connsiteX25" fmla="*/ 2882996 w 11823796"/>
              <a:gd name="connsiteY25" fmla="*/ 2773680 h 3830320"/>
              <a:gd name="connsiteX26" fmla="*/ 2954116 w 11823796"/>
              <a:gd name="connsiteY26" fmla="*/ 2702560 h 3830320"/>
              <a:gd name="connsiteX27" fmla="*/ 3035396 w 11823796"/>
              <a:gd name="connsiteY27" fmla="*/ 2814320 h 3830320"/>
              <a:gd name="connsiteX28" fmla="*/ 3126836 w 11823796"/>
              <a:gd name="connsiteY28" fmla="*/ 2641600 h 3830320"/>
              <a:gd name="connsiteX29" fmla="*/ 3238596 w 11823796"/>
              <a:gd name="connsiteY29" fmla="*/ 2651760 h 3830320"/>
              <a:gd name="connsiteX30" fmla="*/ 3360516 w 11823796"/>
              <a:gd name="connsiteY30" fmla="*/ 2834640 h 3830320"/>
              <a:gd name="connsiteX31" fmla="*/ 3421476 w 11823796"/>
              <a:gd name="connsiteY31" fmla="*/ 2722880 h 3830320"/>
              <a:gd name="connsiteX32" fmla="*/ 3421476 w 11823796"/>
              <a:gd name="connsiteY32" fmla="*/ 2722880 h 3830320"/>
              <a:gd name="connsiteX33" fmla="*/ 3604356 w 11823796"/>
              <a:gd name="connsiteY33" fmla="*/ 2804160 h 3830320"/>
              <a:gd name="connsiteX34" fmla="*/ 3695796 w 11823796"/>
              <a:gd name="connsiteY34" fmla="*/ 2956560 h 3830320"/>
              <a:gd name="connsiteX35" fmla="*/ 3787236 w 11823796"/>
              <a:gd name="connsiteY35" fmla="*/ 3068320 h 3830320"/>
              <a:gd name="connsiteX36" fmla="*/ 3817716 w 11823796"/>
              <a:gd name="connsiteY36" fmla="*/ 2875280 h 3830320"/>
              <a:gd name="connsiteX37" fmla="*/ 3888836 w 11823796"/>
              <a:gd name="connsiteY37" fmla="*/ 1544320 h 3830320"/>
              <a:gd name="connsiteX38" fmla="*/ 4020916 w 11823796"/>
              <a:gd name="connsiteY38" fmla="*/ 2377440 h 3830320"/>
              <a:gd name="connsiteX39" fmla="*/ 4092036 w 11823796"/>
              <a:gd name="connsiteY39" fmla="*/ 2489200 h 3830320"/>
              <a:gd name="connsiteX40" fmla="*/ 4173316 w 11823796"/>
              <a:gd name="connsiteY40" fmla="*/ 2600960 h 3830320"/>
              <a:gd name="connsiteX41" fmla="*/ 4234276 w 11823796"/>
              <a:gd name="connsiteY41" fmla="*/ 2753360 h 3830320"/>
              <a:gd name="connsiteX42" fmla="*/ 4325716 w 11823796"/>
              <a:gd name="connsiteY42" fmla="*/ 2997200 h 3830320"/>
              <a:gd name="connsiteX43" fmla="*/ 4366356 w 11823796"/>
              <a:gd name="connsiteY43" fmla="*/ 2773680 h 3830320"/>
              <a:gd name="connsiteX44" fmla="*/ 4498436 w 11823796"/>
              <a:gd name="connsiteY44" fmla="*/ 2672080 h 3830320"/>
              <a:gd name="connsiteX45" fmla="*/ 4559396 w 11823796"/>
              <a:gd name="connsiteY45" fmla="*/ 2804160 h 3830320"/>
              <a:gd name="connsiteX46" fmla="*/ 4610196 w 11823796"/>
              <a:gd name="connsiteY46" fmla="*/ 2702560 h 3830320"/>
              <a:gd name="connsiteX47" fmla="*/ 4752436 w 11823796"/>
              <a:gd name="connsiteY47" fmla="*/ 2560320 h 3830320"/>
              <a:gd name="connsiteX48" fmla="*/ 4914996 w 11823796"/>
              <a:gd name="connsiteY48" fmla="*/ 3139440 h 3830320"/>
              <a:gd name="connsiteX49" fmla="*/ 4996276 w 11823796"/>
              <a:gd name="connsiteY49" fmla="*/ 3048000 h 3830320"/>
              <a:gd name="connsiteX50" fmla="*/ 5026756 w 11823796"/>
              <a:gd name="connsiteY50" fmla="*/ 1737360 h 3830320"/>
              <a:gd name="connsiteX51" fmla="*/ 5087716 w 11823796"/>
              <a:gd name="connsiteY51" fmla="*/ 1330960 h 3830320"/>
              <a:gd name="connsiteX52" fmla="*/ 5209636 w 11823796"/>
              <a:gd name="connsiteY52" fmla="*/ 1910080 h 3830320"/>
              <a:gd name="connsiteX53" fmla="*/ 5382356 w 11823796"/>
              <a:gd name="connsiteY53" fmla="*/ 2255520 h 3830320"/>
              <a:gd name="connsiteX54" fmla="*/ 5443316 w 11823796"/>
              <a:gd name="connsiteY54" fmla="*/ 2570480 h 3830320"/>
              <a:gd name="connsiteX55" fmla="*/ 5514436 w 11823796"/>
              <a:gd name="connsiteY55" fmla="*/ 2458720 h 3830320"/>
              <a:gd name="connsiteX56" fmla="*/ 5514436 w 11823796"/>
              <a:gd name="connsiteY56" fmla="*/ 2458720 h 3830320"/>
              <a:gd name="connsiteX57" fmla="*/ 5687156 w 11823796"/>
              <a:gd name="connsiteY57" fmla="*/ 2286000 h 3830320"/>
              <a:gd name="connsiteX58" fmla="*/ 5809076 w 11823796"/>
              <a:gd name="connsiteY58" fmla="*/ 2448560 h 3830320"/>
              <a:gd name="connsiteX59" fmla="*/ 5849716 w 11823796"/>
              <a:gd name="connsiteY59" fmla="*/ 2204720 h 3830320"/>
              <a:gd name="connsiteX60" fmla="*/ 5941156 w 11823796"/>
              <a:gd name="connsiteY60" fmla="*/ 2357120 h 3830320"/>
              <a:gd name="connsiteX61" fmla="*/ 6052916 w 11823796"/>
              <a:gd name="connsiteY61" fmla="*/ 2661920 h 3830320"/>
              <a:gd name="connsiteX62" fmla="*/ 6134196 w 11823796"/>
              <a:gd name="connsiteY62" fmla="*/ 2519680 h 3830320"/>
              <a:gd name="connsiteX63" fmla="*/ 6195156 w 11823796"/>
              <a:gd name="connsiteY63" fmla="*/ 1920240 h 3830320"/>
              <a:gd name="connsiteX64" fmla="*/ 6215476 w 11823796"/>
              <a:gd name="connsiteY64" fmla="*/ 1605280 h 3830320"/>
              <a:gd name="connsiteX65" fmla="*/ 6276436 w 11823796"/>
              <a:gd name="connsiteY65" fmla="*/ 1463040 h 3830320"/>
              <a:gd name="connsiteX66" fmla="*/ 6337396 w 11823796"/>
              <a:gd name="connsiteY66" fmla="*/ 1706880 h 3830320"/>
              <a:gd name="connsiteX67" fmla="*/ 6337396 w 11823796"/>
              <a:gd name="connsiteY67" fmla="*/ 1706880 h 3830320"/>
              <a:gd name="connsiteX68" fmla="*/ 6449156 w 11823796"/>
              <a:gd name="connsiteY68" fmla="*/ 1625600 h 3830320"/>
              <a:gd name="connsiteX69" fmla="*/ 6520276 w 11823796"/>
              <a:gd name="connsiteY69" fmla="*/ 1615440 h 3830320"/>
              <a:gd name="connsiteX70" fmla="*/ 6560916 w 11823796"/>
              <a:gd name="connsiteY70" fmla="*/ 1859280 h 3830320"/>
              <a:gd name="connsiteX71" fmla="*/ 6662516 w 11823796"/>
              <a:gd name="connsiteY71" fmla="*/ 1910080 h 3830320"/>
              <a:gd name="connsiteX72" fmla="*/ 6713316 w 11823796"/>
              <a:gd name="connsiteY72" fmla="*/ 2082800 h 3830320"/>
              <a:gd name="connsiteX73" fmla="*/ 6804756 w 11823796"/>
              <a:gd name="connsiteY73" fmla="*/ 2082800 h 3830320"/>
              <a:gd name="connsiteX74" fmla="*/ 6875876 w 11823796"/>
              <a:gd name="connsiteY74" fmla="*/ 1971040 h 3830320"/>
              <a:gd name="connsiteX75" fmla="*/ 6957156 w 11823796"/>
              <a:gd name="connsiteY75" fmla="*/ 2042160 h 3830320"/>
              <a:gd name="connsiteX76" fmla="*/ 6997796 w 11823796"/>
              <a:gd name="connsiteY76" fmla="*/ 2001520 h 3830320"/>
              <a:gd name="connsiteX77" fmla="*/ 7119716 w 11823796"/>
              <a:gd name="connsiteY77" fmla="*/ 1219200 h 3830320"/>
              <a:gd name="connsiteX78" fmla="*/ 7200996 w 11823796"/>
              <a:gd name="connsiteY78" fmla="*/ 1148080 h 3830320"/>
              <a:gd name="connsiteX79" fmla="*/ 7261956 w 11823796"/>
              <a:gd name="connsiteY79" fmla="*/ 1259840 h 3830320"/>
              <a:gd name="connsiteX80" fmla="*/ 7292436 w 11823796"/>
              <a:gd name="connsiteY80" fmla="*/ 1767840 h 3830320"/>
              <a:gd name="connsiteX81" fmla="*/ 7343236 w 11823796"/>
              <a:gd name="connsiteY81" fmla="*/ 1899920 h 3830320"/>
              <a:gd name="connsiteX82" fmla="*/ 7424516 w 11823796"/>
              <a:gd name="connsiteY82" fmla="*/ 1981200 h 3830320"/>
              <a:gd name="connsiteX83" fmla="*/ 7485476 w 11823796"/>
              <a:gd name="connsiteY83" fmla="*/ 2468880 h 3830320"/>
              <a:gd name="connsiteX84" fmla="*/ 7576916 w 11823796"/>
              <a:gd name="connsiteY84" fmla="*/ 680720 h 3830320"/>
              <a:gd name="connsiteX85" fmla="*/ 7658196 w 11823796"/>
              <a:gd name="connsiteY85" fmla="*/ 436880 h 3830320"/>
              <a:gd name="connsiteX86" fmla="*/ 7719156 w 11823796"/>
              <a:gd name="connsiteY86" fmla="*/ 335280 h 3830320"/>
              <a:gd name="connsiteX87" fmla="*/ 7729316 w 11823796"/>
              <a:gd name="connsiteY87" fmla="*/ 152400 h 3830320"/>
              <a:gd name="connsiteX88" fmla="*/ 7830916 w 11823796"/>
              <a:gd name="connsiteY88" fmla="*/ 0 h 3830320"/>
              <a:gd name="connsiteX89" fmla="*/ 7891876 w 11823796"/>
              <a:gd name="connsiteY89" fmla="*/ 609600 h 3830320"/>
              <a:gd name="connsiteX90" fmla="*/ 7973156 w 11823796"/>
              <a:gd name="connsiteY90" fmla="*/ 650240 h 3830320"/>
              <a:gd name="connsiteX91" fmla="*/ 7993476 w 11823796"/>
              <a:gd name="connsiteY91" fmla="*/ 1341120 h 3830320"/>
              <a:gd name="connsiteX92" fmla="*/ 8145876 w 11823796"/>
              <a:gd name="connsiteY92" fmla="*/ 1615440 h 3830320"/>
              <a:gd name="connsiteX93" fmla="*/ 8298276 w 11823796"/>
              <a:gd name="connsiteY93" fmla="*/ 2092960 h 3830320"/>
              <a:gd name="connsiteX94" fmla="*/ 8399876 w 11823796"/>
              <a:gd name="connsiteY94" fmla="*/ 2204720 h 3830320"/>
              <a:gd name="connsiteX95" fmla="*/ 8470996 w 11823796"/>
              <a:gd name="connsiteY95" fmla="*/ 2397760 h 3830320"/>
              <a:gd name="connsiteX96" fmla="*/ 8562436 w 11823796"/>
              <a:gd name="connsiteY96" fmla="*/ 2428240 h 3830320"/>
              <a:gd name="connsiteX97" fmla="*/ 8714836 w 11823796"/>
              <a:gd name="connsiteY97" fmla="*/ 2600960 h 3830320"/>
              <a:gd name="connsiteX98" fmla="*/ 8785956 w 11823796"/>
              <a:gd name="connsiteY98" fmla="*/ 2743200 h 3830320"/>
              <a:gd name="connsiteX99" fmla="*/ 8867236 w 11823796"/>
              <a:gd name="connsiteY99" fmla="*/ 2489200 h 3830320"/>
              <a:gd name="connsiteX100" fmla="*/ 8978996 w 11823796"/>
              <a:gd name="connsiteY100" fmla="*/ 2743200 h 3830320"/>
              <a:gd name="connsiteX101" fmla="*/ 9050116 w 11823796"/>
              <a:gd name="connsiteY101" fmla="*/ 2804160 h 3830320"/>
              <a:gd name="connsiteX102" fmla="*/ 9090756 w 11823796"/>
              <a:gd name="connsiteY102" fmla="*/ 2804160 h 3830320"/>
              <a:gd name="connsiteX103" fmla="*/ 9253316 w 11823796"/>
              <a:gd name="connsiteY103" fmla="*/ 2865120 h 3830320"/>
              <a:gd name="connsiteX104" fmla="*/ 9344756 w 11823796"/>
              <a:gd name="connsiteY104" fmla="*/ 2915920 h 3830320"/>
              <a:gd name="connsiteX105" fmla="*/ 9456516 w 11823796"/>
              <a:gd name="connsiteY105" fmla="*/ 2804160 h 3830320"/>
              <a:gd name="connsiteX106" fmla="*/ 9537796 w 11823796"/>
              <a:gd name="connsiteY106" fmla="*/ 2946400 h 3830320"/>
              <a:gd name="connsiteX107" fmla="*/ 9578436 w 11823796"/>
              <a:gd name="connsiteY107" fmla="*/ 3108960 h 3830320"/>
              <a:gd name="connsiteX108" fmla="*/ 9680036 w 11823796"/>
              <a:gd name="connsiteY108" fmla="*/ 3139440 h 3830320"/>
              <a:gd name="connsiteX109" fmla="*/ 9761316 w 11823796"/>
              <a:gd name="connsiteY109" fmla="*/ 3210560 h 3830320"/>
              <a:gd name="connsiteX110" fmla="*/ 9832436 w 11823796"/>
              <a:gd name="connsiteY110" fmla="*/ 3261360 h 3830320"/>
              <a:gd name="connsiteX111" fmla="*/ 9893396 w 11823796"/>
              <a:gd name="connsiteY111" fmla="*/ 3352800 h 3830320"/>
              <a:gd name="connsiteX112" fmla="*/ 9934036 w 11823796"/>
              <a:gd name="connsiteY112" fmla="*/ 3261360 h 3830320"/>
              <a:gd name="connsiteX113" fmla="*/ 9964516 w 11823796"/>
              <a:gd name="connsiteY113" fmla="*/ 3281680 h 3830320"/>
              <a:gd name="connsiteX114" fmla="*/ 10035636 w 11823796"/>
              <a:gd name="connsiteY114" fmla="*/ 3068320 h 3830320"/>
              <a:gd name="connsiteX115" fmla="*/ 10228676 w 11823796"/>
              <a:gd name="connsiteY115" fmla="*/ 3434080 h 3830320"/>
              <a:gd name="connsiteX116" fmla="*/ 10330276 w 11823796"/>
              <a:gd name="connsiteY116" fmla="*/ 3413760 h 3830320"/>
              <a:gd name="connsiteX117" fmla="*/ 10401396 w 11823796"/>
              <a:gd name="connsiteY117" fmla="*/ 3495040 h 3830320"/>
              <a:gd name="connsiteX118" fmla="*/ 10502996 w 11823796"/>
              <a:gd name="connsiteY118" fmla="*/ 3393440 h 3830320"/>
              <a:gd name="connsiteX119" fmla="*/ 10594436 w 11823796"/>
              <a:gd name="connsiteY119" fmla="*/ 3505200 h 3830320"/>
              <a:gd name="connsiteX120" fmla="*/ 10746836 w 11823796"/>
              <a:gd name="connsiteY120" fmla="*/ 3474720 h 3830320"/>
              <a:gd name="connsiteX121" fmla="*/ 10817956 w 11823796"/>
              <a:gd name="connsiteY121" fmla="*/ 3616960 h 3830320"/>
              <a:gd name="connsiteX122" fmla="*/ 10899236 w 11823796"/>
              <a:gd name="connsiteY122" fmla="*/ 3495040 h 3830320"/>
              <a:gd name="connsiteX123" fmla="*/ 11041476 w 11823796"/>
              <a:gd name="connsiteY123" fmla="*/ 3606800 h 3830320"/>
              <a:gd name="connsiteX124" fmla="*/ 11092276 w 11823796"/>
              <a:gd name="connsiteY124" fmla="*/ 3718560 h 3830320"/>
              <a:gd name="connsiteX125" fmla="*/ 11173556 w 11823796"/>
              <a:gd name="connsiteY125" fmla="*/ 3606800 h 3830320"/>
              <a:gd name="connsiteX126" fmla="*/ 11315796 w 11823796"/>
              <a:gd name="connsiteY126" fmla="*/ 3738880 h 3830320"/>
              <a:gd name="connsiteX127" fmla="*/ 11397076 w 11823796"/>
              <a:gd name="connsiteY127" fmla="*/ 3637280 h 3830320"/>
              <a:gd name="connsiteX128" fmla="*/ 11590116 w 11823796"/>
              <a:gd name="connsiteY128" fmla="*/ 3728720 h 3830320"/>
              <a:gd name="connsiteX129" fmla="*/ 11691716 w 11823796"/>
              <a:gd name="connsiteY129" fmla="*/ 3830320 h 3830320"/>
              <a:gd name="connsiteX130" fmla="*/ 11823796 w 11823796"/>
              <a:gd name="connsiteY130" fmla="*/ 3779520 h 3830320"/>
              <a:gd name="connsiteX131" fmla="*/ 11823796 w 11823796"/>
              <a:gd name="connsiteY131" fmla="*/ 3779520 h 3830320"/>
              <a:gd name="connsiteX0" fmla="*/ 0 w 11823796"/>
              <a:gd name="connsiteY0" fmla="*/ 2088202 h 3830320"/>
              <a:gd name="connsiteX1" fmla="*/ 455913 w 11823796"/>
              <a:gd name="connsiteY1" fmla="*/ 2709119 h 3830320"/>
              <a:gd name="connsiteX2" fmla="*/ 536936 w 11823796"/>
              <a:gd name="connsiteY2" fmla="*/ 2963762 h 3830320"/>
              <a:gd name="connsiteX3" fmla="*/ 675832 w 11823796"/>
              <a:gd name="connsiteY3" fmla="*/ 2790142 h 3830320"/>
              <a:gd name="connsiteX4" fmla="*/ 780005 w 11823796"/>
              <a:gd name="connsiteY4" fmla="*/ 2952187 h 3830320"/>
              <a:gd name="connsiteX5" fmla="*/ 895751 w 11823796"/>
              <a:gd name="connsiteY5" fmla="*/ 2732268 h 3830320"/>
              <a:gd name="connsiteX6" fmla="*/ 1150394 w 11823796"/>
              <a:gd name="connsiteY6" fmla="*/ 2848015 h 3830320"/>
              <a:gd name="connsiteX7" fmla="*/ 1338676 w 11823796"/>
              <a:gd name="connsiteY7" fmla="*/ 2844800 h 3830320"/>
              <a:gd name="connsiteX8" fmla="*/ 1460596 w 11823796"/>
              <a:gd name="connsiteY8" fmla="*/ 2905760 h 3830320"/>
              <a:gd name="connsiteX9" fmla="*/ 1521556 w 11823796"/>
              <a:gd name="connsiteY9" fmla="*/ 2733040 h 3830320"/>
              <a:gd name="connsiteX10" fmla="*/ 1633316 w 11823796"/>
              <a:gd name="connsiteY10" fmla="*/ 3088640 h 3830320"/>
              <a:gd name="connsiteX11" fmla="*/ 1745076 w 11823796"/>
              <a:gd name="connsiteY11" fmla="*/ 2641600 h 3830320"/>
              <a:gd name="connsiteX12" fmla="*/ 1745076 w 11823796"/>
              <a:gd name="connsiteY12" fmla="*/ 2641600 h 3830320"/>
              <a:gd name="connsiteX13" fmla="*/ 1948276 w 11823796"/>
              <a:gd name="connsiteY13" fmla="*/ 2854960 h 3830320"/>
              <a:gd name="connsiteX14" fmla="*/ 1958436 w 11823796"/>
              <a:gd name="connsiteY14" fmla="*/ 2743200 h 3830320"/>
              <a:gd name="connsiteX15" fmla="*/ 2110836 w 11823796"/>
              <a:gd name="connsiteY15" fmla="*/ 2580640 h 3830320"/>
              <a:gd name="connsiteX16" fmla="*/ 2171796 w 11823796"/>
              <a:gd name="connsiteY16" fmla="*/ 2580640 h 3830320"/>
              <a:gd name="connsiteX17" fmla="*/ 2232756 w 11823796"/>
              <a:gd name="connsiteY17" fmla="*/ 2651760 h 3830320"/>
              <a:gd name="connsiteX18" fmla="*/ 2334356 w 11823796"/>
              <a:gd name="connsiteY18" fmla="*/ 2651760 h 3830320"/>
              <a:gd name="connsiteX19" fmla="*/ 2425796 w 11823796"/>
              <a:gd name="connsiteY19" fmla="*/ 2865120 h 3830320"/>
              <a:gd name="connsiteX20" fmla="*/ 2486756 w 11823796"/>
              <a:gd name="connsiteY20" fmla="*/ 2824480 h 3830320"/>
              <a:gd name="connsiteX21" fmla="*/ 2568036 w 11823796"/>
              <a:gd name="connsiteY21" fmla="*/ 2651760 h 3830320"/>
              <a:gd name="connsiteX22" fmla="*/ 2639156 w 11823796"/>
              <a:gd name="connsiteY22" fmla="*/ 2702560 h 3830320"/>
              <a:gd name="connsiteX23" fmla="*/ 2689956 w 11823796"/>
              <a:gd name="connsiteY23" fmla="*/ 2641600 h 3830320"/>
              <a:gd name="connsiteX24" fmla="*/ 2771236 w 11823796"/>
              <a:gd name="connsiteY24" fmla="*/ 2733040 h 3830320"/>
              <a:gd name="connsiteX25" fmla="*/ 2852516 w 11823796"/>
              <a:gd name="connsiteY25" fmla="*/ 2672080 h 3830320"/>
              <a:gd name="connsiteX26" fmla="*/ 2882996 w 11823796"/>
              <a:gd name="connsiteY26" fmla="*/ 2773680 h 3830320"/>
              <a:gd name="connsiteX27" fmla="*/ 2954116 w 11823796"/>
              <a:gd name="connsiteY27" fmla="*/ 2702560 h 3830320"/>
              <a:gd name="connsiteX28" fmla="*/ 3035396 w 11823796"/>
              <a:gd name="connsiteY28" fmla="*/ 2814320 h 3830320"/>
              <a:gd name="connsiteX29" fmla="*/ 3126836 w 11823796"/>
              <a:gd name="connsiteY29" fmla="*/ 2641600 h 3830320"/>
              <a:gd name="connsiteX30" fmla="*/ 3238596 w 11823796"/>
              <a:gd name="connsiteY30" fmla="*/ 2651760 h 3830320"/>
              <a:gd name="connsiteX31" fmla="*/ 3360516 w 11823796"/>
              <a:gd name="connsiteY31" fmla="*/ 2834640 h 3830320"/>
              <a:gd name="connsiteX32" fmla="*/ 3421476 w 11823796"/>
              <a:gd name="connsiteY32" fmla="*/ 2722880 h 3830320"/>
              <a:gd name="connsiteX33" fmla="*/ 3421476 w 11823796"/>
              <a:gd name="connsiteY33" fmla="*/ 2722880 h 3830320"/>
              <a:gd name="connsiteX34" fmla="*/ 3604356 w 11823796"/>
              <a:gd name="connsiteY34" fmla="*/ 2804160 h 3830320"/>
              <a:gd name="connsiteX35" fmla="*/ 3695796 w 11823796"/>
              <a:gd name="connsiteY35" fmla="*/ 2956560 h 3830320"/>
              <a:gd name="connsiteX36" fmla="*/ 3787236 w 11823796"/>
              <a:gd name="connsiteY36" fmla="*/ 3068320 h 3830320"/>
              <a:gd name="connsiteX37" fmla="*/ 3817716 w 11823796"/>
              <a:gd name="connsiteY37" fmla="*/ 2875280 h 3830320"/>
              <a:gd name="connsiteX38" fmla="*/ 3888836 w 11823796"/>
              <a:gd name="connsiteY38" fmla="*/ 1544320 h 3830320"/>
              <a:gd name="connsiteX39" fmla="*/ 4020916 w 11823796"/>
              <a:gd name="connsiteY39" fmla="*/ 2377440 h 3830320"/>
              <a:gd name="connsiteX40" fmla="*/ 4092036 w 11823796"/>
              <a:gd name="connsiteY40" fmla="*/ 2489200 h 3830320"/>
              <a:gd name="connsiteX41" fmla="*/ 4173316 w 11823796"/>
              <a:gd name="connsiteY41" fmla="*/ 2600960 h 3830320"/>
              <a:gd name="connsiteX42" fmla="*/ 4234276 w 11823796"/>
              <a:gd name="connsiteY42" fmla="*/ 2753360 h 3830320"/>
              <a:gd name="connsiteX43" fmla="*/ 4325716 w 11823796"/>
              <a:gd name="connsiteY43" fmla="*/ 2997200 h 3830320"/>
              <a:gd name="connsiteX44" fmla="*/ 4366356 w 11823796"/>
              <a:gd name="connsiteY44" fmla="*/ 2773680 h 3830320"/>
              <a:gd name="connsiteX45" fmla="*/ 4498436 w 11823796"/>
              <a:gd name="connsiteY45" fmla="*/ 2672080 h 3830320"/>
              <a:gd name="connsiteX46" fmla="*/ 4559396 w 11823796"/>
              <a:gd name="connsiteY46" fmla="*/ 2804160 h 3830320"/>
              <a:gd name="connsiteX47" fmla="*/ 4610196 w 11823796"/>
              <a:gd name="connsiteY47" fmla="*/ 2702560 h 3830320"/>
              <a:gd name="connsiteX48" fmla="*/ 4752436 w 11823796"/>
              <a:gd name="connsiteY48" fmla="*/ 2560320 h 3830320"/>
              <a:gd name="connsiteX49" fmla="*/ 4914996 w 11823796"/>
              <a:gd name="connsiteY49" fmla="*/ 3139440 h 3830320"/>
              <a:gd name="connsiteX50" fmla="*/ 4996276 w 11823796"/>
              <a:gd name="connsiteY50" fmla="*/ 3048000 h 3830320"/>
              <a:gd name="connsiteX51" fmla="*/ 5026756 w 11823796"/>
              <a:gd name="connsiteY51" fmla="*/ 1737360 h 3830320"/>
              <a:gd name="connsiteX52" fmla="*/ 5087716 w 11823796"/>
              <a:gd name="connsiteY52" fmla="*/ 1330960 h 3830320"/>
              <a:gd name="connsiteX53" fmla="*/ 5209636 w 11823796"/>
              <a:gd name="connsiteY53" fmla="*/ 1910080 h 3830320"/>
              <a:gd name="connsiteX54" fmla="*/ 5382356 w 11823796"/>
              <a:gd name="connsiteY54" fmla="*/ 2255520 h 3830320"/>
              <a:gd name="connsiteX55" fmla="*/ 5443316 w 11823796"/>
              <a:gd name="connsiteY55" fmla="*/ 2570480 h 3830320"/>
              <a:gd name="connsiteX56" fmla="*/ 5514436 w 11823796"/>
              <a:gd name="connsiteY56" fmla="*/ 2458720 h 3830320"/>
              <a:gd name="connsiteX57" fmla="*/ 5514436 w 11823796"/>
              <a:gd name="connsiteY57" fmla="*/ 2458720 h 3830320"/>
              <a:gd name="connsiteX58" fmla="*/ 5687156 w 11823796"/>
              <a:gd name="connsiteY58" fmla="*/ 2286000 h 3830320"/>
              <a:gd name="connsiteX59" fmla="*/ 5809076 w 11823796"/>
              <a:gd name="connsiteY59" fmla="*/ 2448560 h 3830320"/>
              <a:gd name="connsiteX60" fmla="*/ 5849716 w 11823796"/>
              <a:gd name="connsiteY60" fmla="*/ 2204720 h 3830320"/>
              <a:gd name="connsiteX61" fmla="*/ 5941156 w 11823796"/>
              <a:gd name="connsiteY61" fmla="*/ 2357120 h 3830320"/>
              <a:gd name="connsiteX62" fmla="*/ 6052916 w 11823796"/>
              <a:gd name="connsiteY62" fmla="*/ 2661920 h 3830320"/>
              <a:gd name="connsiteX63" fmla="*/ 6134196 w 11823796"/>
              <a:gd name="connsiteY63" fmla="*/ 2519680 h 3830320"/>
              <a:gd name="connsiteX64" fmla="*/ 6195156 w 11823796"/>
              <a:gd name="connsiteY64" fmla="*/ 1920240 h 3830320"/>
              <a:gd name="connsiteX65" fmla="*/ 6215476 w 11823796"/>
              <a:gd name="connsiteY65" fmla="*/ 1605280 h 3830320"/>
              <a:gd name="connsiteX66" fmla="*/ 6276436 w 11823796"/>
              <a:gd name="connsiteY66" fmla="*/ 1463040 h 3830320"/>
              <a:gd name="connsiteX67" fmla="*/ 6337396 w 11823796"/>
              <a:gd name="connsiteY67" fmla="*/ 1706880 h 3830320"/>
              <a:gd name="connsiteX68" fmla="*/ 6337396 w 11823796"/>
              <a:gd name="connsiteY68" fmla="*/ 1706880 h 3830320"/>
              <a:gd name="connsiteX69" fmla="*/ 6449156 w 11823796"/>
              <a:gd name="connsiteY69" fmla="*/ 1625600 h 3830320"/>
              <a:gd name="connsiteX70" fmla="*/ 6520276 w 11823796"/>
              <a:gd name="connsiteY70" fmla="*/ 1615440 h 3830320"/>
              <a:gd name="connsiteX71" fmla="*/ 6560916 w 11823796"/>
              <a:gd name="connsiteY71" fmla="*/ 1859280 h 3830320"/>
              <a:gd name="connsiteX72" fmla="*/ 6662516 w 11823796"/>
              <a:gd name="connsiteY72" fmla="*/ 1910080 h 3830320"/>
              <a:gd name="connsiteX73" fmla="*/ 6713316 w 11823796"/>
              <a:gd name="connsiteY73" fmla="*/ 2082800 h 3830320"/>
              <a:gd name="connsiteX74" fmla="*/ 6804756 w 11823796"/>
              <a:gd name="connsiteY74" fmla="*/ 2082800 h 3830320"/>
              <a:gd name="connsiteX75" fmla="*/ 6875876 w 11823796"/>
              <a:gd name="connsiteY75" fmla="*/ 1971040 h 3830320"/>
              <a:gd name="connsiteX76" fmla="*/ 6957156 w 11823796"/>
              <a:gd name="connsiteY76" fmla="*/ 2042160 h 3830320"/>
              <a:gd name="connsiteX77" fmla="*/ 6997796 w 11823796"/>
              <a:gd name="connsiteY77" fmla="*/ 2001520 h 3830320"/>
              <a:gd name="connsiteX78" fmla="*/ 7119716 w 11823796"/>
              <a:gd name="connsiteY78" fmla="*/ 1219200 h 3830320"/>
              <a:gd name="connsiteX79" fmla="*/ 7200996 w 11823796"/>
              <a:gd name="connsiteY79" fmla="*/ 1148080 h 3830320"/>
              <a:gd name="connsiteX80" fmla="*/ 7261956 w 11823796"/>
              <a:gd name="connsiteY80" fmla="*/ 1259840 h 3830320"/>
              <a:gd name="connsiteX81" fmla="*/ 7292436 w 11823796"/>
              <a:gd name="connsiteY81" fmla="*/ 1767840 h 3830320"/>
              <a:gd name="connsiteX82" fmla="*/ 7343236 w 11823796"/>
              <a:gd name="connsiteY82" fmla="*/ 1899920 h 3830320"/>
              <a:gd name="connsiteX83" fmla="*/ 7424516 w 11823796"/>
              <a:gd name="connsiteY83" fmla="*/ 1981200 h 3830320"/>
              <a:gd name="connsiteX84" fmla="*/ 7485476 w 11823796"/>
              <a:gd name="connsiteY84" fmla="*/ 2468880 h 3830320"/>
              <a:gd name="connsiteX85" fmla="*/ 7576916 w 11823796"/>
              <a:gd name="connsiteY85" fmla="*/ 680720 h 3830320"/>
              <a:gd name="connsiteX86" fmla="*/ 7658196 w 11823796"/>
              <a:gd name="connsiteY86" fmla="*/ 436880 h 3830320"/>
              <a:gd name="connsiteX87" fmla="*/ 7719156 w 11823796"/>
              <a:gd name="connsiteY87" fmla="*/ 335280 h 3830320"/>
              <a:gd name="connsiteX88" fmla="*/ 7729316 w 11823796"/>
              <a:gd name="connsiteY88" fmla="*/ 152400 h 3830320"/>
              <a:gd name="connsiteX89" fmla="*/ 7830916 w 11823796"/>
              <a:gd name="connsiteY89" fmla="*/ 0 h 3830320"/>
              <a:gd name="connsiteX90" fmla="*/ 7891876 w 11823796"/>
              <a:gd name="connsiteY90" fmla="*/ 609600 h 3830320"/>
              <a:gd name="connsiteX91" fmla="*/ 7973156 w 11823796"/>
              <a:gd name="connsiteY91" fmla="*/ 650240 h 3830320"/>
              <a:gd name="connsiteX92" fmla="*/ 7993476 w 11823796"/>
              <a:gd name="connsiteY92" fmla="*/ 1341120 h 3830320"/>
              <a:gd name="connsiteX93" fmla="*/ 8145876 w 11823796"/>
              <a:gd name="connsiteY93" fmla="*/ 1615440 h 3830320"/>
              <a:gd name="connsiteX94" fmla="*/ 8298276 w 11823796"/>
              <a:gd name="connsiteY94" fmla="*/ 2092960 h 3830320"/>
              <a:gd name="connsiteX95" fmla="*/ 8399876 w 11823796"/>
              <a:gd name="connsiteY95" fmla="*/ 2204720 h 3830320"/>
              <a:gd name="connsiteX96" fmla="*/ 8470996 w 11823796"/>
              <a:gd name="connsiteY96" fmla="*/ 2397760 h 3830320"/>
              <a:gd name="connsiteX97" fmla="*/ 8562436 w 11823796"/>
              <a:gd name="connsiteY97" fmla="*/ 2428240 h 3830320"/>
              <a:gd name="connsiteX98" fmla="*/ 8714836 w 11823796"/>
              <a:gd name="connsiteY98" fmla="*/ 2600960 h 3830320"/>
              <a:gd name="connsiteX99" fmla="*/ 8785956 w 11823796"/>
              <a:gd name="connsiteY99" fmla="*/ 2743200 h 3830320"/>
              <a:gd name="connsiteX100" fmla="*/ 8867236 w 11823796"/>
              <a:gd name="connsiteY100" fmla="*/ 2489200 h 3830320"/>
              <a:gd name="connsiteX101" fmla="*/ 8978996 w 11823796"/>
              <a:gd name="connsiteY101" fmla="*/ 2743200 h 3830320"/>
              <a:gd name="connsiteX102" fmla="*/ 9050116 w 11823796"/>
              <a:gd name="connsiteY102" fmla="*/ 2804160 h 3830320"/>
              <a:gd name="connsiteX103" fmla="*/ 9090756 w 11823796"/>
              <a:gd name="connsiteY103" fmla="*/ 2804160 h 3830320"/>
              <a:gd name="connsiteX104" fmla="*/ 9253316 w 11823796"/>
              <a:gd name="connsiteY104" fmla="*/ 2865120 h 3830320"/>
              <a:gd name="connsiteX105" fmla="*/ 9344756 w 11823796"/>
              <a:gd name="connsiteY105" fmla="*/ 2915920 h 3830320"/>
              <a:gd name="connsiteX106" fmla="*/ 9456516 w 11823796"/>
              <a:gd name="connsiteY106" fmla="*/ 2804160 h 3830320"/>
              <a:gd name="connsiteX107" fmla="*/ 9537796 w 11823796"/>
              <a:gd name="connsiteY107" fmla="*/ 2946400 h 3830320"/>
              <a:gd name="connsiteX108" fmla="*/ 9578436 w 11823796"/>
              <a:gd name="connsiteY108" fmla="*/ 3108960 h 3830320"/>
              <a:gd name="connsiteX109" fmla="*/ 9680036 w 11823796"/>
              <a:gd name="connsiteY109" fmla="*/ 3139440 h 3830320"/>
              <a:gd name="connsiteX110" fmla="*/ 9761316 w 11823796"/>
              <a:gd name="connsiteY110" fmla="*/ 3210560 h 3830320"/>
              <a:gd name="connsiteX111" fmla="*/ 9832436 w 11823796"/>
              <a:gd name="connsiteY111" fmla="*/ 3261360 h 3830320"/>
              <a:gd name="connsiteX112" fmla="*/ 9893396 w 11823796"/>
              <a:gd name="connsiteY112" fmla="*/ 3352800 h 3830320"/>
              <a:gd name="connsiteX113" fmla="*/ 9934036 w 11823796"/>
              <a:gd name="connsiteY113" fmla="*/ 3261360 h 3830320"/>
              <a:gd name="connsiteX114" fmla="*/ 9964516 w 11823796"/>
              <a:gd name="connsiteY114" fmla="*/ 3281680 h 3830320"/>
              <a:gd name="connsiteX115" fmla="*/ 10035636 w 11823796"/>
              <a:gd name="connsiteY115" fmla="*/ 3068320 h 3830320"/>
              <a:gd name="connsiteX116" fmla="*/ 10228676 w 11823796"/>
              <a:gd name="connsiteY116" fmla="*/ 3434080 h 3830320"/>
              <a:gd name="connsiteX117" fmla="*/ 10330276 w 11823796"/>
              <a:gd name="connsiteY117" fmla="*/ 3413760 h 3830320"/>
              <a:gd name="connsiteX118" fmla="*/ 10401396 w 11823796"/>
              <a:gd name="connsiteY118" fmla="*/ 3495040 h 3830320"/>
              <a:gd name="connsiteX119" fmla="*/ 10502996 w 11823796"/>
              <a:gd name="connsiteY119" fmla="*/ 3393440 h 3830320"/>
              <a:gd name="connsiteX120" fmla="*/ 10594436 w 11823796"/>
              <a:gd name="connsiteY120" fmla="*/ 3505200 h 3830320"/>
              <a:gd name="connsiteX121" fmla="*/ 10746836 w 11823796"/>
              <a:gd name="connsiteY121" fmla="*/ 3474720 h 3830320"/>
              <a:gd name="connsiteX122" fmla="*/ 10817956 w 11823796"/>
              <a:gd name="connsiteY122" fmla="*/ 3616960 h 3830320"/>
              <a:gd name="connsiteX123" fmla="*/ 10899236 w 11823796"/>
              <a:gd name="connsiteY123" fmla="*/ 3495040 h 3830320"/>
              <a:gd name="connsiteX124" fmla="*/ 11041476 w 11823796"/>
              <a:gd name="connsiteY124" fmla="*/ 3606800 h 3830320"/>
              <a:gd name="connsiteX125" fmla="*/ 11092276 w 11823796"/>
              <a:gd name="connsiteY125" fmla="*/ 3718560 h 3830320"/>
              <a:gd name="connsiteX126" fmla="*/ 11173556 w 11823796"/>
              <a:gd name="connsiteY126" fmla="*/ 3606800 h 3830320"/>
              <a:gd name="connsiteX127" fmla="*/ 11315796 w 11823796"/>
              <a:gd name="connsiteY127" fmla="*/ 3738880 h 3830320"/>
              <a:gd name="connsiteX128" fmla="*/ 11397076 w 11823796"/>
              <a:gd name="connsiteY128" fmla="*/ 3637280 h 3830320"/>
              <a:gd name="connsiteX129" fmla="*/ 11590116 w 11823796"/>
              <a:gd name="connsiteY129" fmla="*/ 3728720 h 3830320"/>
              <a:gd name="connsiteX130" fmla="*/ 11691716 w 11823796"/>
              <a:gd name="connsiteY130" fmla="*/ 3830320 h 3830320"/>
              <a:gd name="connsiteX131" fmla="*/ 11823796 w 11823796"/>
              <a:gd name="connsiteY131" fmla="*/ 3779520 h 3830320"/>
              <a:gd name="connsiteX132" fmla="*/ 11823796 w 11823796"/>
              <a:gd name="connsiteY132" fmla="*/ 3779520 h 3830320"/>
              <a:gd name="connsiteX0" fmla="*/ 0 w 11823796"/>
              <a:gd name="connsiteY0" fmla="*/ 2088202 h 3830320"/>
              <a:gd name="connsiteX1" fmla="*/ 363316 w 11823796"/>
              <a:gd name="connsiteY1" fmla="*/ 2859590 h 3830320"/>
              <a:gd name="connsiteX2" fmla="*/ 455913 w 11823796"/>
              <a:gd name="connsiteY2" fmla="*/ 2709119 h 3830320"/>
              <a:gd name="connsiteX3" fmla="*/ 536936 w 11823796"/>
              <a:gd name="connsiteY3" fmla="*/ 2963762 h 3830320"/>
              <a:gd name="connsiteX4" fmla="*/ 675832 w 11823796"/>
              <a:gd name="connsiteY4" fmla="*/ 2790142 h 3830320"/>
              <a:gd name="connsiteX5" fmla="*/ 780005 w 11823796"/>
              <a:gd name="connsiteY5" fmla="*/ 2952187 h 3830320"/>
              <a:gd name="connsiteX6" fmla="*/ 895751 w 11823796"/>
              <a:gd name="connsiteY6" fmla="*/ 2732268 h 3830320"/>
              <a:gd name="connsiteX7" fmla="*/ 1150394 w 11823796"/>
              <a:gd name="connsiteY7" fmla="*/ 2848015 h 3830320"/>
              <a:gd name="connsiteX8" fmla="*/ 1338676 w 11823796"/>
              <a:gd name="connsiteY8" fmla="*/ 2844800 h 3830320"/>
              <a:gd name="connsiteX9" fmla="*/ 1460596 w 11823796"/>
              <a:gd name="connsiteY9" fmla="*/ 2905760 h 3830320"/>
              <a:gd name="connsiteX10" fmla="*/ 1521556 w 11823796"/>
              <a:gd name="connsiteY10" fmla="*/ 2733040 h 3830320"/>
              <a:gd name="connsiteX11" fmla="*/ 1633316 w 11823796"/>
              <a:gd name="connsiteY11" fmla="*/ 3088640 h 3830320"/>
              <a:gd name="connsiteX12" fmla="*/ 1745076 w 11823796"/>
              <a:gd name="connsiteY12" fmla="*/ 2641600 h 3830320"/>
              <a:gd name="connsiteX13" fmla="*/ 1745076 w 11823796"/>
              <a:gd name="connsiteY13" fmla="*/ 2641600 h 3830320"/>
              <a:gd name="connsiteX14" fmla="*/ 1948276 w 11823796"/>
              <a:gd name="connsiteY14" fmla="*/ 2854960 h 3830320"/>
              <a:gd name="connsiteX15" fmla="*/ 1958436 w 11823796"/>
              <a:gd name="connsiteY15" fmla="*/ 2743200 h 3830320"/>
              <a:gd name="connsiteX16" fmla="*/ 2110836 w 11823796"/>
              <a:gd name="connsiteY16" fmla="*/ 2580640 h 3830320"/>
              <a:gd name="connsiteX17" fmla="*/ 2171796 w 11823796"/>
              <a:gd name="connsiteY17" fmla="*/ 2580640 h 3830320"/>
              <a:gd name="connsiteX18" fmla="*/ 2232756 w 11823796"/>
              <a:gd name="connsiteY18" fmla="*/ 2651760 h 3830320"/>
              <a:gd name="connsiteX19" fmla="*/ 2334356 w 11823796"/>
              <a:gd name="connsiteY19" fmla="*/ 2651760 h 3830320"/>
              <a:gd name="connsiteX20" fmla="*/ 2425796 w 11823796"/>
              <a:gd name="connsiteY20" fmla="*/ 2865120 h 3830320"/>
              <a:gd name="connsiteX21" fmla="*/ 2486756 w 11823796"/>
              <a:gd name="connsiteY21" fmla="*/ 2824480 h 3830320"/>
              <a:gd name="connsiteX22" fmla="*/ 2568036 w 11823796"/>
              <a:gd name="connsiteY22" fmla="*/ 2651760 h 3830320"/>
              <a:gd name="connsiteX23" fmla="*/ 2639156 w 11823796"/>
              <a:gd name="connsiteY23" fmla="*/ 2702560 h 3830320"/>
              <a:gd name="connsiteX24" fmla="*/ 2689956 w 11823796"/>
              <a:gd name="connsiteY24" fmla="*/ 2641600 h 3830320"/>
              <a:gd name="connsiteX25" fmla="*/ 2771236 w 11823796"/>
              <a:gd name="connsiteY25" fmla="*/ 2733040 h 3830320"/>
              <a:gd name="connsiteX26" fmla="*/ 2852516 w 11823796"/>
              <a:gd name="connsiteY26" fmla="*/ 2672080 h 3830320"/>
              <a:gd name="connsiteX27" fmla="*/ 2882996 w 11823796"/>
              <a:gd name="connsiteY27" fmla="*/ 2773680 h 3830320"/>
              <a:gd name="connsiteX28" fmla="*/ 2954116 w 11823796"/>
              <a:gd name="connsiteY28" fmla="*/ 2702560 h 3830320"/>
              <a:gd name="connsiteX29" fmla="*/ 3035396 w 11823796"/>
              <a:gd name="connsiteY29" fmla="*/ 2814320 h 3830320"/>
              <a:gd name="connsiteX30" fmla="*/ 3126836 w 11823796"/>
              <a:gd name="connsiteY30" fmla="*/ 2641600 h 3830320"/>
              <a:gd name="connsiteX31" fmla="*/ 3238596 w 11823796"/>
              <a:gd name="connsiteY31" fmla="*/ 2651760 h 3830320"/>
              <a:gd name="connsiteX32" fmla="*/ 3360516 w 11823796"/>
              <a:gd name="connsiteY32" fmla="*/ 2834640 h 3830320"/>
              <a:gd name="connsiteX33" fmla="*/ 3421476 w 11823796"/>
              <a:gd name="connsiteY33" fmla="*/ 2722880 h 3830320"/>
              <a:gd name="connsiteX34" fmla="*/ 3421476 w 11823796"/>
              <a:gd name="connsiteY34" fmla="*/ 2722880 h 3830320"/>
              <a:gd name="connsiteX35" fmla="*/ 3604356 w 11823796"/>
              <a:gd name="connsiteY35" fmla="*/ 2804160 h 3830320"/>
              <a:gd name="connsiteX36" fmla="*/ 3695796 w 11823796"/>
              <a:gd name="connsiteY36" fmla="*/ 2956560 h 3830320"/>
              <a:gd name="connsiteX37" fmla="*/ 3787236 w 11823796"/>
              <a:gd name="connsiteY37" fmla="*/ 3068320 h 3830320"/>
              <a:gd name="connsiteX38" fmla="*/ 3817716 w 11823796"/>
              <a:gd name="connsiteY38" fmla="*/ 2875280 h 3830320"/>
              <a:gd name="connsiteX39" fmla="*/ 3888836 w 11823796"/>
              <a:gd name="connsiteY39" fmla="*/ 1544320 h 3830320"/>
              <a:gd name="connsiteX40" fmla="*/ 4020916 w 11823796"/>
              <a:gd name="connsiteY40" fmla="*/ 2377440 h 3830320"/>
              <a:gd name="connsiteX41" fmla="*/ 4092036 w 11823796"/>
              <a:gd name="connsiteY41" fmla="*/ 2489200 h 3830320"/>
              <a:gd name="connsiteX42" fmla="*/ 4173316 w 11823796"/>
              <a:gd name="connsiteY42" fmla="*/ 2600960 h 3830320"/>
              <a:gd name="connsiteX43" fmla="*/ 4234276 w 11823796"/>
              <a:gd name="connsiteY43" fmla="*/ 2753360 h 3830320"/>
              <a:gd name="connsiteX44" fmla="*/ 4325716 w 11823796"/>
              <a:gd name="connsiteY44" fmla="*/ 2997200 h 3830320"/>
              <a:gd name="connsiteX45" fmla="*/ 4366356 w 11823796"/>
              <a:gd name="connsiteY45" fmla="*/ 2773680 h 3830320"/>
              <a:gd name="connsiteX46" fmla="*/ 4498436 w 11823796"/>
              <a:gd name="connsiteY46" fmla="*/ 2672080 h 3830320"/>
              <a:gd name="connsiteX47" fmla="*/ 4559396 w 11823796"/>
              <a:gd name="connsiteY47" fmla="*/ 2804160 h 3830320"/>
              <a:gd name="connsiteX48" fmla="*/ 4610196 w 11823796"/>
              <a:gd name="connsiteY48" fmla="*/ 2702560 h 3830320"/>
              <a:gd name="connsiteX49" fmla="*/ 4752436 w 11823796"/>
              <a:gd name="connsiteY49" fmla="*/ 2560320 h 3830320"/>
              <a:gd name="connsiteX50" fmla="*/ 4914996 w 11823796"/>
              <a:gd name="connsiteY50" fmla="*/ 3139440 h 3830320"/>
              <a:gd name="connsiteX51" fmla="*/ 4996276 w 11823796"/>
              <a:gd name="connsiteY51" fmla="*/ 3048000 h 3830320"/>
              <a:gd name="connsiteX52" fmla="*/ 5026756 w 11823796"/>
              <a:gd name="connsiteY52" fmla="*/ 1737360 h 3830320"/>
              <a:gd name="connsiteX53" fmla="*/ 5087716 w 11823796"/>
              <a:gd name="connsiteY53" fmla="*/ 1330960 h 3830320"/>
              <a:gd name="connsiteX54" fmla="*/ 5209636 w 11823796"/>
              <a:gd name="connsiteY54" fmla="*/ 1910080 h 3830320"/>
              <a:gd name="connsiteX55" fmla="*/ 5382356 w 11823796"/>
              <a:gd name="connsiteY55" fmla="*/ 2255520 h 3830320"/>
              <a:gd name="connsiteX56" fmla="*/ 5443316 w 11823796"/>
              <a:gd name="connsiteY56" fmla="*/ 2570480 h 3830320"/>
              <a:gd name="connsiteX57" fmla="*/ 5514436 w 11823796"/>
              <a:gd name="connsiteY57" fmla="*/ 2458720 h 3830320"/>
              <a:gd name="connsiteX58" fmla="*/ 5514436 w 11823796"/>
              <a:gd name="connsiteY58" fmla="*/ 2458720 h 3830320"/>
              <a:gd name="connsiteX59" fmla="*/ 5687156 w 11823796"/>
              <a:gd name="connsiteY59" fmla="*/ 2286000 h 3830320"/>
              <a:gd name="connsiteX60" fmla="*/ 5809076 w 11823796"/>
              <a:gd name="connsiteY60" fmla="*/ 2448560 h 3830320"/>
              <a:gd name="connsiteX61" fmla="*/ 5849716 w 11823796"/>
              <a:gd name="connsiteY61" fmla="*/ 2204720 h 3830320"/>
              <a:gd name="connsiteX62" fmla="*/ 5941156 w 11823796"/>
              <a:gd name="connsiteY62" fmla="*/ 2357120 h 3830320"/>
              <a:gd name="connsiteX63" fmla="*/ 6052916 w 11823796"/>
              <a:gd name="connsiteY63" fmla="*/ 2661920 h 3830320"/>
              <a:gd name="connsiteX64" fmla="*/ 6134196 w 11823796"/>
              <a:gd name="connsiteY64" fmla="*/ 2519680 h 3830320"/>
              <a:gd name="connsiteX65" fmla="*/ 6195156 w 11823796"/>
              <a:gd name="connsiteY65" fmla="*/ 1920240 h 3830320"/>
              <a:gd name="connsiteX66" fmla="*/ 6215476 w 11823796"/>
              <a:gd name="connsiteY66" fmla="*/ 1605280 h 3830320"/>
              <a:gd name="connsiteX67" fmla="*/ 6276436 w 11823796"/>
              <a:gd name="connsiteY67" fmla="*/ 1463040 h 3830320"/>
              <a:gd name="connsiteX68" fmla="*/ 6337396 w 11823796"/>
              <a:gd name="connsiteY68" fmla="*/ 1706880 h 3830320"/>
              <a:gd name="connsiteX69" fmla="*/ 6337396 w 11823796"/>
              <a:gd name="connsiteY69" fmla="*/ 1706880 h 3830320"/>
              <a:gd name="connsiteX70" fmla="*/ 6449156 w 11823796"/>
              <a:gd name="connsiteY70" fmla="*/ 1625600 h 3830320"/>
              <a:gd name="connsiteX71" fmla="*/ 6520276 w 11823796"/>
              <a:gd name="connsiteY71" fmla="*/ 1615440 h 3830320"/>
              <a:gd name="connsiteX72" fmla="*/ 6560916 w 11823796"/>
              <a:gd name="connsiteY72" fmla="*/ 1859280 h 3830320"/>
              <a:gd name="connsiteX73" fmla="*/ 6662516 w 11823796"/>
              <a:gd name="connsiteY73" fmla="*/ 1910080 h 3830320"/>
              <a:gd name="connsiteX74" fmla="*/ 6713316 w 11823796"/>
              <a:gd name="connsiteY74" fmla="*/ 2082800 h 3830320"/>
              <a:gd name="connsiteX75" fmla="*/ 6804756 w 11823796"/>
              <a:gd name="connsiteY75" fmla="*/ 2082800 h 3830320"/>
              <a:gd name="connsiteX76" fmla="*/ 6875876 w 11823796"/>
              <a:gd name="connsiteY76" fmla="*/ 1971040 h 3830320"/>
              <a:gd name="connsiteX77" fmla="*/ 6957156 w 11823796"/>
              <a:gd name="connsiteY77" fmla="*/ 2042160 h 3830320"/>
              <a:gd name="connsiteX78" fmla="*/ 6997796 w 11823796"/>
              <a:gd name="connsiteY78" fmla="*/ 2001520 h 3830320"/>
              <a:gd name="connsiteX79" fmla="*/ 7119716 w 11823796"/>
              <a:gd name="connsiteY79" fmla="*/ 1219200 h 3830320"/>
              <a:gd name="connsiteX80" fmla="*/ 7200996 w 11823796"/>
              <a:gd name="connsiteY80" fmla="*/ 1148080 h 3830320"/>
              <a:gd name="connsiteX81" fmla="*/ 7261956 w 11823796"/>
              <a:gd name="connsiteY81" fmla="*/ 1259840 h 3830320"/>
              <a:gd name="connsiteX82" fmla="*/ 7292436 w 11823796"/>
              <a:gd name="connsiteY82" fmla="*/ 1767840 h 3830320"/>
              <a:gd name="connsiteX83" fmla="*/ 7343236 w 11823796"/>
              <a:gd name="connsiteY83" fmla="*/ 1899920 h 3830320"/>
              <a:gd name="connsiteX84" fmla="*/ 7424516 w 11823796"/>
              <a:gd name="connsiteY84" fmla="*/ 1981200 h 3830320"/>
              <a:gd name="connsiteX85" fmla="*/ 7485476 w 11823796"/>
              <a:gd name="connsiteY85" fmla="*/ 2468880 h 3830320"/>
              <a:gd name="connsiteX86" fmla="*/ 7576916 w 11823796"/>
              <a:gd name="connsiteY86" fmla="*/ 680720 h 3830320"/>
              <a:gd name="connsiteX87" fmla="*/ 7658196 w 11823796"/>
              <a:gd name="connsiteY87" fmla="*/ 436880 h 3830320"/>
              <a:gd name="connsiteX88" fmla="*/ 7719156 w 11823796"/>
              <a:gd name="connsiteY88" fmla="*/ 335280 h 3830320"/>
              <a:gd name="connsiteX89" fmla="*/ 7729316 w 11823796"/>
              <a:gd name="connsiteY89" fmla="*/ 152400 h 3830320"/>
              <a:gd name="connsiteX90" fmla="*/ 7830916 w 11823796"/>
              <a:gd name="connsiteY90" fmla="*/ 0 h 3830320"/>
              <a:gd name="connsiteX91" fmla="*/ 7891876 w 11823796"/>
              <a:gd name="connsiteY91" fmla="*/ 609600 h 3830320"/>
              <a:gd name="connsiteX92" fmla="*/ 7973156 w 11823796"/>
              <a:gd name="connsiteY92" fmla="*/ 650240 h 3830320"/>
              <a:gd name="connsiteX93" fmla="*/ 7993476 w 11823796"/>
              <a:gd name="connsiteY93" fmla="*/ 1341120 h 3830320"/>
              <a:gd name="connsiteX94" fmla="*/ 8145876 w 11823796"/>
              <a:gd name="connsiteY94" fmla="*/ 1615440 h 3830320"/>
              <a:gd name="connsiteX95" fmla="*/ 8298276 w 11823796"/>
              <a:gd name="connsiteY95" fmla="*/ 2092960 h 3830320"/>
              <a:gd name="connsiteX96" fmla="*/ 8399876 w 11823796"/>
              <a:gd name="connsiteY96" fmla="*/ 2204720 h 3830320"/>
              <a:gd name="connsiteX97" fmla="*/ 8470996 w 11823796"/>
              <a:gd name="connsiteY97" fmla="*/ 2397760 h 3830320"/>
              <a:gd name="connsiteX98" fmla="*/ 8562436 w 11823796"/>
              <a:gd name="connsiteY98" fmla="*/ 2428240 h 3830320"/>
              <a:gd name="connsiteX99" fmla="*/ 8714836 w 11823796"/>
              <a:gd name="connsiteY99" fmla="*/ 2600960 h 3830320"/>
              <a:gd name="connsiteX100" fmla="*/ 8785956 w 11823796"/>
              <a:gd name="connsiteY100" fmla="*/ 2743200 h 3830320"/>
              <a:gd name="connsiteX101" fmla="*/ 8867236 w 11823796"/>
              <a:gd name="connsiteY101" fmla="*/ 2489200 h 3830320"/>
              <a:gd name="connsiteX102" fmla="*/ 8978996 w 11823796"/>
              <a:gd name="connsiteY102" fmla="*/ 2743200 h 3830320"/>
              <a:gd name="connsiteX103" fmla="*/ 9050116 w 11823796"/>
              <a:gd name="connsiteY103" fmla="*/ 2804160 h 3830320"/>
              <a:gd name="connsiteX104" fmla="*/ 9090756 w 11823796"/>
              <a:gd name="connsiteY104" fmla="*/ 2804160 h 3830320"/>
              <a:gd name="connsiteX105" fmla="*/ 9253316 w 11823796"/>
              <a:gd name="connsiteY105" fmla="*/ 2865120 h 3830320"/>
              <a:gd name="connsiteX106" fmla="*/ 9344756 w 11823796"/>
              <a:gd name="connsiteY106" fmla="*/ 2915920 h 3830320"/>
              <a:gd name="connsiteX107" fmla="*/ 9456516 w 11823796"/>
              <a:gd name="connsiteY107" fmla="*/ 2804160 h 3830320"/>
              <a:gd name="connsiteX108" fmla="*/ 9537796 w 11823796"/>
              <a:gd name="connsiteY108" fmla="*/ 2946400 h 3830320"/>
              <a:gd name="connsiteX109" fmla="*/ 9578436 w 11823796"/>
              <a:gd name="connsiteY109" fmla="*/ 3108960 h 3830320"/>
              <a:gd name="connsiteX110" fmla="*/ 9680036 w 11823796"/>
              <a:gd name="connsiteY110" fmla="*/ 3139440 h 3830320"/>
              <a:gd name="connsiteX111" fmla="*/ 9761316 w 11823796"/>
              <a:gd name="connsiteY111" fmla="*/ 3210560 h 3830320"/>
              <a:gd name="connsiteX112" fmla="*/ 9832436 w 11823796"/>
              <a:gd name="connsiteY112" fmla="*/ 3261360 h 3830320"/>
              <a:gd name="connsiteX113" fmla="*/ 9893396 w 11823796"/>
              <a:gd name="connsiteY113" fmla="*/ 3352800 h 3830320"/>
              <a:gd name="connsiteX114" fmla="*/ 9934036 w 11823796"/>
              <a:gd name="connsiteY114" fmla="*/ 3261360 h 3830320"/>
              <a:gd name="connsiteX115" fmla="*/ 9964516 w 11823796"/>
              <a:gd name="connsiteY115" fmla="*/ 3281680 h 3830320"/>
              <a:gd name="connsiteX116" fmla="*/ 10035636 w 11823796"/>
              <a:gd name="connsiteY116" fmla="*/ 3068320 h 3830320"/>
              <a:gd name="connsiteX117" fmla="*/ 10228676 w 11823796"/>
              <a:gd name="connsiteY117" fmla="*/ 3434080 h 3830320"/>
              <a:gd name="connsiteX118" fmla="*/ 10330276 w 11823796"/>
              <a:gd name="connsiteY118" fmla="*/ 3413760 h 3830320"/>
              <a:gd name="connsiteX119" fmla="*/ 10401396 w 11823796"/>
              <a:gd name="connsiteY119" fmla="*/ 3495040 h 3830320"/>
              <a:gd name="connsiteX120" fmla="*/ 10502996 w 11823796"/>
              <a:gd name="connsiteY120" fmla="*/ 3393440 h 3830320"/>
              <a:gd name="connsiteX121" fmla="*/ 10594436 w 11823796"/>
              <a:gd name="connsiteY121" fmla="*/ 3505200 h 3830320"/>
              <a:gd name="connsiteX122" fmla="*/ 10746836 w 11823796"/>
              <a:gd name="connsiteY122" fmla="*/ 3474720 h 3830320"/>
              <a:gd name="connsiteX123" fmla="*/ 10817956 w 11823796"/>
              <a:gd name="connsiteY123" fmla="*/ 3616960 h 3830320"/>
              <a:gd name="connsiteX124" fmla="*/ 10899236 w 11823796"/>
              <a:gd name="connsiteY124" fmla="*/ 3495040 h 3830320"/>
              <a:gd name="connsiteX125" fmla="*/ 11041476 w 11823796"/>
              <a:gd name="connsiteY125" fmla="*/ 3606800 h 3830320"/>
              <a:gd name="connsiteX126" fmla="*/ 11092276 w 11823796"/>
              <a:gd name="connsiteY126" fmla="*/ 3718560 h 3830320"/>
              <a:gd name="connsiteX127" fmla="*/ 11173556 w 11823796"/>
              <a:gd name="connsiteY127" fmla="*/ 3606800 h 3830320"/>
              <a:gd name="connsiteX128" fmla="*/ 11315796 w 11823796"/>
              <a:gd name="connsiteY128" fmla="*/ 3738880 h 3830320"/>
              <a:gd name="connsiteX129" fmla="*/ 11397076 w 11823796"/>
              <a:gd name="connsiteY129" fmla="*/ 3637280 h 3830320"/>
              <a:gd name="connsiteX130" fmla="*/ 11590116 w 11823796"/>
              <a:gd name="connsiteY130" fmla="*/ 3728720 h 3830320"/>
              <a:gd name="connsiteX131" fmla="*/ 11691716 w 11823796"/>
              <a:gd name="connsiteY131" fmla="*/ 3830320 h 3830320"/>
              <a:gd name="connsiteX132" fmla="*/ 11823796 w 11823796"/>
              <a:gd name="connsiteY132" fmla="*/ 3779520 h 3830320"/>
              <a:gd name="connsiteX133" fmla="*/ 11823796 w 11823796"/>
              <a:gd name="connsiteY133" fmla="*/ 3779520 h 3830320"/>
              <a:gd name="connsiteX0" fmla="*/ 0 w 11823796"/>
              <a:gd name="connsiteY0" fmla="*/ 2088202 h 3830320"/>
              <a:gd name="connsiteX1" fmla="*/ 212845 w 11823796"/>
              <a:gd name="connsiteY1" fmla="*/ 2662820 h 3830320"/>
              <a:gd name="connsiteX2" fmla="*/ 363316 w 11823796"/>
              <a:gd name="connsiteY2" fmla="*/ 2859590 h 3830320"/>
              <a:gd name="connsiteX3" fmla="*/ 455913 w 11823796"/>
              <a:gd name="connsiteY3" fmla="*/ 2709119 h 3830320"/>
              <a:gd name="connsiteX4" fmla="*/ 536936 w 11823796"/>
              <a:gd name="connsiteY4" fmla="*/ 2963762 h 3830320"/>
              <a:gd name="connsiteX5" fmla="*/ 675832 w 11823796"/>
              <a:gd name="connsiteY5" fmla="*/ 2790142 h 3830320"/>
              <a:gd name="connsiteX6" fmla="*/ 780005 w 11823796"/>
              <a:gd name="connsiteY6" fmla="*/ 2952187 h 3830320"/>
              <a:gd name="connsiteX7" fmla="*/ 895751 w 11823796"/>
              <a:gd name="connsiteY7" fmla="*/ 2732268 h 3830320"/>
              <a:gd name="connsiteX8" fmla="*/ 1150394 w 11823796"/>
              <a:gd name="connsiteY8" fmla="*/ 2848015 h 3830320"/>
              <a:gd name="connsiteX9" fmla="*/ 1338676 w 11823796"/>
              <a:gd name="connsiteY9" fmla="*/ 2844800 h 3830320"/>
              <a:gd name="connsiteX10" fmla="*/ 1460596 w 11823796"/>
              <a:gd name="connsiteY10" fmla="*/ 2905760 h 3830320"/>
              <a:gd name="connsiteX11" fmla="*/ 1521556 w 11823796"/>
              <a:gd name="connsiteY11" fmla="*/ 2733040 h 3830320"/>
              <a:gd name="connsiteX12" fmla="*/ 1633316 w 11823796"/>
              <a:gd name="connsiteY12" fmla="*/ 3088640 h 3830320"/>
              <a:gd name="connsiteX13" fmla="*/ 1745076 w 11823796"/>
              <a:gd name="connsiteY13" fmla="*/ 2641600 h 3830320"/>
              <a:gd name="connsiteX14" fmla="*/ 1745076 w 11823796"/>
              <a:gd name="connsiteY14" fmla="*/ 2641600 h 3830320"/>
              <a:gd name="connsiteX15" fmla="*/ 1948276 w 11823796"/>
              <a:gd name="connsiteY15" fmla="*/ 2854960 h 3830320"/>
              <a:gd name="connsiteX16" fmla="*/ 1958436 w 11823796"/>
              <a:gd name="connsiteY16" fmla="*/ 2743200 h 3830320"/>
              <a:gd name="connsiteX17" fmla="*/ 2110836 w 11823796"/>
              <a:gd name="connsiteY17" fmla="*/ 2580640 h 3830320"/>
              <a:gd name="connsiteX18" fmla="*/ 2171796 w 11823796"/>
              <a:gd name="connsiteY18" fmla="*/ 2580640 h 3830320"/>
              <a:gd name="connsiteX19" fmla="*/ 2232756 w 11823796"/>
              <a:gd name="connsiteY19" fmla="*/ 2651760 h 3830320"/>
              <a:gd name="connsiteX20" fmla="*/ 2334356 w 11823796"/>
              <a:gd name="connsiteY20" fmla="*/ 2651760 h 3830320"/>
              <a:gd name="connsiteX21" fmla="*/ 2425796 w 11823796"/>
              <a:gd name="connsiteY21" fmla="*/ 2865120 h 3830320"/>
              <a:gd name="connsiteX22" fmla="*/ 2486756 w 11823796"/>
              <a:gd name="connsiteY22" fmla="*/ 2824480 h 3830320"/>
              <a:gd name="connsiteX23" fmla="*/ 2568036 w 11823796"/>
              <a:gd name="connsiteY23" fmla="*/ 2651760 h 3830320"/>
              <a:gd name="connsiteX24" fmla="*/ 2639156 w 11823796"/>
              <a:gd name="connsiteY24" fmla="*/ 2702560 h 3830320"/>
              <a:gd name="connsiteX25" fmla="*/ 2689956 w 11823796"/>
              <a:gd name="connsiteY25" fmla="*/ 2641600 h 3830320"/>
              <a:gd name="connsiteX26" fmla="*/ 2771236 w 11823796"/>
              <a:gd name="connsiteY26" fmla="*/ 2733040 h 3830320"/>
              <a:gd name="connsiteX27" fmla="*/ 2852516 w 11823796"/>
              <a:gd name="connsiteY27" fmla="*/ 2672080 h 3830320"/>
              <a:gd name="connsiteX28" fmla="*/ 2882996 w 11823796"/>
              <a:gd name="connsiteY28" fmla="*/ 2773680 h 3830320"/>
              <a:gd name="connsiteX29" fmla="*/ 2954116 w 11823796"/>
              <a:gd name="connsiteY29" fmla="*/ 2702560 h 3830320"/>
              <a:gd name="connsiteX30" fmla="*/ 3035396 w 11823796"/>
              <a:gd name="connsiteY30" fmla="*/ 2814320 h 3830320"/>
              <a:gd name="connsiteX31" fmla="*/ 3126836 w 11823796"/>
              <a:gd name="connsiteY31" fmla="*/ 2641600 h 3830320"/>
              <a:gd name="connsiteX32" fmla="*/ 3238596 w 11823796"/>
              <a:gd name="connsiteY32" fmla="*/ 2651760 h 3830320"/>
              <a:gd name="connsiteX33" fmla="*/ 3360516 w 11823796"/>
              <a:gd name="connsiteY33" fmla="*/ 2834640 h 3830320"/>
              <a:gd name="connsiteX34" fmla="*/ 3421476 w 11823796"/>
              <a:gd name="connsiteY34" fmla="*/ 2722880 h 3830320"/>
              <a:gd name="connsiteX35" fmla="*/ 3421476 w 11823796"/>
              <a:gd name="connsiteY35" fmla="*/ 2722880 h 3830320"/>
              <a:gd name="connsiteX36" fmla="*/ 3604356 w 11823796"/>
              <a:gd name="connsiteY36" fmla="*/ 2804160 h 3830320"/>
              <a:gd name="connsiteX37" fmla="*/ 3695796 w 11823796"/>
              <a:gd name="connsiteY37" fmla="*/ 2956560 h 3830320"/>
              <a:gd name="connsiteX38" fmla="*/ 3787236 w 11823796"/>
              <a:gd name="connsiteY38" fmla="*/ 3068320 h 3830320"/>
              <a:gd name="connsiteX39" fmla="*/ 3817716 w 11823796"/>
              <a:gd name="connsiteY39" fmla="*/ 2875280 h 3830320"/>
              <a:gd name="connsiteX40" fmla="*/ 3888836 w 11823796"/>
              <a:gd name="connsiteY40" fmla="*/ 1544320 h 3830320"/>
              <a:gd name="connsiteX41" fmla="*/ 4020916 w 11823796"/>
              <a:gd name="connsiteY41" fmla="*/ 2377440 h 3830320"/>
              <a:gd name="connsiteX42" fmla="*/ 4092036 w 11823796"/>
              <a:gd name="connsiteY42" fmla="*/ 2489200 h 3830320"/>
              <a:gd name="connsiteX43" fmla="*/ 4173316 w 11823796"/>
              <a:gd name="connsiteY43" fmla="*/ 2600960 h 3830320"/>
              <a:gd name="connsiteX44" fmla="*/ 4234276 w 11823796"/>
              <a:gd name="connsiteY44" fmla="*/ 2753360 h 3830320"/>
              <a:gd name="connsiteX45" fmla="*/ 4325716 w 11823796"/>
              <a:gd name="connsiteY45" fmla="*/ 2997200 h 3830320"/>
              <a:gd name="connsiteX46" fmla="*/ 4366356 w 11823796"/>
              <a:gd name="connsiteY46" fmla="*/ 2773680 h 3830320"/>
              <a:gd name="connsiteX47" fmla="*/ 4498436 w 11823796"/>
              <a:gd name="connsiteY47" fmla="*/ 2672080 h 3830320"/>
              <a:gd name="connsiteX48" fmla="*/ 4559396 w 11823796"/>
              <a:gd name="connsiteY48" fmla="*/ 2804160 h 3830320"/>
              <a:gd name="connsiteX49" fmla="*/ 4610196 w 11823796"/>
              <a:gd name="connsiteY49" fmla="*/ 2702560 h 3830320"/>
              <a:gd name="connsiteX50" fmla="*/ 4752436 w 11823796"/>
              <a:gd name="connsiteY50" fmla="*/ 2560320 h 3830320"/>
              <a:gd name="connsiteX51" fmla="*/ 4914996 w 11823796"/>
              <a:gd name="connsiteY51" fmla="*/ 3139440 h 3830320"/>
              <a:gd name="connsiteX52" fmla="*/ 4996276 w 11823796"/>
              <a:gd name="connsiteY52" fmla="*/ 3048000 h 3830320"/>
              <a:gd name="connsiteX53" fmla="*/ 5026756 w 11823796"/>
              <a:gd name="connsiteY53" fmla="*/ 1737360 h 3830320"/>
              <a:gd name="connsiteX54" fmla="*/ 5087716 w 11823796"/>
              <a:gd name="connsiteY54" fmla="*/ 1330960 h 3830320"/>
              <a:gd name="connsiteX55" fmla="*/ 5209636 w 11823796"/>
              <a:gd name="connsiteY55" fmla="*/ 1910080 h 3830320"/>
              <a:gd name="connsiteX56" fmla="*/ 5382356 w 11823796"/>
              <a:gd name="connsiteY56" fmla="*/ 2255520 h 3830320"/>
              <a:gd name="connsiteX57" fmla="*/ 5443316 w 11823796"/>
              <a:gd name="connsiteY57" fmla="*/ 2570480 h 3830320"/>
              <a:gd name="connsiteX58" fmla="*/ 5514436 w 11823796"/>
              <a:gd name="connsiteY58" fmla="*/ 2458720 h 3830320"/>
              <a:gd name="connsiteX59" fmla="*/ 5514436 w 11823796"/>
              <a:gd name="connsiteY59" fmla="*/ 2458720 h 3830320"/>
              <a:gd name="connsiteX60" fmla="*/ 5687156 w 11823796"/>
              <a:gd name="connsiteY60" fmla="*/ 2286000 h 3830320"/>
              <a:gd name="connsiteX61" fmla="*/ 5809076 w 11823796"/>
              <a:gd name="connsiteY61" fmla="*/ 2448560 h 3830320"/>
              <a:gd name="connsiteX62" fmla="*/ 5849716 w 11823796"/>
              <a:gd name="connsiteY62" fmla="*/ 2204720 h 3830320"/>
              <a:gd name="connsiteX63" fmla="*/ 5941156 w 11823796"/>
              <a:gd name="connsiteY63" fmla="*/ 2357120 h 3830320"/>
              <a:gd name="connsiteX64" fmla="*/ 6052916 w 11823796"/>
              <a:gd name="connsiteY64" fmla="*/ 2661920 h 3830320"/>
              <a:gd name="connsiteX65" fmla="*/ 6134196 w 11823796"/>
              <a:gd name="connsiteY65" fmla="*/ 2519680 h 3830320"/>
              <a:gd name="connsiteX66" fmla="*/ 6195156 w 11823796"/>
              <a:gd name="connsiteY66" fmla="*/ 1920240 h 3830320"/>
              <a:gd name="connsiteX67" fmla="*/ 6215476 w 11823796"/>
              <a:gd name="connsiteY67" fmla="*/ 1605280 h 3830320"/>
              <a:gd name="connsiteX68" fmla="*/ 6276436 w 11823796"/>
              <a:gd name="connsiteY68" fmla="*/ 1463040 h 3830320"/>
              <a:gd name="connsiteX69" fmla="*/ 6337396 w 11823796"/>
              <a:gd name="connsiteY69" fmla="*/ 1706880 h 3830320"/>
              <a:gd name="connsiteX70" fmla="*/ 6337396 w 11823796"/>
              <a:gd name="connsiteY70" fmla="*/ 1706880 h 3830320"/>
              <a:gd name="connsiteX71" fmla="*/ 6449156 w 11823796"/>
              <a:gd name="connsiteY71" fmla="*/ 1625600 h 3830320"/>
              <a:gd name="connsiteX72" fmla="*/ 6520276 w 11823796"/>
              <a:gd name="connsiteY72" fmla="*/ 1615440 h 3830320"/>
              <a:gd name="connsiteX73" fmla="*/ 6560916 w 11823796"/>
              <a:gd name="connsiteY73" fmla="*/ 1859280 h 3830320"/>
              <a:gd name="connsiteX74" fmla="*/ 6662516 w 11823796"/>
              <a:gd name="connsiteY74" fmla="*/ 1910080 h 3830320"/>
              <a:gd name="connsiteX75" fmla="*/ 6713316 w 11823796"/>
              <a:gd name="connsiteY75" fmla="*/ 2082800 h 3830320"/>
              <a:gd name="connsiteX76" fmla="*/ 6804756 w 11823796"/>
              <a:gd name="connsiteY76" fmla="*/ 2082800 h 3830320"/>
              <a:gd name="connsiteX77" fmla="*/ 6875876 w 11823796"/>
              <a:gd name="connsiteY77" fmla="*/ 1971040 h 3830320"/>
              <a:gd name="connsiteX78" fmla="*/ 6957156 w 11823796"/>
              <a:gd name="connsiteY78" fmla="*/ 2042160 h 3830320"/>
              <a:gd name="connsiteX79" fmla="*/ 6997796 w 11823796"/>
              <a:gd name="connsiteY79" fmla="*/ 2001520 h 3830320"/>
              <a:gd name="connsiteX80" fmla="*/ 7119716 w 11823796"/>
              <a:gd name="connsiteY80" fmla="*/ 1219200 h 3830320"/>
              <a:gd name="connsiteX81" fmla="*/ 7200996 w 11823796"/>
              <a:gd name="connsiteY81" fmla="*/ 1148080 h 3830320"/>
              <a:gd name="connsiteX82" fmla="*/ 7261956 w 11823796"/>
              <a:gd name="connsiteY82" fmla="*/ 1259840 h 3830320"/>
              <a:gd name="connsiteX83" fmla="*/ 7292436 w 11823796"/>
              <a:gd name="connsiteY83" fmla="*/ 1767840 h 3830320"/>
              <a:gd name="connsiteX84" fmla="*/ 7343236 w 11823796"/>
              <a:gd name="connsiteY84" fmla="*/ 1899920 h 3830320"/>
              <a:gd name="connsiteX85" fmla="*/ 7424516 w 11823796"/>
              <a:gd name="connsiteY85" fmla="*/ 1981200 h 3830320"/>
              <a:gd name="connsiteX86" fmla="*/ 7485476 w 11823796"/>
              <a:gd name="connsiteY86" fmla="*/ 2468880 h 3830320"/>
              <a:gd name="connsiteX87" fmla="*/ 7576916 w 11823796"/>
              <a:gd name="connsiteY87" fmla="*/ 680720 h 3830320"/>
              <a:gd name="connsiteX88" fmla="*/ 7658196 w 11823796"/>
              <a:gd name="connsiteY88" fmla="*/ 436880 h 3830320"/>
              <a:gd name="connsiteX89" fmla="*/ 7719156 w 11823796"/>
              <a:gd name="connsiteY89" fmla="*/ 335280 h 3830320"/>
              <a:gd name="connsiteX90" fmla="*/ 7729316 w 11823796"/>
              <a:gd name="connsiteY90" fmla="*/ 152400 h 3830320"/>
              <a:gd name="connsiteX91" fmla="*/ 7830916 w 11823796"/>
              <a:gd name="connsiteY91" fmla="*/ 0 h 3830320"/>
              <a:gd name="connsiteX92" fmla="*/ 7891876 w 11823796"/>
              <a:gd name="connsiteY92" fmla="*/ 609600 h 3830320"/>
              <a:gd name="connsiteX93" fmla="*/ 7973156 w 11823796"/>
              <a:gd name="connsiteY93" fmla="*/ 650240 h 3830320"/>
              <a:gd name="connsiteX94" fmla="*/ 7993476 w 11823796"/>
              <a:gd name="connsiteY94" fmla="*/ 1341120 h 3830320"/>
              <a:gd name="connsiteX95" fmla="*/ 8145876 w 11823796"/>
              <a:gd name="connsiteY95" fmla="*/ 1615440 h 3830320"/>
              <a:gd name="connsiteX96" fmla="*/ 8298276 w 11823796"/>
              <a:gd name="connsiteY96" fmla="*/ 2092960 h 3830320"/>
              <a:gd name="connsiteX97" fmla="*/ 8399876 w 11823796"/>
              <a:gd name="connsiteY97" fmla="*/ 2204720 h 3830320"/>
              <a:gd name="connsiteX98" fmla="*/ 8470996 w 11823796"/>
              <a:gd name="connsiteY98" fmla="*/ 2397760 h 3830320"/>
              <a:gd name="connsiteX99" fmla="*/ 8562436 w 11823796"/>
              <a:gd name="connsiteY99" fmla="*/ 2428240 h 3830320"/>
              <a:gd name="connsiteX100" fmla="*/ 8714836 w 11823796"/>
              <a:gd name="connsiteY100" fmla="*/ 2600960 h 3830320"/>
              <a:gd name="connsiteX101" fmla="*/ 8785956 w 11823796"/>
              <a:gd name="connsiteY101" fmla="*/ 2743200 h 3830320"/>
              <a:gd name="connsiteX102" fmla="*/ 8867236 w 11823796"/>
              <a:gd name="connsiteY102" fmla="*/ 2489200 h 3830320"/>
              <a:gd name="connsiteX103" fmla="*/ 8978996 w 11823796"/>
              <a:gd name="connsiteY103" fmla="*/ 2743200 h 3830320"/>
              <a:gd name="connsiteX104" fmla="*/ 9050116 w 11823796"/>
              <a:gd name="connsiteY104" fmla="*/ 2804160 h 3830320"/>
              <a:gd name="connsiteX105" fmla="*/ 9090756 w 11823796"/>
              <a:gd name="connsiteY105" fmla="*/ 2804160 h 3830320"/>
              <a:gd name="connsiteX106" fmla="*/ 9253316 w 11823796"/>
              <a:gd name="connsiteY106" fmla="*/ 2865120 h 3830320"/>
              <a:gd name="connsiteX107" fmla="*/ 9344756 w 11823796"/>
              <a:gd name="connsiteY107" fmla="*/ 2915920 h 3830320"/>
              <a:gd name="connsiteX108" fmla="*/ 9456516 w 11823796"/>
              <a:gd name="connsiteY108" fmla="*/ 2804160 h 3830320"/>
              <a:gd name="connsiteX109" fmla="*/ 9537796 w 11823796"/>
              <a:gd name="connsiteY109" fmla="*/ 2946400 h 3830320"/>
              <a:gd name="connsiteX110" fmla="*/ 9578436 w 11823796"/>
              <a:gd name="connsiteY110" fmla="*/ 3108960 h 3830320"/>
              <a:gd name="connsiteX111" fmla="*/ 9680036 w 11823796"/>
              <a:gd name="connsiteY111" fmla="*/ 3139440 h 3830320"/>
              <a:gd name="connsiteX112" fmla="*/ 9761316 w 11823796"/>
              <a:gd name="connsiteY112" fmla="*/ 3210560 h 3830320"/>
              <a:gd name="connsiteX113" fmla="*/ 9832436 w 11823796"/>
              <a:gd name="connsiteY113" fmla="*/ 3261360 h 3830320"/>
              <a:gd name="connsiteX114" fmla="*/ 9893396 w 11823796"/>
              <a:gd name="connsiteY114" fmla="*/ 3352800 h 3830320"/>
              <a:gd name="connsiteX115" fmla="*/ 9934036 w 11823796"/>
              <a:gd name="connsiteY115" fmla="*/ 3261360 h 3830320"/>
              <a:gd name="connsiteX116" fmla="*/ 9964516 w 11823796"/>
              <a:gd name="connsiteY116" fmla="*/ 3281680 h 3830320"/>
              <a:gd name="connsiteX117" fmla="*/ 10035636 w 11823796"/>
              <a:gd name="connsiteY117" fmla="*/ 3068320 h 3830320"/>
              <a:gd name="connsiteX118" fmla="*/ 10228676 w 11823796"/>
              <a:gd name="connsiteY118" fmla="*/ 3434080 h 3830320"/>
              <a:gd name="connsiteX119" fmla="*/ 10330276 w 11823796"/>
              <a:gd name="connsiteY119" fmla="*/ 3413760 h 3830320"/>
              <a:gd name="connsiteX120" fmla="*/ 10401396 w 11823796"/>
              <a:gd name="connsiteY120" fmla="*/ 3495040 h 3830320"/>
              <a:gd name="connsiteX121" fmla="*/ 10502996 w 11823796"/>
              <a:gd name="connsiteY121" fmla="*/ 3393440 h 3830320"/>
              <a:gd name="connsiteX122" fmla="*/ 10594436 w 11823796"/>
              <a:gd name="connsiteY122" fmla="*/ 3505200 h 3830320"/>
              <a:gd name="connsiteX123" fmla="*/ 10746836 w 11823796"/>
              <a:gd name="connsiteY123" fmla="*/ 3474720 h 3830320"/>
              <a:gd name="connsiteX124" fmla="*/ 10817956 w 11823796"/>
              <a:gd name="connsiteY124" fmla="*/ 3616960 h 3830320"/>
              <a:gd name="connsiteX125" fmla="*/ 10899236 w 11823796"/>
              <a:gd name="connsiteY125" fmla="*/ 3495040 h 3830320"/>
              <a:gd name="connsiteX126" fmla="*/ 11041476 w 11823796"/>
              <a:gd name="connsiteY126" fmla="*/ 3606800 h 3830320"/>
              <a:gd name="connsiteX127" fmla="*/ 11092276 w 11823796"/>
              <a:gd name="connsiteY127" fmla="*/ 3718560 h 3830320"/>
              <a:gd name="connsiteX128" fmla="*/ 11173556 w 11823796"/>
              <a:gd name="connsiteY128" fmla="*/ 3606800 h 3830320"/>
              <a:gd name="connsiteX129" fmla="*/ 11315796 w 11823796"/>
              <a:gd name="connsiteY129" fmla="*/ 3738880 h 3830320"/>
              <a:gd name="connsiteX130" fmla="*/ 11397076 w 11823796"/>
              <a:gd name="connsiteY130" fmla="*/ 3637280 h 3830320"/>
              <a:gd name="connsiteX131" fmla="*/ 11590116 w 11823796"/>
              <a:gd name="connsiteY131" fmla="*/ 3728720 h 3830320"/>
              <a:gd name="connsiteX132" fmla="*/ 11691716 w 11823796"/>
              <a:gd name="connsiteY132" fmla="*/ 3830320 h 3830320"/>
              <a:gd name="connsiteX133" fmla="*/ 11823796 w 11823796"/>
              <a:gd name="connsiteY133" fmla="*/ 3779520 h 3830320"/>
              <a:gd name="connsiteX134" fmla="*/ 11823796 w 11823796"/>
              <a:gd name="connsiteY134" fmla="*/ 3779520 h 3830320"/>
              <a:gd name="connsiteX0" fmla="*/ 0 w 11823796"/>
              <a:gd name="connsiteY0" fmla="*/ 2088202 h 3830320"/>
              <a:gd name="connsiteX1" fmla="*/ 143397 w 11823796"/>
              <a:gd name="connsiteY1" fmla="*/ 2905889 h 3830320"/>
              <a:gd name="connsiteX2" fmla="*/ 212845 w 11823796"/>
              <a:gd name="connsiteY2" fmla="*/ 2662820 h 3830320"/>
              <a:gd name="connsiteX3" fmla="*/ 363316 w 11823796"/>
              <a:gd name="connsiteY3" fmla="*/ 2859590 h 3830320"/>
              <a:gd name="connsiteX4" fmla="*/ 455913 w 11823796"/>
              <a:gd name="connsiteY4" fmla="*/ 2709119 h 3830320"/>
              <a:gd name="connsiteX5" fmla="*/ 536936 w 11823796"/>
              <a:gd name="connsiteY5" fmla="*/ 2963762 h 3830320"/>
              <a:gd name="connsiteX6" fmla="*/ 675832 w 11823796"/>
              <a:gd name="connsiteY6" fmla="*/ 2790142 h 3830320"/>
              <a:gd name="connsiteX7" fmla="*/ 780005 w 11823796"/>
              <a:gd name="connsiteY7" fmla="*/ 2952187 h 3830320"/>
              <a:gd name="connsiteX8" fmla="*/ 895751 w 11823796"/>
              <a:gd name="connsiteY8" fmla="*/ 2732268 h 3830320"/>
              <a:gd name="connsiteX9" fmla="*/ 1150394 w 11823796"/>
              <a:gd name="connsiteY9" fmla="*/ 2848015 h 3830320"/>
              <a:gd name="connsiteX10" fmla="*/ 1338676 w 11823796"/>
              <a:gd name="connsiteY10" fmla="*/ 2844800 h 3830320"/>
              <a:gd name="connsiteX11" fmla="*/ 1460596 w 11823796"/>
              <a:gd name="connsiteY11" fmla="*/ 2905760 h 3830320"/>
              <a:gd name="connsiteX12" fmla="*/ 1521556 w 11823796"/>
              <a:gd name="connsiteY12" fmla="*/ 2733040 h 3830320"/>
              <a:gd name="connsiteX13" fmla="*/ 1633316 w 11823796"/>
              <a:gd name="connsiteY13" fmla="*/ 3088640 h 3830320"/>
              <a:gd name="connsiteX14" fmla="*/ 1745076 w 11823796"/>
              <a:gd name="connsiteY14" fmla="*/ 2641600 h 3830320"/>
              <a:gd name="connsiteX15" fmla="*/ 1745076 w 11823796"/>
              <a:gd name="connsiteY15" fmla="*/ 2641600 h 3830320"/>
              <a:gd name="connsiteX16" fmla="*/ 1948276 w 11823796"/>
              <a:gd name="connsiteY16" fmla="*/ 2854960 h 3830320"/>
              <a:gd name="connsiteX17" fmla="*/ 1958436 w 11823796"/>
              <a:gd name="connsiteY17" fmla="*/ 2743200 h 3830320"/>
              <a:gd name="connsiteX18" fmla="*/ 2110836 w 11823796"/>
              <a:gd name="connsiteY18" fmla="*/ 2580640 h 3830320"/>
              <a:gd name="connsiteX19" fmla="*/ 2171796 w 11823796"/>
              <a:gd name="connsiteY19" fmla="*/ 2580640 h 3830320"/>
              <a:gd name="connsiteX20" fmla="*/ 2232756 w 11823796"/>
              <a:gd name="connsiteY20" fmla="*/ 2651760 h 3830320"/>
              <a:gd name="connsiteX21" fmla="*/ 2334356 w 11823796"/>
              <a:gd name="connsiteY21" fmla="*/ 2651760 h 3830320"/>
              <a:gd name="connsiteX22" fmla="*/ 2425796 w 11823796"/>
              <a:gd name="connsiteY22" fmla="*/ 2865120 h 3830320"/>
              <a:gd name="connsiteX23" fmla="*/ 2486756 w 11823796"/>
              <a:gd name="connsiteY23" fmla="*/ 2824480 h 3830320"/>
              <a:gd name="connsiteX24" fmla="*/ 2568036 w 11823796"/>
              <a:gd name="connsiteY24" fmla="*/ 2651760 h 3830320"/>
              <a:gd name="connsiteX25" fmla="*/ 2639156 w 11823796"/>
              <a:gd name="connsiteY25" fmla="*/ 2702560 h 3830320"/>
              <a:gd name="connsiteX26" fmla="*/ 2689956 w 11823796"/>
              <a:gd name="connsiteY26" fmla="*/ 2641600 h 3830320"/>
              <a:gd name="connsiteX27" fmla="*/ 2771236 w 11823796"/>
              <a:gd name="connsiteY27" fmla="*/ 2733040 h 3830320"/>
              <a:gd name="connsiteX28" fmla="*/ 2852516 w 11823796"/>
              <a:gd name="connsiteY28" fmla="*/ 2672080 h 3830320"/>
              <a:gd name="connsiteX29" fmla="*/ 2882996 w 11823796"/>
              <a:gd name="connsiteY29" fmla="*/ 2773680 h 3830320"/>
              <a:gd name="connsiteX30" fmla="*/ 2954116 w 11823796"/>
              <a:gd name="connsiteY30" fmla="*/ 2702560 h 3830320"/>
              <a:gd name="connsiteX31" fmla="*/ 3035396 w 11823796"/>
              <a:gd name="connsiteY31" fmla="*/ 2814320 h 3830320"/>
              <a:gd name="connsiteX32" fmla="*/ 3126836 w 11823796"/>
              <a:gd name="connsiteY32" fmla="*/ 2641600 h 3830320"/>
              <a:gd name="connsiteX33" fmla="*/ 3238596 w 11823796"/>
              <a:gd name="connsiteY33" fmla="*/ 2651760 h 3830320"/>
              <a:gd name="connsiteX34" fmla="*/ 3360516 w 11823796"/>
              <a:gd name="connsiteY34" fmla="*/ 2834640 h 3830320"/>
              <a:gd name="connsiteX35" fmla="*/ 3421476 w 11823796"/>
              <a:gd name="connsiteY35" fmla="*/ 2722880 h 3830320"/>
              <a:gd name="connsiteX36" fmla="*/ 3421476 w 11823796"/>
              <a:gd name="connsiteY36" fmla="*/ 2722880 h 3830320"/>
              <a:gd name="connsiteX37" fmla="*/ 3604356 w 11823796"/>
              <a:gd name="connsiteY37" fmla="*/ 2804160 h 3830320"/>
              <a:gd name="connsiteX38" fmla="*/ 3695796 w 11823796"/>
              <a:gd name="connsiteY38" fmla="*/ 2956560 h 3830320"/>
              <a:gd name="connsiteX39" fmla="*/ 3787236 w 11823796"/>
              <a:gd name="connsiteY39" fmla="*/ 3068320 h 3830320"/>
              <a:gd name="connsiteX40" fmla="*/ 3817716 w 11823796"/>
              <a:gd name="connsiteY40" fmla="*/ 2875280 h 3830320"/>
              <a:gd name="connsiteX41" fmla="*/ 3888836 w 11823796"/>
              <a:gd name="connsiteY41" fmla="*/ 1544320 h 3830320"/>
              <a:gd name="connsiteX42" fmla="*/ 4020916 w 11823796"/>
              <a:gd name="connsiteY42" fmla="*/ 2377440 h 3830320"/>
              <a:gd name="connsiteX43" fmla="*/ 4092036 w 11823796"/>
              <a:gd name="connsiteY43" fmla="*/ 2489200 h 3830320"/>
              <a:gd name="connsiteX44" fmla="*/ 4173316 w 11823796"/>
              <a:gd name="connsiteY44" fmla="*/ 2600960 h 3830320"/>
              <a:gd name="connsiteX45" fmla="*/ 4234276 w 11823796"/>
              <a:gd name="connsiteY45" fmla="*/ 2753360 h 3830320"/>
              <a:gd name="connsiteX46" fmla="*/ 4325716 w 11823796"/>
              <a:gd name="connsiteY46" fmla="*/ 2997200 h 3830320"/>
              <a:gd name="connsiteX47" fmla="*/ 4366356 w 11823796"/>
              <a:gd name="connsiteY47" fmla="*/ 2773680 h 3830320"/>
              <a:gd name="connsiteX48" fmla="*/ 4498436 w 11823796"/>
              <a:gd name="connsiteY48" fmla="*/ 2672080 h 3830320"/>
              <a:gd name="connsiteX49" fmla="*/ 4559396 w 11823796"/>
              <a:gd name="connsiteY49" fmla="*/ 2804160 h 3830320"/>
              <a:gd name="connsiteX50" fmla="*/ 4610196 w 11823796"/>
              <a:gd name="connsiteY50" fmla="*/ 2702560 h 3830320"/>
              <a:gd name="connsiteX51" fmla="*/ 4752436 w 11823796"/>
              <a:gd name="connsiteY51" fmla="*/ 2560320 h 3830320"/>
              <a:gd name="connsiteX52" fmla="*/ 4914996 w 11823796"/>
              <a:gd name="connsiteY52" fmla="*/ 3139440 h 3830320"/>
              <a:gd name="connsiteX53" fmla="*/ 4996276 w 11823796"/>
              <a:gd name="connsiteY53" fmla="*/ 3048000 h 3830320"/>
              <a:gd name="connsiteX54" fmla="*/ 5026756 w 11823796"/>
              <a:gd name="connsiteY54" fmla="*/ 1737360 h 3830320"/>
              <a:gd name="connsiteX55" fmla="*/ 5087716 w 11823796"/>
              <a:gd name="connsiteY55" fmla="*/ 1330960 h 3830320"/>
              <a:gd name="connsiteX56" fmla="*/ 5209636 w 11823796"/>
              <a:gd name="connsiteY56" fmla="*/ 1910080 h 3830320"/>
              <a:gd name="connsiteX57" fmla="*/ 5382356 w 11823796"/>
              <a:gd name="connsiteY57" fmla="*/ 2255520 h 3830320"/>
              <a:gd name="connsiteX58" fmla="*/ 5443316 w 11823796"/>
              <a:gd name="connsiteY58" fmla="*/ 2570480 h 3830320"/>
              <a:gd name="connsiteX59" fmla="*/ 5514436 w 11823796"/>
              <a:gd name="connsiteY59" fmla="*/ 2458720 h 3830320"/>
              <a:gd name="connsiteX60" fmla="*/ 5514436 w 11823796"/>
              <a:gd name="connsiteY60" fmla="*/ 2458720 h 3830320"/>
              <a:gd name="connsiteX61" fmla="*/ 5687156 w 11823796"/>
              <a:gd name="connsiteY61" fmla="*/ 2286000 h 3830320"/>
              <a:gd name="connsiteX62" fmla="*/ 5809076 w 11823796"/>
              <a:gd name="connsiteY62" fmla="*/ 2448560 h 3830320"/>
              <a:gd name="connsiteX63" fmla="*/ 5849716 w 11823796"/>
              <a:gd name="connsiteY63" fmla="*/ 2204720 h 3830320"/>
              <a:gd name="connsiteX64" fmla="*/ 5941156 w 11823796"/>
              <a:gd name="connsiteY64" fmla="*/ 2357120 h 3830320"/>
              <a:gd name="connsiteX65" fmla="*/ 6052916 w 11823796"/>
              <a:gd name="connsiteY65" fmla="*/ 2661920 h 3830320"/>
              <a:gd name="connsiteX66" fmla="*/ 6134196 w 11823796"/>
              <a:gd name="connsiteY66" fmla="*/ 2519680 h 3830320"/>
              <a:gd name="connsiteX67" fmla="*/ 6195156 w 11823796"/>
              <a:gd name="connsiteY67" fmla="*/ 1920240 h 3830320"/>
              <a:gd name="connsiteX68" fmla="*/ 6215476 w 11823796"/>
              <a:gd name="connsiteY68" fmla="*/ 1605280 h 3830320"/>
              <a:gd name="connsiteX69" fmla="*/ 6276436 w 11823796"/>
              <a:gd name="connsiteY69" fmla="*/ 1463040 h 3830320"/>
              <a:gd name="connsiteX70" fmla="*/ 6337396 w 11823796"/>
              <a:gd name="connsiteY70" fmla="*/ 1706880 h 3830320"/>
              <a:gd name="connsiteX71" fmla="*/ 6337396 w 11823796"/>
              <a:gd name="connsiteY71" fmla="*/ 1706880 h 3830320"/>
              <a:gd name="connsiteX72" fmla="*/ 6449156 w 11823796"/>
              <a:gd name="connsiteY72" fmla="*/ 1625600 h 3830320"/>
              <a:gd name="connsiteX73" fmla="*/ 6520276 w 11823796"/>
              <a:gd name="connsiteY73" fmla="*/ 1615440 h 3830320"/>
              <a:gd name="connsiteX74" fmla="*/ 6560916 w 11823796"/>
              <a:gd name="connsiteY74" fmla="*/ 1859280 h 3830320"/>
              <a:gd name="connsiteX75" fmla="*/ 6662516 w 11823796"/>
              <a:gd name="connsiteY75" fmla="*/ 1910080 h 3830320"/>
              <a:gd name="connsiteX76" fmla="*/ 6713316 w 11823796"/>
              <a:gd name="connsiteY76" fmla="*/ 2082800 h 3830320"/>
              <a:gd name="connsiteX77" fmla="*/ 6804756 w 11823796"/>
              <a:gd name="connsiteY77" fmla="*/ 2082800 h 3830320"/>
              <a:gd name="connsiteX78" fmla="*/ 6875876 w 11823796"/>
              <a:gd name="connsiteY78" fmla="*/ 1971040 h 3830320"/>
              <a:gd name="connsiteX79" fmla="*/ 6957156 w 11823796"/>
              <a:gd name="connsiteY79" fmla="*/ 2042160 h 3830320"/>
              <a:gd name="connsiteX80" fmla="*/ 6997796 w 11823796"/>
              <a:gd name="connsiteY80" fmla="*/ 2001520 h 3830320"/>
              <a:gd name="connsiteX81" fmla="*/ 7119716 w 11823796"/>
              <a:gd name="connsiteY81" fmla="*/ 1219200 h 3830320"/>
              <a:gd name="connsiteX82" fmla="*/ 7200996 w 11823796"/>
              <a:gd name="connsiteY82" fmla="*/ 1148080 h 3830320"/>
              <a:gd name="connsiteX83" fmla="*/ 7261956 w 11823796"/>
              <a:gd name="connsiteY83" fmla="*/ 1259840 h 3830320"/>
              <a:gd name="connsiteX84" fmla="*/ 7292436 w 11823796"/>
              <a:gd name="connsiteY84" fmla="*/ 1767840 h 3830320"/>
              <a:gd name="connsiteX85" fmla="*/ 7343236 w 11823796"/>
              <a:gd name="connsiteY85" fmla="*/ 1899920 h 3830320"/>
              <a:gd name="connsiteX86" fmla="*/ 7424516 w 11823796"/>
              <a:gd name="connsiteY86" fmla="*/ 1981200 h 3830320"/>
              <a:gd name="connsiteX87" fmla="*/ 7485476 w 11823796"/>
              <a:gd name="connsiteY87" fmla="*/ 2468880 h 3830320"/>
              <a:gd name="connsiteX88" fmla="*/ 7576916 w 11823796"/>
              <a:gd name="connsiteY88" fmla="*/ 680720 h 3830320"/>
              <a:gd name="connsiteX89" fmla="*/ 7658196 w 11823796"/>
              <a:gd name="connsiteY89" fmla="*/ 436880 h 3830320"/>
              <a:gd name="connsiteX90" fmla="*/ 7719156 w 11823796"/>
              <a:gd name="connsiteY90" fmla="*/ 335280 h 3830320"/>
              <a:gd name="connsiteX91" fmla="*/ 7729316 w 11823796"/>
              <a:gd name="connsiteY91" fmla="*/ 152400 h 3830320"/>
              <a:gd name="connsiteX92" fmla="*/ 7830916 w 11823796"/>
              <a:gd name="connsiteY92" fmla="*/ 0 h 3830320"/>
              <a:gd name="connsiteX93" fmla="*/ 7891876 w 11823796"/>
              <a:gd name="connsiteY93" fmla="*/ 609600 h 3830320"/>
              <a:gd name="connsiteX94" fmla="*/ 7973156 w 11823796"/>
              <a:gd name="connsiteY94" fmla="*/ 650240 h 3830320"/>
              <a:gd name="connsiteX95" fmla="*/ 7993476 w 11823796"/>
              <a:gd name="connsiteY95" fmla="*/ 1341120 h 3830320"/>
              <a:gd name="connsiteX96" fmla="*/ 8145876 w 11823796"/>
              <a:gd name="connsiteY96" fmla="*/ 1615440 h 3830320"/>
              <a:gd name="connsiteX97" fmla="*/ 8298276 w 11823796"/>
              <a:gd name="connsiteY97" fmla="*/ 2092960 h 3830320"/>
              <a:gd name="connsiteX98" fmla="*/ 8399876 w 11823796"/>
              <a:gd name="connsiteY98" fmla="*/ 2204720 h 3830320"/>
              <a:gd name="connsiteX99" fmla="*/ 8470996 w 11823796"/>
              <a:gd name="connsiteY99" fmla="*/ 2397760 h 3830320"/>
              <a:gd name="connsiteX100" fmla="*/ 8562436 w 11823796"/>
              <a:gd name="connsiteY100" fmla="*/ 2428240 h 3830320"/>
              <a:gd name="connsiteX101" fmla="*/ 8714836 w 11823796"/>
              <a:gd name="connsiteY101" fmla="*/ 2600960 h 3830320"/>
              <a:gd name="connsiteX102" fmla="*/ 8785956 w 11823796"/>
              <a:gd name="connsiteY102" fmla="*/ 2743200 h 3830320"/>
              <a:gd name="connsiteX103" fmla="*/ 8867236 w 11823796"/>
              <a:gd name="connsiteY103" fmla="*/ 2489200 h 3830320"/>
              <a:gd name="connsiteX104" fmla="*/ 8978996 w 11823796"/>
              <a:gd name="connsiteY104" fmla="*/ 2743200 h 3830320"/>
              <a:gd name="connsiteX105" fmla="*/ 9050116 w 11823796"/>
              <a:gd name="connsiteY105" fmla="*/ 2804160 h 3830320"/>
              <a:gd name="connsiteX106" fmla="*/ 9090756 w 11823796"/>
              <a:gd name="connsiteY106" fmla="*/ 2804160 h 3830320"/>
              <a:gd name="connsiteX107" fmla="*/ 9253316 w 11823796"/>
              <a:gd name="connsiteY107" fmla="*/ 2865120 h 3830320"/>
              <a:gd name="connsiteX108" fmla="*/ 9344756 w 11823796"/>
              <a:gd name="connsiteY108" fmla="*/ 2915920 h 3830320"/>
              <a:gd name="connsiteX109" fmla="*/ 9456516 w 11823796"/>
              <a:gd name="connsiteY109" fmla="*/ 2804160 h 3830320"/>
              <a:gd name="connsiteX110" fmla="*/ 9537796 w 11823796"/>
              <a:gd name="connsiteY110" fmla="*/ 2946400 h 3830320"/>
              <a:gd name="connsiteX111" fmla="*/ 9578436 w 11823796"/>
              <a:gd name="connsiteY111" fmla="*/ 3108960 h 3830320"/>
              <a:gd name="connsiteX112" fmla="*/ 9680036 w 11823796"/>
              <a:gd name="connsiteY112" fmla="*/ 3139440 h 3830320"/>
              <a:gd name="connsiteX113" fmla="*/ 9761316 w 11823796"/>
              <a:gd name="connsiteY113" fmla="*/ 3210560 h 3830320"/>
              <a:gd name="connsiteX114" fmla="*/ 9832436 w 11823796"/>
              <a:gd name="connsiteY114" fmla="*/ 3261360 h 3830320"/>
              <a:gd name="connsiteX115" fmla="*/ 9893396 w 11823796"/>
              <a:gd name="connsiteY115" fmla="*/ 3352800 h 3830320"/>
              <a:gd name="connsiteX116" fmla="*/ 9934036 w 11823796"/>
              <a:gd name="connsiteY116" fmla="*/ 3261360 h 3830320"/>
              <a:gd name="connsiteX117" fmla="*/ 9964516 w 11823796"/>
              <a:gd name="connsiteY117" fmla="*/ 3281680 h 3830320"/>
              <a:gd name="connsiteX118" fmla="*/ 10035636 w 11823796"/>
              <a:gd name="connsiteY118" fmla="*/ 3068320 h 3830320"/>
              <a:gd name="connsiteX119" fmla="*/ 10228676 w 11823796"/>
              <a:gd name="connsiteY119" fmla="*/ 3434080 h 3830320"/>
              <a:gd name="connsiteX120" fmla="*/ 10330276 w 11823796"/>
              <a:gd name="connsiteY120" fmla="*/ 3413760 h 3830320"/>
              <a:gd name="connsiteX121" fmla="*/ 10401396 w 11823796"/>
              <a:gd name="connsiteY121" fmla="*/ 3495040 h 3830320"/>
              <a:gd name="connsiteX122" fmla="*/ 10502996 w 11823796"/>
              <a:gd name="connsiteY122" fmla="*/ 3393440 h 3830320"/>
              <a:gd name="connsiteX123" fmla="*/ 10594436 w 11823796"/>
              <a:gd name="connsiteY123" fmla="*/ 3505200 h 3830320"/>
              <a:gd name="connsiteX124" fmla="*/ 10746836 w 11823796"/>
              <a:gd name="connsiteY124" fmla="*/ 3474720 h 3830320"/>
              <a:gd name="connsiteX125" fmla="*/ 10817956 w 11823796"/>
              <a:gd name="connsiteY125" fmla="*/ 3616960 h 3830320"/>
              <a:gd name="connsiteX126" fmla="*/ 10899236 w 11823796"/>
              <a:gd name="connsiteY126" fmla="*/ 3495040 h 3830320"/>
              <a:gd name="connsiteX127" fmla="*/ 11041476 w 11823796"/>
              <a:gd name="connsiteY127" fmla="*/ 3606800 h 3830320"/>
              <a:gd name="connsiteX128" fmla="*/ 11092276 w 11823796"/>
              <a:gd name="connsiteY128" fmla="*/ 3718560 h 3830320"/>
              <a:gd name="connsiteX129" fmla="*/ 11173556 w 11823796"/>
              <a:gd name="connsiteY129" fmla="*/ 3606800 h 3830320"/>
              <a:gd name="connsiteX130" fmla="*/ 11315796 w 11823796"/>
              <a:gd name="connsiteY130" fmla="*/ 3738880 h 3830320"/>
              <a:gd name="connsiteX131" fmla="*/ 11397076 w 11823796"/>
              <a:gd name="connsiteY131" fmla="*/ 3637280 h 3830320"/>
              <a:gd name="connsiteX132" fmla="*/ 11590116 w 11823796"/>
              <a:gd name="connsiteY132" fmla="*/ 3728720 h 3830320"/>
              <a:gd name="connsiteX133" fmla="*/ 11691716 w 11823796"/>
              <a:gd name="connsiteY133" fmla="*/ 3830320 h 3830320"/>
              <a:gd name="connsiteX134" fmla="*/ 11823796 w 11823796"/>
              <a:gd name="connsiteY134" fmla="*/ 3779520 h 3830320"/>
              <a:gd name="connsiteX135" fmla="*/ 11823796 w 11823796"/>
              <a:gd name="connsiteY135" fmla="*/ 3779520 h 3830320"/>
              <a:gd name="connsiteX0" fmla="*/ 0 w 11680399"/>
              <a:gd name="connsiteY0" fmla="*/ 2905889 h 3830320"/>
              <a:gd name="connsiteX1" fmla="*/ 69448 w 11680399"/>
              <a:gd name="connsiteY1" fmla="*/ 2662820 h 3830320"/>
              <a:gd name="connsiteX2" fmla="*/ 219919 w 11680399"/>
              <a:gd name="connsiteY2" fmla="*/ 2859590 h 3830320"/>
              <a:gd name="connsiteX3" fmla="*/ 312516 w 11680399"/>
              <a:gd name="connsiteY3" fmla="*/ 2709119 h 3830320"/>
              <a:gd name="connsiteX4" fmla="*/ 393539 w 11680399"/>
              <a:gd name="connsiteY4" fmla="*/ 2963762 h 3830320"/>
              <a:gd name="connsiteX5" fmla="*/ 532435 w 11680399"/>
              <a:gd name="connsiteY5" fmla="*/ 2790142 h 3830320"/>
              <a:gd name="connsiteX6" fmla="*/ 636608 w 11680399"/>
              <a:gd name="connsiteY6" fmla="*/ 2952187 h 3830320"/>
              <a:gd name="connsiteX7" fmla="*/ 752354 w 11680399"/>
              <a:gd name="connsiteY7" fmla="*/ 2732268 h 3830320"/>
              <a:gd name="connsiteX8" fmla="*/ 1006997 w 11680399"/>
              <a:gd name="connsiteY8" fmla="*/ 2848015 h 3830320"/>
              <a:gd name="connsiteX9" fmla="*/ 1195279 w 11680399"/>
              <a:gd name="connsiteY9" fmla="*/ 2844800 h 3830320"/>
              <a:gd name="connsiteX10" fmla="*/ 1317199 w 11680399"/>
              <a:gd name="connsiteY10" fmla="*/ 2905760 h 3830320"/>
              <a:gd name="connsiteX11" fmla="*/ 1378159 w 11680399"/>
              <a:gd name="connsiteY11" fmla="*/ 2733040 h 3830320"/>
              <a:gd name="connsiteX12" fmla="*/ 1489919 w 11680399"/>
              <a:gd name="connsiteY12" fmla="*/ 3088640 h 3830320"/>
              <a:gd name="connsiteX13" fmla="*/ 1601679 w 11680399"/>
              <a:gd name="connsiteY13" fmla="*/ 2641600 h 3830320"/>
              <a:gd name="connsiteX14" fmla="*/ 1601679 w 11680399"/>
              <a:gd name="connsiteY14" fmla="*/ 2641600 h 3830320"/>
              <a:gd name="connsiteX15" fmla="*/ 1804879 w 11680399"/>
              <a:gd name="connsiteY15" fmla="*/ 2854960 h 3830320"/>
              <a:gd name="connsiteX16" fmla="*/ 1815039 w 11680399"/>
              <a:gd name="connsiteY16" fmla="*/ 2743200 h 3830320"/>
              <a:gd name="connsiteX17" fmla="*/ 1967439 w 11680399"/>
              <a:gd name="connsiteY17" fmla="*/ 2580640 h 3830320"/>
              <a:gd name="connsiteX18" fmla="*/ 2028399 w 11680399"/>
              <a:gd name="connsiteY18" fmla="*/ 2580640 h 3830320"/>
              <a:gd name="connsiteX19" fmla="*/ 2089359 w 11680399"/>
              <a:gd name="connsiteY19" fmla="*/ 2651760 h 3830320"/>
              <a:gd name="connsiteX20" fmla="*/ 2190959 w 11680399"/>
              <a:gd name="connsiteY20" fmla="*/ 2651760 h 3830320"/>
              <a:gd name="connsiteX21" fmla="*/ 2282399 w 11680399"/>
              <a:gd name="connsiteY21" fmla="*/ 2865120 h 3830320"/>
              <a:gd name="connsiteX22" fmla="*/ 2343359 w 11680399"/>
              <a:gd name="connsiteY22" fmla="*/ 2824480 h 3830320"/>
              <a:gd name="connsiteX23" fmla="*/ 2424639 w 11680399"/>
              <a:gd name="connsiteY23" fmla="*/ 2651760 h 3830320"/>
              <a:gd name="connsiteX24" fmla="*/ 2495759 w 11680399"/>
              <a:gd name="connsiteY24" fmla="*/ 2702560 h 3830320"/>
              <a:gd name="connsiteX25" fmla="*/ 2546559 w 11680399"/>
              <a:gd name="connsiteY25" fmla="*/ 2641600 h 3830320"/>
              <a:gd name="connsiteX26" fmla="*/ 2627839 w 11680399"/>
              <a:gd name="connsiteY26" fmla="*/ 2733040 h 3830320"/>
              <a:gd name="connsiteX27" fmla="*/ 2709119 w 11680399"/>
              <a:gd name="connsiteY27" fmla="*/ 2672080 h 3830320"/>
              <a:gd name="connsiteX28" fmla="*/ 2739599 w 11680399"/>
              <a:gd name="connsiteY28" fmla="*/ 2773680 h 3830320"/>
              <a:gd name="connsiteX29" fmla="*/ 2810719 w 11680399"/>
              <a:gd name="connsiteY29" fmla="*/ 2702560 h 3830320"/>
              <a:gd name="connsiteX30" fmla="*/ 2891999 w 11680399"/>
              <a:gd name="connsiteY30" fmla="*/ 2814320 h 3830320"/>
              <a:gd name="connsiteX31" fmla="*/ 2983439 w 11680399"/>
              <a:gd name="connsiteY31" fmla="*/ 2641600 h 3830320"/>
              <a:gd name="connsiteX32" fmla="*/ 3095199 w 11680399"/>
              <a:gd name="connsiteY32" fmla="*/ 2651760 h 3830320"/>
              <a:gd name="connsiteX33" fmla="*/ 3217119 w 11680399"/>
              <a:gd name="connsiteY33" fmla="*/ 2834640 h 3830320"/>
              <a:gd name="connsiteX34" fmla="*/ 3278079 w 11680399"/>
              <a:gd name="connsiteY34" fmla="*/ 2722880 h 3830320"/>
              <a:gd name="connsiteX35" fmla="*/ 3278079 w 11680399"/>
              <a:gd name="connsiteY35" fmla="*/ 2722880 h 3830320"/>
              <a:gd name="connsiteX36" fmla="*/ 3460959 w 11680399"/>
              <a:gd name="connsiteY36" fmla="*/ 2804160 h 3830320"/>
              <a:gd name="connsiteX37" fmla="*/ 3552399 w 11680399"/>
              <a:gd name="connsiteY37" fmla="*/ 2956560 h 3830320"/>
              <a:gd name="connsiteX38" fmla="*/ 3643839 w 11680399"/>
              <a:gd name="connsiteY38" fmla="*/ 3068320 h 3830320"/>
              <a:gd name="connsiteX39" fmla="*/ 3674319 w 11680399"/>
              <a:gd name="connsiteY39" fmla="*/ 2875280 h 3830320"/>
              <a:gd name="connsiteX40" fmla="*/ 3745439 w 11680399"/>
              <a:gd name="connsiteY40" fmla="*/ 1544320 h 3830320"/>
              <a:gd name="connsiteX41" fmla="*/ 3877519 w 11680399"/>
              <a:gd name="connsiteY41" fmla="*/ 2377440 h 3830320"/>
              <a:gd name="connsiteX42" fmla="*/ 3948639 w 11680399"/>
              <a:gd name="connsiteY42" fmla="*/ 2489200 h 3830320"/>
              <a:gd name="connsiteX43" fmla="*/ 4029919 w 11680399"/>
              <a:gd name="connsiteY43" fmla="*/ 2600960 h 3830320"/>
              <a:gd name="connsiteX44" fmla="*/ 4090879 w 11680399"/>
              <a:gd name="connsiteY44" fmla="*/ 2753360 h 3830320"/>
              <a:gd name="connsiteX45" fmla="*/ 4182319 w 11680399"/>
              <a:gd name="connsiteY45" fmla="*/ 2997200 h 3830320"/>
              <a:gd name="connsiteX46" fmla="*/ 4222959 w 11680399"/>
              <a:gd name="connsiteY46" fmla="*/ 2773680 h 3830320"/>
              <a:gd name="connsiteX47" fmla="*/ 4355039 w 11680399"/>
              <a:gd name="connsiteY47" fmla="*/ 2672080 h 3830320"/>
              <a:gd name="connsiteX48" fmla="*/ 4415999 w 11680399"/>
              <a:gd name="connsiteY48" fmla="*/ 2804160 h 3830320"/>
              <a:gd name="connsiteX49" fmla="*/ 4466799 w 11680399"/>
              <a:gd name="connsiteY49" fmla="*/ 2702560 h 3830320"/>
              <a:gd name="connsiteX50" fmla="*/ 4609039 w 11680399"/>
              <a:gd name="connsiteY50" fmla="*/ 2560320 h 3830320"/>
              <a:gd name="connsiteX51" fmla="*/ 4771599 w 11680399"/>
              <a:gd name="connsiteY51" fmla="*/ 3139440 h 3830320"/>
              <a:gd name="connsiteX52" fmla="*/ 4852879 w 11680399"/>
              <a:gd name="connsiteY52" fmla="*/ 3048000 h 3830320"/>
              <a:gd name="connsiteX53" fmla="*/ 4883359 w 11680399"/>
              <a:gd name="connsiteY53" fmla="*/ 1737360 h 3830320"/>
              <a:gd name="connsiteX54" fmla="*/ 4944319 w 11680399"/>
              <a:gd name="connsiteY54" fmla="*/ 1330960 h 3830320"/>
              <a:gd name="connsiteX55" fmla="*/ 5066239 w 11680399"/>
              <a:gd name="connsiteY55" fmla="*/ 1910080 h 3830320"/>
              <a:gd name="connsiteX56" fmla="*/ 5238959 w 11680399"/>
              <a:gd name="connsiteY56" fmla="*/ 2255520 h 3830320"/>
              <a:gd name="connsiteX57" fmla="*/ 5299919 w 11680399"/>
              <a:gd name="connsiteY57" fmla="*/ 2570480 h 3830320"/>
              <a:gd name="connsiteX58" fmla="*/ 5371039 w 11680399"/>
              <a:gd name="connsiteY58" fmla="*/ 2458720 h 3830320"/>
              <a:gd name="connsiteX59" fmla="*/ 5371039 w 11680399"/>
              <a:gd name="connsiteY59" fmla="*/ 2458720 h 3830320"/>
              <a:gd name="connsiteX60" fmla="*/ 5543759 w 11680399"/>
              <a:gd name="connsiteY60" fmla="*/ 2286000 h 3830320"/>
              <a:gd name="connsiteX61" fmla="*/ 5665679 w 11680399"/>
              <a:gd name="connsiteY61" fmla="*/ 2448560 h 3830320"/>
              <a:gd name="connsiteX62" fmla="*/ 5706319 w 11680399"/>
              <a:gd name="connsiteY62" fmla="*/ 2204720 h 3830320"/>
              <a:gd name="connsiteX63" fmla="*/ 5797759 w 11680399"/>
              <a:gd name="connsiteY63" fmla="*/ 2357120 h 3830320"/>
              <a:gd name="connsiteX64" fmla="*/ 5909519 w 11680399"/>
              <a:gd name="connsiteY64" fmla="*/ 2661920 h 3830320"/>
              <a:gd name="connsiteX65" fmla="*/ 5990799 w 11680399"/>
              <a:gd name="connsiteY65" fmla="*/ 2519680 h 3830320"/>
              <a:gd name="connsiteX66" fmla="*/ 6051759 w 11680399"/>
              <a:gd name="connsiteY66" fmla="*/ 1920240 h 3830320"/>
              <a:gd name="connsiteX67" fmla="*/ 6072079 w 11680399"/>
              <a:gd name="connsiteY67" fmla="*/ 1605280 h 3830320"/>
              <a:gd name="connsiteX68" fmla="*/ 6133039 w 11680399"/>
              <a:gd name="connsiteY68" fmla="*/ 1463040 h 3830320"/>
              <a:gd name="connsiteX69" fmla="*/ 6193999 w 11680399"/>
              <a:gd name="connsiteY69" fmla="*/ 1706880 h 3830320"/>
              <a:gd name="connsiteX70" fmla="*/ 6193999 w 11680399"/>
              <a:gd name="connsiteY70" fmla="*/ 1706880 h 3830320"/>
              <a:gd name="connsiteX71" fmla="*/ 6305759 w 11680399"/>
              <a:gd name="connsiteY71" fmla="*/ 1625600 h 3830320"/>
              <a:gd name="connsiteX72" fmla="*/ 6376879 w 11680399"/>
              <a:gd name="connsiteY72" fmla="*/ 1615440 h 3830320"/>
              <a:gd name="connsiteX73" fmla="*/ 6417519 w 11680399"/>
              <a:gd name="connsiteY73" fmla="*/ 1859280 h 3830320"/>
              <a:gd name="connsiteX74" fmla="*/ 6519119 w 11680399"/>
              <a:gd name="connsiteY74" fmla="*/ 1910080 h 3830320"/>
              <a:gd name="connsiteX75" fmla="*/ 6569919 w 11680399"/>
              <a:gd name="connsiteY75" fmla="*/ 2082800 h 3830320"/>
              <a:gd name="connsiteX76" fmla="*/ 6661359 w 11680399"/>
              <a:gd name="connsiteY76" fmla="*/ 2082800 h 3830320"/>
              <a:gd name="connsiteX77" fmla="*/ 6732479 w 11680399"/>
              <a:gd name="connsiteY77" fmla="*/ 1971040 h 3830320"/>
              <a:gd name="connsiteX78" fmla="*/ 6813759 w 11680399"/>
              <a:gd name="connsiteY78" fmla="*/ 2042160 h 3830320"/>
              <a:gd name="connsiteX79" fmla="*/ 6854399 w 11680399"/>
              <a:gd name="connsiteY79" fmla="*/ 2001520 h 3830320"/>
              <a:gd name="connsiteX80" fmla="*/ 6976319 w 11680399"/>
              <a:gd name="connsiteY80" fmla="*/ 1219200 h 3830320"/>
              <a:gd name="connsiteX81" fmla="*/ 7057599 w 11680399"/>
              <a:gd name="connsiteY81" fmla="*/ 1148080 h 3830320"/>
              <a:gd name="connsiteX82" fmla="*/ 7118559 w 11680399"/>
              <a:gd name="connsiteY82" fmla="*/ 1259840 h 3830320"/>
              <a:gd name="connsiteX83" fmla="*/ 7149039 w 11680399"/>
              <a:gd name="connsiteY83" fmla="*/ 1767840 h 3830320"/>
              <a:gd name="connsiteX84" fmla="*/ 7199839 w 11680399"/>
              <a:gd name="connsiteY84" fmla="*/ 1899920 h 3830320"/>
              <a:gd name="connsiteX85" fmla="*/ 7281119 w 11680399"/>
              <a:gd name="connsiteY85" fmla="*/ 1981200 h 3830320"/>
              <a:gd name="connsiteX86" fmla="*/ 7342079 w 11680399"/>
              <a:gd name="connsiteY86" fmla="*/ 2468880 h 3830320"/>
              <a:gd name="connsiteX87" fmla="*/ 7433519 w 11680399"/>
              <a:gd name="connsiteY87" fmla="*/ 680720 h 3830320"/>
              <a:gd name="connsiteX88" fmla="*/ 7514799 w 11680399"/>
              <a:gd name="connsiteY88" fmla="*/ 436880 h 3830320"/>
              <a:gd name="connsiteX89" fmla="*/ 7575759 w 11680399"/>
              <a:gd name="connsiteY89" fmla="*/ 335280 h 3830320"/>
              <a:gd name="connsiteX90" fmla="*/ 7585919 w 11680399"/>
              <a:gd name="connsiteY90" fmla="*/ 152400 h 3830320"/>
              <a:gd name="connsiteX91" fmla="*/ 7687519 w 11680399"/>
              <a:gd name="connsiteY91" fmla="*/ 0 h 3830320"/>
              <a:gd name="connsiteX92" fmla="*/ 7748479 w 11680399"/>
              <a:gd name="connsiteY92" fmla="*/ 609600 h 3830320"/>
              <a:gd name="connsiteX93" fmla="*/ 7829759 w 11680399"/>
              <a:gd name="connsiteY93" fmla="*/ 650240 h 3830320"/>
              <a:gd name="connsiteX94" fmla="*/ 7850079 w 11680399"/>
              <a:gd name="connsiteY94" fmla="*/ 1341120 h 3830320"/>
              <a:gd name="connsiteX95" fmla="*/ 8002479 w 11680399"/>
              <a:gd name="connsiteY95" fmla="*/ 1615440 h 3830320"/>
              <a:gd name="connsiteX96" fmla="*/ 8154879 w 11680399"/>
              <a:gd name="connsiteY96" fmla="*/ 2092960 h 3830320"/>
              <a:gd name="connsiteX97" fmla="*/ 8256479 w 11680399"/>
              <a:gd name="connsiteY97" fmla="*/ 2204720 h 3830320"/>
              <a:gd name="connsiteX98" fmla="*/ 8327599 w 11680399"/>
              <a:gd name="connsiteY98" fmla="*/ 2397760 h 3830320"/>
              <a:gd name="connsiteX99" fmla="*/ 8419039 w 11680399"/>
              <a:gd name="connsiteY99" fmla="*/ 2428240 h 3830320"/>
              <a:gd name="connsiteX100" fmla="*/ 8571439 w 11680399"/>
              <a:gd name="connsiteY100" fmla="*/ 2600960 h 3830320"/>
              <a:gd name="connsiteX101" fmla="*/ 8642559 w 11680399"/>
              <a:gd name="connsiteY101" fmla="*/ 2743200 h 3830320"/>
              <a:gd name="connsiteX102" fmla="*/ 8723839 w 11680399"/>
              <a:gd name="connsiteY102" fmla="*/ 2489200 h 3830320"/>
              <a:gd name="connsiteX103" fmla="*/ 8835599 w 11680399"/>
              <a:gd name="connsiteY103" fmla="*/ 2743200 h 3830320"/>
              <a:gd name="connsiteX104" fmla="*/ 8906719 w 11680399"/>
              <a:gd name="connsiteY104" fmla="*/ 2804160 h 3830320"/>
              <a:gd name="connsiteX105" fmla="*/ 8947359 w 11680399"/>
              <a:gd name="connsiteY105" fmla="*/ 2804160 h 3830320"/>
              <a:gd name="connsiteX106" fmla="*/ 9109919 w 11680399"/>
              <a:gd name="connsiteY106" fmla="*/ 2865120 h 3830320"/>
              <a:gd name="connsiteX107" fmla="*/ 9201359 w 11680399"/>
              <a:gd name="connsiteY107" fmla="*/ 2915920 h 3830320"/>
              <a:gd name="connsiteX108" fmla="*/ 9313119 w 11680399"/>
              <a:gd name="connsiteY108" fmla="*/ 2804160 h 3830320"/>
              <a:gd name="connsiteX109" fmla="*/ 9394399 w 11680399"/>
              <a:gd name="connsiteY109" fmla="*/ 2946400 h 3830320"/>
              <a:gd name="connsiteX110" fmla="*/ 9435039 w 11680399"/>
              <a:gd name="connsiteY110" fmla="*/ 3108960 h 3830320"/>
              <a:gd name="connsiteX111" fmla="*/ 9536639 w 11680399"/>
              <a:gd name="connsiteY111" fmla="*/ 3139440 h 3830320"/>
              <a:gd name="connsiteX112" fmla="*/ 9617919 w 11680399"/>
              <a:gd name="connsiteY112" fmla="*/ 3210560 h 3830320"/>
              <a:gd name="connsiteX113" fmla="*/ 9689039 w 11680399"/>
              <a:gd name="connsiteY113" fmla="*/ 3261360 h 3830320"/>
              <a:gd name="connsiteX114" fmla="*/ 9749999 w 11680399"/>
              <a:gd name="connsiteY114" fmla="*/ 3352800 h 3830320"/>
              <a:gd name="connsiteX115" fmla="*/ 9790639 w 11680399"/>
              <a:gd name="connsiteY115" fmla="*/ 3261360 h 3830320"/>
              <a:gd name="connsiteX116" fmla="*/ 9821119 w 11680399"/>
              <a:gd name="connsiteY116" fmla="*/ 3281680 h 3830320"/>
              <a:gd name="connsiteX117" fmla="*/ 9892239 w 11680399"/>
              <a:gd name="connsiteY117" fmla="*/ 3068320 h 3830320"/>
              <a:gd name="connsiteX118" fmla="*/ 10085279 w 11680399"/>
              <a:gd name="connsiteY118" fmla="*/ 3434080 h 3830320"/>
              <a:gd name="connsiteX119" fmla="*/ 10186879 w 11680399"/>
              <a:gd name="connsiteY119" fmla="*/ 3413760 h 3830320"/>
              <a:gd name="connsiteX120" fmla="*/ 10257999 w 11680399"/>
              <a:gd name="connsiteY120" fmla="*/ 3495040 h 3830320"/>
              <a:gd name="connsiteX121" fmla="*/ 10359599 w 11680399"/>
              <a:gd name="connsiteY121" fmla="*/ 3393440 h 3830320"/>
              <a:gd name="connsiteX122" fmla="*/ 10451039 w 11680399"/>
              <a:gd name="connsiteY122" fmla="*/ 3505200 h 3830320"/>
              <a:gd name="connsiteX123" fmla="*/ 10603439 w 11680399"/>
              <a:gd name="connsiteY123" fmla="*/ 3474720 h 3830320"/>
              <a:gd name="connsiteX124" fmla="*/ 10674559 w 11680399"/>
              <a:gd name="connsiteY124" fmla="*/ 3616960 h 3830320"/>
              <a:gd name="connsiteX125" fmla="*/ 10755839 w 11680399"/>
              <a:gd name="connsiteY125" fmla="*/ 3495040 h 3830320"/>
              <a:gd name="connsiteX126" fmla="*/ 10898079 w 11680399"/>
              <a:gd name="connsiteY126" fmla="*/ 3606800 h 3830320"/>
              <a:gd name="connsiteX127" fmla="*/ 10948879 w 11680399"/>
              <a:gd name="connsiteY127" fmla="*/ 3718560 h 3830320"/>
              <a:gd name="connsiteX128" fmla="*/ 11030159 w 11680399"/>
              <a:gd name="connsiteY128" fmla="*/ 3606800 h 3830320"/>
              <a:gd name="connsiteX129" fmla="*/ 11172399 w 11680399"/>
              <a:gd name="connsiteY129" fmla="*/ 3738880 h 3830320"/>
              <a:gd name="connsiteX130" fmla="*/ 11253679 w 11680399"/>
              <a:gd name="connsiteY130" fmla="*/ 3637280 h 3830320"/>
              <a:gd name="connsiteX131" fmla="*/ 11446719 w 11680399"/>
              <a:gd name="connsiteY131" fmla="*/ 3728720 h 3830320"/>
              <a:gd name="connsiteX132" fmla="*/ 11548319 w 11680399"/>
              <a:gd name="connsiteY132" fmla="*/ 3830320 h 3830320"/>
              <a:gd name="connsiteX133" fmla="*/ 11680399 w 11680399"/>
              <a:gd name="connsiteY133" fmla="*/ 3779520 h 3830320"/>
              <a:gd name="connsiteX134" fmla="*/ 11680399 w 11680399"/>
              <a:gd name="connsiteY134" fmla="*/ 3779520 h 3830320"/>
              <a:gd name="connsiteX0" fmla="*/ 0 w 11680399"/>
              <a:gd name="connsiteY0" fmla="*/ 2905889 h 3830320"/>
              <a:gd name="connsiteX1" fmla="*/ 219919 w 11680399"/>
              <a:gd name="connsiteY1" fmla="*/ 2859590 h 3830320"/>
              <a:gd name="connsiteX2" fmla="*/ 312516 w 11680399"/>
              <a:gd name="connsiteY2" fmla="*/ 2709119 h 3830320"/>
              <a:gd name="connsiteX3" fmla="*/ 393539 w 11680399"/>
              <a:gd name="connsiteY3" fmla="*/ 2963762 h 3830320"/>
              <a:gd name="connsiteX4" fmla="*/ 532435 w 11680399"/>
              <a:gd name="connsiteY4" fmla="*/ 2790142 h 3830320"/>
              <a:gd name="connsiteX5" fmla="*/ 636608 w 11680399"/>
              <a:gd name="connsiteY5" fmla="*/ 2952187 h 3830320"/>
              <a:gd name="connsiteX6" fmla="*/ 752354 w 11680399"/>
              <a:gd name="connsiteY6" fmla="*/ 2732268 h 3830320"/>
              <a:gd name="connsiteX7" fmla="*/ 1006997 w 11680399"/>
              <a:gd name="connsiteY7" fmla="*/ 2848015 h 3830320"/>
              <a:gd name="connsiteX8" fmla="*/ 1195279 w 11680399"/>
              <a:gd name="connsiteY8" fmla="*/ 2844800 h 3830320"/>
              <a:gd name="connsiteX9" fmla="*/ 1317199 w 11680399"/>
              <a:gd name="connsiteY9" fmla="*/ 2905760 h 3830320"/>
              <a:gd name="connsiteX10" fmla="*/ 1378159 w 11680399"/>
              <a:gd name="connsiteY10" fmla="*/ 2733040 h 3830320"/>
              <a:gd name="connsiteX11" fmla="*/ 1489919 w 11680399"/>
              <a:gd name="connsiteY11" fmla="*/ 3088640 h 3830320"/>
              <a:gd name="connsiteX12" fmla="*/ 1601679 w 11680399"/>
              <a:gd name="connsiteY12" fmla="*/ 2641600 h 3830320"/>
              <a:gd name="connsiteX13" fmla="*/ 1601679 w 11680399"/>
              <a:gd name="connsiteY13" fmla="*/ 2641600 h 3830320"/>
              <a:gd name="connsiteX14" fmla="*/ 1804879 w 11680399"/>
              <a:gd name="connsiteY14" fmla="*/ 2854960 h 3830320"/>
              <a:gd name="connsiteX15" fmla="*/ 1815039 w 11680399"/>
              <a:gd name="connsiteY15" fmla="*/ 2743200 h 3830320"/>
              <a:gd name="connsiteX16" fmla="*/ 1967439 w 11680399"/>
              <a:gd name="connsiteY16" fmla="*/ 2580640 h 3830320"/>
              <a:gd name="connsiteX17" fmla="*/ 2028399 w 11680399"/>
              <a:gd name="connsiteY17" fmla="*/ 2580640 h 3830320"/>
              <a:gd name="connsiteX18" fmla="*/ 2089359 w 11680399"/>
              <a:gd name="connsiteY18" fmla="*/ 2651760 h 3830320"/>
              <a:gd name="connsiteX19" fmla="*/ 2190959 w 11680399"/>
              <a:gd name="connsiteY19" fmla="*/ 2651760 h 3830320"/>
              <a:gd name="connsiteX20" fmla="*/ 2282399 w 11680399"/>
              <a:gd name="connsiteY20" fmla="*/ 2865120 h 3830320"/>
              <a:gd name="connsiteX21" fmla="*/ 2343359 w 11680399"/>
              <a:gd name="connsiteY21" fmla="*/ 2824480 h 3830320"/>
              <a:gd name="connsiteX22" fmla="*/ 2424639 w 11680399"/>
              <a:gd name="connsiteY22" fmla="*/ 2651760 h 3830320"/>
              <a:gd name="connsiteX23" fmla="*/ 2495759 w 11680399"/>
              <a:gd name="connsiteY23" fmla="*/ 2702560 h 3830320"/>
              <a:gd name="connsiteX24" fmla="*/ 2546559 w 11680399"/>
              <a:gd name="connsiteY24" fmla="*/ 2641600 h 3830320"/>
              <a:gd name="connsiteX25" fmla="*/ 2627839 w 11680399"/>
              <a:gd name="connsiteY25" fmla="*/ 2733040 h 3830320"/>
              <a:gd name="connsiteX26" fmla="*/ 2709119 w 11680399"/>
              <a:gd name="connsiteY26" fmla="*/ 2672080 h 3830320"/>
              <a:gd name="connsiteX27" fmla="*/ 2739599 w 11680399"/>
              <a:gd name="connsiteY27" fmla="*/ 2773680 h 3830320"/>
              <a:gd name="connsiteX28" fmla="*/ 2810719 w 11680399"/>
              <a:gd name="connsiteY28" fmla="*/ 2702560 h 3830320"/>
              <a:gd name="connsiteX29" fmla="*/ 2891999 w 11680399"/>
              <a:gd name="connsiteY29" fmla="*/ 2814320 h 3830320"/>
              <a:gd name="connsiteX30" fmla="*/ 2983439 w 11680399"/>
              <a:gd name="connsiteY30" fmla="*/ 2641600 h 3830320"/>
              <a:gd name="connsiteX31" fmla="*/ 3095199 w 11680399"/>
              <a:gd name="connsiteY31" fmla="*/ 2651760 h 3830320"/>
              <a:gd name="connsiteX32" fmla="*/ 3217119 w 11680399"/>
              <a:gd name="connsiteY32" fmla="*/ 2834640 h 3830320"/>
              <a:gd name="connsiteX33" fmla="*/ 3278079 w 11680399"/>
              <a:gd name="connsiteY33" fmla="*/ 2722880 h 3830320"/>
              <a:gd name="connsiteX34" fmla="*/ 3278079 w 11680399"/>
              <a:gd name="connsiteY34" fmla="*/ 2722880 h 3830320"/>
              <a:gd name="connsiteX35" fmla="*/ 3460959 w 11680399"/>
              <a:gd name="connsiteY35" fmla="*/ 2804160 h 3830320"/>
              <a:gd name="connsiteX36" fmla="*/ 3552399 w 11680399"/>
              <a:gd name="connsiteY36" fmla="*/ 2956560 h 3830320"/>
              <a:gd name="connsiteX37" fmla="*/ 3643839 w 11680399"/>
              <a:gd name="connsiteY37" fmla="*/ 3068320 h 3830320"/>
              <a:gd name="connsiteX38" fmla="*/ 3674319 w 11680399"/>
              <a:gd name="connsiteY38" fmla="*/ 2875280 h 3830320"/>
              <a:gd name="connsiteX39" fmla="*/ 3745439 w 11680399"/>
              <a:gd name="connsiteY39" fmla="*/ 1544320 h 3830320"/>
              <a:gd name="connsiteX40" fmla="*/ 3877519 w 11680399"/>
              <a:gd name="connsiteY40" fmla="*/ 2377440 h 3830320"/>
              <a:gd name="connsiteX41" fmla="*/ 3948639 w 11680399"/>
              <a:gd name="connsiteY41" fmla="*/ 2489200 h 3830320"/>
              <a:gd name="connsiteX42" fmla="*/ 4029919 w 11680399"/>
              <a:gd name="connsiteY42" fmla="*/ 2600960 h 3830320"/>
              <a:gd name="connsiteX43" fmla="*/ 4090879 w 11680399"/>
              <a:gd name="connsiteY43" fmla="*/ 2753360 h 3830320"/>
              <a:gd name="connsiteX44" fmla="*/ 4182319 w 11680399"/>
              <a:gd name="connsiteY44" fmla="*/ 2997200 h 3830320"/>
              <a:gd name="connsiteX45" fmla="*/ 4222959 w 11680399"/>
              <a:gd name="connsiteY45" fmla="*/ 2773680 h 3830320"/>
              <a:gd name="connsiteX46" fmla="*/ 4355039 w 11680399"/>
              <a:gd name="connsiteY46" fmla="*/ 2672080 h 3830320"/>
              <a:gd name="connsiteX47" fmla="*/ 4415999 w 11680399"/>
              <a:gd name="connsiteY47" fmla="*/ 2804160 h 3830320"/>
              <a:gd name="connsiteX48" fmla="*/ 4466799 w 11680399"/>
              <a:gd name="connsiteY48" fmla="*/ 2702560 h 3830320"/>
              <a:gd name="connsiteX49" fmla="*/ 4609039 w 11680399"/>
              <a:gd name="connsiteY49" fmla="*/ 2560320 h 3830320"/>
              <a:gd name="connsiteX50" fmla="*/ 4771599 w 11680399"/>
              <a:gd name="connsiteY50" fmla="*/ 3139440 h 3830320"/>
              <a:gd name="connsiteX51" fmla="*/ 4852879 w 11680399"/>
              <a:gd name="connsiteY51" fmla="*/ 3048000 h 3830320"/>
              <a:gd name="connsiteX52" fmla="*/ 4883359 w 11680399"/>
              <a:gd name="connsiteY52" fmla="*/ 1737360 h 3830320"/>
              <a:gd name="connsiteX53" fmla="*/ 4944319 w 11680399"/>
              <a:gd name="connsiteY53" fmla="*/ 1330960 h 3830320"/>
              <a:gd name="connsiteX54" fmla="*/ 5066239 w 11680399"/>
              <a:gd name="connsiteY54" fmla="*/ 1910080 h 3830320"/>
              <a:gd name="connsiteX55" fmla="*/ 5238959 w 11680399"/>
              <a:gd name="connsiteY55" fmla="*/ 2255520 h 3830320"/>
              <a:gd name="connsiteX56" fmla="*/ 5299919 w 11680399"/>
              <a:gd name="connsiteY56" fmla="*/ 2570480 h 3830320"/>
              <a:gd name="connsiteX57" fmla="*/ 5371039 w 11680399"/>
              <a:gd name="connsiteY57" fmla="*/ 2458720 h 3830320"/>
              <a:gd name="connsiteX58" fmla="*/ 5371039 w 11680399"/>
              <a:gd name="connsiteY58" fmla="*/ 2458720 h 3830320"/>
              <a:gd name="connsiteX59" fmla="*/ 5543759 w 11680399"/>
              <a:gd name="connsiteY59" fmla="*/ 2286000 h 3830320"/>
              <a:gd name="connsiteX60" fmla="*/ 5665679 w 11680399"/>
              <a:gd name="connsiteY60" fmla="*/ 2448560 h 3830320"/>
              <a:gd name="connsiteX61" fmla="*/ 5706319 w 11680399"/>
              <a:gd name="connsiteY61" fmla="*/ 2204720 h 3830320"/>
              <a:gd name="connsiteX62" fmla="*/ 5797759 w 11680399"/>
              <a:gd name="connsiteY62" fmla="*/ 2357120 h 3830320"/>
              <a:gd name="connsiteX63" fmla="*/ 5909519 w 11680399"/>
              <a:gd name="connsiteY63" fmla="*/ 2661920 h 3830320"/>
              <a:gd name="connsiteX64" fmla="*/ 5990799 w 11680399"/>
              <a:gd name="connsiteY64" fmla="*/ 2519680 h 3830320"/>
              <a:gd name="connsiteX65" fmla="*/ 6051759 w 11680399"/>
              <a:gd name="connsiteY65" fmla="*/ 1920240 h 3830320"/>
              <a:gd name="connsiteX66" fmla="*/ 6072079 w 11680399"/>
              <a:gd name="connsiteY66" fmla="*/ 1605280 h 3830320"/>
              <a:gd name="connsiteX67" fmla="*/ 6133039 w 11680399"/>
              <a:gd name="connsiteY67" fmla="*/ 1463040 h 3830320"/>
              <a:gd name="connsiteX68" fmla="*/ 6193999 w 11680399"/>
              <a:gd name="connsiteY68" fmla="*/ 1706880 h 3830320"/>
              <a:gd name="connsiteX69" fmla="*/ 6193999 w 11680399"/>
              <a:gd name="connsiteY69" fmla="*/ 1706880 h 3830320"/>
              <a:gd name="connsiteX70" fmla="*/ 6305759 w 11680399"/>
              <a:gd name="connsiteY70" fmla="*/ 1625600 h 3830320"/>
              <a:gd name="connsiteX71" fmla="*/ 6376879 w 11680399"/>
              <a:gd name="connsiteY71" fmla="*/ 1615440 h 3830320"/>
              <a:gd name="connsiteX72" fmla="*/ 6417519 w 11680399"/>
              <a:gd name="connsiteY72" fmla="*/ 1859280 h 3830320"/>
              <a:gd name="connsiteX73" fmla="*/ 6519119 w 11680399"/>
              <a:gd name="connsiteY73" fmla="*/ 1910080 h 3830320"/>
              <a:gd name="connsiteX74" fmla="*/ 6569919 w 11680399"/>
              <a:gd name="connsiteY74" fmla="*/ 2082800 h 3830320"/>
              <a:gd name="connsiteX75" fmla="*/ 6661359 w 11680399"/>
              <a:gd name="connsiteY75" fmla="*/ 2082800 h 3830320"/>
              <a:gd name="connsiteX76" fmla="*/ 6732479 w 11680399"/>
              <a:gd name="connsiteY76" fmla="*/ 1971040 h 3830320"/>
              <a:gd name="connsiteX77" fmla="*/ 6813759 w 11680399"/>
              <a:gd name="connsiteY77" fmla="*/ 2042160 h 3830320"/>
              <a:gd name="connsiteX78" fmla="*/ 6854399 w 11680399"/>
              <a:gd name="connsiteY78" fmla="*/ 2001520 h 3830320"/>
              <a:gd name="connsiteX79" fmla="*/ 6976319 w 11680399"/>
              <a:gd name="connsiteY79" fmla="*/ 1219200 h 3830320"/>
              <a:gd name="connsiteX80" fmla="*/ 7057599 w 11680399"/>
              <a:gd name="connsiteY80" fmla="*/ 1148080 h 3830320"/>
              <a:gd name="connsiteX81" fmla="*/ 7118559 w 11680399"/>
              <a:gd name="connsiteY81" fmla="*/ 1259840 h 3830320"/>
              <a:gd name="connsiteX82" fmla="*/ 7149039 w 11680399"/>
              <a:gd name="connsiteY82" fmla="*/ 1767840 h 3830320"/>
              <a:gd name="connsiteX83" fmla="*/ 7199839 w 11680399"/>
              <a:gd name="connsiteY83" fmla="*/ 1899920 h 3830320"/>
              <a:gd name="connsiteX84" fmla="*/ 7281119 w 11680399"/>
              <a:gd name="connsiteY84" fmla="*/ 1981200 h 3830320"/>
              <a:gd name="connsiteX85" fmla="*/ 7342079 w 11680399"/>
              <a:gd name="connsiteY85" fmla="*/ 2468880 h 3830320"/>
              <a:gd name="connsiteX86" fmla="*/ 7433519 w 11680399"/>
              <a:gd name="connsiteY86" fmla="*/ 680720 h 3830320"/>
              <a:gd name="connsiteX87" fmla="*/ 7514799 w 11680399"/>
              <a:gd name="connsiteY87" fmla="*/ 436880 h 3830320"/>
              <a:gd name="connsiteX88" fmla="*/ 7575759 w 11680399"/>
              <a:gd name="connsiteY88" fmla="*/ 335280 h 3830320"/>
              <a:gd name="connsiteX89" fmla="*/ 7585919 w 11680399"/>
              <a:gd name="connsiteY89" fmla="*/ 152400 h 3830320"/>
              <a:gd name="connsiteX90" fmla="*/ 7687519 w 11680399"/>
              <a:gd name="connsiteY90" fmla="*/ 0 h 3830320"/>
              <a:gd name="connsiteX91" fmla="*/ 7748479 w 11680399"/>
              <a:gd name="connsiteY91" fmla="*/ 609600 h 3830320"/>
              <a:gd name="connsiteX92" fmla="*/ 7829759 w 11680399"/>
              <a:gd name="connsiteY92" fmla="*/ 650240 h 3830320"/>
              <a:gd name="connsiteX93" fmla="*/ 7850079 w 11680399"/>
              <a:gd name="connsiteY93" fmla="*/ 1341120 h 3830320"/>
              <a:gd name="connsiteX94" fmla="*/ 8002479 w 11680399"/>
              <a:gd name="connsiteY94" fmla="*/ 1615440 h 3830320"/>
              <a:gd name="connsiteX95" fmla="*/ 8154879 w 11680399"/>
              <a:gd name="connsiteY95" fmla="*/ 2092960 h 3830320"/>
              <a:gd name="connsiteX96" fmla="*/ 8256479 w 11680399"/>
              <a:gd name="connsiteY96" fmla="*/ 2204720 h 3830320"/>
              <a:gd name="connsiteX97" fmla="*/ 8327599 w 11680399"/>
              <a:gd name="connsiteY97" fmla="*/ 2397760 h 3830320"/>
              <a:gd name="connsiteX98" fmla="*/ 8419039 w 11680399"/>
              <a:gd name="connsiteY98" fmla="*/ 2428240 h 3830320"/>
              <a:gd name="connsiteX99" fmla="*/ 8571439 w 11680399"/>
              <a:gd name="connsiteY99" fmla="*/ 2600960 h 3830320"/>
              <a:gd name="connsiteX100" fmla="*/ 8642559 w 11680399"/>
              <a:gd name="connsiteY100" fmla="*/ 2743200 h 3830320"/>
              <a:gd name="connsiteX101" fmla="*/ 8723839 w 11680399"/>
              <a:gd name="connsiteY101" fmla="*/ 2489200 h 3830320"/>
              <a:gd name="connsiteX102" fmla="*/ 8835599 w 11680399"/>
              <a:gd name="connsiteY102" fmla="*/ 2743200 h 3830320"/>
              <a:gd name="connsiteX103" fmla="*/ 8906719 w 11680399"/>
              <a:gd name="connsiteY103" fmla="*/ 2804160 h 3830320"/>
              <a:gd name="connsiteX104" fmla="*/ 8947359 w 11680399"/>
              <a:gd name="connsiteY104" fmla="*/ 2804160 h 3830320"/>
              <a:gd name="connsiteX105" fmla="*/ 9109919 w 11680399"/>
              <a:gd name="connsiteY105" fmla="*/ 2865120 h 3830320"/>
              <a:gd name="connsiteX106" fmla="*/ 9201359 w 11680399"/>
              <a:gd name="connsiteY106" fmla="*/ 2915920 h 3830320"/>
              <a:gd name="connsiteX107" fmla="*/ 9313119 w 11680399"/>
              <a:gd name="connsiteY107" fmla="*/ 2804160 h 3830320"/>
              <a:gd name="connsiteX108" fmla="*/ 9394399 w 11680399"/>
              <a:gd name="connsiteY108" fmla="*/ 2946400 h 3830320"/>
              <a:gd name="connsiteX109" fmla="*/ 9435039 w 11680399"/>
              <a:gd name="connsiteY109" fmla="*/ 3108960 h 3830320"/>
              <a:gd name="connsiteX110" fmla="*/ 9536639 w 11680399"/>
              <a:gd name="connsiteY110" fmla="*/ 3139440 h 3830320"/>
              <a:gd name="connsiteX111" fmla="*/ 9617919 w 11680399"/>
              <a:gd name="connsiteY111" fmla="*/ 3210560 h 3830320"/>
              <a:gd name="connsiteX112" fmla="*/ 9689039 w 11680399"/>
              <a:gd name="connsiteY112" fmla="*/ 3261360 h 3830320"/>
              <a:gd name="connsiteX113" fmla="*/ 9749999 w 11680399"/>
              <a:gd name="connsiteY113" fmla="*/ 3352800 h 3830320"/>
              <a:gd name="connsiteX114" fmla="*/ 9790639 w 11680399"/>
              <a:gd name="connsiteY114" fmla="*/ 3261360 h 3830320"/>
              <a:gd name="connsiteX115" fmla="*/ 9821119 w 11680399"/>
              <a:gd name="connsiteY115" fmla="*/ 3281680 h 3830320"/>
              <a:gd name="connsiteX116" fmla="*/ 9892239 w 11680399"/>
              <a:gd name="connsiteY116" fmla="*/ 3068320 h 3830320"/>
              <a:gd name="connsiteX117" fmla="*/ 10085279 w 11680399"/>
              <a:gd name="connsiteY117" fmla="*/ 3434080 h 3830320"/>
              <a:gd name="connsiteX118" fmla="*/ 10186879 w 11680399"/>
              <a:gd name="connsiteY118" fmla="*/ 3413760 h 3830320"/>
              <a:gd name="connsiteX119" fmla="*/ 10257999 w 11680399"/>
              <a:gd name="connsiteY119" fmla="*/ 3495040 h 3830320"/>
              <a:gd name="connsiteX120" fmla="*/ 10359599 w 11680399"/>
              <a:gd name="connsiteY120" fmla="*/ 3393440 h 3830320"/>
              <a:gd name="connsiteX121" fmla="*/ 10451039 w 11680399"/>
              <a:gd name="connsiteY121" fmla="*/ 3505200 h 3830320"/>
              <a:gd name="connsiteX122" fmla="*/ 10603439 w 11680399"/>
              <a:gd name="connsiteY122" fmla="*/ 3474720 h 3830320"/>
              <a:gd name="connsiteX123" fmla="*/ 10674559 w 11680399"/>
              <a:gd name="connsiteY123" fmla="*/ 3616960 h 3830320"/>
              <a:gd name="connsiteX124" fmla="*/ 10755839 w 11680399"/>
              <a:gd name="connsiteY124" fmla="*/ 3495040 h 3830320"/>
              <a:gd name="connsiteX125" fmla="*/ 10898079 w 11680399"/>
              <a:gd name="connsiteY125" fmla="*/ 3606800 h 3830320"/>
              <a:gd name="connsiteX126" fmla="*/ 10948879 w 11680399"/>
              <a:gd name="connsiteY126" fmla="*/ 3718560 h 3830320"/>
              <a:gd name="connsiteX127" fmla="*/ 11030159 w 11680399"/>
              <a:gd name="connsiteY127" fmla="*/ 3606800 h 3830320"/>
              <a:gd name="connsiteX128" fmla="*/ 11172399 w 11680399"/>
              <a:gd name="connsiteY128" fmla="*/ 3738880 h 3830320"/>
              <a:gd name="connsiteX129" fmla="*/ 11253679 w 11680399"/>
              <a:gd name="connsiteY129" fmla="*/ 3637280 h 3830320"/>
              <a:gd name="connsiteX130" fmla="*/ 11446719 w 11680399"/>
              <a:gd name="connsiteY130" fmla="*/ 3728720 h 3830320"/>
              <a:gd name="connsiteX131" fmla="*/ 11548319 w 11680399"/>
              <a:gd name="connsiteY131" fmla="*/ 3830320 h 3830320"/>
              <a:gd name="connsiteX132" fmla="*/ 11680399 w 11680399"/>
              <a:gd name="connsiteY132" fmla="*/ 3779520 h 3830320"/>
              <a:gd name="connsiteX133" fmla="*/ 11680399 w 11680399"/>
              <a:gd name="connsiteY133" fmla="*/ 3779520 h 3830320"/>
              <a:gd name="connsiteX0" fmla="*/ 0 w 11680399"/>
              <a:gd name="connsiteY0" fmla="*/ 2905889 h 3830320"/>
              <a:gd name="connsiteX1" fmla="*/ 312516 w 11680399"/>
              <a:gd name="connsiteY1" fmla="*/ 2709119 h 3830320"/>
              <a:gd name="connsiteX2" fmla="*/ 393539 w 11680399"/>
              <a:gd name="connsiteY2" fmla="*/ 2963762 h 3830320"/>
              <a:gd name="connsiteX3" fmla="*/ 532435 w 11680399"/>
              <a:gd name="connsiteY3" fmla="*/ 2790142 h 3830320"/>
              <a:gd name="connsiteX4" fmla="*/ 636608 w 11680399"/>
              <a:gd name="connsiteY4" fmla="*/ 2952187 h 3830320"/>
              <a:gd name="connsiteX5" fmla="*/ 752354 w 11680399"/>
              <a:gd name="connsiteY5" fmla="*/ 2732268 h 3830320"/>
              <a:gd name="connsiteX6" fmla="*/ 1006997 w 11680399"/>
              <a:gd name="connsiteY6" fmla="*/ 2848015 h 3830320"/>
              <a:gd name="connsiteX7" fmla="*/ 1195279 w 11680399"/>
              <a:gd name="connsiteY7" fmla="*/ 2844800 h 3830320"/>
              <a:gd name="connsiteX8" fmla="*/ 1317199 w 11680399"/>
              <a:gd name="connsiteY8" fmla="*/ 2905760 h 3830320"/>
              <a:gd name="connsiteX9" fmla="*/ 1378159 w 11680399"/>
              <a:gd name="connsiteY9" fmla="*/ 2733040 h 3830320"/>
              <a:gd name="connsiteX10" fmla="*/ 1489919 w 11680399"/>
              <a:gd name="connsiteY10" fmla="*/ 3088640 h 3830320"/>
              <a:gd name="connsiteX11" fmla="*/ 1601679 w 11680399"/>
              <a:gd name="connsiteY11" fmla="*/ 2641600 h 3830320"/>
              <a:gd name="connsiteX12" fmla="*/ 1601679 w 11680399"/>
              <a:gd name="connsiteY12" fmla="*/ 2641600 h 3830320"/>
              <a:gd name="connsiteX13" fmla="*/ 1804879 w 11680399"/>
              <a:gd name="connsiteY13" fmla="*/ 2854960 h 3830320"/>
              <a:gd name="connsiteX14" fmla="*/ 1815039 w 11680399"/>
              <a:gd name="connsiteY14" fmla="*/ 2743200 h 3830320"/>
              <a:gd name="connsiteX15" fmla="*/ 1967439 w 11680399"/>
              <a:gd name="connsiteY15" fmla="*/ 2580640 h 3830320"/>
              <a:gd name="connsiteX16" fmla="*/ 2028399 w 11680399"/>
              <a:gd name="connsiteY16" fmla="*/ 2580640 h 3830320"/>
              <a:gd name="connsiteX17" fmla="*/ 2089359 w 11680399"/>
              <a:gd name="connsiteY17" fmla="*/ 2651760 h 3830320"/>
              <a:gd name="connsiteX18" fmla="*/ 2190959 w 11680399"/>
              <a:gd name="connsiteY18" fmla="*/ 2651760 h 3830320"/>
              <a:gd name="connsiteX19" fmla="*/ 2282399 w 11680399"/>
              <a:gd name="connsiteY19" fmla="*/ 2865120 h 3830320"/>
              <a:gd name="connsiteX20" fmla="*/ 2343359 w 11680399"/>
              <a:gd name="connsiteY20" fmla="*/ 2824480 h 3830320"/>
              <a:gd name="connsiteX21" fmla="*/ 2424639 w 11680399"/>
              <a:gd name="connsiteY21" fmla="*/ 2651760 h 3830320"/>
              <a:gd name="connsiteX22" fmla="*/ 2495759 w 11680399"/>
              <a:gd name="connsiteY22" fmla="*/ 2702560 h 3830320"/>
              <a:gd name="connsiteX23" fmla="*/ 2546559 w 11680399"/>
              <a:gd name="connsiteY23" fmla="*/ 2641600 h 3830320"/>
              <a:gd name="connsiteX24" fmla="*/ 2627839 w 11680399"/>
              <a:gd name="connsiteY24" fmla="*/ 2733040 h 3830320"/>
              <a:gd name="connsiteX25" fmla="*/ 2709119 w 11680399"/>
              <a:gd name="connsiteY25" fmla="*/ 2672080 h 3830320"/>
              <a:gd name="connsiteX26" fmla="*/ 2739599 w 11680399"/>
              <a:gd name="connsiteY26" fmla="*/ 2773680 h 3830320"/>
              <a:gd name="connsiteX27" fmla="*/ 2810719 w 11680399"/>
              <a:gd name="connsiteY27" fmla="*/ 2702560 h 3830320"/>
              <a:gd name="connsiteX28" fmla="*/ 2891999 w 11680399"/>
              <a:gd name="connsiteY28" fmla="*/ 2814320 h 3830320"/>
              <a:gd name="connsiteX29" fmla="*/ 2983439 w 11680399"/>
              <a:gd name="connsiteY29" fmla="*/ 2641600 h 3830320"/>
              <a:gd name="connsiteX30" fmla="*/ 3095199 w 11680399"/>
              <a:gd name="connsiteY30" fmla="*/ 2651760 h 3830320"/>
              <a:gd name="connsiteX31" fmla="*/ 3217119 w 11680399"/>
              <a:gd name="connsiteY31" fmla="*/ 2834640 h 3830320"/>
              <a:gd name="connsiteX32" fmla="*/ 3278079 w 11680399"/>
              <a:gd name="connsiteY32" fmla="*/ 2722880 h 3830320"/>
              <a:gd name="connsiteX33" fmla="*/ 3278079 w 11680399"/>
              <a:gd name="connsiteY33" fmla="*/ 2722880 h 3830320"/>
              <a:gd name="connsiteX34" fmla="*/ 3460959 w 11680399"/>
              <a:gd name="connsiteY34" fmla="*/ 2804160 h 3830320"/>
              <a:gd name="connsiteX35" fmla="*/ 3552399 w 11680399"/>
              <a:gd name="connsiteY35" fmla="*/ 2956560 h 3830320"/>
              <a:gd name="connsiteX36" fmla="*/ 3643839 w 11680399"/>
              <a:gd name="connsiteY36" fmla="*/ 3068320 h 3830320"/>
              <a:gd name="connsiteX37" fmla="*/ 3674319 w 11680399"/>
              <a:gd name="connsiteY37" fmla="*/ 2875280 h 3830320"/>
              <a:gd name="connsiteX38" fmla="*/ 3745439 w 11680399"/>
              <a:gd name="connsiteY38" fmla="*/ 1544320 h 3830320"/>
              <a:gd name="connsiteX39" fmla="*/ 3877519 w 11680399"/>
              <a:gd name="connsiteY39" fmla="*/ 2377440 h 3830320"/>
              <a:gd name="connsiteX40" fmla="*/ 3948639 w 11680399"/>
              <a:gd name="connsiteY40" fmla="*/ 2489200 h 3830320"/>
              <a:gd name="connsiteX41" fmla="*/ 4029919 w 11680399"/>
              <a:gd name="connsiteY41" fmla="*/ 2600960 h 3830320"/>
              <a:gd name="connsiteX42" fmla="*/ 4090879 w 11680399"/>
              <a:gd name="connsiteY42" fmla="*/ 2753360 h 3830320"/>
              <a:gd name="connsiteX43" fmla="*/ 4182319 w 11680399"/>
              <a:gd name="connsiteY43" fmla="*/ 2997200 h 3830320"/>
              <a:gd name="connsiteX44" fmla="*/ 4222959 w 11680399"/>
              <a:gd name="connsiteY44" fmla="*/ 2773680 h 3830320"/>
              <a:gd name="connsiteX45" fmla="*/ 4355039 w 11680399"/>
              <a:gd name="connsiteY45" fmla="*/ 2672080 h 3830320"/>
              <a:gd name="connsiteX46" fmla="*/ 4415999 w 11680399"/>
              <a:gd name="connsiteY46" fmla="*/ 2804160 h 3830320"/>
              <a:gd name="connsiteX47" fmla="*/ 4466799 w 11680399"/>
              <a:gd name="connsiteY47" fmla="*/ 2702560 h 3830320"/>
              <a:gd name="connsiteX48" fmla="*/ 4609039 w 11680399"/>
              <a:gd name="connsiteY48" fmla="*/ 2560320 h 3830320"/>
              <a:gd name="connsiteX49" fmla="*/ 4771599 w 11680399"/>
              <a:gd name="connsiteY49" fmla="*/ 3139440 h 3830320"/>
              <a:gd name="connsiteX50" fmla="*/ 4852879 w 11680399"/>
              <a:gd name="connsiteY50" fmla="*/ 3048000 h 3830320"/>
              <a:gd name="connsiteX51" fmla="*/ 4883359 w 11680399"/>
              <a:gd name="connsiteY51" fmla="*/ 1737360 h 3830320"/>
              <a:gd name="connsiteX52" fmla="*/ 4944319 w 11680399"/>
              <a:gd name="connsiteY52" fmla="*/ 1330960 h 3830320"/>
              <a:gd name="connsiteX53" fmla="*/ 5066239 w 11680399"/>
              <a:gd name="connsiteY53" fmla="*/ 1910080 h 3830320"/>
              <a:gd name="connsiteX54" fmla="*/ 5238959 w 11680399"/>
              <a:gd name="connsiteY54" fmla="*/ 2255520 h 3830320"/>
              <a:gd name="connsiteX55" fmla="*/ 5299919 w 11680399"/>
              <a:gd name="connsiteY55" fmla="*/ 2570480 h 3830320"/>
              <a:gd name="connsiteX56" fmla="*/ 5371039 w 11680399"/>
              <a:gd name="connsiteY56" fmla="*/ 2458720 h 3830320"/>
              <a:gd name="connsiteX57" fmla="*/ 5371039 w 11680399"/>
              <a:gd name="connsiteY57" fmla="*/ 2458720 h 3830320"/>
              <a:gd name="connsiteX58" fmla="*/ 5543759 w 11680399"/>
              <a:gd name="connsiteY58" fmla="*/ 2286000 h 3830320"/>
              <a:gd name="connsiteX59" fmla="*/ 5665679 w 11680399"/>
              <a:gd name="connsiteY59" fmla="*/ 2448560 h 3830320"/>
              <a:gd name="connsiteX60" fmla="*/ 5706319 w 11680399"/>
              <a:gd name="connsiteY60" fmla="*/ 2204720 h 3830320"/>
              <a:gd name="connsiteX61" fmla="*/ 5797759 w 11680399"/>
              <a:gd name="connsiteY61" fmla="*/ 2357120 h 3830320"/>
              <a:gd name="connsiteX62" fmla="*/ 5909519 w 11680399"/>
              <a:gd name="connsiteY62" fmla="*/ 2661920 h 3830320"/>
              <a:gd name="connsiteX63" fmla="*/ 5990799 w 11680399"/>
              <a:gd name="connsiteY63" fmla="*/ 2519680 h 3830320"/>
              <a:gd name="connsiteX64" fmla="*/ 6051759 w 11680399"/>
              <a:gd name="connsiteY64" fmla="*/ 1920240 h 3830320"/>
              <a:gd name="connsiteX65" fmla="*/ 6072079 w 11680399"/>
              <a:gd name="connsiteY65" fmla="*/ 1605280 h 3830320"/>
              <a:gd name="connsiteX66" fmla="*/ 6133039 w 11680399"/>
              <a:gd name="connsiteY66" fmla="*/ 1463040 h 3830320"/>
              <a:gd name="connsiteX67" fmla="*/ 6193999 w 11680399"/>
              <a:gd name="connsiteY67" fmla="*/ 1706880 h 3830320"/>
              <a:gd name="connsiteX68" fmla="*/ 6193999 w 11680399"/>
              <a:gd name="connsiteY68" fmla="*/ 1706880 h 3830320"/>
              <a:gd name="connsiteX69" fmla="*/ 6305759 w 11680399"/>
              <a:gd name="connsiteY69" fmla="*/ 1625600 h 3830320"/>
              <a:gd name="connsiteX70" fmla="*/ 6376879 w 11680399"/>
              <a:gd name="connsiteY70" fmla="*/ 1615440 h 3830320"/>
              <a:gd name="connsiteX71" fmla="*/ 6417519 w 11680399"/>
              <a:gd name="connsiteY71" fmla="*/ 1859280 h 3830320"/>
              <a:gd name="connsiteX72" fmla="*/ 6519119 w 11680399"/>
              <a:gd name="connsiteY72" fmla="*/ 1910080 h 3830320"/>
              <a:gd name="connsiteX73" fmla="*/ 6569919 w 11680399"/>
              <a:gd name="connsiteY73" fmla="*/ 2082800 h 3830320"/>
              <a:gd name="connsiteX74" fmla="*/ 6661359 w 11680399"/>
              <a:gd name="connsiteY74" fmla="*/ 2082800 h 3830320"/>
              <a:gd name="connsiteX75" fmla="*/ 6732479 w 11680399"/>
              <a:gd name="connsiteY75" fmla="*/ 1971040 h 3830320"/>
              <a:gd name="connsiteX76" fmla="*/ 6813759 w 11680399"/>
              <a:gd name="connsiteY76" fmla="*/ 2042160 h 3830320"/>
              <a:gd name="connsiteX77" fmla="*/ 6854399 w 11680399"/>
              <a:gd name="connsiteY77" fmla="*/ 2001520 h 3830320"/>
              <a:gd name="connsiteX78" fmla="*/ 6976319 w 11680399"/>
              <a:gd name="connsiteY78" fmla="*/ 1219200 h 3830320"/>
              <a:gd name="connsiteX79" fmla="*/ 7057599 w 11680399"/>
              <a:gd name="connsiteY79" fmla="*/ 1148080 h 3830320"/>
              <a:gd name="connsiteX80" fmla="*/ 7118559 w 11680399"/>
              <a:gd name="connsiteY80" fmla="*/ 1259840 h 3830320"/>
              <a:gd name="connsiteX81" fmla="*/ 7149039 w 11680399"/>
              <a:gd name="connsiteY81" fmla="*/ 1767840 h 3830320"/>
              <a:gd name="connsiteX82" fmla="*/ 7199839 w 11680399"/>
              <a:gd name="connsiteY82" fmla="*/ 1899920 h 3830320"/>
              <a:gd name="connsiteX83" fmla="*/ 7281119 w 11680399"/>
              <a:gd name="connsiteY83" fmla="*/ 1981200 h 3830320"/>
              <a:gd name="connsiteX84" fmla="*/ 7342079 w 11680399"/>
              <a:gd name="connsiteY84" fmla="*/ 2468880 h 3830320"/>
              <a:gd name="connsiteX85" fmla="*/ 7433519 w 11680399"/>
              <a:gd name="connsiteY85" fmla="*/ 680720 h 3830320"/>
              <a:gd name="connsiteX86" fmla="*/ 7514799 w 11680399"/>
              <a:gd name="connsiteY86" fmla="*/ 436880 h 3830320"/>
              <a:gd name="connsiteX87" fmla="*/ 7575759 w 11680399"/>
              <a:gd name="connsiteY87" fmla="*/ 335280 h 3830320"/>
              <a:gd name="connsiteX88" fmla="*/ 7585919 w 11680399"/>
              <a:gd name="connsiteY88" fmla="*/ 152400 h 3830320"/>
              <a:gd name="connsiteX89" fmla="*/ 7687519 w 11680399"/>
              <a:gd name="connsiteY89" fmla="*/ 0 h 3830320"/>
              <a:gd name="connsiteX90" fmla="*/ 7748479 w 11680399"/>
              <a:gd name="connsiteY90" fmla="*/ 609600 h 3830320"/>
              <a:gd name="connsiteX91" fmla="*/ 7829759 w 11680399"/>
              <a:gd name="connsiteY91" fmla="*/ 650240 h 3830320"/>
              <a:gd name="connsiteX92" fmla="*/ 7850079 w 11680399"/>
              <a:gd name="connsiteY92" fmla="*/ 1341120 h 3830320"/>
              <a:gd name="connsiteX93" fmla="*/ 8002479 w 11680399"/>
              <a:gd name="connsiteY93" fmla="*/ 1615440 h 3830320"/>
              <a:gd name="connsiteX94" fmla="*/ 8154879 w 11680399"/>
              <a:gd name="connsiteY94" fmla="*/ 2092960 h 3830320"/>
              <a:gd name="connsiteX95" fmla="*/ 8256479 w 11680399"/>
              <a:gd name="connsiteY95" fmla="*/ 2204720 h 3830320"/>
              <a:gd name="connsiteX96" fmla="*/ 8327599 w 11680399"/>
              <a:gd name="connsiteY96" fmla="*/ 2397760 h 3830320"/>
              <a:gd name="connsiteX97" fmla="*/ 8419039 w 11680399"/>
              <a:gd name="connsiteY97" fmla="*/ 2428240 h 3830320"/>
              <a:gd name="connsiteX98" fmla="*/ 8571439 w 11680399"/>
              <a:gd name="connsiteY98" fmla="*/ 2600960 h 3830320"/>
              <a:gd name="connsiteX99" fmla="*/ 8642559 w 11680399"/>
              <a:gd name="connsiteY99" fmla="*/ 2743200 h 3830320"/>
              <a:gd name="connsiteX100" fmla="*/ 8723839 w 11680399"/>
              <a:gd name="connsiteY100" fmla="*/ 2489200 h 3830320"/>
              <a:gd name="connsiteX101" fmla="*/ 8835599 w 11680399"/>
              <a:gd name="connsiteY101" fmla="*/ 2743200 h 3830320"/>
              <a:gd name="connsiteX102" fmla="*/ 8906719 w 11680399"/>
              <a:gd name="connsiteY102" fmla="*/ 2804160 h 3830320"/>
              <a:gd name="connsiteX103" fmla="*/ 8947359 w 11680399"/>
              <a:gd name="connsiteY103" fmla="*/ 2804160 h 3830320"/>
              <a:gd name="connsiteX104" fmla="*/ 9109919 w 11680399"/>
              <a:gd name="connsiteY104" fmla="*/ 2865120 h 3830320"/>
              <a:gd name="connsiteX105" fmla="*/ 9201359 w 11680399"/>
              <a:gd name="connsiteY105" fmla="*/ 2915920 h 3830320"/>
              <a:gd name="connsiteX106" fmla="*/ 9313119 w 11680399"/>
              <a:gd name="connsiteY106" fmla="*/ 2804160 h 3830320"/>
              <a:gd name="connsiteX107" fmla="*/ 9394399 w 11680399"/>
              <a:gd name="connsiteY107" fmla="*/ 2946400 h 3830320"/>
              <a:gd name="connsiteX108" fmla="*/ 9435039 w 11680399"/>
              <a:gd name="connsiteY108" fmla="*/ 3108960 h 3830320"/>
              <a:gd name="connsiteX109" fmla="*/ 9536639 w 11680399"/>
              <a:gd name="connsiteY109" fmla="*/ 3139440 h 3830320"/>
              <a:gd name="connsiteX110" fmla="*/ 9617919 w 11680399"/>
              <a:gd name="connsiteY110" fmla="*/ 3210560 h 3830320"/>
              <a:gd name="connsiteX111" fmla="*/ 9689039 w 11680399"/>
              <a:gd name="connsiteY111" fmla="*/ 3261360 h 3830320"/>
              <a:gd name="connsiteX112" fmla="*/ 9749999 w 11680399"/>
              <a:gd name="connsiteY112" fmla="*/ 3352800 h 3830320"/>
              <a:gd name="connsiteX113" fmla="*/ 9790639 w 11680399"/>
              <a:gd name="connsiteY113" fmla="*/ 3261360 h 3830320"/>
              <a:gd name="connsiteX114" fmla="*/ 9821119 w 11680399"/>
              <a:gd name="connsiteY114" fmla="*/ 3281680 h 3830320"/>
              <a:gd name="connsiteX115" fmla="*/ 9892239 w 11680399"/>
              <a:gd name="connsiteY115" fmla="*/ 3068320 h 3830320"/>
              <a:gd name="connsiteX116" fmla="*/ 10085279 w 11680399"/>
              <a:gd name="connsiteY116" fmla="*/ 3434080 h 3830320"/>
              <a:gd name="connsiteX117" fmla="*/ 10186879 w 11680399"/>
              <a:gd name="connsiteY117" fmla="*/ 3413760 h 3830320"/>
              <a:gd name="connsiteX118" fmla="*/ 10257999 w 11680399"/>
              <a:gd name="connsiteY118" fmla="*/ 3495040 h 3830320"/>
              <a:gd name="connsiteX119" fmla="*/ 10359599 w 11680399"/>
              <a:gd name="connsiteY119" fmla="*/ 3393440 h 3830320"/>
              <a:gd name="connsiteX120" fmla="*/ 10451039 w 11680399"/>
              <a:gd name="connsiteY120" fmla="*/ 3505200 h 3830320"/>
              <a:gd name="connsiteX121" fmla="*/ 10603439 w 11680399"/>
              <a:gd name="connsiteY121" fmla="*/ 3474720 h 3830320"/>
              <a:gd name="connsiteX122" fmla="*/ 10674559 w 11680399"/>
              <a:gd name="connsiteY122" fmla="*/ 3616960 h 3830320"/>
              <a:gd name="connsiteX123" fmla="*/ 10755839 w 11680399"/>
              <a:gd name="connsiteY123" fmla="*/ 3495040 h 3830320"/>
              <a:gd name="connsiteX124" fmla="*/ 10898079 w 11680399"/>
              <a:gd name="connsiteY124" fmla="*/ 3606800 h 3830320"/>
              <a:gd name="connsiteX125" fmla="*/ 10948879 w 11680399"/>
              <a:gd name="connsiteY125" fmla="*/ 3718560 h 3830320"/>
              <a:gd name="connsiteX126" fmla="*/ 11030159 w 11680399"/>
              <a:gd name="connsiteY126" fmla="*/ 3606800 h 3830320"/>
              <a:gd name="connsiteX127" fmla="*/ 11172399 w 11680399"/>
              <a:gd name="connsiteY127" fmla="*/ 3738880 h 3830320"/>
              <a:gd name="connsiteX128" fmla="*/ 11253679 w 11680399"/>
              <a:gd name="connsiteY128" fmla="*/ 3637280 h 3830320"/>
              <a:gd name="connsiteX129" fmla="*/ 11446719 w 11680399"/>
              <a:gd name="connsiteY129" fmla="*/ 3728720 h 3830320"/>
              <a:gd name="connsiteX130" fmla="*/ 11548319 w 11680399"/>
              <a:gd name="connsiteY130" fmla="*/ 3830320 h 3830320"/>
              <a:gd name="connsiteX131" fmla="*/ 11680399 w 11680399"/>
              <a:gd name="connsiteY131" fmla="*/ 3779520 h 3830320"/>
              <a:gd name="connsiteX132" fmla="*/ 11680399 w 11680399"/>
              <a:gd name="connsiteY13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882763 w 11367883"/>
              <a:gd name="connsiteY6" fmla="*/ 2844800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04683 w 11367883"/>
              <a:gd name="connsiteY7" fmla="*/ 2905760 h 3830320"/>
              <a:gd name="connsiteX8" fmla="*/ 1065643 w 11367883"/>
              <a:gd name="connsiteY8" fmla="*/ 2733040 h 3830320"/>
              <a:gd name="connsiteX9" fmla="*/ 1177403 w 11367883"/>
              <a:gd name="connsiteY9" fmla="*/ 3088640 h 3830320"/>
              <a:gd name="connsiteX10" fmla="*/ 1289163 w 11367883"/>
              <a:gd name="connsiteY10" fmla="*/ 2641600 h 3830320"/>
              <a:gd name="connsiteX11" fmla="*/ 1289163 w 11367883"/>
              <a:gd name="connsiteY11" fmla="*/ 2641600 h 3830320"/>
              <a:gd name="connsiteX12" fmla="*/ 1492363 w 11367883"/>
              <a:gd name="connsiteY12" fmla="*/ 2854960 h 3830320"/>
              <a:gd name="connsiteX13" fmla="*/ 1502523 w 11367883"/>
              <a:gd name="connsiteY13" fmla="*/ 2743200 h 3830320"/>
              <a:gd name="connsiteX14" fmla="*/ 1654923 w 11367883"/>
              <a:gd name="connsiteY14" fmla="*/ 2580640 h 3830320"/>
              <a:gd name="connsiteX15" fmla="*/ 1715883 w 11367883"/>
              <a:gd name="connsiteY15" fmla="*/ 2580640 h 3830320"/>
              <a:gd name="connsiteX16" fmla="*/ 1776843 w 11367883"/>
              <a:gd name="connsiteY16" fmla="*/ 2651760 h 3830320"/>
              <a:gd name="connsiteX17" fmla="*/ 1878443 w 11367883"/>
              <a:gd name="connsiteY17" fmla="*/ 2651760 h 3830320"/>
              <a:gd name="connsiteX18" fmla="*/ 1969883 w 11367883"/>
              <a:gd name="connsiteY18" fmla="*/ 2865120 h 3830320"/>
              <a:gd name="connsiteX19" fmla="*/ 2030843 w 11367883"/>
              <a:gd name="connsiteY19" fmla="*/ 2824480 h 3830320"/>
              <a:gd name="connsiteX20" fmla="*/ 2112123 w 11367883"/>
              <a:gd name="connsiteY20" fmla="*/ 2651760 h 3830320"/>
              <a:gd name="connsiteX21" fmla="*/ 2183243 w 11367883"/>
              <a:gd name="connsiteY21" fmla="*/ 2702560 h 3830320"/>
              <a:gd name="connsiteX22" fmla="*/ 2234043 w 11367883"/>
              <a:gd name="connsiteY22" fmla="*/ 2641600 h 3830320"/>
              <a:gd name="connsiteX23" fmla="*/ 2315323 w 11367883"/>
              <a:gd name="connsiteY23" fmla="*/ 2733040 h 3830320"/>
              <a:gd name="connsiteX24" fmla="*/ 2396603 w 11367883"/>
              <a:gd name="connsiteY24" fmla="*/ 2672080 h 3830320"/>
              <a:gd name="connsiteX25" fmla="*/ 2427083 w 11367883"/>
              <a:gd name="connsiteY25" fmla="*/ 2773680 h 3830320"/>
              <a:gd name="connsiteX26" fmla="*/ 2498203 w 11367883"/>
              <a:gd name="connsiteY26" fmla="*/ 2702560 h 3830320"/>
              <a:gd name="connsiteX27" fmla="*/ 2579483 w 11367883"/>
              <a:gd name="connsiteY27" fmla="*/ 2814320 h 3830320"/>
              <a:gd name="connsiteX28" fmla="*/ 2670923 w 11367883"/>
              <a:gd name="connsiteY28" fmla="*/ 2641600 h 3830320"/>
              <a:gd name="connsiteX29" fmla="*/ 2782683 w 11367883"/>
              <a:gd name="connsiteY29" fmla="*/ 2651760 h 3830320"/>
              <a:gd name="connsiteX30" fmla="*/ 2904603 w 11367883"/>
              <a:gd name="connsiteY30" fmla="*/ 2834640 h 3830320"/>
              <a:gd name="connsiteX31" fmla="*/ 2965563 w 11367883"/>
              <a:gd name="connsiteY31" fmla="*/ 2722880 h 3830320"/>
              <a:gd name="connsiteX32" fmla="*/ 2965563 w 11367883"/>
              <a:gd name="connsiteY32" fmla="*/ 2722880 h 3830320"/>
              <a:gd name="connsiteX33" fmla="*/ 3148443 w 11367883"/>
              <a:gd name="connsiteY33" fmla="*/ 2804160 h 3830320"/>
              <a:gd name="connsiteX34" fmla="*/ 3239883 w 11367883"/>
              <a:gd name="connsiteY34" fmla="*/ 2956560 h 3830320"/>
              <a:gd name="connsiteX35" fmla="*/ 3331323 w 11367883"/>
              <a:gd name="connsiteY35" fmla="*/ 3068320 h 3830320"/>
              <a:gd name="connsiteX36" fmla="*/ 3361803 w 11367883"/>
              <a:gd name="connsiteY36" fmla="*/ 2875280 h 3830320"/>
              <a:gd name="connsiteX37" fmla="*/ 3432923 w 11367883"/>
              <a:gd name="connsiteY37" fmla="*/ 1544320 h 3830320"/>
              <a:gd name="connsiteX38" fmla="*/ 3565003 w 11367883"/>
              <a:gd name="connsiteY38" fmla="*/ 2377440 h 3830320"/>
              <a:gd name="connsiteX39" fmla="*/ 3636123 w 11367883"/>
              <a:gd name="connsiteY39" fmla="*/ 2489200 h 3830320"/>
              <a:gd name="connsiteX40" fmla="*/ 3717403 w 11367883"/>
              <a:gd name="connsiteY40" fmla="*/ 2600960 h 3830320"/>
              <a:gd name="connsiteX41" fmla="*/ 3778363 w 11367883"/>
              <a:gd name="connsiteY41" fmla="*/ 2753360 h 3830320"/>
              <a:gd name="connsiteX42" fmla="*/ 3869803 w 11367883"/>
              <a:gd name="connsiteY42" fmla="*/ 2997200 h 3830320"/>
              <a:gd name="connsiteX43" fmla="*/ 3910443 w 11367883"/>
              <a:gd name="connsiteY43" fmla="*/ 2773680 h 3830320"/>
              <a:gd name="connsiteX44" fmla="*/ 4042523 w 11367883"/>
              <a:gd name="connsiteY44" fmla="*/ 2672080 h 3830320"/>
              <a:gd name="connsiteX45" fmla="*/ 4103483 w 11367883"/>
              <a:gd name="connsiteY45" fmla="*/ 2804160 h 3830320"/>
              <a:gd name="connsiteX46" fmla="*/ 4154283 w 11367883"/>
              <a:gd name="connsiteY46" fmla="*/ 2702560 h 3830320"/>
              <a:gd name="connsiteX47" fmla="*/ 4296523 w 11367883"/>
              <a:gd name="connsiteY47" fmla="*/ 2560320 h 3830320"/>
              <a:gd name="connsiteX48" fmla="*/ 4459083 w 11367883"/>
              <a:gd name="connsiteY48" fmla="*/ 3139440 h 3830320"/>
              <a:gd name="connsiteX49" fmla="*/ 4540363 w 11367883"/>
              <a:gd name="connsiteY49" fmla="*/ 3048000 h 3830320"/>
              <a:gd name="connsiteX50" fmla="*/ 4570843 w 11367883"/>
              <a:gd name="connsiteY50" fmla="*/ 1737360 h 3830320"/>
              <a:gd name="connsiteX51" fmla="*/ 4631803 w 11367883"/>
              <a:gd name="connsiteY51" fmla="*/ 1330960 h 3830320"/>
              <a:gd name="connsiteX52" fmla="*/ 4753723 w 11367883"/>
              <a:gd name="connsiteY52" fmla="*/ 1910080 h 3830320"/>
              <a:gd name="connsiteX53" fmla="*/ 4926443 w 11367883"/>
              <a:gd name="connsiteY53" fmla="*/ 2255520 h 3830320"/>
              <a:gd name="connsiteX54" fmla="*/ 4987403 w 11367883"/>
              <a:gd name="connsiteY54" fmla="*/ 2570480 h 3830320"/>
              <a:gd name="connsiteX55" fmla="*/ 5058523 w 11367883"/>
              <a:gd name="connsiteY55" fmla="*/ 2458720 h 3830320"/>
              <a:gd name="connsiteX56" fmla="*/ 5058523 w 11367883"/>
              <a:gd name="connsiteY56" fmla="*/ 2458720 h 3830320"/>
              <a:gd name="connsiteX57" fmla="*/ 5231243 w 11367883"/>
              <a:gd name="connsiteY57" fmla="*/ 2286000 h 3830320"/>
              <a:gd name="connsiteX58" fmla="*/ 5353163 w 11367883"/>
              <a:gd name="connsiteY58" fmla="*/ 2448560 h 3830320"/>
              <a:gd name="connsiteX59" fmla="*/ 5393803 w 11367883"/>
              <a:gd name="connsiteY59" fmla="*/ 2204720 h 3830320"/>
              <a:gd name="connsiteX60" fmla="*/ 5485243 w 11367883"/>
              <a:gd name="connsiteY60" fmla="*/ 2357120 h 3830320"/>
              <a:gd name="connsiteX61" fmla="*/ 5597003 w 11367883"/>
              <a:gd name="connsiteY61" fmla="*/ 2661920 h 3830320"/>
              <a:gd name="connsiteX62" fmla="*/ 5678283 w 11367883"/>
              <a:gd name="connsiteY62" fmla="*/ 2519680 h 3830320"/>
              <a:gd name="connsiteX63" fmla="*/ 5739243 w 11367883"/>
              <a:gd name="connsiteY63" fmla="*/ 1920240 h 3830320"/>
              <a:gd name="connsiteX64" fmla="*/ 5759563 w 11367883"/>
              <a:gd name="connsiteY64" fmla="*/ 1605280 h 3830320"/>
              <a:gd name="connsiteX65" fmla="*/ 5820523 w 11367883"/>
              <a:gd name="connsiteY65" fmla="*/ 1463040 h 3830320"/>
              <a:gd name="connsiteX66" fmla="*/ 5881483 w 11367883"/>
              <a:gd name="connsiteY66" fmla="*/ 1706880 h 3830320"/>
              <a:gd name="connsiteX67" fmla="*/ 5881483 w 11367883"/>
              <a:gd name="connsiteY67" fmla="*/ 1706880 h 3830320"/>
              <a:gd name="connsiteX68" fmla="*/ 5993243 w 11367883"/>
              <a:gd name="connsiteY68" fmla="*/ 1625600 h 3830320"/>
              <a:gd name="connsiteX69" fmla="*/ 6064363 w 11367883"/>
              <a:gd name="connsiteY69" fmla="*/ 1615440 h 3830320"/>
              <a:gd name="connsiteX70" fmla="*/ 6105003 w 11367883"/>
              <a:gd name="connsiteY70" fmla="*/ 1859280 h 3830320"/>
              <a:gd name="connsiteX71" fmla="*/ 6206603 w 11367883"/>
              <a:gd name="connsiteY71" fmla="*/ 1910080 h 3830320"/>
              <a:gd name="connsiteX72" fmla="*/ 6257403 w 11367883"/>
              <a:gd name="connsiteY72" fmla="*/ 2082800 h 3830320"/>
              <a:gd name="connsiteX73" fmla="*/ 6348843 w 11367883"/>
              <a:gd name="connsiteY73" fmla="*/ 2082800 h 3830320"/>
              <a:gd name="connsiteX74" fmla="*/ 6419963 w 11367883"/>
              <a:gd name="connsiteY74" fmla="*/ 1971040 h 3830320"/>
              <a:gd name="connsiteX75" fmla="*/ 6501243 w 11367883"/>
              <a:gd name="connsiteY75" fmla="*/ 2042160 h 3830320"/>
              <a:gd name="connsiteX76" fmla="*/ 6541883 w 11367883"/>
              <a:gd name="connsiteY76" fmla="*/ 2001520 h 3830320"/>
              <a:gd name="connsiteX77" fmla="*/ 6663803 w 11367883"/>
              <a:gd name="connsiteY77" fmla="*/ 1219200 h 3830320"/>
              <a:gd name="connsiteX78" fmla="*/ 6745083 w 11367883"/>
              <a:gd name="connsiteY78" fmla="*/ 1148080 h 3830320"/>
              <a:gd name="connsiteX79" fmla="*/ 6806043 w 11367883"/>
              <a:gd name="connsiteY79" fmla="*/ 1259840 h 3830320"/>
              <a:gd name="connsiteX80" fmla="*/ 6836523 w 11367883"/>
              <a:gd name="connsiteY80" fmla="*/ 1767840 h 3830320"/>
              <a:gd name="connsiteX81" fmla="*/ 6887323 w 11367883"/>
              <a:gd name="connsiteY81" fmla="*/ 1899920 h 3830320"/>
              <a:gd name="connsiteX82" fmla="*/ 6968603 w 11367883"/>
              <a:gd name="connsiteY82" fmla="*/ 1981200 h 3830320"/>
              <a:gd name="connsiteX83" fmla="*/ 7029563 w 11367883"/>
              <a:gd name="connsiteY83" fmla="*/ 2468880 h 3830320"/>
              <a:gd name="connsiteX84" fmla="*/ 7121003 w 11367883"/>
              <a:gd name="connsiteY84" fmla="*/ 680720 h 3830320"/>
              <a:gd name="connsiteX85" fmla="*/ 7202283 w 11367883"/>
              <a:gd name="connsiteY85" fmla="*/ 436880 h 3830320"/>
              <a:gd name="connsiteX86" fmla="*/ 7263243 w 11367883"/>
              <a:gd name="connsiteY86" fmla="*/ 335280 h 3830320"/>
              <a:gd name="connsiteX87" fmla="*/ 7273403 w 11367883"/>
              <a:gd name="connsiteY87" fmla="*/ 152400 h 3830320"/>
              <a:gd name="connsiteX88" fmla="*/ 7375003 w 11367883"/>
              <a:gd name="connsiteY88" fmla="*/ 0 h 3830320"/>
              <a:gd name="connsiteX89" fmla="*/ 7435963 w 11367883"/>
              <a:gd name="connsiteY89" fmla="*/ 609600 h 3830320"/>
              <a:gd name="connsiteX90" fmla="*/ 7517243 w 11367883"/>
              <a:gd name="connsiteY90" fmla="*/ 650240 h 3830320"/>
              <a:gd name="connsiteX91" fmla="*/ 7537563 w 11367883"/>
              <a:gd name="connsiteY91" fmla="*/ 1341120 h 3830320"/>
              <a:gd name="connsiteX92" fmla="*/ 7689963 w 11367883"/>
              <a:gd name="connsiteY92" fmla="*/ 1615440 h 3830320"/>
              <a:gd name="connsiteX93" fmla="*/ 7842363 w 11367883"/>
              <a:gd name="connsiteY93" fmla="*/ 2092960 h 3830320"/>
              <a:gd name="connsiteX94" fmla="*/ 7943963 w 11367883"/>
              <a:gd name="connsiteY94" fmla="*/ 2204720 h 3830320"/>
              <a:gd name="connsiteX95" fmla="*/ 8015083 w 11367883"/>
              <a:gd name="connsiteY95" fmla="*/ 2397760 h 3830320"/>
              <a:gd name="connsiteX96" fmla="*/ 8106523 w 11367883"/>
              <a:gd name="connsiteY96" fmla="*/ 2428240 h 3830320"/>
              <a:gd name="connsiteX97" fmla="*/ 8258923 w 11367883"/>
              <a:gd name="connsiteY97" fmla="*/ 2600960 h 3830320"/>
              <a:gd name="connsiteX98" fmla="*/ 8330043 w 11367883"/>
              <a:gd name="connsiteY98" fmla="*/ 2743200 h 3830320"/>
              <a:gd name="connsiteX99" fmla="*/ 8411323 w 11367883"/>
              <a:gd name="connsiteY99" fmla="*/ 2489200 h 3830320"/>
              <a:gd name="connsiteX100" fmla="*/ 8523083 w 11367883"/>
              <a:gd name="connsiteY100" fmla="*/ 2743200 h 3830320"/>
              <a:gd name="connsiteX101" fmla="*/ 8594203 w 11367883"/>
              <a:gd name="connsiteY101" fmla="*/ 2804160 h 3830320"/>
              <a:gd name="connsiteX102" fmla="*/ 8634843 w 11367883"/>
              <a:gd name="connsiteY102" fmla="*/ 2804160 h 3830320"/>
              <a:gd name="connsiteX103" fmla="*/ 8797403 w 11367883"/>
              <a:gd name="connsiteY103" fmla="*/ 2865120 h 3830320"/>
              <a:gd name="connsiteX104" fmla="*/ 8888843 w 11367883"/>
              <a:gd name="connsiteY104" fmla="*/ 2915920 h 3830320"/>
              <a:gd name="connsiteX105" fmla="*/ 9000603 w 11367883"/>
              <a:gd name="connsiteY105" fmla="*/ 2804160 h 3830320"/>
              <a:gd name="connsiteX106" fmla="*/ 9081883 w 11367883"/>
              <a:gd name="connsiteY106" fmla="*/ 2946400 h 3830320"/>
              <a:gd name="connsiteX107" fmla="*/ 9122523 w 11367883"/>
              <a:gd name="connsiteY107" fmla="*/ 3108960 h 3830320"/>
              <a:gd name="connsiteX108" fmla="*/ 9224123 w 11367883"/>
              <a:gd name="connsiteY108" fmla="*/ 3139440 h 3830320"/>
              <a:gd name="connsiteX109" fmla="*/ 9305403 w 11367883"/>
              <a:gd name="connsiteY109" fmla="*/ 3210560 h 3830320"/>
              <a:gd name="connsiteX110" fmla="*/ 9376523 w 11367883"/>
              <a:gd name="connsiteY110" fmla="*/ 3261360 h 3830320"/>
              <a:gd name="connsiteX111" fmla="*/ 9437483 w 11367883"/>
              <a:gd name="connsiteY111" fmla="*/ 3352800 h 3830320"/>
              <a:gd name="connsiteX112" fmla="*/ 9478123 w 11367883"/>
              <a:gd name="connsiteY112" fmla="*/ 3261360 h 3830320"/>
              <a:gd name="connsiteX113" fmla="*/ 9508603 w 11367883"/>
              <a:gd name="connsiteY113" fmla="*/ 3281680 h 3830320"/>
              <a:gd name="connsiteX114" fmla="*/ 9579723 w 11367883"/>
              <a:gd name="connsiteY114" fmla="*/ 3068320 h 3830320"/>
              <a:gd name="connsiteX115" fmla="*/ 9772763 w 11367883"/>
              <a:gd name="connsiteY115" fmla="*/ 3434080 h 3830320"/>
              <a:gd name="connsiteX116" fmla="*/ 9874363 w 11367883"/>
              <a:gd name="connsiteY116" fmla="*/ 3413760 h 3830320"/>
              <a:gd name="connsiteX117" fmla="*/ 9945483 w 11367883"/>
              <a:gd name="connsiteY117" fmla="*/ 3495040 h 3830320"/>
              <a:gd name="connsiteX118" fmla="*/ 10047083 w 11367883"/>
              <a:gd name="connsiteY118" fmla="*/ 3393440 h 3830320"/>
              <a:gd name="connsiteX119" fmla="*/ 10138523 w 11367883"/>
              <a:gd name="connsiteY119" fmla="*/ 3505200 h 3830320"/>
              <a:gd name="connsiteX120" fmla="*/ 10290923 w 11367883"/>
              <a:gd name="connsiteY120" fmla="*/ 3474720 h 3830320"/>
              <a:gd name="connsiteX121" fmla="*/ 10362043 w 11367883"/>
              <a:gd name="connsiteY121" fmla="*/ 3616960 h 3830320"/>
              <a:gd name="connsiteX122" fmla="*/ 10443323 w 11367883"/>
              <a:gd name="connsiteY122" fmla="*/ 3495040 h 3830320"/>
              <a:gd name="connsiteX123" fmla="*/ 10585563 w 11367883"/>
              <a:gd name="connsiteY123" fmla="*/ 3606800 h 3830320"/>
              <a:gd name="connsiteX124" fmla="*/ 10636363 w 11367883"/>
              <a:gd name="connsiteY124" fmla="*/ 3718560 h 3830320"/>
              <a:gd name="connsiteX125" fmla="*/ 10717643 w 11367883"/>
              <a:gd name="connsiteY125" fmla="*/ 3606800 h 3830320"/>
              <a:gd name="connsiteX126" fmla="*/ 10859883 w 11367883"/>
              <a:gd name="connsiteY126" fmla="*/ 3738880 h 3830320"/>
              <a:gd name="connsiteX127" fmla="*/ 10941163 w 11367883"/>
              <a:gd name="connsiteY127" fmla="*/ 3637280 h 3830320"/>
              <a:gd name="connsiteX128" fmla="*/ 11134203 w 11367883"/>
              <a:gd name="connsiteY128" fmla="*/ 3728720 h 3830320"/>
              <a:gd name="connsiteX129" fmla="*/ 11235803 w 11367883"/>
              <a:gd name="connsiteY129" fmla="*/ 3830320 h 3830320"/>
              <a:gd name="connsiteX130" fmla="*/ 11367883 w 11367883"/>
              <a:gd name="connsiteY130" fmla="*/ 3779520 h 3830320"/>
              <a:gd name="connsiteX131" fmla="*/ 11367883 w 11367883"/>
              <a:gd name="connsiteY13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065643 w 11367883"/>
              <a:gd name="connsiteY7" fmla="*/ 2733040 h 3830320"/>
              <a:gd name="connsiteX8" fmla="*/ 1177403 w 11367883"/>
              <a:gd name="connsiteY8" fmla="*/ 3088640 h 3830320"/>
              <a:gd name="connsiteX9" fmla="*/ 1289163 w 11367883"/>
              <a:gd name="connsiteY9" fmla="*/ 2641600 h 3830320"/>
              <a:gd name="connsiteX10" fmla="*/ 1289163 w 11367883"/>
              <a:gd name="connsiteY10" fmla="*/ 2641600 h 3830320"/>
              <a:gd name="connsiteX11" fmla="*/ 1492363 w 11367883"/>
              <a:gd name="connsiteY11" fmla="*/ 2854960 h 3830320"/>
              <a:gd name="connsiteX12" fmla="*/ 1502523 w 11367883"/>
              <a:gd name="connsiteY12" fmla="*/ 2743200 h 3830320"/>
              <a:gd name="connsiteX13" fmla="*/ 1654923 w 11367883"/>
              <a:gd name="connsiteY13" fmla="*/ 2580640 h 3830320"/>
              <a:gd name="connsiteX14" fmla="*/ 1715883 w 11367883"/>
              <a:gd name="connsiteY14" fmla="*/ 2580640 h 3830320"/>
              <a:gd name="connsiteX15" fmla="*/ 1776843 w 11367883"/>
              <a:gd name="connsiteY15" fmla="*/ 2651760 h 3830320"/>
              <a:gd name="connsiteX16" fmla="*/ 1878443 w 11367883"/>
              <a:gd name="connsiteY16" fmla="*/ 2651760 h 3830320"/>
              <a:gd name="connsiteX17" fmla="*/ 1969883 w 11367883"/>
              <a:gd name="connsiteY17" fmla="*/ 2865120 h 3830320"/>
              <a:gd name="connsiteX18" fmla="*/ 2030843 w 11367883"/>
              <a:gd name="connsiteY18" fmla="*/ 2824480 h 3830320"/>
              <a:gd name="connsiteX19" fmla="*/ 2112123 w 11367883"/>
              <a:gd name="connsiteY19" fmla="*/ 2651760 h 3830320"/>
              <a:gd name="connsiteX20" fmla="*/ 2183243 w 11367883"/>
              <a:gd name="connsiteY20" fmla="*/ 2702560 h 3830320"/>
              <a:gd name="connsiteX21" fmla="*/ 2234043 w 11367883"/>
              <a:gd name="connsiteY21" fmla="*/ 2641600 h 3830320"/>
              <a:gd name="connsiteX22" fmla="*/ 2315323 w 11367883"/>
              <a:gd name="connsiteY22" fmla="*/ 2733040 h 3830320"/>
              <a:gd name="connsiteX23" fmla="*/ 2396603 w 11367883"/>
              <a:gd name="connsiteY23" fmla="*/ 2672080 h 3830320"/>
              <a:gd name="connsiteX24" fmla="*/ 2427083 w 11367883"/>
              <a:gd name="connsiteY24" fmla="*/ 2773680 h 3830320"/>
              <a:gd name="connsiteX25" fmla="*/ 2498203 w 11367883"/>
              <a:gd name="connsiteY25" fmla="*/ 2702560 h 3830320"/>
              <a:gd name="connsiteX26" fmla="*/ 2579483 w 11367883"/>
              <a:gd name="connsiteY26" fmla="*/ 2814320 h 3830320"/>
              <a:gd name="connsiteX27" fmla="*/ 2670923 w 11367883"/>
              <a:gd name="connsiteY27" fmla="*/ 2641600 h 3830320"/>
              <a:gd name="connsiteX28" fmla="*/ 2782683 w 11367883"/>
              <a:gd name="connsiteY28" fmla="*/ 2651760 h 3830320"/>
              <a:gd name="connsiteX29" fmla="*/ 2904603 w 11367883"/>
              <a:gd name="connsiteY29" fmla="*/ 2834640 h 3830320"/>
              <a:gd name="connsiteX30" fmla="*/ 2965563 w 11367883"/>
              <a:gd name="connsiteY30" fmla="*/ 2722880 h 3830320"/>
              <a:gd name="connsiteX31" fmla="*/ 2965563 w 11367883"/>
              <a:gd name="connsiteY31" fmla="*/ 2722880 h 3830320"/>
              <a:gd name="connsiteX32" fmla="*/ 3148443 w 11367883"/>
              <a:gd name="connsiteY32" fmla="*/ 2804160 h 3830320"/>
              <a:gd name="connsiteX33" fmla="*/ 3239883 w 11367883"/>
              <a:gd name="connsiteY33" fmla="*/ 2956560 h 3830320"/>
              <a:gd name="connsiteX34" fmla="*/ 3331323 w 11367883"/>
              <a:gd name="connsiteY34" fmla="*/ 3068320 h 3830320"/>
              <a:gd name="connsiteX35" fmla="*/ 3361803 w 11367883"/>
              <a:gd name="connsiteY35" fmla="*/ 2875280 h 3830320"/>
              <a:gd name="connsiteX36" fmla="*/ 3432923 w 11367883"/>
              <a:gd name="connsiteY36" fmla="*/ 1544320 h 3830320"/>
              <a:gd name="connsiteX37" fmla="*/ 3565003 w 11367883"/>
              <a:gd name="connsiteY37" fmla="*/ 2377440 h 3830320"/>
              <a:gd name="connsiteX38" fmla="*/ 3636123 w 11367883"/>
              <a:gd name="connsiteY38" fmla="*/ 2489200 h 3830320"/>
              <a:gd name="connsiteX39" fmla="*/ 3717403 w 11367883"/>
              <a:gd name="connsiteY39" fmla="*/ 2600960 h 3830320"/>
              <a:gd name="connsiteX40" fmla="*/ 3778363 w 11367883"/>
              <a:gd name="connsiteY40" fmla="*/ 2753360 h 3830320"/>
              <a:gd name="connsiteX41" fmla="*/ 3869803 w 11367883"/>
              <a:gd name="connsiteY41" fmla="*/ 2997200 h 3830320"/>
              <a:gd name="connsiteX42" fmla="*/ 3910443 w 11367883"/>
              <a:gd name="connsiteY42" fmla="*/ 2773680 h 3830320"/>
              <a:gd name="connsiteX43" fmla="*/ 4042523 w 11367883"/>
              <a:gd name="connsiteY43" fmla="*/ 2672080 h 3830320"/>
              <a:gd name="connsiteX44" fmla="*/ 4103483 w 11367883"/>
              <a:gd name="connsiteY44" fmla="*/ 2804160 h 3830320"/>
              <a:gd name="connsiteX45" fmla="*/ 4154283 w 11367883"/>
              <a:gd name="connsiteY45" fmla="*/ 2702560 h 3830320"/>
              <a:gd name="connsiteX46" fmla="*/ 4296523 w 11367883"/>
              <a:gd name="connsiteY46" fmla="*/ 2560320 h 3830320"/>
              <a:gd name="connsiteX47" fmla="*/ 4459083 w 11367883"/>
              <a:gd name="connsiteY47" fmla="*/ 3139440 h 3830320"/>
              <a:gd name="connsiteX48" fmla="*/ 4540363 w 11367883"/>
              <a:gd name="connsiteY48" fmla="*/ 3048000 h 3830320"/>
              <a:gd name="connsiteX49" fmla="*/ 4570843 w 11367883"/>
              <a:gd name="connsiteY49" fmla="*/ 1737360 h 3830320"/>
              <a:gd name="connsiteX50" fmla="*/ 4631803 w 11367883"/>
              <a:gd name="connsiteY50" fmla="*/ 1330960 h 3830320"/>
              <a:gd name="connsiteX51" fmla="*/ 4753723 w 11367883"/>
              <a:gd name="connsiteY51" fmla="*/ 1910080 h 3830320"/>
              <a:gd name="connsiteX52" fmla="*/ 4926443 w 11367883"/>
              <a:gd name="connsiteY52" fmla="*/ 2255520 h 3830320"/>
              <a:gd name="connsiteX53" fmla="*/ 4987403 w 11367883"/>
              <a:gd name="connsiteY53" fmla="*/ 2570480 h 3830320"/>
              <a:gd name="connsiteX54" fmla="*/ 5058523 w 11367883"/>
              <a:gd name="connsiteY54" fmla="*/ 2458720 h 3830320"/>
              <a:gd name="connsiteX55" fmla="*/ 5058523 w 11367883"/>
              <a:gd name="connsiteY55" fmla="*/ 2458720 h 3830320"/>
              <a:gd name="connsiteX56" fmla="*/ 5231243 w 11367883"/>
              <a:gd name="connsiteY56" fmla="*/ 2286000 h 3830320"/>
              <a:gd name="connsiteX57" fmla="*/ 5353163 w 11367883"/>
              <a:gd name="connsiteY57" fmla="*/ 2448560 h 3830320"/>
              <a:gd name="connsiteX58" fmla="*/ 5393803 w 11367883"/>
              <a:gd name="connsiteY58" fmla="*/ 2204720 h 3830320"/>
              <a:gd name="connsiteX59" fmla="*/ 5485243 w 11367883"/>
              <a:gd name="connsiteY59" fmla="*/ 2357120 h 3830320"/>
              <a:gd name="connsiteX60" fmla="*/ 5597003 w 11367883"/>
              <a:gd name="connsiteY60" fmla="*/ 2661920 h 3830320"/>
              <a:gd name="connsiteX61" fmla="*/ 5678283 w 11367883"/>
              <a:gd name="connsiteY61" fmla="*/ 2519680 h 3830320"/>
              <a:gd name="connsiteX62" fmla="*/ 5739243 w 11367883"/>
              <a:gd name="connsiteY62" fmla="*/ 1920240 h 3830320"/>
              <a:gd name="connsiteX63" fmla="*/ 5759563 w 11367883"/>
              <a:gd name="connsiteY63" fmla="*/ 1605280 h 3830320"/>
              <a:gd name="connsiteX64" fmla="*/ 5820523 w 11367883"/>
              <a:gd name="connsiteY64" fmla="*/ 1463040 h 3830320"/>
              <a:gd name="connsiteX65" fmla="*/ 5881483 w 11367883"/>
              <a:gd name="connsiteY65" fmla="*/ 1706880 h 3830320"/>
              <a:gd name="connsiteX66" fmla="*/ 5881483 w 11367883"/>
              <a:gd name="connsiteY66" fmla="*/ 1706880 h 3830320"/>
              <a:gd name="connsiteX67" fmla="*/ 5993243 w 11367883"/>
              <a:gd name="connsiteY67" fmla="*/ 1625600 h 3830320"/>
              <a:gd name="connsiteX68" fmla="*/ 6064363 w 11367883"/>
              <a:gd name="connsiteY68" fmla="*/ 1615440 h 3830320"/>
              <a:gd name="connsiteX69" fmla="*/ 6105003 w 11367883"/>
              <a:gd name="connsiteY69" fmla="*/ 1859280 h 3830320"/>
              <a:gd name="connsiteX70" fmla="*/ 6206603 w 11367883"/>
              <a:gd name="connsiteY70" fmla="*/ 1910080 h 3830320"/>
              <a:gd name="connsiteX71" fmla="*/ 6257403 w 11367883"/>
              <a:gd name="connsiteY71" fmla="*/ 2082800 h 3830320"/>
              <a:gd name="connsiteX72" fmla="*/ 6348843 w 11367883"/>
              <a:gd name="connsiteY72" fmla="*/ 2082800 h 3830320"/>
              <a:gd name="connsiteX73" fmla="*/ 6419963 w 11367883"/>
              <a:gd name="connsiteY73" fmla="*/ 1971040 h 3830320"/>
              <a:gd name="connsiteX74" fmla="*/ 6501243 w 11367883"/>
              <a:gd name="connsiteY74" fmla="*/ 2042160 h 3830320"/>
              <a:gd name="connsiteX75" fmla="*/ 6541883 w 11367883"/>
              <a:gd name="connsiteY75" fmla="*/ 2001520 h 3830320"/>
              <a:gd name="connsiteX76" fmla="*/ 6663803 w 11367883"/>
              <a:gd name="connsiteY76" fmla="*/ 1219200 h 3830320"/>
              <a:gd name="connsiteX77" fmla="*/ 6745083 w 11367883"/>
              <a:gd name="connsiteY77" fmla="*/ 1148080 h 3830320"/>
              <a:gd name="connsiteX78" fmla="*/ 6806043 w 11367883"/>
              <a:gd name="connsiteY78" fmla="*/ 1259840 h 3830320"/>
              <a:gd name="connsiteX79" fmla="*/ 6836523 w 11367883"/>
              <a:gd name="connsiteY79" fmla="*/ 1767840 h 3830320"/>
              <a:gd name="connsiteX80" fmla="*/ 6887323 w 11367883"/>
              <a:gd name="connsiteY80" fmla="*/ 1899920 h 3830320"/>
              <a:gd name="connsiteX81" fmla="*/ 6968603 w 11367883"/>
              <a:gd name="connsiteY81" fmla="*/ 1981200 h 3830320"/>
              <a:gd name="connsiteX82" fmla="*/ 7029563 w 11367883"/>
              <a:gd name="connsiteY82" fmla="*/ 2468880 h 3830320"/>
              <a:gd name="connsiteX83" fmla="*/ 7121003 w 11367883"/>
              <a:gd name="connsiteY83" fmla="*/ 680720 h 3830320"/>
              <a:gd name="connsiteX84" fmla="*/ 7202283 w 11367883"/>
              <a:gd name="connsiteY84" fmla="*/ 436880 h 3830320"/>
              <a:gd name="connsiteX85" fmla="*/ 7263243 w 11367883"/>
              <a:gd name="connsiteY85" fmla="*/ 335280 h 3830320"/>
              <a:gd name="connsiteX86" fmla="*/ 7273403 w 11367883"/>
              <a:gd name="connsiteY86" fmla="*/ 152400 h 3830320"/>
              <a:gd name="connsiteX87" fmla="*/ 7375003 w 11367883"/>
              <a:gd name="connsiteY87" fmla="*/ 0 h 3830320"/>
              <a:gd name="connsiteX88" fmla="*/ 7435963 w 11367883"/>
              <a:gd name="connsiteY88" fmla="*/ 609600 h 3830320"/>
              <a:gd name="connsiteX89" fmla="*/ 7517243 w 11367883"/>
              <a:gd name="connsiteY89" fmla="*/ 650240 h 3830320"/>
              <a:gd name="connsiteX90" fmla="*/ 7537563 w 11367883"/>
              <a:gd name="connsiteY90" fmla="*/ 1341120 h 3830320"/>
              <a:gd name="connsiteX91" fmla="*/ 7689963 w 11367883"/>
              <a:gd name="connsiteY91" fmla="*/ 1615440 h 3830320"/>
              <a:gd name="connsiteX92" fmla="*/ 7842363 w 11367883"/>
              <a:gd name="connsiteY92" fmla="*/ 2092960 h 3830320"/>
              <a:gd name="connsiteX93" fmla="*/ 7943963 w 11367883"/>
              <a:gd name="connsiteY93" fmla="*/ 2204720 h 3830320"/>
              <a:gd name="connsiteX94" fmla="*/ 8015083 w 11367883"/>
              <a:gd name="connsiteY94" fmla="*/ 2397760 h 3830320"/>
              <a:gd name="connsiteX95" fmla="*/ 8106523 w 11367883"/>
              <a:gd name="connsiteY95" fmla="*/ 2428240 h 3830320"/>
              <a:gd name="connsiteX96" fmla="*/ 8258923 w 11367883"/>
              <a:gd name="connsiteY96" fmla="*/ 2600960 h 3830320"/>
              <a:gd name="connsiteX97" fmla="*/ 8330043 w 11367883"/>
              <a:gd name="connsiteY97" fmla="*/ 2743200 h 3830320"/>
              <a:gd name="connsiteX98" fmla="*/ 8411323 w 11367883"/>
              <a:gd name="connsiteY98" fmla="*/ 2489200 h 3830320"/>
              <a:gd name="connsiteX99" fmla="*/ 8523083 w 11367883"/>
              <a:gd name="connsiteY99" fmla="*/ 2743200 h 3830320"/>
              <a:gd name="connsiteX100" fmla="*/ 8594203 w 11367883"/>
              <a:gd name="connsiteY100" fmla="*/ 2804160 h 3830320"/>
              <a:gd name="connsiteX101" fmla="*/ 8634843 w 11367883"/>
              <a:gd name="connsiteY101" fmla="*/ 2804160 h 3830320"/>
              <a:gd name="connsiteX102" fmla="*/ 8797403 w 11367883"/>
              <a:gd name="connsiteY102" fmla="*/ 2865120 h 3830320"/>
              <a:gd name="connsiteX103" fmla="*/ 8888843 w 11367883"/>
              <a:gd name="connsiteY103" fmla="*/ 2915920 h 3830320"/>
              <a:gd name="connsiteX104" fmla="*/ 9000603 w 11367883"/>
              <a:gd name="connsiteY104" fmla="*/ 2804160 h 3830320"/>
              <a:gd name="connsiteX105" fmla="*/ 9081883 w 11367883"/>
              <a:gd name="connsiteY105" fmla="*/ 2946400 h 3830320"/>
              <a:gd name="connsiteX106" fmla="*/ 9122523 w 11367883"/>
              <a:gd name="connsiteY106" fmla="*/ 3108960 h 3830320"/>
              <a:gd name="connsiteX107" fmla="*/ 9224123 w 11367883"/>
              <a:gd name="connsiteY107" fmla="*/ 3139440 h 3830320"/>
              <a:gd name="connsiteX108" fmla="*/ 9305403 w 11367883"/>
              <a:gd name="connsiteY108" fmla="*/ 3210560 h 3830320"/>
              <a:gd name="connsiteX109" fmla="*/ 9376523 w 11367883"/>
              <a:gd name="connsiteY109" fmla="*/ 3261360 h 3830320"/>
              <a:gd name="connsiteX110" fmla="*/ 9437483 w 11367883"/>
              <a:gd name="connsiteY110" fmla="*/ 3352800 h 3830320"/>
              <a:gd name="connsiteX111" fmla="*/ 9478123 w 11367883"/>
              <a:gd name="connsiteY111" fmla="*/ 3261360 h 3830320"/>
              <a:gd name="connsiteX112" fmla="*/ 9508603 w 11367883"/>
              <a:gd name="connsiteY112" fmla="*/ 3281680 h 3830320"/>
              <a:gd name="connsiteX113" fmla="*/ 9579723 w 11367883"/>
              <a:gd name="connsiteY113" fmla="*/ 3068320 h 3830320"/>
              <a:gd name="connsiteX114" fmla="*/ 9772763 w 11367883"/>
              <a:gd name="connsiteY114" fmla="*/ 3434080 h 3830320"/>
              <a:gd name="connsiteX115" fmla="*/ 9874363 w 11367883"/>
              <a:gd name="connsiteY115" fmla="*/ 3413760 h 3830320"/>
              <a:gd name="connsiteX116" fmla="*/ 9945483 w 11367883"/>
              <a:gd name="connsiteY116" fmla="*/ 3495040 h 3830320"/>
              <a:gd name="connsiteX117" fmla="*/ 10047083 w 11367883"/>
              <a:gd name="connsiteY117" fmla="*/ 3393440 h 3830320"/>
              <a:gd name="connsiteX118" fmla="*/ 10138523 w 11367883"/>
              <a:gd name="connsiteY118" fmla="*/ 3505200 h 3830320"/>
              <a:gd name="connsiteX119" fmla="*/ 10290923 w 11367883"/>
              <a:gd name="connsiteY119" fmla="*/ 3474720 h 3830320"/>
              <a:gd name="connsiteX120" fmla="*/ 10362043 w 11367883"/>
              <a:gd name="connsiteY120" fmla="*/ 3616960 h 3830320"/>
              <a:gd name="connsiteX121" fmla="*/ 10443323 w 11367883"/>
              <a:gd name="connsiteY121" fmla="*/ 3495040 h 3830320"/>
              <a:gd name="connsiteX122" fmla="*/ 10585563 w 11367883"/>
              <a:gd name="connsiteY122" fmla="*/ 3606800 h 3830320"/>
              <a:gd name="connsiteX123" fmla="*/ 10636363 w 11367883"/>
              <a:gd name="connsiteY123" fmla="*/ 3718560 h 3830320"/>
              <a:gd name="connsiteX124" fmla="*/ 10717643 w 11367883"/>
              <a:gd name="connsiteY124" fmla="*/ 3606800 h 3830320"/>
              <a:gd name="connsiteX125" fmla="*/ 10859883 w 11367883"/>
              <a:gd name="connsiteY125" fmla="*/ 3738880 h 3830320"/>
              <a:gd name="connsiteX126" fmla="*/ 10941163 w 11367883"/>
              <a:gd name="connsiteY126" fmla="*/ 3637280 h 3830320"/>
              <a:gd name="connsiteX127" fmla="*/ 11134203 w 11367883"/>
              <a:gd name="connsiteY127" fmla="*/ 3728720 h 3830320"/>
              <a:gd name="connsiteX128" fmla="*/ 11235803 w 11367883"/>
              <a:gd name="connsiteY128" fmla="*/ 3830320 h 3830320"/>
              <a:gd name="connsiteX129" fmla="*/ 11367883 w 11367883"/>
              <a:gd name="connsiteY129" fmla="*/ 3779520 h 3830320"/>
              <a:gd name="connsiteX130" fmla="*/ 11367883 w 11367883"/>
              <a:gd name="connsiteY13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177403 w 11367883"/>
              <a:gd name="connsiteY7" fmla="*/ 3088640 h 3830320"/>
              <a:gd name="connsiteX8" fmla="*/ 1289163 w 11367883"/>
              <a:gd name="connsiteY8" fmla="*/ 2641600 h 3830320"/>
              <a:gd name="connsiteX9" fmla="*/ 1289163 w 11367883"/>
              <a:gd name="connsiteY9" fmla="*/ 2641600 h 3830320"/>
              <a:gd name="connsiteX10" fmla="*/ 1492363 w 11367883"/>
              <a:gd name="connsiteY10" fmla="*/ 2854960 h 3830320"/>
              <a:gd name="connsiteX11" fmla="*/ 1502523 w 11367883"/>
              <a:gd name="connsiteY11" fmla="*/ 2743200 h 3830320"/>
              <a:gd name="connsiteX12" fmla="*/ 1654923 w 11367883"/>
              <a:gd name="connsiteY12" fmla="*/ 2580640 h 3830320"/>
              <a:gd name="connsiteX13" fmla="*/ 1715883 w 11367883"/>
              <a:gd name="connsiteY13" fmla="*/ 2580640 h 3830320"/>
              <a:gd name="connsiteX14" fmla="*/ 1776843 w 11367883"/>
              <a:gd name="connsiteY14" fmla="*/ 2651760 h 3830320"/>
              <a:gd name="connsiteX15" fmla="*/ 1878443 w 11367883"/>
              <a:gd name="connsiteY15" fmla="*/ 2651760 h 3830320"/>
              <a:gd name="connsiteX16" fmla="*/ 1969883 w 11367883"/>
              <a:gd name="connsiteY16" fmla="*/ 2865120 h 3830320"/>
              <a:gd name="connsiteX17" fmla="*/ 2030843 w 11367883"/>
              <a:gd name="connsiteY17" fmla="*/ 2824480 h 3830320"/>
              <a:gd name="connsiteX18" fmla="*/ 2112123 w 11367883"/>
              <a:gd name="connsiteY18" fmla="*/ 2651760 h 3830320"/>
              <a:gd name="connsiteX19" fmla="*/ 2183243 w 11367883"/>
              <a:gd name="connsiteY19" fmla="*/ 2702560 h 3830320"/>
              <a:gd name="connsiteX20" fmla="*/ 2234043 w 11367883"/>
              <a:gd name="connsiteY20" fmla="*/ 2641600 h 3830320"/>
              <a:gd name="connsiteX21" fmla="*/ 2315323 w 11367883"/>
              <a:gd name="connsiteY21" fmla="*/ 2733040 h 3830320"/>
              <a:gd name="connsiteX22" fmla="*/ 2396603 w 11367883"/>
              <a:gd name="connsiteY22" fmla="*/ 2672080 h 3830320"/>
              <a:gd name="connsiteX23" fmla="*/ 2427083 w 11367883"/>
              <a:gd name="connsiteY23" fmla="*/ 2773680 h 3830320"/>
              <a:gd name="connsiteX24" fmla="*/ 2498203 w 11367883"/>
              <a:gd name="connsiteY24" fmla="*/ 2702560 h 3830320"/>
              <a:gd name="connsiteX25" fmla="*/ 2579483 w 11367883"/>
              <a:gd name="connsiteY25" fmla="*/ 2814320 h 3830320"/>
              <a:gd name="connsiteX26" fmla="*/ 2670923 w 11367883"/>
              <a:gd name="connsiteY26" fmla="*/ 2641600 h 3830320"/>
              <a:gd name="connsiteX27" fmla="*/ 2782683 w 11367883"/>
              <a:gd name="connsiteY27" fmla="*/ 2651760 h 3830320"/>
              <a:gd name="connsiteX28" fmla="*/ 2904603 w 11367883"/>
              <a:gd name="connsiteY28" fmla="*/ 2834640 h 3830320"/>
              <a:gd name="connsiteX29" fmla="*/ 2965563 w 11367883"/>
              <a:gd name="connsiteY29" fmla="*/ 2722880 h 3830320"/>
              <a:gd name="connsiteX30" fmla="*/ 2965563 w 11367883"/>
              <a:gd name="connsiteY30" fmla="*/ 2722880 h 3830320"/>
              <a:gd name="connsiteX31" fmla="*/ 3148443 w 11367883"/>
              <a:gd name="connsiteY31" fmla="*/ 2804160 h 3830320"/>
              <a:gd name="connsiteX32" fmla="*/ 3239883 w 11367883"/>
              <a:gd name="connsiteY32" fmla="*/ 2956560 h 3830320"/>
              <a:gd name="connsiteX33" fmla="*/ 3331323 w 11367883"/>
              <a:gd name="connsiteY33" fmla="*/ 3068320 h 3830320"/>
              <a:gd name="connsiteX34" fmla="*/ 3361803 w 11367883"/>
              <a:gd name="connsiteY34" fmla="*/ 2875280 h 3830320"/>
              <a:gd name="connsiteX35" fmla="*/ 3432923 w 11367883"/>
              <a:gd name="connsiteY35" fmla="*/ 1544320 h 3830320"/>
              <a:gd name="connsiteX36" fmla="*/ 3565003 w 11367883"/>
              <a:gd name="connsiteY36" fmla="*/ 2377440 h 3830320"/>
              <a:gd name="connsiteX37" fmla="*/ 3636123 w 11367883"/>
              <a:gd name="connsiteY37" fmla="*/ 2489200 h 3830320"/>
              <a:gd name="connsiteX38" fmla="*/ 3717403 w 11367883"/>
              <a:gd name="connsiteY38" fmla="*/ 2600960 h 3830320"/>
              <a:gd name="connsiteX39" fmla="*/ 3778363 w 11367883"/>
              <a:gd name="connsiteY39" fmla="*/ 2753360 h 3830320"/>
              <a:gd name="connsiteX40" fmla="*/ 3869803 w 11367883"/>
              <a:gd name="connsiteY40" fmla="*/ 2997200 h 3830320"/>
              <a:gd name="connsiteX41" fmla="*/ 3910443 w 11367883"/>
              <a:gd name="connsiteY41" fmla="*/ 2773680 h 3830320"/>
              <a:gd name="connsiteX42" fmla="*/ 4042523 w 11367883"/>
              <a:gd name="connsiteY42" fmla="*/ 2672080 h 3830320"/>
              <a:gd name="connsiteX43" fmla="*/ 4103483 w 11367883"/>
              <a:gd name="connsiteY43" fmla="*/ 2804160 h 3830320"/>
              <a:gd name="connsiteX44" fmla="*/ 4154283 w 11367883"/>
              <a:gd name="connsiteY44" fmla="*/ 2702560 h 3830320"/>
              <a:gd name="connsiteX45" fmla="*/ 4296523 w 11367883"/>
              <a:gd name="connsiteY45" fmla="*/ 2560320 h 3830320"/>
              <a:gd name="connsiteX46" fmla="*/ 4459083 w 11367883"/>
              <a:gd name="connsiteY46" fmla="*/ 3139440 h 3830320"/>
              <a:gd name="connsiteX47" fmla="*/ 4540363 w 11367883"/>
              <a:gd name="connsiteY47" fmla="*/ 3048000 h 3830320"/>
              <a:gd name="connsiteX48" fmla="*/ 4570843 w 11367883"/>
              <a:gd name="connsiteY48" fmla="*/ 1737360 h 3830320"/>
              <a:gd name="connsiteX49" fmla="*/ 4631803 w 11367883"/>
              <a:gd name="connsiteY49" fmla="*/ 1330960 h 3830320"/>
              <a:gd name="connsiteX50" fmla="*/ 4753723 w 11367883"/>
              <a:gd name="connsiteY50" fmla="*/ 1910080 h 3830320"/>
              <a:gd name="connsiteX51" fmla="*/ 4926443 w 11367883"/>
              <a:gd name="connsiteY51" fmla="*/ 2255520 h 3830320"/>
              <a:gd name="connsiteX52" fmla="*/ 4987403 w 11367883"/>
              <a:gd name="connsiteY52" fmla="*/ 2570480 h 3830320"/>
              <a:gd name="connsiteX53" fmla="*/ 5058523 w 11367883"/>
              <a:gd name="connsiteY53" fmla="*/ 2458720 h 3830320"/>
              <a:gd name="connsiteX54" fmla="*/ 5058523 w 11367883"/>
              <a:gd name="connsiteY54" fmla="*/ 2458720 h 3830320"/>
              <a:gd name="connsiteX55" fmla="*/ 5231243 w 11367883"/>
              <a:gd name="connsiteY55" fmla="*/ 2286000 h 3830320"/>
              <a:gd name="connsiteX56" fmla="*/ 5353163 w 11367883"/>
              <a:gd name="connsiteY56" fmla="*/ 2448560 h 3830320"/>
              <a:gd name="connsiteX57" fmla="*/ 5393803 w 11367883"/>
              <a:gd name="connsiteY57" fmla="*/ 2204720 h 3830320"/>
              <a:gd name="connsiteX58" fmla="*/ 5485243 w 11367883"/>
              <a:gd name="connsiteY58" fmla="*/ 2357120 h 3830320"/>
              <a:gd name="connsiteX59" fmla="*/ 5597003 w 11367883"/>
              <a:gd name="connsiteY59" fmla="*/ 2661920 h 3830320"/>
              <a:gd name="connsiteX60" fmla="*/ 5678283 w 11367883"/>
              <a:gd name="connsiteY60" fmla="*/ 2519680 h 3830320"/>
              <a:gd name="connsiteX61" fmla="*/ 5739243 w 11367883"/>
              <a:gd name="connsiteY61" fmla="*/ 1920240 h 3830320"/>
              <a:gd name="connsiteX62" fmla="*/ 5759563 w 11367883"/>
              <a:gd name="connsiteY62" fmla="*/ 1605280 h 3830320"/>
              <a:gd name="connsiteX63" fmla="*/ 5820523 w 11367883"/>
              <a:gd name="connsiteY63" fmla="*/ 1463040 h 3830320"/>
              <a:gd name="connsiteX64" fmla="*/ 5881483 w 11367883"/>
              <a:gd name="connsiteY64" fmla="*/ 1706880 h 3830320"/>
              <a:gd name="connsiteX65" fmla="*/ 5881483 w 11367883"/>
              <a:gd name="connsiteY65" fmla="*/ 1706880 h 3830320"/>
              <a:gd name="connsiteX66" fmla="*/ 5993243 w 11367883"/>
              <a:gd name="connsiteY66" fmla="*/ 1625600 h 3830320"/>
              <a:gd name="connsiteX67" fmla="*/ 6064363 w 11367883"/>
              <a:gd name="connsiteY67" fmla="*/ 1615440 h 3830320"/>
              <a:gd name="connsiteX68" fmla="*/ 6105003 w 11367883"/>
              <a:gd name="connsiteY68" fmla="*/ 1859280 h 3830320"/>
              <a:gd name="connsiteX69" fmla="*/ 6206603 w 11367883"/>
              <a:gd name="connsiteY69" fmla="*/ 1910080 h 3830320"/>
              <a:gd name="connsiteX70" fmla="*/ 6257403 w 11367883"/>
              <a:gd name="connsiteY70" fmla="*/ 2082800 h 3830320"/>
              <a:gd name="connsiteX71" fmla="*/ 6348843 w 11367883"/>
              <a:gd name="connsiteY71" fmla="*/ 2082800 h 3830320"/>
              <a:gd name="connsiteX72" fmla="*/ 6419963 w 11367883"/>
              <a:gd name="connsiteY72" fmla="*/ 1971040 h 3830320"/>
              <a:gd name="connsiteX73" fmla="*/ 6501243 w 11367883"/>
              <a:gd name="connsiteY73" fmla="*/ 2042160 h 3830320"/>
              <a:gd name="connsiteX74" fmla="*/ 6541883 w 11367883"/>
              <a:gd name="connsiteY74" fmla="*/ 2001520 h 3830320"/>
              <a:gd name="connsiteX75" fmla="*/ 6663803 w 11367883"/>
              <a:gd name="connsiteY75" fmla="*/ 1219200 h 3830320"/>
              <a:gd name="connsiteX76" fmla="*/ 6745083 w 11367883"/>
              <a:gd name="connsiteY76" fmla="*/ 1148080 h 3830320"/>
              <a:gd name="connsiteX77" fmla="*/ 6806043 w 11367883"/>
              <a:gd name="connsiteY77" fmla="*/ 1259840 h 3830320"/>
              <a:gd name="connsiteX78" fmla="*/ 6836523 w 11367883"/>
              <a:gd name="connsiteY78" fmla="*/ 1767840 h 3830320"/>
              <a:gd name="connsiteX79" fmla="*/ 6887323 w 11367883"/>
              <a:gd name="connsiteY79" fmla="*/ 1899920 h 3830320"/>
              <a:gd name="connsiteX80" fmla="*/ 6968603 w 11367883"/>
              <a:gd name="connsiteY80" fmla="*/ 1981200 h 3830320"/>
              <a:gd name="connsiteX81" fmla="*/ 7029563 w 11367883"/>
              <a:gd name="connsiteY81" fmla="*/ 2468880 h 3830320"/>
              <a:gd name="connsiteX82" fmla="*/ 7121003 w 11367883"/>
              <a:gd name="connsiteY82" fmla="*/ 680720 h 3830320"/>
              <a:gd name="connsiteX83" fmla="*/ 7202283 w 11367883"/>
              <a:gd name="connsiteY83" fmla="*/ 436880 h 3830320"/>
              <a:gd name="connsiteX84" fmla="*/ 7263243 w 11367883"/>
              <a:gd name="connsiteY84" fmla="*/ 335280 h 3830320"/>
              <a:gd name="connsiteX85" fmla="*/ 7273403 w 11367883"/>
              <a:gd name="connsiteY85" fmla="*/ 152400 h 3830320"/>
              <a:gd name="connsiteX86" fmla="*/ 7375003 w 11367883"/>
              <a:gd name="connsiteY86" fmla="*/ 0 h 3830320"/>
              <a:gd name="connsiteX87" fmla="*/ 7435963 w 11367883"/>
              <a:gd name="connsiteY87" fmla="*/ 609600 h 3830320"/>
              <a:gd name="connsiteX88" fmla="*/ 7517243 w 11367883"/>
              <a:gd name="connsiteY88" fmla="*/ 650240 h 3830320"/>
              <a:gd name="connsiteX89" fmla="*/ 7537563 w 11367883"/>
              <a:gd name="connsiteY89" fmla="*/ 1341120 h 3830320"/>
              <a:gd name="connsiteX90" fmla="*/ 7689963 w 11367883"/>
              <a:gd name="connsiteY90" fmla="*/ 1615440 h 3830320"/>
              <a:gd name="connsiteX91" fmla="*/ 7842363 w 11367883"/>
              <a:gd name="connsiteY91" fmla="*/ 2092960 h 3830320"/>
              <a:gd name="connsiteX92" fmla="*/ 7943963 w 11367883"/>
              <a:gd name="connsiteY92" fmla="*/ 2204720 h 3830320"/>
              <a:gd name="connsiteX93" fmla="*/ 8015083 w 11367883"/>
              <a:gd name="connsiteY93" fmla="*/ 2397760 h 3830320"/>
              <a:gd name="connsiteX94" fmla="*/ 8106523 w 11367883"/>
              <a:gd name="connsiteY94" fmla="*/ 2428240 h 3830320"/>
              <a:gd name="connsiteX95" fmla="*/ 8258923 w 11367883"/>
              <a:gd name="connsiteY95" fmla="*/ 2600960 h 3830320"/>
              <a:gd name="connsiteX96" fmla="*/ 8330043 w 11367883"/>
              <a:gd name="connsiteY96" fmla="*/ 2743200 h 3830320"/>
              <a:gd name="connsiteX97" fmla="*/ 8411323 w 11367883"/>
              <a:gd name="connsiteY97" fmla="*/ 2489200 h 3830320"/>
              <a:gd name="connsiteX98" fmla="*/ 8523083 w 11367883"/>
              <a:gd name="connsiteY98" fmla="*/ 2743200 h 3830320"/>
              <a:gd name="connsiteX99" fmla="*/ 8594203 w 11367883"/>
              <a:gd name="connsiteY99" fmla="*/ 2804160 h 3830320"/>
              <a:gd name="connsiteX100" fmla="*/ 8634843 w 11367883"/>
              <a:gd name="connsiteY100" fmla="*/ 2804160 h 3830320"/>
              <a:gd name="connsiteX101" fmla="*/ 8797403 w 11367883"/>
              <a:gd name="connsiteY101" fmla="*/ 2865120 h 3830320"/>
              <a:gd name="connsiteX102" fmla="*/ 8888843 w 11367883"/>
              <a:gd name="connsiteY102" fmla="*/ 2915920 h 3830320"/>
              <a:gd name="connsiteX103" fmla="*/ 9000603 w 11367883"/>
              <a:gd name="connsiteY103" fmla="*/ 2804160 h 3830320"/>
              <a:gd name="connsiteX104" fmla="*/ 9081883 w 11367883"/>
              <a:gd name="connsiteY104" fmla="*/ 2946400 h 3830320"/>
              <a:gd name="connsiteX105" fmla="*/ 9122523 w 11367883"/>
              <a:gd name="connsiteY105" fmla="*/ 3108960 h 3830320"/>
              <a:gd name="connsiteX106" fmla="*/ 9224123 w 11367883"/>
              <a:gd name="connsiteY106" fmla="*/ 3139440 h 3830320"/>
              <a:gd name="connsiteX107" fmla="*/ 9305403 w 11367883"/>
              <a:gd name="connsiteY107" fmla="*/ 3210560 h 3830320"/>
              <a:gd name="connsiteX108" fmla="*/ 9376523 w 11367883"/>
              <a:gd name="connsiteY108" fmla="*/ 3261360 h 3830320"/>
              <a:gd name="connsiteX109" fmla="*/ 9437483 w 11367883"/>
              <a:gd name="connsiteY109" fmla="*/ 3352800 h 3830320"/>
              <a:gd name="connsiteX110" fmla="*/ 9478123 w 11367883"/>
              <a:gd name="connsiteY110" fmla="*/ 3261360 h 3830320"/>
              <a:gd name="connsiteX111" fmla="*/ 9508603 w 11367883"/>
              <a:gd name="connsiteY111" fmla="*/ 3281680 h 3830320"/>
              <a:gd name="connsiteX112" fmla="*/ 9579723 w 11367883"/>
              <a:gd name="connsiteY112" fmla="*/ 3068320 h 3830320"/>
              <a:gd name="connsiteX113" fmla="*/ 9772763 w 11367883"/>
              <a:gd name="connsiteY113" fmla="*/ 3434080 h 3830320"/>
              <a:gd name="connsiteX114" fmla="*/ 9874363 w 11367883"/>
              <a:gd name="connsiteY114" fmla="*/ 3413760 h 3830320"/>
              <a:gd name="connsiteX115" fmla="*/ 9945483 w 11367883"/>
              <a:gd name="connsiteY115" fmla="*/ 3495040 h 3830320"/>
              <a:gd name="connsiteX116" fmla="*/ 10047083 w 11367883"/>
              <a:gd name="connsiteY116" fmla="*/ 3393440 h 3830320"/>
              <a:gd name="connsiteX117" fmla="*/ 10138523 w 11367883"/>
              <a:gd name="connsiteY117" fmla="*/ 3505200 h 3830320"/>
              <a:gd name="connsiteX118" fmla="*/ 10290923 w 11367883"/>
              <a:gd name="connsiteY118" fmla="*/ 3474720 h 3830320"/>
              <a:gd name="connsiteX119" fmla="*/ 10362043 w 11367883"/>
              <a:gd name="connsiteY119" fmla="*/ 3616960 h 3830320"/>
              <a:gd name="connsiteX120" fmla="*/ 10443323 w 11367883"/>
              <a:gd name="connsiteY120" fmla="*/ 3495040 h 3830320"/>
              <a:gd name="connsiteX121" fmla="*/ 10585563 w 11367883"/>
              <a:gd name="connsiteY121" fmla="*/ 3606800 h 3830320"/>
              <a:gd name="connsiteX122" fmla="*/ 10636363 w 11367883"/>
              <a:gd name="connsiteY122" fmla="*/ 3718560 h 3830320"/>
              <a:gd name="connsiteX123" fmla="*/ 10717643 w 11367883"/>
              <a:gd name="connsiteY123" fmla="*/ 3606800 h 3830320"/>
              <a:gd name="connsiteX124" fmla="*/ 10859883 w 11367883"/>
              <a:gd name="connsiteY124" fmla="*/ 3738880 h 3830320"/>
              <a:gd name="connsiteX125" fmla="*/ 10941163 w 11367883"/>
              <a:gd name="connsiteY125" fmla="*/ 3637280 h 3830320"/>
              <a:gd name="connsiteX126" fmla="*/ 11134203 w 11367883"/>
              <a:gd name="connsiteY126" fmla="*/ 3728720 h 3830320"/>
              <a:gd name="connsiteX127" fmla="*/ 11235803 w 11367883"/>
              <a:gd name="connsiteY127" fmla="*/ 3830320 h 3830320"/>
              <a:gd name="connsiteX128" fmla="*/ 11367883 w 11367883"/>
              <a:gd name="connsiteY128" fmla="*/ 3779520 h 3830320"/>
              <a:gd name="connsiteX129" fmla="*/ 11367883 w 11367883"/>
              <a:gd name="connsiteY12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289163 w 11367883"/>
              <a:gd name="connsiteY8" fmla="*/ 2641600 h 3830320"/>
              <a:gd name="connsiteX9" fmla="*/ 1492363 w 11367883"/>
              <a:gd name="connsiteY9" fmla="*/ 2854960 h 3830320"/>
              <a:gd name="connsiteX10" fmla="*/ 1502523 w 11367883"/>
              <a:gd name="connsiteY10" fmla="*/ 2743200 h 3830320"/>
              <a:gd name="connsiteX11" fmla="*/ 1654923 w 11367883"/>
              <a:gd name="connsiteY11" fmla="*/ 2580640 h 3830320"/>
              <a:gd name="connsiteX12" fmla="*/ 1715883 w 11367883"/>
              <a:gd name="connsiteY12" fmla="*/ 2580640 h 3830320"/>
              <a:gd name="connsiteX13" fmla="*/ 1776843 w 11367883"/>
              <a:gd name="connsiteY13" fmla="*/ 2651760 h 3830320"/>
              <a:gd name="connsiteX14" fmla="*/ 1878443 w 11367883"/>
              <a:gd name="connsiteY14" fmla="*/ 2651760 h 3830320"/>
              <a:gd name="connsiteX15" fmla="*/ 1969883 w 11367883"/>
              <a:gd name="connsiteY15" fmla="*/ 2865120 h 3830320"/>
              <a:gd name="connsiteX16" fmla="*/ 2030843 w 11367883"/>
              <a:gd name="connsiteY16" fmla="*/ 2824480 h 3830320"/>
              <a:gd name="connsiteX17" fmla="*/ 2112123 w 11367883"/>
              <a:gd name="connsiteY17" fmla="*/ 2651760 h 3830320"/>
              <a:gd name="connsiteX18" fmla="*/ 2183243 w 11367883"/>
              <a:gd name="connsiteY18" fmla="*/ 2702560 h 3830320"/>
              <a:gd name="connsiteX19" fmla="*/ 2234043 w 11367883"/>
              <a:gd name="connsiteY19" fmla="*/ 2641600 h 3830320"/>
              <a:gd name="connsiteX20" fmla="*/ 2315323 w 11367883"/>
              <a:gd name="connsiteY20" fmla="*/ 2733040 h 3830320"/>
              <a:gd name="connsiteX21" fmla="*/ 2396603 w 11367883"/>
              <a:gd name="connsiteY21" fmla="*/ 2672080 h 3830320"/>
              <a:gd name="connsiteX22" fmla="*/ 2427083 w 11367883"/>
              <a:gd name="connsiteY22" fmla="*/ 2773680 h 3830320"/>
              <a:gd name="connsiteX23" fmla="*/ 2498203 w 11367883"/>
              <a:gd name="connsiteY23" fmla="*/ 2702560 h 3830320"/>
              <a:gd name="connsiteX24" fmla="*/ 2579483 w 11367883"/>
              <a:gd name="connsiteY24" fmla="*/ 2814320 h 3830320"/>
              <a:gd name="connsiteX25" fmla="*/ 2670923 w 11367883"/>
              <a:gd name="connsiteY25" fmla="*/ 2641600 h 3830320"/>
              <a:gd name="connsiteX26" fmla="*/ 2782683 w 11367883"/>
              <a:gd name="connsiteY26" fmla="*/ 2651760 h 3830320"/>
              <a:gd name="connsiteX27" fmla="*/ 2904603 w 11367883"/>
              <a:gd name="connsiteY27" fmla="*/ 2834640 h 3830320"/>
              <a:gd name="connsiteX28" fmla="*/ 2965563 w 11367883"/>
              <a:gd name="connsiteY28" fmla="*/ 2722880 h 3830320"/>
              <a:gd name="connsiteX29" fmla="*/ 2965563 w 11367883"/>
              <a:gd name="connsiteY29" fmla="*/ 2722880 h 3830320"/>
              <a:gd name="connsiteX30" fmla="*/ 3148443 w 11367883"/>
              <a:gd name="connsiteY30" fmla="*/ 2804160 h 3830320"/>
              <a:gd name="connsiteX31" fmla="*/ 3239883 w 11367883"/>
              <a:gd name="connsiteY31" fmla="*/ 2956560 h 3830320"/>
              <a:gd name="connsiteX32" fmla="*/ 3331323 w 11367883"/>
              <a:gd name="connsiteY32" fmla="*/ 3068320 h 3830320"/>
              <a:gd name="connsiteX33" fmla="*/ 3361803 w 11367883"/>
              <a:gd name="connsiteY33" fmla="*/ 2875280 h 3830320"/>
              <a:gd name="connsiteX34" fmla="*/ 3432923 w 11367883"/>
              <a:gd name="connsiteY34" fmla="*/ 1544320 h 3830320"/>
              <a:gd name="connsiteX35" fmla="*/ 3565003 w 11367883"/>
              <a:gd name="connsiteY35" fmla="*/ 2377440 h 3830320"/>
              <a:gd name="connsiteX36" fmla="*/ 3636123 w 11367883"/>
              <a:gd name="connsiteY36" fmla="*/ 2489200 h 3830320"/>
              <a:gd name="connsiteX37" fmla="*/ 3717403 w 11367883"/>
              <a:gd name="connsiteY37" fmla="*/ 2600960 h 3830320"/>
              <a:gd name="connsiteX38" fmla="*/ 3778363 w 11367883"/>
              <a:gd name="connsiteY38" fmla="*/ 2753360 h 3830320"/>
              <a:gd name="connsiteX39" fmla="*/ 3869803 w 11367883"/>
              <a:gd name="connsiteY39" fmla="*/ 2997200 h 3830320"/>
              <a:gd name="connsiteX40" fmla="*/ 3910443 w 11367883"/>
              <a:gd name="connsiteY40" fmla="*/ 2773680 h 3830320"/>
              <a:gd name="connsiteX41" fmla="*/ 4042523 w 11367883"/>
              <a:gd name="connsiteY41" fmla="*/ 2672080 h 3830320"/>
              <a:gd name="connsiteX42" fmla="*/ 4103483 w 11367883"/>
              <a:gd name="connsiteY42" fmla="*/ 2804160 h 3830320"/>
              <a:gd name="connsiteX43" fmla="*/ 4154283 w 11367883"/>
              <a:gd name="connsiteY43" fmla="*/ 2702560 h 3830320"/>
              <a:gd name="connsiteX44" fmla="*/ 4296523 w 11367883"/>
              <a:gd name="connsiteY44" fmla="*/ 2560320 h 3830320"/>
              <a:gd name="connsiteX45" fmla="*/ 4459083 w 11367883"/>
              <a:gd name="connsiteY45" fmla="*/ 3139440 h 3830320"/>
              <a:gd name="connsiteX46" fmla="*/ 4540363 w 11367883"/>
              <a:gd name="connsiteY46" fmla="*/ 3048000 h 3830320"/>
              <a:gd name="connsiteX47" fmla="*/ 4570843 w 11367883"/>
              <a:gd name="connsiteY47" fmla="*/ 1737360 h 3830320"/>
              <a:gd name="connsiteX48" fmla="*/ 4631803 w 11367883"/>
              <a:gd name="connsiteY48" fmla="*/ 1330960 h 3830320"/>
              <a:gd name="connsiteX49" fmla="*/ 4753723 w 11367883"/>
              <a:gd name="connsiteY49" fmla="*/ 1910080 h 3830320"/>
              <a:gd name="connsiteX50" fmla="*/ 4926443 w 11367883"/>
              <a:gd name="connsiteY50" fmla="*/ 2255520 h 3830320"/>
              <a:gd name="connsiteX51" fmla="*/ 4987403 w 11367883"/>
              <a:gd name="connsiteY51" fmla="*/ 2570480 h 3830320"/>
              <a:gd name="connsiteX52" fmla="*/ 5058523 w 11367883"/>
              <a:gd name="connsiteY52" fmla="*/ 2458720 h 3830320"/>
              <a:gd name="connsiteX53" fmla="*/ 5058523 w 11367883"/>
              <a:gd name="connsiteY53" fmla="*/ 2458720 h 3830320"/>
              <a:gd name="connsiteX54" fmla="*/ 5231243 w 11367883"/>
              <a:gd name="connsiteY54" fmla="*/ 2286000 h 3830320"/>
              <a:gd name="connsiteX55" fmla="*/ 5353163 w 11367883"/>
              <a:gd name="connsiteY55" fmla="*/ 2448560 h 3830320"/>
              <a:gd name="connsiteX56" fmla="*/ 5393803 w 11367883"/>
              <a:gd name="connsiteY56" fmla="*/ 2204720 h 3830320"/>
              <a:gd name="connsiteX57" fmla="*/ 5485243 w 11367883"/>
              <a:gd name="connsiteY57" fmla="*/ 2357120 h 3830320"/>
              <a:gd name="connsiteX58" fmla="*/ 5597003 w 11367883"/>
              <a:gd name="connsiteY58" fmla="*/ 2661920 h 3830320"/>
              <a:gd name="connsiteX59" fmla="*/ 5678283 w 11367883"/>
              <a:gd name="connsiteY59" fmla="*/ 2519680 h 3830320"/>
              <a:gd name="connsiteX60" fmla="*/ 5739243 w 11367883"/>
              <a:gd name="connsiteY60" fmla="*/ 1920240 h 3830320"/>
              <a:gd name="connsiteX61" fmla="*/ 5759563 w 11367883"/>
              <a:gd name="connsiteY61" fmla="*/ 1605280 h 3830320"/>
              <a:gd name="connsiteX62" fmla="*/ 5820523 w 11367883"/>
              <a:gd name="connsiteY62" fmla="*/ 1463040 h 3830320"/>
              <a:gd name="connsiteX63" fmla="*/ 5881483 w 11367883"/>
              <a:gd name="connsiteY63" fmla="*/ 1706880 h 3830320"/>
              <a:gd name="connsiteX64" fmla="*/ 5881483 w 11367883"/>
              <a:gd name="connsiteY64" fmla="*/ 1706880 h 3830320"/>
              <a:gd name="connsiteX65" fmla="*/ 5993243 w 11367883"/>
              <a:gd name="connsiteY65" fmla="*/ 1625600 h 3830320"/>
              <a:gd name="connsiteX66" fmla="*/ 6064363 w 11367883"/>
              <a:gd name="connsiteY66" fmla="*/ 1615440 h 3830320"/>
              <a:gd name="connsiteX67" fmla="*/ 6105003 w 11367883"/>
              <a:gd name="connsiteY67" fmla="*/ 1859280 h 3830320"/>
              <a:gd name="connsiteX68" fmla="*/ 6206603 w 11367883"/>
              <a:gd name="connsiteY68" fmla="*/ 1910080 h 3830320"/>
              <a:gd name="connsiteX69" fmla="*/ 6257403 w 11367883"/>
              <a:gd name="connsiteY69" fmla="*/ 2082800 h 3830320"/>
              <a:gd name="connsiteX70" fmla="*/ 6348843 w 11367883"/>
              <a:gd name="connsiteY70" fmla="*/ 2082800 h 3830320"/>
              <a:gd name="connsiteX71" fmla="*/ 6419963 w 11367883"/>
              <a:gd name="connsiteY71" fmla="*/ 1971040 h 3830320"/>
              <a:gd name="connsiteX72" fmla="*/ 6501243 w 11367883"/>
              <a:gd name="connsiteY72" fmla="*/ 2042160 h 3830320"/>
              <a:gd name="connsiteX73" fmla="*/ 6541883 w 11367883"/>
              <a:gd name="connsiteY73" fmla="*/ 2001520 h 3830320"/>
              <a:gd name="connsiteX74" fmla="*/ 6663803 w 11367883"/>
              <a:gd name="connsiteY74" fmla="*/ 1219200 h 3830320"/>
              <a:gd name="connsiteX75" fmla="*/ 6745083 w 11367883"/>
              <a:gd name="connsiteY75" fmla="*/ 1148080 h 3830320"/>
              <a:gd name="connsiteX76" fmla="*/ 6806043 w 11367883"/>
              <a:gd name="connsiteY76" fmla="*/ 1259840 h 3830320"/>
              <a:gd name="connsiteX77" fmla="*/ 6836523 w 11367883"/>
              <a:gd name="connsiteY77" fmla="*/ 1767840 h 3830320"/>
              <a:gd name="connsiteX78" fmla="*/ 6887323 w 11367883"/>
              <a:gd name="connsiteY78" fmla="*/ 1899920 h 3830320"/>
              <a:gd name="connsiteX79" fmla="*/ 6968603 w 11367883"/>
              <a:gd name="connsiteY79" fmla="*/ 1981200 h 3830320"/>
              <a:gd name="connsiteX80" fmla="*/ 7029563 w 11367883"/>
              <a:gd name="connsiteY80" fmla="*/ 2468880 h 3830320"/>
              <a:gd name="connsiteX81" fmla="*/ 7121003 w 11367883"/>
              <a:gd name="connsiteY81" fmla="*/ 680720 h 3830320"/>
              <a:gd name="connsiteX82" fmla="*/ 7202283 w 11367883"/>
              <a:gd name="connsiteY82" fmla="*/ 436880 h 3830320"/>
              <a:gd name="connsiteX83" fmla="*/ 7263243 w 11367883"/>
              <a:gd name="connsiteY83" fmla="*/ 335280 h 3830320"/>
              <a:gd name="connsiteX84" fmla="*/ 7273403 w 11367883"/>
              <a:gd name="connsiteY84" fmla="*/ 152400 h 3830320"/>
              <a:gd name="connsiteX85" fmla="*/ 7375003 w 11367883"/>
              <a:gd name="connsiteY85" fmla="*/ 0 h 3830320"/>
              <a:gd name="connsiteX86" fmla="*/ 7435963 w 11367883"/>
              <a:gd name="connsiteY86" fmla="*/ 609600 h 3830320"/>
              <a:gd name="connsiteX87" fmla="*/ 7517243 w 11367883"/>
              <a:gd name="connsiteY87" fmla="*/ 650240 h 3830320"/>
              <a:gd name="connsiteX88" fmla="*/ 7537563 w 11367883"/>
              <a:gd name="connsiteY88" fmla="*/ 1341120 h 3830320"/>
              <a:gd name="connsiteX89" fmla="*/ 7689963 w 11367883"/>
              <a:gd name="connsiteY89" fmla="*/ 1615440 h 3830320"/>
              <a:gd name="connsiteX90" fmla="*/ 7842363 w 11367883"/>
              <a:gd name="connsiteY90" fmla="*/ 2092960 h 3830320"/>
              <a:gd name="connsiteX91" fmla="*/ 7943963 w 11367883"/>
              <a:gd name="connsiteY91" fmla="*/ 2204720 h 3830320"/>
              <a:gd name="connsiteX92" fmla="*/ 8015083 w 11367883"/>
              <a:gd name="connsiteY92" fmla="*/ 2397760 h 3830320"/>
              <a:gd name="connsiteX93" fmla="*/ 8106523 w 11367883"/>
              <a:gd name="connsiteY93" fmla="*/ 2428240 h 3830320"/>
              <a:gd name="connsiteX94" fmla="*/ 8258923 w 11367883"/>
              <a:gd name="connsiteY94" fmla="*/ 2600960 h 3830320"/>
              <a:gd name="connsiteX95" fmla="*/ 8330043 w 11367883"/>
              <a:gd name="connsiteY95" fmla="*/ 2743200 h 3830320"/>
              <a:gd name="connsiteX96" fmla="*/ 8411323 w 11367883"/>
              <a:gd name="connsiteY96" fmla="*/ 2489200 h 3830320"/>
              <a:gd name="connsiteX97" fmla="*/ 8523083 w 11367883"/>
              <a:gd name="connsiteY97" fmla="*/ 2743200 h 3830320"/>
              <a:gd name="connsiteX98" fmla="*/ 8594203 w 11367883"/>
              <a:gd name="connsiteY98" fmla="*/ 2804160 h 3830320"/>
              <a:gd name="connsiteX99" fmla="*/ 8634843 w 11367883"/>
              <a:gd name="connsiteY99" fmla="*/ 2804160 h 3830320"/>
              <a:gd name="connsiteX100" fmla="*/ 8797403 w 11367883"/>
              <a:gd name="connsiteY100" fmla="*/ 2865120 h 3830320"/>
              <a:gd name="connsiteX101" fmla="*/ 8888843 w 11367883"/>
              <a:gd name="connsiteY101" fmla="*/ 2915920 h 3830320"/>
              <a:gd name="connsiteX102" fmla="*/ 9000603 w 11367883"/>
              <a:gd name="connsiteY102" fmla="*/ 2804160 h 3830320"/>
              <a:gd name="connsiteX103" fmla="*/ 9081883 w 11367883"/>
              <a:gd name="connsiteY103" fmla="*/ 2946400 h 3830320"/>
              <a:gd name="connsiteX104" fmla="*/ 9122523 w 11367883"/>
              <a:gd name="connsiteY104" fmla="*/ 3108960 h 3830320"/>
              <a:gd name="connsiteX105" fmla="*/ 9224123 w 11367883"/>
              <a:gd name="connsiteY105" fmla="*/ 3139440 h 3830320"/>
              <a:gd name="connsiteX106" fmla="*/ 9305403 w 11367883"/>
              <a:gd name="connsiteY106" fmla="*/ 3210560 h 3830320"/>
              <a:gd name="connsiteX107" fmla="*/ 9376523 w 11367883"/>
              <a:gd name="connsiteY107" fmla="*/ 3261360 h 3830320"/>
              <a:gd name="connsiteX108" fmla="*/ 9437483 w 11367883"/>
              <a:gd name="connsiteY108" fmla="*/ 3352800 h 3830320"/>
              <a:gd name="connsiteX109" fmla="*/ 9478123 w 11367883"/>
              <a:gd name="connsiteY109" fmla="*/ 3261360 h 3830320"/>
              <a:gd name="connsiteX110" fmla="*/ 9508603 w 11367883"/>
              <a:gd name="connsiteY110" fmla="*/ 3281680 h 3830320"/>
              <a:gd name="connsiteX111" fmla="*/ 9579723 w 11367883"/>
              <a:gd name="connsiteY111" fmla="*/ 3068320 h 3830320"/>
              <a:gd name="connsiteX112" fmla="*/ 9772763 w 11367883"/>
              <a:gd name="connsiteY112" fmla="*/ 3434080 h 3830320"/>
              <a:gd name="connsiteX113" fmla="*/ 9874363 w 11367883"/>
              <a:gd name="connsiteY113" fmla="*/ 3413760 h 3830320"/>
              <a:gd name="connsiteX114" fmla="*/ 9945483 w 11367883"/>
              <a:gd name="connsiteY114" fmla="*/ 3495040 h 3830320"/>
              <a:gd name="connsiteX115" fmla="*/ 10047083 w 11367883"/>
              <a:gd name="connsiteY115" fmla="*/ 3393440 h 3830320"/>
              <a:gd name="connsiteX116" fmla="*/ 10138523 w 11367883"/>
              <a:gd name="connsiteY116" fmla="*/ 3505200 h 3830320"/>
              <a:gd name="connsiteX117" fmla="*/ 10290923 w 11367883"/>
              <a:gd name="connsiteY117" fmla="*/ 3474720 h 3830320"/>
              <a:gd name="connsiteX118" fmla="*/ 10362043 w 11367883"/>
              <a:gd name="connsiteY118" fmla="*/ 3616960 h 3830320"/>
              <a:gd name="connsiteX119" fmla="*/ 10443323 w 11367883"/>
              <a:gd name="connsiteY119" fmla="*/ 3495040 h 3830320"/>
              <a:gd name="connsiteX120" fmla="*/ 10585563 w 11367883"/>
              <a:gd name="connsiteY120" fmla="*/ 3606800 h 3830320"/>
              <a:gd name="connsiteX121" fmla="*/ 10636363 w 11367883"/>
              <a:gd name="connsiteY121" fmla="*/ 3718560 h 3830320"/>
              <a:gd name="connsiteX122" fmla="*/ 10717643 w 11367883"/>
              <a:gd name="connsiteY122" fmla="*/ 3606800 h 3830320"/>
              <a:gd name="connsiteX123" fmla="*/ 10859883 w 11367883"/>
              <a:gd name="connsiteY123" fmla="*/ 3738880 h 3830320"/>
              <a:gd name="connsiteX124" fmla="*/ 10941163 w 11367883"/>
              <a:gd name="connsiteY124" fmla="*/ 3637280 h 3830320"/>
              <a:gd name="connsiteX125" fmla="*/ 11134203 w 11367883"/>
              <a:gd name="connsiteY125" fmla="*/ 3728720 h 3830320"/>
              <a:gd name="connsiteX126" fmla="*/ 11235803 w 11367883"/>
              <a:gd name="connsiteY126" fmla="*/ 3830320 h 3830320"/>
              <a:gd name="connsiteX127" fmla="*/ 11367883 w 11367883"/>
              <a:gd name="connsiteY127" fmla="*/ 3779520 h 3830320"/>
              <a:gd name="connsiteX128" fmla="*/ 11367883 w 11367883"/>
              <a:gd name="connsiteY12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289163 w 11367883"/>
              <a:gd name="connsiteY7" fmla="*/ 2641600 h 3830320"/>
              <a:gd name="connsiteX8" fmla="*/ 1492363 w 11367883"/>
              <a:gd name="connsiteY8" fmla="*/ 2854960 h 3830320"/>
              <a:gd name="connsiteX9" fmla="*/ 1502523 w 11367883"/>
              <a:gd name="connsiteY9" fmla="*/ 2743200 h 3830320"/>
              <a:gd name="connsiteX10" fmla="*/ 1654923 w 11367883"/>
              <a:gd name="connsiteY10" fmla="*/ 2580640 h 3830320"/>
              <a:gd name="connsiteX11" fmla="*/ 1715883 w 11367883"/>
              <a:gd name="connsiteY11" fmla="*/ 2580640 h 3830320"/>
              <a:gd name="connsiteX12" fmla="*/ 1776843 w 11367883"/>
              <a:gd name="connsiteY12" fmla="*/ 2651760 h 3830320"/>
              <a:gd name="connsiteX13" fmla="*/ 1878443 w 11367883"/>
              <a:gd name="connsiteY13" fmla="*/ 2651760 h 3830320"/>
              <a:gd name="connsiteX14" fmla="*/ 1969883 w 11367883"/>
              <a:gd name="connsiteY14" fmla="*/ 2865120 h 3830320"/>
              <a:gd name="connsiteX15" fmla="*/ 2030843 w 11367883"/>
              <a:gd name="connsiteY15" fmla="*/ 2824480 h 3830320"/>
              <a:gd name="connsiteX16" fmla="*/ 2112123 w 11367883"/>
              <a:gd name="connsiteY16" fmla="*/ 2651760 h 3830320"/>
              <a:gd name="connsiteX17" fmla="*/ 2183243 w 11367883"/>
              <a:gd name="connsiteY17" fmla="*/ 2702560 h 3830320"/>
              <a:gd name="connsiteX18" fmla="*/ 2234043 w 11367883"/>
              <a:gd name="connsiteY18" fmla="*/ 2641600 h 3830320"/>
              <a:gd name="connsiteX19" fmla="*/ 2315323 w 11367883"/>
              <a:gd name="connsiteY19" fmla="*/ 2733040 h 3830320"/>
              <a:gd name="connsiteX20" fmla="*/ 2396603 w 11367883"/>
              <a:gd name="connsiteY20" fmla="*/ 2672080 h 3830320"/>
              <a:gd name="connsiteX21" fmla="*/ 2427083 w 11367883"/>
              <a:gd name="connsiteY21" fmla="*/ 2773680 h 3830320"/>
              <a:gd name="connsiteX22" fmla="*/ 2498203 w 11367883"/>
              <a:gd name="connsiteY22" fmla="*/ 2702560 h 3830320"/>
              <a:gd name="connsiteX23" fmla="*/ 2579483 w 11367883"/>
              <a:gd name="connsiteY23" fmla="*/ 2814320 h 3830320"/>
              <a:gd name="connsiteX24" fmla="*/ 2670923 w 11367883"/>
              <a:gd name="connsiteY24" fmla="*/ 2641600 h 3830320"/>
              <a:gd name="connsiteX25" fmla="*/ 2782683 w 11367883"/>
              <a:gd name="connsiteY25" fmla="*/ 2651760 h 3830320"/>
              <a:gd name="connsiteX26" fmla="*/ 2904603 w 11367883"/>
              <a:gd name="connsiteY26" fmla="*/ 2834640 h 3830320"/>
              <a:gd name="connsiteX27" fmla="*/ 2965563 w 11367883"/>
              <a:gd name="connsiteY27" fmla="*/ 2722880 h 3830320"/>
              <a:gd name="connsiteX28" fmla="*/ 2965563 w 11367883"/>
              <a:gd name="connsiteY28" fmla="*/ 2722880 h 3830320"/>
              <a:gd name="connsiteX29" fmla="*/ 3148443 w 11367883"/>
              <a:gd name="connsiteY29" fmla="*/ 2804160 h 3830320"/>
              <a:gd name="connsiteX30" fmla="*/ 3239883 w 11367883"/>
              <a:gd name="connsiteY30" fmla="*/ 2956560 h 3830320"/>
              <a:gd name="connsiteX31" fmla="*/ 3331323 w 11367883"/>
              <a:gd name="connsiteY31" fmla="*/ 3068320 h 3830320"/>
              <a:gd name="connsiteX32" fmla="*/ 3361803 w 11367883"/>
              <a:gd name="connsiteY32" fmla="*/ 2875280 h 3830320"/>
              <a:gd name="connsiteX33" fmla="*/ 3432923 w 11367883"/>
              <a:gd name="connsiteY33" fmla="*/ 1544320 h 3830320"/>
              <a:gd name="connsiteX34" fmla="*/ 3565003 w 11367883"/>
              <a:gd name="connsiteY34" fmla="*/ 2377440 h 3830320"/>
              <a:gd name="connsiteX35" fmla="*/ 3636123 w 11367883"/>
              <a:gd name="connsiteY35" fmla="*/ 2489200 h 3830320"/>
              <a:gd name="connsiteX36" fmla="*/ 3717403 w 11367883"/>
              <a:gd name="connsiteY36" fmla="*/ 2600960 h 3830320"/>
              <a:gd name="connsiteX37" fmla="*/ 3778363 w 11367883"/>
              <a:gd name="connsiteY37" fmla="*/ 2753360 h 3830320"/>
              <a:gd name="connsiteX38" fmla="*/ 3869803 w 11367883"/>
              <a:gd name="connsiteY38" fmla="*/ 2997200 h 3830320"/>
              <a:gd name="connsiteX39" fmla="*/ 3910443 w 11367883"/>
              <a:gd name="connsiteY39" fmla="*/ 2773680 h 3830320"/>
              <a:gd name="connsiteX40" fmla="*/ 4042523 w 11367883"/>
              <a:gd name="connsiteY40" fmla="*/ 2672080 h 3830320"/>
              <a:gd name="connsiteX41" fmla="*/ 4103483 w 11367883"/>
              <a:gd name="connsiteY41" fmla="*/ 2804160 h 3830320"/>
              <a:gd name="connsiteX42" fmla="*/ 4154283 w 11367883"/>
              <a:gd name="connsiteY42" fmla="*/ 2702560 h 3830320"/>
              <a:gd name="connsiteX43" fmla="*/ 4296523 w 11367883"/>
              <a:gd name="connsiteY43" fmla="*/ 2560320 h 3830320"/>
              <a:gd name="connsiteX44" fmla="*/ 4459083 w 11367883"/>
              <a:gd name="connsiteY44" fmla="*/ 3139440 h 3830320"/>
              <a:gd name="connsiteX45" fmla="*/ 4540363 w 11367883"/>
              <a:gd name="connsiteY45" fmla="*/ 3048000 h 3830320"/>
              <a:gd name="connsiteX46" fmla="*/ 4570843 w 11367883"/>
              <a:gd name="connsiteY46" fmla="*/ 1737360 h 3830320"/>
              <a:gd name="connsiteX47" fmla="*/ 4631803 w 11367883"/>
              <a:gd name="connsiteY47" fmla="*/ 1330960 h 3830320"/>
              <a:gd name="connsiteX48" fmla="*/ 4753723 w 11367883"/>
              <a:gd name="connsiteY48" fmla="*/ 1910080 h 3830320"/>
              <a:gd name="connsiteX49" fmla="*/ 4926443 w 11367883"/>
              <a:gd name="connsiteY49" fmla="*/ 2255520 h 3830320"/>
              <a:gd name="connsiteX50" fmla="*/ 4987403 w 11367883"/>
              <a:gd name="connsiteY50" fmla="*/ 2570480 h 3830320"/>
              <a:gd name="connsiteX51" fmla="*/ 5058523 w 11367883"/>
              <a:gd name="connsiteY51" fmla="*/ 2458720 h 3830320"/>
              <a:gd name="connsiteX52" fmla="*/ 5058523 w 11367883"/>
              <a:gd name="connsiteY52" fmla="*/ 2458720 h 3830320"/>
              <a:gd name="connsiteX53" fmla="*/ 5231243 w 11367883"/>
              <a:gd name="connsiteY53" fmla="*/ 2286000 h 3830320"/>
              <a:gd name="connsiteX54" fmla="*/ 5353163 w 11367883"/>
              <a:gd name="connsiteY54" fmla="*/ 2448560 h 3830320"/>
              <a:gd name="connsiteX55" fmla="*/ 5393803 w 11367883"/>
              <a:gd name="connsiteY55" fmla="*/ 2204720 h 3830320"/>
              <a:gd name="connsiteX56" fmla="*/ 5485243 w 11367883"/>
              <a:gd name="connsiteY56" fmla="*/ 2357120 h 3830320"/>
              <a:gd name="connsiteX57" fmla="*/ 5597003 w 11367883"/>
              <a:gd name="connsiteY57" fmla="*/ 2661920 h 3830320"/>
              <a:gd name="connsiteX58" fmla="*/ 5678283 w 11367883"/>
              <a:gd name="connsiteY58" fmla="*/ 2519680 h 3830320"/>
              <a:gd name="connsiteX59" fmla="*/ 5739243 w 11367883"/>
              <a:gd name="connsiteY59" fmla="*/ 1920240 h 3830320"/>
              <a:gd name="connsiteX60" fmla="*/ 5759563 w 11367883"/>
              <a:gd name="connsiteY60" fmla="*/ 1605280 h 3830320"/>
              <a:gd name="connsiteX61" fmla="*/ 5820523 w 11367883"/>
              <a:gd name="connsiteY61" fmla="*/ 1463040 h 3830320"/>
              <a:gd name="connsiteX62" fmla="*/ 5881483 w 11367883"/>
              <a:gd name="connsiteY62" fmla="*/ 1706880 h 3830320"/>
              <a:gd name="connsiteX63" fmla="*/ 5881483 w 11367883"/>
              <a:gd name="connsiteY63" fmla="*/ 1706880 h 3830320"/>
              <a:gd name="connsiteX64" fmla="*/ 5993243 w 11367883"/>
              <a:gd name="connsiteY64" fmla="*/ 1625600 h 3830320"/>
              <a:gd name="connsiteX65" fmla="*/ 6064363 w 11367883"/>
              <a:gd name="connsiteY65" fmla="*/ 1615440 h 3830320"/>
              <a:gd name="connsiteX66" fmla="*/ 6105003 w 11367883"/>
              <a:gd name="connsiteY66" fmla="*/ 1859280 h 3830320"/>
              <a:gd name="connsiteX67" fmla="*/ 6206603 w 11367883"/>
              <a:gd name="connsiteY67" fmla="*/ 1910080 h 3830320"/>
              <a:gd name="connsiteX68" fmla="*/ 6257403 w 11367883"/>
              <a:gd name="connsiteY68" fmla="*/ 2082800 h 3830320"/>
              <a:gd name="connsiteX69" fmla="*/ 6348843 w 11367883"/>
              <a:gd name="connsiteY69" fmla="*/ 2082800 h 3830320"/>
              <a:gd name="connsiteX70" fmla="*/ 6419963 w 11367883"/>
              <a:gd name="connsiteY70" fmla="*/ 1971040 h 3830320"/>
              <a:gd name="connsiteX71" fmla="*/ 6501243 w 11367883"/>
              <a:gd name="connsiteY71" fmla="*/ 2042160 h 3830320"/>
              <a:gd name="connsiteX72" fmla="*/ 6541883 w 11367883"/>
              <a:gd name="connsiteY72" fmla="*/ 2001520 h 3830320"/>
              <a:gd name="connsiteX73" fmla="*/ 6663803 w 11367883"/>
              <a:gd name="connsiteY73" fmla="*/ 1219200 h 3830320"/>
              <a:gd name="connsiteX74" fmla="*/ 6745083 w 11367883"/>
              <a:gd name="connsiteY74" fmla="*/ 1148080 h 3830320"/>
              <a:gd name="connsiteX75" fmla="*/ 6806043 w 11367883"/>
              <a:gd name="connsiteY75" fmla="*/ 1259840 h 3830320"/>
              <a:gd name="connsiteX76" fmla="*/ 6836523 w 11367883"/>
              <a:gd name="connsiteY76" fmla="*/ 1767840 h 3830320"/>
              <a:gd name="connsiteX77" fmla="*/ 6887323 w 11367883"/>
              <a:gd name="connsiteY77" fmla="*/ 1899920 h 3830320"/>
              <a:gd name="connsiteX78" fmla="*/ 6968603 w 11367883"/>
              <a:gd name="connsiteY78" fmla="*/ 1981200 h 3830320"/>
              <a:gd name="connsiteX79" fmla="*/ 7029563 w 11367883"/>
              <a:gd name="connsiteY79" fmla="*/ 2468880 h 3830320"/>
              <a:gd name="connsiteX80" fmla="*/ 7121003 w 11367883"/>
              <a:gd name="connsiteY80" fmla="*/ 680720 h 3830320"/>
              <a:gd name="connsiteX81" fmla="*/ 7202283 w 11367883"/>
              <a:gd name="connsiteY81" fmla="*/ 436880 h 3830320"/>
              <a:gd name="connsiteX82" fmla="*/ 7263243 w 11367883"/>
              <a:gd name="connsiteY82" fmla="*/ 335280 h 3830320"/>
              <a:gd name="connsiteX83" fmla="*/ 7273403 w 11367883"/>
              <a:gd name="connsiteY83" fmla="*/ 152400 h 3830320"/>
              <a:gd name="connsiteX84" fmla="*/ 7375003 w 11367883"/>
              <a:gd name="connsiteY84" fmla="*/ 0 h 3830320"/>
              <a:gd name="connsiteX85" fmla="*/ 7435963 w 11367883"/>
              <a:gd name="connsiteY85" fmla="*/ 609600 h 3830320"/>
              <a:gd name="connsiteX86" fmla="*/ 7517243 w 11367883"/>
              <a:gd name="connsiteY86" fmla="*/ 650240 h 3830320"/>
              <a:gd name="connsiteX87" fmla="*/ 7537563 w 11367883"/>
              <a:gd name="connsiteY87" fmla="*/ 1341120 h 3830320"/>
              <a:gd name="connsiteX88" fmla="*/ 7689963 w 11367883"/>
              <a:gd name="connsiteY88" fmla="*/ 1615440 h 3830320"/>
              <a:gd name="connsiteX89" fmla="*/ 7842363 w 11367883"/>
              <a:gd name="connsiteY89" fmla="*/ 2092960 h 3830320"/>
              <a:gd name="connsiteX90" fmla="*/ 7943963 w 11367883"/>
              <a:gd name="connsiteY90" fmla="*/ 2204720 h 3830320"/>
              <a:gd name="connsiteX91" fmla="*/ 8015083 w 11367883"/>
              <a:gd name="connsiteY91" fmla="*/ 2397760 h 3830320"/>
              <a:gd name="connsiteX92" fmla="*/ 8106523 w 11367883"/>
              <a:gd name="connsiteY92" fmla="*/ 2428240 h 3830320"/>
              <a:gd name="connsiteX93" fmla="*/ 8258923 w 11367883"/>
              <a:gd name="connsiteY93" fmla="*/ 2600960 h 3830320"/>
              <a:gd name="connsiteX94" fmla="*/ 8330043 w 11367883"/>
              <a:gd name="connsiteY94" fmla="*/ 2743200 h 3830320"/>
              <a:gd name="connsiteX95" fmla="*/ 8411323 w 11367883"/>
              <a:gd name="connsiteY95" fmla="*/ 2489200 h 3830320"/>
              <a:gd name="connsiteX96" fmla="*/ 8523083 w 11367883"/>
              <a:gd name="connsiteY96" fmla="*/ 2743200 h 3830320"/>
              <a:gd name="connsiteX97" fmla="*/ 8594203 w 11367883"/>
              <a:gd name="connsiteY97" fmla="*/ 2804160 h 3830320"/>
              <a:gd name="connsiteX98" fmla="*/ 8634843 w 11367883"/>
              <a:gd name="connsiteY98" fmla="*/ 2804160 h 3830320"/>
              <a:gd name="connsiteX99" fmla="*/ 8797403 w 11367883"/>
              <a:gd name="connsiteY99" fmla="*/ 2865120 h 3830320"/>
              <a:gd name="connsiteX100" fmla="*/ 8888843 w 11367883"/>
              <a:gd name="connsiteY100" fmla="*/ 2915920 h 3830320"/>
              <a:gd name="connsiteX101" fmla="*/ 9000603 w 11367883"/>
              <a:gd name="connsiteY101" fmla="*/ 2804160 h 3830320"/>
              <a:gd name="connsiteX102" fmla="*/ 9081883 w 11367883"/>
              <a:gd name="connsiteY102" fmla="*/ 2946400 h 3830320"/>
              <a:gd name="connsiteX103" fmla="*/ 9122523 w 11367883"/>
              <a:gd name="connsiteY103" fmla="*/ 3108960 h 3830320"/>
              <a:gd name="connsiteX104" fmla="*/ 9224123 w 11367883"/>
              <a:gd name="connsiteY104" fmla="*/ 3139440 h 3830320"/>
              <a:gd name="connsiteX105" fmla="*/ 9305403 w 11367883"/>
              <a:gd name="connsiteY105" fmla="*/ 3210560 h 3830320"/>
              <a:gd name="connsiteX106" fmla="*/ 9376523 w 11367883"/>
              <a:gd name="connsiteY106" fmla="*/ 3261360 h 3830320"/>
              <a:gd name="connsiteX107" fmla="*/ 9437483 w 11367883"/>
              <a:gd name="connsiteY107" fmla="*/ 3352800 h 3830320"/>
              <a:gd name="connsiteX108" fmla="*/ 9478123 w 11367883"/>
              <a:gd name="connsiteY108" fmla="*/ 3261360 h 3830320"/>
              <a:gd name="connsiteX109" fmla="*/ 9508603 w 11367883"/>
              <a:gd name="connsiteY109" fmla="*/ 3281680 h 3830320"/>
              <a:gd name="connsiteX110" fmla="*/ 9579723 w 11367883"/>
              <a:gd name="connsiteY110" fmla="*/ 3068320 h 3830320"/>
              <a:gd name="connsiteX111" fmla="*/ 9772763 w 11367883"/>
              <a:gd name="connsiteY111" fmla="*/ 3434080 h 3830320"/>
              <a:gd name="connsiteX112" fmla="*/ 9874363 w 11367883"/>
              <a:gd name="connsiteY112" fmla="*/ 3413760 h 3830320"/>
              <a:gd name="connsiteX113" fmla="*/ 9945483 w 11367883"/>
              <a:gd name="connsiteY113" fmla="*/ 3495040 h 3830320"/>
              <a:gd name="connsiteX114" fmla="*/ 10047083 w 11367883"/>
              <a:gd name="connsiteY114" fmla="*/ 3393440 h 3830320"/>
              <a:gd name="connsiteX115" fmla="*/ 10138523 w 11367883"/>
              <a:gd name="connsiteY115" fmla="*/ 3505200 h 3830320"/>
              <a:gd name="connsiteX116" fmla="*/ 10290923 w 11367883"/>
              <a:gd name="connsiteY116" fmla="*/ 3474720 h 3830320"/>
              <a:gd name="connsiteX117" fmla="*/ 10362043 w 11367883"/>
              <a:gd name="connsiteY117" fmla="*/ 3616960 h 3830320"/>
              <a:gd name="connsiteX118" fmla="*/ 10443323 w 11367883"/>
              <a:gd name="connsiteY118" fmla="*/ 3495040 h 3830320"/>
              <a:gd name="connsiteX119" fmla="*/ 10585563 w 11367883"/>
              <a:gd name="connsiteY119" fmla="*/ 3606800 h 3830320"/>
              <a:gd name="connsiteX120" fmla="*/ 10636363 w 11367883"/>
              <a:gd name="connsiteY120" fmla="*/ 3718560 h 3830320"/>
              <a:gd name="connsiteX121" fmla="*/ 10717643 w 11367883"/>
              <a:gd name="connsiteY121" fmla="*/ 3606800 h 3830320"/>
              <a:gd name="connsiteX122" fmla="*/ 10859883 w 11367883"/>
              <a:gd name="connsiteY122" fmla="*/ 3738880 h 3830320"/>
              <a:gd name="connsiteX123" fmla="*/ 10941163 w 11367883"/>
              <a:gd name="connsiteY123" fmla="*/ 3637280 h 3830320"/>
              <a:gd name="connsiteX124" fmla="*/ 11134203 w 11367883"/>
              <a:gd name="connsiteY124" fmla="*/ 3728720 h 3830320"/>
              <a:gd name="connsiteX125" fmla="*/ 11235803 w 11367883"/>
              <a:gd name="connsiteY125" fmla="*/ 3830320 h 3830320"/>
              <a:gd name="connsiteX126" fmla="*/ 11367883 w 11367883"/>
              <a:gd name="connsiteY126" fmla="*/ 3779520 h 3830320"/>
              <a:gd name="connsiteX127" fmla="*/ 11367883 w 11367883"/>
              <a:gd name="connsiteY12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502523 w 11367883"/>
              <a:gd name="connsiteY8" fmla="*/ 2743200 h 3830320"/>
              <a:gd name="connsiteX9" fmla="*/ 1654923 w 11367883"/>
              <a:gd name="connsiteY9" fmla="*/ 2580640 h 3830320"/>
              <a:gd name="connsiteX10" fmla="*/ 1715883 w 11367883"/>
              <a:gd name="connsiteY10" fmla="*/ 2580640 h 3830320"/>
              <a:gd name="connsiteX11" fmla="*/ 1776843 w 11367883"/>
              <a:gd name="connsiteY11" fmla="*/ 2651760 h 3830320"/>
              <a:gd name="connsiteX12" fmla="*/ 1878443 w 11367883"/>
              <a:gd name="connsiteY12" fmla="*/ 2651760 h 3830320"/>
              <a:gd name="connsiteX13" fmla="*/ 1969883 w 11367883"/>
              <a:gd name="connsiteY13" fmla="*/ 2865120 h 3830320"/>
              <a:gd name="connsiteX14" fmla="*/ 2030843 w 11367883"/>
              <a:gd name="connsiteY14" fmla="*/ 2824480 h 3830320"/>
              <a:gd name="connsiteX15" fmla="*/ 2112123 w 11367883"/>
              <a:gd name="connsiteY15" fmla="*/ 2651760 h 3830320"/>
              <a:gd name="connsiteX16" fmla="*/ 2183243 w 11367883"/>
              <a:gd name="connsiteY16" fmla="*/ 2702560 h 3830320"/>
              <a:gd name="connsiteX17" fmla="*/ 2234043 w 11367883"/>
              <a:gd name="connsiteY17" fmla="*/ 2641600 h 3830320"/>
              <a:gd name="connsiteX18" fmla="*/ 2315323 w 11367883"/>
              <a:gd name="connsiteY18" fmla="*/ 2733040 h 3830320"/>
              <a:gd name="connsiteX19" fmla="*/ 2396603 w 11367883"/>
              <a:gd name="connsiteY19" fmla="*/ 2672080 h 3830320"/>
              <a:gd name="connsiteX20" fmla="*/ 2427083 w 11367883"/>
              <a:gd name="connsiteY20" fmla="*/ 2773680 h 3830320"/>
              <a:gd name="connsiteX21" fmla="*/ 2498203 w 11367883"/>
              <a:gd name="connsiteY21" fmla="*/ 2702560 h 3830320"/>
              <a:gd name="connsiteX22" fmla="*/ 2579483 w 11367883"/>
              <a:gd name="connsiteY22" fmla="*/ 2814320 h 3830320"/>
              <a:gd name="connsiteX23" fmla="*/ 2670923 w 11367883"/>
              <a:gd name="connsiteY23" fmla="*/ 2641600 h 3830320"/>
              <a:gd name="connsiteX24" fmla="*/ 2782683 w 11367883"/>
              <a:gd name="connsiteY24" fmla="*/ 2651760 h 3830320"/>
              <a:gd name="connsiteX25" fmla="*/ 2904603 w 11367883"/>
              <a:gd name="connsiteY25" fmla="*/ 2834640 h 3830320"/>
              <a:gd name="connsiteX26" fmla="*/ 2965563 w 11367883"/>
              <a:gd name="connsiteY26" fmla="*/ 2722880 h 3830320"/>
              <a:gd name="connsiteX27" fmla="*/ 2965563 w 11367883"/>
              <a:gd name="connsiteY27" fmla="*/ 2722880 h 3830320"/>
              <a:gd name="connsiteX28" fmla="*/ 3148443 w 11367883"/>
              <a:gd name="connsiteY28" fmla="*/ 2804160 h 3830320"/>
              <a:gd name="connsiteX29" fmla="*/ 3239883 w 11367883"/>
              <a:gd name="connsiteY29" fmla="*/ 2956560 h 3830320"/>
              <a:gd name="connsiteX30" fmla="*/ 3331323 w 11367883"/>
              <a:gd name="connsiteY30" fmla="*/ 3068320 h 3830320"/>
              <a:gd name="connsiteX31" fmla="*/ 3361803 w 11367883"/>
              <a:gd name="connsiteY31" fmla="*/ 2875280 h 3830320"/>
              <a:gd name="connsiteX32" fmla="*/ 3432923 w 11367883"/>
              <a:gd name="connsiteY32" fmla="*/ 1544320 h 3830320"/>
              <a:gd name="connsiteX33" fmla="*/ 3565003 w 11367883"/>
              <a:gd name="connsiteY33" fmla="*/ 2377440 h 3830320"/>
              <a:gd name="connsiteX34" fmla="*/ 3636123 w 11367883"/>
              <a:gd name="connsiteY34" fmla="*/ 2489200 h 3830320"/>
              <a:gd name="connsiteX35" fmla="*/ 3717403 w 11367883"/>
              <a:gd name="connsiteY35" fmla="*/ 2600960 h 3830320"/>
              <a:gd name="connsiteX36" fmla="*/ 3778363 w 11367883"/>
              <a:gd name="connsiteY36" fmla="*/ 2753360 h 3830320"/>
              <a:gd name="connsiteX37" fmla="*/ 3869803 w 11367883"/>
              <a:gd name="connsiteY37" fmla="*/ 2997200 h 3830320"/>
              <a:gd name="connsiteX38" fmla="*/ 3910443 w 11367883"/>
              <a:gd name="connsiteY38" fmla="*/ 2773680 h 3830320"/>
              <a:gd name="connsiteX39" fmla="*/ 4042523 w 11367883"/>
              <a:gd name="connsiteY39" fmla="*/ 2672080 h 3830320"/>
              <a:gd name="connsiteX40" fmla="*/ 4103483 w 11367883"/>
              <a:gd name="connsiteY40" fmla="*/ 2804160 h 3830320"/>
              <a:gd name="connsiteX41" fmla="*/ 4154283 w 11367883"/>
              <a:gd name="connsiteY41" fmla="*/ 2702560 h 3830320"/>
              <a:gd name="connsiteX42" fmla="*/ 4296523 w 11367883"/>
              <a:gd name="connsiteY42" fmla="*/ 2560320 h 3830320"/>
              <a:gd name="connsiteX43" fmla="*/ 4459083 w 11367883"/>
              <a:gd name="connsiteY43" fmla="*/ 3139440 h 3830320"/>
              <a:gd name="connsiteX44" fmla="*/ 4540363 w 11367883"/>
              <a:gd name="connsiteY44" fmla="*/ 3048000 h 3830320"/>
              <a:gd name="connsiteX45" fmla="*/ 4570843 w 11367883"/>
              <a:gd name="connsiteY45" fmla="*/ 1737360 h 3830320"/>
              <a:gd name="connsiteX46" fmla="*/ 4631803 w 11367883"/>
              <a:gd name="connsiteY46" fmla="*/ 1330960 h 3830320"/>
              <a:gd name="connsiteX47" fmla="*/ 4753723 w 11367883"/>
              <a:gd name="connsiteY47" fmla="*/ 1910080 h 3830320"/>
              <a:gd name="connsiteX48" fmla="*/ 4926443 w 11367883"/>
              <a:gd name="connsiteY48" fmla="*/ 2255520 h 3830320"/>
              <a:gd name="connsiteX49" fmla="*/ 4987403 w 11367883"/>
              <a:gd name="connsiteY49" fmla="*/ 2570480 h 3830320"/>
              <a:gd name="connsiteX50" fmla="*/ 5058523 w 11367883"/>
              <a:gd name="connsiteY50" fmla="*/ 2458720 h 3830320"/>
              <a:gd name="connsiteX51" fmla="*/ 5058523 w 11367883"/>
              <a:gd name="connsiteY51" fmla="*/ 2458720 h 3830320"/>
              <a:gd name="connsiteX52" fmla="*/ 5231243 w 11367883"/>
              <a:gd name="connsiteY52" fmla="*/ 2286000 h 3830320"/>
              <a:gd name="connsiteX53" fmla="*/ 5353163 w 11367883"/>
              <a:gd name="connsiteY53" fmla="*/ 2448560 h 3830320"/>
              <a:gd name="connsiteX54" fmla="*/ 5393803 w 11367883"/>
              <a:gd name="connsiteY54" fmla="*/ 2204720 h 3830320"/>
              <a:gd name="connsiteX55" fmla="*/ 5485243 w 11367883"/>
              <a:gd name="connsiteY55" fmla="*/ 2357120 h 3830320"/>
              <a:gd name="connsiteX56" fmla="*/ 5597003 w 11367883"/>
              <a:gd name="connsiteY56" fmla="*/ 2661920 h 3830320"/>
              <a:gd name="connsiteX57" fmla="*/ 5678283 w 11367883"/>
              <a:gd name="connsiteY57" fmla="*/ 2519680 h 3830320"/>
              <a:gd name="connsiteX58" fmla="*/ 5739243 w 11367883"/>
              <a:gd name="connsiteY58" fmla="*/ 1920240 h 3830320"/>
              <a:gd name="connsiteX59" fmla="*/ 5759563 w 11367883"/>
              <a:gd name="connsiteY59" fmla="*/ 1605280 h 3830320"/>
              <a:gd name="connsiteX60" fmla="*/ 5820523 w 11367883"/>
              <a:gd name="connsiteY60" fmla="*/ 1463040 h 3830320"/>
              <a:gd name="connsiteX61" fmla="*/ 5881483 w 11367883"/>
              <a:gd name="connsiteY61" fmla="*/ 1706880 h 3830320"/>
              <a:gd name="connsiteX62" fmla="*/ 5881483 w 11367883"/>
              <a:gd name="connsiteY62" fmla="*/ 1706880 h 3830320"/>
              <a:gd name="connsiteX63" fmla="*/ 5993243 w 11367883"/>
              <a:gd name="connsiteY63" fmla="*/ 1625600 h 3830320"/>
              <a:gd name="connsiteX64" fmla="*/ 6064363 w 11367883"/>
              <a:gd name="connsiteY64" fmla="*/ 1615440 h 3830320"/>
              <a:gd name="connsiteX65" fmla="*/ 6105003 w 11367883"/>
              <a:gd name="connsiteY65" fmla="*/ 1859280 h 3830320"/>
              <a:gd name="connsiteX66" fmla="*/ 6206603 w 11367883"/>
              <a:gd name="connsiteY66" fmla="*/ 1910080 h 3830320"/>
              <a:gd name="connsiteX67" fmla="*/ 6257403 w 11367883"/>
              <a:gd name="connsiteY67" fmla="*/ 2082800 h 3830320"/>
              <a:gd name="connsiteX68" fmla="*/ 6348843 w 11367883"/>
              <a:gd name="connsiteY68" fmla="*/ 2082800 h 3830320"/>
              <a:gd name="connsiteX69" fmla="*/ 6419963 w 11367883"/>
              <a:gd name="connsiteY69" fmla="*/ 1971040 h 3830320"/>
              <a:gd name="connsiteX70" fmla="*/ 6501243 w 11367883"/>
              <a:gd name="connsiteY70" fmla="*/ 2042160 h 3830320"/>
              <a:gd name="connsiteX71" fmla="*/ 6541883 w 11367883"/>
              <a:gd name="connsiteY71" fmla="*/ 2001520 h 3830320"/>
              <a:gd name="connsiteX72" fmla="*/ 6663803 w 11367883"/>
              <a:gd name="connsiteY72" fmla="*/ 1219200 h 3830320"/>
              <a:gd name="connsiteX73" fmla="*/ 6745083 w 11367883"/>
              <a:gd name="connsiteY73" fmla="*/ 1148080 h 3830320"/>
              <a:gd name="connsiteX74" fmla="*/ 6806043 w 11367883"/>
              <a:gd name="connsiteY74" fmla="*/ 1259840 h 3830320"/>
              <a:gd name="connsiteX75" fmla="*/ 6836523 w 11367883"/>
              <a:gd name="connsiteY75" fmla="*/ 1767840 h 3830320"/>
              <a:gd name="connsiteX76" fmla="*/ 6887323 w 11367883"/>
              <a:gd name="connsiteY76" fmla="*/ 1899920 h 3830320"/>
              <a:gd name="connsiteX77" fmla="*/ 6968603 w 11367883"/>
              <a:gd name="connsiteY77" fmla="*/ 1981200 h 3830320"/>
              <a:gd name="connsiteX78" fmla="*/ 7029563 w 11367883"/>
              <a:gd name="connsiteY78" fmla="*/ 2468880 h 3830320"/>
              <a:gd name="connsiteX79" fmla="*/ 7121003 w 11367883"/>
              <a:gd name="connsiteY79" fmla="*/ 680720 h 3830320"/>
              <a:gd name="connsiteX80" fmla="*/ 7202283 w 11367883"/>
              <a:gd name="connsiteY80" fmla="*/ 436880 h 3830320"/>
              <a:gd name="connsiteX81" fmla="*/ 7263243 w 11367883"/>
              <a:gd name="connsiteY81" fmla="*/ 335280 h 3830320"/>
              <a:gd name="connsiteX82" fmla="*/ 7273403 w 11367883"/>
              <a:gd name="connsiteY82" fmla="*/ 152400 h 3830320"/>
              <a:gd name="connsiteX83" fmla="*/ 7375003 w 11367883"/>
              <a:gd name="connsiteY83" fmla="*/ 0 h 3830320"/>
              <a:gd name="connsiteX84" fmla="*/ 7435963 w 11367883"/>
              <a:gd name="connsiteY84" fmla="*/ 609600 h 3830320"/>
              <a:gd name="connsiteX85" fmla="*/ 7517243 w 11367883"/>
              <a:gd name="connsiteY85" fmla="*/ 650240 h 3830320"/>
              <a:gd name="connsiteX86" fmla="*/ 7537563 w 11367883"/>
              <a:gd name="connsiteY86" fmla="*/ 1341120 h 3830320"/>
              <a:gd name="connsiteX87" fmla="*/ 7689963 w 11367883"/>
              <a:gd name="connsiteY87" fmla="*/ 1615440 h 3830320"/>
              <a:gd name="connsiteX88" fmla="*/ 7842363 w 11367883"/>
              <a:gd name="connsiteY88" fmla="*/ 2092960 h 3830320"/>
              <a:gd name="connsiteX89" fmla="*/ 7943963 w 11367883"/>
              <a:gd name="connsiteY89" fmla="*/ 2204720 h 3830320"/>
              <a:gd name="connsiteX90" fmla="*/ 8015083 w 11367883"/>
              <a:gd name="connsiteY90" fmla="*/ 2397760 h 3830320"/>
              <a:gd name="connsiteX91" fmla="*/ 8106523 w 11367883"/>
              <a:gd name="connsiteY91" fmla="*/ 2428240 h 3830320"/>
              <a:gd name="connsiteX92" fmla="*/ 8258923 w 11367883"/>
              <a:gd name="connsiteY92" fmla="*/ 2600960 h 3830320"/>
              <a:gd name="connsiteX93" fmla="*/ 8330043 w 11367883"/>
              <a:gd name="connsiteY93" fmla="*/ 2743200 h 3830320"/>
              <a:gd name="connsiteX94" fmla="*/ 8411323 w 11367883"/>
              <a:gd name="connsiteY94" fmla="*/ 2489200 h 3830320"/>
              <a:gd name="connsiteX95" fmla="*/ 8523083 w 11367883"/>
              <a:gd name="connsiteY95" fmla="*/ 2743200 h 3830320"/>
              <a:gd name="connsiteX96" fmla="*/ 8594203 w 11367883"/>
              <a:gd name="connsiteY96" fmla="*/ 2804160 h 3830320"/>
              <a:gd name="connsiteX97" fmla="*/ 8634843 w 11367883"/>
              <a:gd name="connsiteY97" fmla="*/ 2804160 h 3830320"/>
              <a:gd name="connsiteX98" fmla="*/ 8797403 w 11367883"/>
              <a:gd name="connsiteY98" fmla="*/ 2865120 h 3830320"/>
              <a:gd name="connsiteX99" fmla="*/ 8888843 w 11367883"/>
              <a:gd name="connsiteY99" fmla="*/ 2915920 h 3830320"/>
              <a:gd name="connsiteX100" fmla="*/ 9000603 w 11367883"/>
              <a:gd name="connsiteY100" fmla="*/ 2804160 h 3830320"/>
              <a:gd name="connsiteX101" fmla="*/ 9081883 w 11367883"/>
              <a:gd name="connsiteY101" fmla="*/ 2946400 h 3830320"/>
              <a:gd name="connsiteX102" fmla="*/ 9122523 w 11367883"/>
              <a:gd name="connsiteY102" fmla="*/ 3108960 h 3830320"/>
              <a:gd name="connsiteX103" fmla="*/ 9224123 w 11367883"/>
              <a:gd name="connsiteY103" fmla="*/ 3139440 h 3830320"/>
              <a:gd name="connsiteX104" fmla="*/ 9305403 w 11367883"/>
              <a:gd name="connsiteY104" fmla="*/ 3210560 h 3830320"/>
              <a:gd name="connsiteX105" fmla="*/ 9376523 w 11367883"/>
              <a:gd name="connsiteY105" fmla="*/ 3261360 h 3830320"/>
              <a:gd name="connsiteX106" fmla="*/ 9437483 w 11367883"/>
              <a:gd name="connsiteY106" fmla="*/ 3352800 h 3830320"/>
              <a:gd name="connsiteX107" fmla="*/ 9478123 w 11367883"/>
              <a:gd name="connsiteY107" fmla="*/ 3261360 h 3830320"/>
              <a:gd name="connsiteX108" fmla="*/ 9508603 w 11367883"/>
              <a:gd name="connsiteY108" fmla="*/ 3281680 h 3830320"/>
              <a:gd name="connsiteX109" fmla="*/ 9579723 w 11367883"/>
              <a:gd name="connsiteY109" fmla="*/ 3068320 h 3830320"/>
              <a:gd name="connsiteX110" fmla="*/ 9772763 w 11367883"/>
              <a:gd name="connsiteY110" fmla="*/ 3434080 h 3830320"/>
              <a:gd name="connsiteX111" fmla="*/ 9874363 w 11367883"/>
              <a:gd name="connsiteY111" fmla="*/ 3413760 h 3830320"/>
              <a:gd name="connsiteX112" fmla="*/ 9945483 w 11367883"/>
              <a:gd name="connsiteY112" fmla="*/ 3495040 h 3830320"/>
              <a:gd name="connsiteX113" fmla="*/ 10047083 w 11367883"/>
              <a:gd name="connsiteY113" fmla="*/ 3393440 h 3830320"/>
              <a:gd name="connsiteX114" fmla="*/ 10138523 w 11367883"/>
              <a:gd name="connsiteY114" fmla="*/ 3505200 h 3830320"/>
              <a:gd name="connsiteX115" fmla="*/ 10290923 w 11367883"/>
              <a:gd name="connsiteY115" fmla="*/ 3474720 h 3830320"/>
              <a:gd name="connsiteX116" fmla="*/ 10362043 w 11367883"/>
              <a:gd name="connsiteY116" fmla="*/ 3616960 h 3830320"/>
              <a:gd name="connsiteX117" fmla="*/ 10443323 w 11367883"/>
              <a:gd name="connsiteY117" fmla="*/ 3495040 h 3830320"/>
              <a:gd name="connsiteX118" fmla="*/ 10585563 w 11367883"/>
              <a:gd name="connsiteY118" fmla="*/ 3606800 h 3830320"/>
              <a:gd name="connsiteX119" fmla="*/ 10636363 w 11367883"/>
              <a:gd name="connsiteY119" fmla="*/ 3718560 h 3830320"/>
              <a:gd name="connsiteX120" fmla="*/ 10717643 w 11367883"/>
              <a:gd name="connsiteY120" fmla="*/ 3606800 h 3830320"/>
              <a:gd name="connsiteX121" fmla="*/ 10859883 w 11367883"/>
              <a:gd name="connsiteY121" fmla="*/ 3738880 h 3830320"/>
              <a:gd name="connsiteX122" fmla="*/ 10941163 w 11367883"/>
              <a:gd name="connsiteY122" fmla="*/ 3637280 h 3830320"/>
              <a:gd name="connsiteX123" fmla="*/ 11134203 w 11367883"/>
              <a:gd name="connsiteY123" fmla="*/ 3728720 h 3830320"/>
              <a:gd name="connsiteX124" fmla="*/ 11235803 w 11367883"/>
              <a:gd name="connsiteY124" fmla="*/ 3830320 h 3830320"/>
              <a:gd name="connsiteX125" fmla="*/ 11367883 w 11367883"/>
              <a:gd name="connsiteY125" fmla="*/ 3779520 h 3830320"/>
              <a:gd name="connsiteX126" fmla="*/ 11367883 w 11367883"/>
              <a:gd name="connsiteY12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492363 w 11367883"/>
              <a:gd name="connsiteY7" fmla="*/ 2854960 h 3830320"/>
              <a:gd name="connsiteX8" fmla="*/ 1654923 w 11367883"/>
              <a:gd name="connsiteY8" fmla="*/ 2580640 h 3830320"/>
              <a:gd name="connsiteX9" fmla="*/ 1715883 w 11367883"/>
              <a:gd name="connsiteY9" fmla="*/ 2580640 h 3830320"/>
              <a:gd name="connsiteX10" fmla="*/ 1776843 w 11367883"/>
              <a:gd name="connsiteY10" fmla="*/ 2651760 h 3830320"/>
              <a:gd name="connsiteX11" fmla="*/ 1878443 w 11367883"/>
              <a:gd name="connsiteY11" fmla="*/ 2651760 h 3830320"/>
              <a:gd name="connsiteX12" fmla="*/ 1969883 w 11367883"/>
              <a:gd name="connsiteY12" fmla="*/ 2865120 h 3830320"/>
              <a:gd name="connsiteX13" fmla="*/ 2030843 w 11367883"/>
              <a:gd name="connsiteY13" fmla="*/ 2824480 h 3830320"/>
              <a:gd name="connsiteX14" fmla="*/ 2112123 w 11367883"/>
              <a:gd name="connsiteY14" fmla="*/ 2651760 h 3830320"/>
              <a:gd name="connsiteX15" fmla="*/ 2183243 w 11367883"/>
              <a:gd name="connsiteY15" fmla="*/ 2702560 h 3830320"/>
              <a:gd name="connsiteX16" fmla="*/ 2234043 w 11367883"/>
              <a:gd name="connsiteY16" fmla="*/ 2641600 h 3830320"/>
              <a:gd name="connsiteX17" fmla="*/ 2315323 w 11367883"/>
              <a:gd name="connsiteY17" fmla="*/ 2733040 h 3830320"/>
              <a:gd name="connsiteX18" fmla="*/ 2396603 w 11367883"/>
              <a:gd name="connsiteY18" fmla="*/ 2672080 h 3830320"/>
              <a:gd name="connsiteX19" fmla="*/ 2427083 w 11367883"/>
              <a:gd name="connsiteY19" fmla="*/ 2773680 h 3830320"/>
              <a:gd name="connsiteX20" fmla="*/ 2498203 w 11367883"/>
              <a:gd name="connsiteY20" fmla="*/ 2702560 h 3830320"/>
              <a:gd name="connsiteX21" fmla="*/ 2579483 w 11367883"/>
              <a:gd name="connsiteY21" fmla="*/ 2814320 h 3830320"/>
              <a:gd name="connsiteX22" fmla="*/ 2670923 w 11367883"/>
              <a:gd name="connsiteY22" fmla="*/ 2641600 h 3830320"/>
              <a:gd name="connsiteX23" fmla="*/ 2782683 w 11367883"/>
              <a:gd name="connsiteY23" fmla="*/ 2651760 h 3830320"/>
              <a:gd name="connsiteX24" fmla="*/ 2904603 w 11367883"/>
              <a:gd name="connsiteY24" fmla="*/ 2834640 h 3830320"/>
              <a:gd name="connsiteX25" fmla="*/ 2965563 w 11367883"/>
              <a:gd name="connsiteY25" fmla="*/ 2722880 h 3830320"/>
              <a:gd name="connsiteX26" fmla="*/ 2965563 w 11367883"/>
              <a:gd name="connsiteY26" fmla="*/ 2722880 h 3830320"/>
              <a:gd name="connsiteX27" fmla="*/ 3148443 w 11367883"/>
              <a:gd name="connsiteY27" fmla="*/ 2804160 h 3830320"/>
              <a:gd name="connsiteX28" fmla="*/ 3239883 w 11367883"/>
              <a:gd name="connsiteY28" fmla="*/ 2956560 h 3830320"/>
              <a:gd name="connsiteX29" fmla="*/ 3331323 w 11367883"/>
              <a:gd name="connsiteY29" fmla="*/ 3068320 h 3830320"/>
              <a:gd name="connsiteX30" fmla="*/ 3361803 w 11367883"/>
              <a:gd name="connsiteY30" fmla="*/ 2875280 h 3830320"/>
              <a:gd name="connsiteX31" fmla="*/ 3432923 w 11367883"/>
              <a:gd name="connsiteY31" fmla="*/ 1544320 h 3830320"/>
              <a:gd name="connsiteX32" fmla="*/ 3565003 w 11367883"/>
              <a:gd name="connsiteY32" fmla="*/ 2377440 h 3830320"/>
              <a:gd name="connsiteX33" fmla="*/ 3636123 w 11367883"/>
              <a:gd name="connsiteY33" fmla="*/ 2489200 h 3830320"/>
              <a:gd name="connsiteX34" fmla="*/ 3717403 w 11367883"/>
              <a:gd name="connsiteY34" fmla="*/ 2600960 h 3830320"/>
              <a:gd name="connsiteX35" fmla="*/ 3778363 w 11367883"/>
              <a:gd name="connsiteY35" fmla="*/ 2753360 h 3830320"/>
              <a:gd name="connsiteX36" fmla="*/ 3869803 w 11367883"/>
              <a:gd name="connsiteY36" fmla="*/ 2997200 h 3830320"/>
              <a:gd name="connsiteX37" fmla="*/ 3910443 w 11367883"/>
              <a:gd name="connsiteY37" fmla="*/ 2773680 h 3830320"/>
              <a:gd name="connsiteX38" fmla="*/ 4042523 w 11367883"/>
              <a:gd name="connsiteY38" fmla="*/ 2672080 h 3830320"/>
              <a:gd name="connsiteX39" fmla="*/ 4103483 w 11367883"/>
              <a:gd name="connsiteY39" fmla="*/ 2804160 h 3830320"/>
              <a:gd name="connsiteX40" fmla="*/ 4154283 w 11367883"/>
              <a:gd name="connsiteY40" fmla="*/ 2702560 h 3830320"/>
              <a:gd name="connsiteX41" fmla="*/ 4296523 w 11367883"/>
              <a:gd name="connsiteY41" fmla="*/ 2560320 h 3830320"/>
              <a:gd name="connsiteX42" fmla="*/ 4459083 w 11367883"/>
              <a:gd name="connsiteY42" fmla="*/ 3139440 h 3830320"/>
              <a:gd name="connsiteX43" fmla="*/ 4540363 w 11367883"/>
              <a:gd name="connsiteY43" fmla="*/ 3048000 h 3830320"/>
              <a:gd name="connsiteX44" fmla="*/ 4570843 w 11367883"/>
              <a:gd name="connsiteY44" fmla="*/ 1737360 h 3830320"/>
              <a:gd name="connsiteX45" fmla="*/ 4631803 w 11367883"/>
              <a:gd name="connsiteY45" fmla="*/ 1330960 h 3830320"/>
              <a:gd name="connsiteX46" fmla="*/ 4753723 w 11367883"/>
              <a:gd name="connsiteY46" fmla="*/ 1910080 h 3830320"/>
              <a:gd name="connsiteX47" fmla="*/ 4926443 w 11367883"/>
              <a:gd name="connsiteY47" fmla="*/ 2255520 h 3830320"/>
              <a:gd name="connsiteX48" fmla="*/ 4987403 w 11367883"/>
              <a:gd name="connsiteY48" fmla="*/ 2570480 h 3830320"/>
              <a:gd name="connsiteX49" fmla="*/ 5058523 w 11367883"/>
              <a:gd name="connsiteY49" fmla="*/ 2458720 h 3830320"/>
              <a:gd name="connsiteX50" fmla="*/ 5058523 w 11367883"/>
              <a:gd name="connsiteY50" fmla="*/ 2458720 h 3830320"/>
              <a:gd name="connsiteX51" fmla="*/ 5231243 w 11367883"/>
              <a:gd name="connsiteY51" fmla="*/ 2286000 h 3830320"/>
              <a:gd name="connsiteX52" fmla="*/ 5353163 w 11367883"/>
              <a:gd name="connsiteY52" fmla="*/ 2448560 h 3830320"/>
              <a:gd name="connsiteX53" fmla="*/ 5393803 w 11367883"/>
              <a:gd name="connsiteY53" fmla="*/ 2204720 h 3830320"/>
              <a:gd name="connsiteX54" fmla="*/ 5485243 w 11367883"/>
              <a:gd name="connsiteY54" fmla="*/ 2357120 h 3830320"/>
              <a:gd name="connsiteX55" fmla="*/ 5597003 w 11367883"/>
              <a:gd name="connsiteY55" fmla="*/ 2661920 h 3830320"/>
              <a:gd name="connsiteX56" fmla="*/ 5678283 w 11367883"/>
              <a:gd name="connsiteY56" fmla="*/ 2519680 h 3830320"/>
              <a:gd name="connsiteX57" fmla="*/ 5739243 w 11367883"/>
              <a:gd name="connsiteY57" fmla="*/ 1920240 h 3830320"/>
              <a:gd name="connsiteX58" fmla="*/ 5759563 w 11367883"/>
              <a:gd name="connsiteY58" fmla="*/ 1605280 h 3830320"/>
              <a:gd name="connsiteX59" fmla="*/ 5820523 w 11367883"/>
              <a:gd name="connsiteY59" fmla="*/ 1463040 h 3830320"/>
              <a:gd name="connsiteX60" fmla="*/ 5881483 w 11367883"/>
              <a:gd name="connsiteY60" fmla="*/ 1706880 h 3830320"/>
              <a:gd name="connsiteX61" fmla="*/ 5881483 w 11367883"/>
              <a:gd name="connsiteY61" fmla="*/ 1706880 h 3830320"/>
              <a:gd name="connsiteX62" fmla="*/ 5993243 w 11367883"/>
              <a:gd name="connsiteY62" fmla="*/ 1625600 h 3830320"/>
              <a:gd name="connsiteX63" fmla="*/ 6064363 w 11367883"/>
              <a:gd name="connsiteY63" fmla="*/ 1615440 h 3830320"/>
              <a:gd name="connsiteX64" fmla="*/ 6105003 w 11367883"/>
              <a:gd name="connsiteY64" fmla="*/ 1859280 h 3830320"/>
              <a:gd name="connsiteX65" fmla="*/ 6206603 w 11367883"/>
              <a:gd name="connsiteY65" fmla="*/ 1910080 h 3830320"/>
              <a:gd name="connsiteX66" fmla="*/ 6257403 w 11367883"/>
              <a:gd name="connsiteY66" fmla="*/ 2082800 h 3830320"/>
              <a:gd name="connsiteX67" fmla="*/ 6348843 w 11367883"/>
              <a:gd name="connsiteY67" fmla="*/ 2082800 h 3830320"/>
              <a:gd name="connsiteX68" fmla="*/ 6419963 w 11367883"/>
              <a:gd name="connsiteY68" fmla="*/ 1971040 h 3830320"/>
              <a:gd name="connsiteX69" fmla="*/ 6501243 w 11367883"/>
              <a:gd name="connsiteY69" fmla="*/ 2042160 h 3830320"/>
              <a:gd name="connsiteX70" fmla="*/ 6541883 w 11367883"/>
              <a:gd name="connsiteY70" fmla="*/ 2001520 h 3830320"/>
              <a:gd name="connsiteX71" fmla="*/ 6663803 w 11367883"/>
              <a:gd name="connsiteY71" fmla="*/ 1219200 h 3830320"/>
              <a:gd name="connsiteX72" fmla="*/ 6745083 w 11367883"/>
              <a:gd name="connsiteY72" fmla="*/ 1148080 h 3830320"/>
              <a:gd name="connsiteX73" fmla="*/ 6806043 w 11367883"/>
              <a:gd name="connsiteY73" fmla="*/ 1259840 h 3830320"/>
              <a:gd name="connsiteX74" fmla="*/ 6836523 w 11367883"/>
              <a:gd name="connsiteY74" fmla="*/ 1767840 h 3830320"/>
              <a:gd name="connsiteX75" fmla="*/ 6887323 w 11367883"/>
              <a:gd name="connsiteY75" fmla="*/ 1899920 h 3830320"/>
              <a:gd name="connsiteX76" fmla="*/ 6968603 w 11367883"/>
              <a:gd name="connsiteY76" fmla="*/ 1981200 h 3830320"/>
              <a:gd name="connsiteX77" fmla="*/ 7029563 w 11367883"/>
              <a:gd name="connsiteY77" fmla="*/ 2468880 h 3830320"/>
              <a:gd name="connsiteX78" fmla="*/ 7121003 w 11367883"/>
              <a:gd name="connsiteY78" fmla="*/ 680720 h 3830320"/>
              <a:gd name="connsiteX79" fmla="*/ 7202283 w 11367883"/>
              <a:gd name="connsiteY79" fmla="*/ 436880 h 3830320"/>
              <a:gd name="connsiteX80" fmla="*/ 7263243 w 11367883"/>
              <a:gd name="connsiteY80" fmla="*/ 335280 h 3830320"/>
              <a:gd name="connsiteX81" fmla="*/ 7273403 w 11367883"/>
              <a:gd name="connsiteY81" fmla="*/ 152400 h 3830320"/>
              <a:gd name="connsiteX82" fmla="*/ 7375003 w 11367883"/>
              <a:gd name="connsiteY82" fmla="*/ 0 h 3830320"/>
              <a:gd name="connsiteX83" fmla="*/ 7435963 w 11367883"/>
              <a:gd name="connsiteY83" fmla="*/ 609600 h 3830320"/>
              <a:gd name="connsiteX84" fmla="*/ 7517243 w 11367883"/>
              <a:gd name="connsiteY84" fmla="*/ 650240 h 3830320"/>
              <a:gd name="connsiteX85" fmla="*/ 7537563 w 11367883"/>
              <a:gd name="connsiteY85" fmla="*/ 1341120 h 3830320"/>
              <a:gd name="connsiteX86" fmla="*/ 7689963 w 11367883"/>
              <a:gd name="connsiteY86" fmla="*/ 1615440 h 3830320"/>
              <a:gd name="connsiteX87" fmla="*/ 7842363 w 11367883"/>
              <a:gd name="connsiteY87" fmla="*/ 2092960 h 3830320"/>
              <a:gd name="connsiteX88" fmla="*/ 7943963 w 11367883"/>
              <a:gd name="connsiteY88" fmla="*/ 2204720 h 3830320"/>
              <a:gd name="connsiteX89" fmla="*/ 8015083 w 11367883"/>
              <a:gd name="connsiteY89" fmla="*/ 2397760 h 3830320"/>
              <a:gd name="connsiteX90" fmla="*/ 8106523 w 11367883"/>
              <a:gd name="connsiteY90" fmla="*/ 2428240 h 3830320"/>
              <a:gd name="connsiteX91" fmla="*/ 8258923 w 11367883"/>
              <a:gd name="connsiteY91" fmla="*/ 2600960 h 3830320"/>
              <a:gd name="connsiteX92" fmla="*/ 8330043 w 11367883"/>
              <a:gd name="connsiteY92" fmla="*/ 2743200 h 3830320"/>
              <a:gd name="connsiteX93" fmla="*/ 8411323 w 11367883"/>
              <a:gd name="connsiteY93" fmla="*/ 2489200 h 3830320"/>
              <a:gd name="connsiteX94" fmla="*/ 8523083 w 11367883"/>
              <a:gd name="connsiteY94" fmla="*/ 2743200 h 3830320"/>
              <a:gd name="connsiteX95" fmla="*/ 8594203 w 11367883"/>
              <a:gd name="connsiteY95" fmla="*/ 2804160 h 3830320"/>
              <a:gd name="connsiteX96" fmla="*/ 8634843 w 11367883"/>
              <a:gd name="connsiteY96" fmla="*/ 2804160 h 3830320"/>
              <a:gd name="connsiteX97" fmla="*/ 8797403 w 11367883"/>
              <a:gd name="connsiteY97" fmla="*/ 2865120 h 3830320"/>
              <a:gd name="connsiteX98" fmla="*/ 8888843 w 11367883"/>
              <a:gd name="connsiteY98" fmla="*/ 2915920 h 3830320"/>
              <a:gd name="connsiteX99" fmla="*/ 9000603 w 11367883"/>
              <a:gd name="connsiteY99" fmla="*/ 2804160 h 3830320"/>
              <a:gd name="connsiteX100" fmla="*/ 9081883 w 11367883"/>
              <a:gd name="connsiteY100" fmla="*/ 2946400 h 3830320"/>
              <a:gd name="connsiteX101" fmla="*/ 9122523 w 11367883"/>
              <a:gd name="connsiteY101" fmla="*/ 3108960 h 3830320"/>
              <a:gd name="connsiteX102" fmla="*/ 9224123 w 11367883"/>
              <a:gd name="connsiteY102" fmla="*/ 3139440 h 3830320"/>
              <a:gd name="connsiteX103" fmla="*/ 9305403 w 11367883"/>
              <a:gd name="connsiteY103" fmla="*/ 3210560 h 3830320"/>
              <a:gd name="connsiteX104" fmla="*/ 9376523 w 11367883"/>
              <a:gd name="connsiteY104" fmla="*/ 3261360 h 3830320"/>
              <a:gd name="connsiteX105" fmla="*/ 9437483 w 11367883"/>
              <a:gd name="connsiteY105" fmla="*/ 3352800 h 3830320"/>
              <a:gd name="connsiteX106" fmla="*/ 9478123 w 11367883"/>
              <a:gd name="connsiteY106" fmla="*/ 3261360 h 3830320"/>
              <a:gd name="connsiteX107" fmla="*/ 9508603 w 11367883"/>
              <a:gd name="connsiteY107" fmla="*/ 3281680 h 3830320"/>
              <a:gd name="connsiteX108" fmla="*/ 9579723 w 11367883"/>
              <a:gd name="connsiteY108" fmla="*/ 3068320 h 3830320"/>
              <a:gd name="connsiteX109" fmla="*/ 9772763 w 11367883"/>
              <a:gd name="connsiteY109" fmla="*/ 3434080 h 3830320"/>
              <a:gd name="connsiteX110" fmla="*/ 9874363 w 11367883"/>
              <a:gd name="connsiteY110" fmla="*/ 3413760 h 3830320"/>
              <a:gd name="connsiteX111" fmla="*/ 9945483 w 11367883"/>
              <a:gd name="connsiteY111" fmla="*/ 3495040 h 3830320"/>
              <a:gd name="connsiteX112" fmla="*/ 10047083 w 11367883"/>
              <a:gd name="connsiteY112" fmla="*/ 3393440 h 3830320"/>
              <a:gd name="connsiteX113" fmla="*/ 10138523 w 11367883"/>
              <a:gd name="connsiteY113" fmla="*/ 3505200 h 3830320"/>
              <a:gd name="connsiteX114" fmla="*/ 10290923 w 11367883"/>
              <a:gd name="connsiteY114" fmla="*/ 3474720 h 3830320"/>
              <a:gd name="connsiteX115" fmla="*/ 10362043 w 11367883"/>
              <a:gd name="connsiteY115" fmla="*/ 3616960 h 3830320"/>
              <a:gd name="connsiteX116" fmla="*/ 10443323 w 11367883"/>
              <a:gd name="connsiteY116" fmla="*/ 3495040 h 3830320"/>
              <a:gd name="connsiteX117" fmla="*/ 10585563 w 11367883"/>
              <a:gd name="connsiteY117" fmla="*/ 3606800 h 3830320"/>
              <a:gd name="connsiteX118" fmla="*/ 10636363 w 11367883"/>
              <a:gd name="connsiteY118" fmla="*/ 3718560 h 3830320"/>
              <a:gd name="connsiteX119" fmla="*/ 10717643 w 11367883"/>
              <a:gd name="connsiteY119" fmla="*/ 3606800 h 3830320"/>
              <a:gd name="connsiteX120" fmla="*/ 10859883 w 11367883"/>
              <a:gd name="connsiteY120" fmla="*/ 3738880 h 3830320"/>
              <a:gd name="connsiteX121" fmla="*/ 10941163 w 11367883"/>
              <a:gd name="connsiteY121" fmla="*/ 3637280 h 3830320"/>
              <a:gd name="connsiteX122" fmla="*/ 11134203 w 11367883"/>
              <a:gd name="connsiteY122" fmla="*/ 3728720 h 3830320"/>
              <a:gd name="connsiteX123" fmla="*/ 11235803 w 11367883"/>
              <a:gd name="connsiteY123" fmla="*/ 3830320 h 3830320"/>
              <a:gd name="connsiteX124" fmla="*/ 11367883 w 11367883"/>
              <a:gd name="connsiteY124" fmla="*/ 3779520 h 3830320"/>
              <a:gd name="connsiteX125" fmla="*/ 11367883 w 11367883"/>
              <a:gd name="connsiteY12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776843 w 11367883"/>
              <a:gd name="connsiteY9" fmla="*/ 2651760 h 3830320"/>
              <a:gd name="connsiteX10" fmla="*/ 1878443 w 11367883"/>
              <a:gd name="connsiteY10" fmla="*/ 2651760 h 3830320"/>
              <a:gd name="connsiteX11" fmla="*/ 1969883 w 11367883"/>
              <a:gd name="connsiteY11" fmla="*/ 2865120 h 3830320"/>
              <a:gd name="connsiteX12" fmla="*/ 2030843 w 11367883"/>
              <a:gd name="connsiteY12" fmla="*/ 2824480 h 3830320"/>
              <a:gd name="connsiteX13" fmla="*/ 2112123 w 11367883"/>
              <a:gd name="connsiteY13" fmla="*/ 2651760 h 3830320"/>
              <a:gd name="connsiteX14" fmla="*/ 2183243 w 11367883"/>
              <a:gd name="connsiteY14" fmla="*/ 2702560 h 3830320"/>
              <a:gd name="connsiteX15" fmla="*/ 2234043 w 11367883"/>
              <a:gd name="connsiteY15" fmla="*/ 2641600 h 3830320"/>
              <a:gd name="connsiteX16" fmla="*/ 2315323 w 11367883"/>
              <a:gd name="connsiteY16" fmla="*/ 2733040 h 3830320"/>
              <a:gd name="connsiteX17" fmla="*/ 2396603 w 11367883"/>
              <a:gd name="connsiteY17" fmla="*/ 2672080 h 3830320"/>
              <a:gd name="connsiteX18" fmla="*/ 2427083 w 11367883"/>
              <a:gd name="connsiteY18" fmla="*/ 2773680 h 3830320"/>
              <a:gd name="connsiteX19" fmla="*/ 2498203 w 11367883"/>
              <a:gd name="connsiteY19" fmla="*/ 2702560 h 3830320"/>
              <a:gd name="connsiteX20" fmla="*/ 2579483 w 11367883"/>
              <a:gd name="connsiteY20" fmla="*/ 2814320 h 3830320"/>
              <a:gd name="connsiteX21" fmla="*/ 2670923 w 11367883"/>
              <a:gd name="connsiteY21" fmla="*/ 2641600 h 3830320"/>
              <a:gd name="connsiteX22" fmla="*/ 2782683 w 11367883"/>
              <a:gd name="connsiteY22" fmla="*/ 2651760 h 3830320"/>
              <a:gd name="connsiteX23" fmla="*/ 2904603 w 11367883"/>
              <a:gd name="connsiteY23" fmla="*/ 2834640 h 3830320"/>
              <a:gd name="connsiteX24" fmla="*/ 2965563 w 11367883"/>
              <a:gd name="connsiteY24" fmla="*/ 2722880 h 3830320"/>
              <a:gd name="connsiteX25" fmla="*/ 2965563 w 11367883"/>
              <a:gd name="connsiteY25" fmla="*/ 2722880 h 3830320"/>
              <a:gd name="connsiteX26" fmla="*/ 3148443 w 11367883"/>
              <a:gd name="connsiteY26" fmla="*/ 2804160 h 3830320"/>
              <a:gd name="connsiteX27" fmla="*/ 3239883 w 11367883"/>
              <a:gd name="connsiteY27" fmla="*/ 2956560 h 3830320"/>
              <a:gd name="connsiteX28" fmla="*/ 3331323 w 11367883"/>
              <a:gd name="connsiteY28" fmla="*/ 3068320 h 3830320"/>
              <a:gd name="connsiteX29" fmla="*/ 3361803 w 11367883"/>
              <a:gd name="connsiteY29" fmla="*/ 2875280 h 3830320"/>
              <a:gd name="connsiteX30" fmla="*/ 3432923 w 11367883"/>
              <a:gd name="connsiteY30" fmla="*/ 1544320 h 3830320"/>
              <a:gd name="connsiteX31" fmla="*/ 3565003 w 11367883"/>
              <a:gd name="connsiteY31" fmla="*/ 2377440 h 3830320"/>
              <a:gd name="connsiteX32" fmla="*/ 3636123 w 11367883"/>
              <a:gd name="connsiteY32" fmla="*/ 2489200 h 3830320"/>
              <a:gd name="connsiteX33" fmla="*/ 3717403 w 11367883"/>
              <a:gd name="connsiteY33" fmla="*/ 2600960 h 3830320"/>
              <a:gd name="connsiteX34" fmla="*/ 3778363 w 11367883"/>
              <a:gd name="connsiteY34" fmla="*/ 2753360 h 3830320"/>
              <a:gd name="connsiteX35" fmla="*/ 3869803 w 11367883"/>
              <a:gd name="connsiteY35" fmla="*/ 2997200 h 3830320"/>
              <a:gd name="connsiteX36" fmla="*/ 3910443 w 11367883"/>
              <a:gd name="connsiteY36" fmla="*/ 2773680 h 3830320"/>
              <a:gd name="connsiteX37" fmla="*/ 4042523 w 11367883"/>
              <a:gd name="connsiteY37" fmla="*/ 2672080 h 3830320"/>
              <a:gd name="connsiteX38" fmla="*/ 4103483 w 11367883"/>
              <a:gd name="connsiteY38" fmla="*/ 2804160 h 3830320"/>
              <a:gd name="connsiteX39" fmla="*/ 4154283 w 11367883"/>
              <a:gd name="connsiteY39" fmla="*/ 2702560 h 3830320"/>
              <a:gd name="connsiteX40" fmla="*/ 4296523 w 11367883"/>
              <a:gd name="connsiteY40" fmla="*/ 2560320 h 3830320"/>
              <a:gd name="connsiteX41" fmla="*/ 4459083 w 11367883"/>
              <a:gd name="connsiteY41" fmla="*/ 3139440 h 3830320"/>
              <a:gd name="connsiteX42" fmla="*/ 4540363 w 11367883"/>
              <a:gd name="connsiteY42" fmla="*/ 3048000 h 3830320"/>
              <a:gd name="connsiteX43" fmla="*/ 4570843 w 11367883"/>
              <a:gd name="connsiteY43" fmla="*/ 1737360 h 3830320"/>
              <a:gd name="connsiteX44" fmla="*/ 4631803 w 11367883"/>
              <a:gd name="connsiteY44" fmla="*/ 1330960 h 3830320"/>
              <a:gd name="connsiteX45" fmla="*/ 4753723 w 11367883"/>
              <a:gd name="connsiteY45" fmla="*/ 1910080 h 3830320"/>
              <a:gd name="connsiteX46" fmla="*/ 4926443 w 11367883"/>
              <a:gd name="connsiteY46" fmla="*/ 2255520 h 3830320"/>
              <a:gd name="connsiteX47" fmla="*/ 4987403 w 11367883"/>
              <a:gd name="connsiteY47" fmla="*/ 2570480 h 3830320"/>
              <a:gd name="connsiteX48" fmla="*/ 5058523 w 11367883"/>
              <a:gd name="connsiteY48" fmla="*/ 2458720 h 3830320"/>
              <a:gd name="connsiteX49" fmla="*/ 5058523 w 11367883"/>
              <a:gd name="connsiteY49" fmla="*/ 2458720 h 3830320"/>
              <a:gd name="connsiteX50" fmla="*/ 5231243 w 11367883"/>
              <a:gd name="connsiteY50" fmla="*/ 2286000 h 3830320"/>
              <a:gd name="connsiteX51" fmla="*/ 5353163 w 11367883"/>
              <a:gd name="connsiteY51" fmla="*/ 2448560 h 3830320"/>
              <a:gd name="connsiteX52" fmla="*/ 5393803 w 11367883"/>
              <a:gd name="connsiteY52" fmla="*/ 2204720 h 3830320"/>
              <a:gd name="connsiteX53" fmla="*/ 5485243 w 11367883"/>
              <a:gd name="connsiteY53" fmla="*/ 2357120 h 3830320"/>
              <a:gd name="connsiteX54" fmla="*/ 5597003 w 11367883"/>
              <a:gd name="connsiteY54" fmla="*/ 2661920 h 3830320"/>
              <a:gd name="connsiteX55" fmla="*/ 5678283 w 11367883"/>
              <a:gd name="connsiteY55" fmla="*/ 2519680 h 3830320"/>
              <a:gd name="connsiteX56" fmla="*/ 5739243 w 11367883"/>
              <a:gd name="connsiteY56" fmla="*/ 1920240 h 3830320"/>
              <a:gd name="connsiteX57" fmla="*/ 5759563 w 11367883"/>
              <a:gd name="connsiteY57" fmla="*/ 1605280 h 3830320"/>
              <a:gd name="connsiteX58" fmla="*/ 5820523 w 11367883"/>
              <a:gd name="connsiteY58" fmla="*/ 1463040 h 3830320"/>
              <a:gd name="connsiteX59" fmla="*/ 5881483 w 11367883"/>
              <a:gd name="connsiteY59" fmla="*/ 1706880 h 3830320"/>
              <a:gd name="connsiteX60" fmla="*/ 5881483 w 11367883"/>
              <a:gd name="connsiteY60" fmla="*/ 1706880 h 3830320"/>
              <a:gd name="connsiteX61" fmla="*/ 5993243 w 11367883"/>
              <a:gd name="connsiteY61" fmla="*/ 1625600 h 3830320"/>
              <a:gd name="connsiteX62" fmla="*/ 6064363 w 11367883"/>
              <a:gd name="connsiteY62" fmla="*/ 1615440 h 3830320"/>
              <a:gd name="connsiteX63" fmla="*/ 6105003 w 11367883"/>
              <a:gd name="connsiteY63" fmla="*/ 1859280 h 3830320"/>
              <a:gd name="connsiteX64" fmla="*/ 6206603 w 11367883"/>
              <a:gd name="connsiteY64" fmla="*/ 1910080 h 3830320"/>
              <a:gd name="connsiteX65" fmla="*/ 6257403 w 11367883"/>
              <a:gd name="connsiteY65" fmla="*/ 2082800 h 3830320"/>
              <a:gd name="connsiteX66" fmla="*/ 6348843 w 11367883"/>
              <a:gd name="connsiteY66" fmla="*/ 2082800 h 3830320"/>
              <a:gd name="connsiteX67" fmla="*/ 6419963 w 11367883"/>
              <a:gd name="connsiteY67" fmla="*/ 1971040 h 3830320"/>
              <a:gd name="connsiteX68" fmla="*/ 6501243 w 11367883"/>
              <a:gd name="connsiteY68" fmla="*/ 2042160 h 3830320"/>
              <a:gd name="connsiteX69" fmla="*/ 6541883 w 11367883"/>
              <a:gd name="connsiteY69" fmla="*/ 2001520 h 3830320"/>
              <a:gd name="connsiteX70" fmla="*/ 6663803 w 11367883"/>
              <a:gd name="connsiteY70" fmla="*/ 1219200 h 3830320"/>
              <a:gd name="connsiteX71" fmla="*/ 6745083 w 11367883"/>
              <a:gd name="connsiteY71" fmla="*/ 1148080 h 3830320"/>
              <a:gd name="connsiteX72" fmla="*/ 6806043 w 11367883"/>
              <a:gd name="connsiteY72" fmla="*/ 1259840 h 3830320"/>
              <a:gd name="connsiteX73" fmla="*/ 6836523 w 11367883"/>
              <a:gd name="connsiteY73" fmla="*/ 1767840 h 3830320"/>
              <a:gd name="connsiteX74" fmla="*/ 6887323 w 11367883"/>
              <a:gd name="connsiteY74" fmla="*/ 1899920 h 3830320"/>
              <a:gd name="connsiteX75" fmla="*/ 6968603 w 11367883"/>
              <a:gd name="connsiteY75" fmla="*/ 1981200 h 3830320"/>
              <a:gd name="connsiteX76" fmla="*/ 7029563 w 11367883"/>
              <a:gd name="connsiteY76" fmla="*/ 2468880 h 3830320"/>
              <a:gd name="connsiteX77" fmla="*/ 7121003 w 11367883"/>
              <a:gd name="connsiteY77" fmla="*/ 680720 h 3830320"/>
              <a:gd name="connsiteX78" fmla="*/ 7202283 w 11367883"/>
              <a:gd name="connsiteY78" fmla="*/ 436880 h 3830320"/>
              <a:gd name="connsiteX79" fmla="*/ 7263243 w 11367883"/>
              <a:gd name="connsiteY79" fmla="*/ 335280 h 3830320"/>
              <a:gd name="connsiteX80" fmla="*/ 7273403 w 11367883"/>
              <a:gd name="connsiteY80" fmla="*/ 152400 h 3830320"/>
              <a:gd name="connsiteX81" fmla="*/ 7375003 w 11367883"/>
              <a:gd name="connsiteY81" fmla="*/ 0 h 3830320"/>
              <a:gd name="connsiteX82" fmla="*/ 7435963 w 11367883"/>
              <a:gd name="connsiteY82" fmla="*/ 609600 h 3830320"/>
              <a:gd name="connsiteX83" fmla="*/ 7517243 w 11367883"/>
              <a:gd name="connsiteY83" fmla="*/ 650240 h 3830320"/>
              <a:gd name="connsiteX84" fmla="*/ 7537563 w 11367883"/>
              <a:gd name="connsiteY84" fmla="*/ 1341120 h 3830320"/>
              <a:gd name="connsiteX85" fmla="*/ 7689963 w 11367883"/>
              <a:gd name="connsiteY85" fmla="*/ 1615440 h 3830320"/>
              <a:gd name="connsiteX86" fmla="*/ 7842363 w 11367883"/>
              <a:gd name="connsiteY86" fmla="*/ 2092960 h 3830320"/>
              <a:gd name="connsiteX87" fmla="*/ 7943963 w 11367883"/>
              <a:gd name="connsiteY87" fmla="*/ 2204720 h 3830320"/>
              <a:gd name="connsiteX88" fmla="*/ 8015083 w 11367883"/>
              <a:gd name="connsiteY88" fmla="*/ 2397760 h 3830320"/>
              <a:gd name="connsiteX89" fmla="*/ 8106523 w 11367883"/>
              <a:gd name="connsiteY89" fmla="*/ 2428240 h 3830320"/>
              <a:gd name="connsiteX90" fmla="*/ 8258923 w 11367883"/>
              <a:gd name="connsiteY90" fmla="*/ 2600960 h 3830320"/>
              <a:gd name="connsiteX91" fmla="*/ 8330043 w 11367883"/>
              <a:gd name="connsiteY91" fmla="*/ 2743200 h 3830320"/>
              <a:gd name="connsiteX92" fmla="*/ 8411323 w 11367883"/>
              <a:gd name="connsiteY92" fmla="*/ 2489200 h 3830320"/>
              <a:gd name="connsiteX93" fmla="*/ 8523083 w 11367883"/>
              <a:gd name="connsiteY93" fmla="*/ 2743200 h 3830320"/>
              <a:gd name="connsiteX94" fmla="*/ 8594203 w 11367883"/>
              <a:gd name="connsiteY94" fmla="*/ 2804160 h 3830320"/>
              <a:gd name="connsiteX95" fmla="*/ 8634843 w 11367883"/>
              <a:gd name="connsiteY95" fmla="*/ 2804160 h 3830320"/>
              <a:gd name="connsiteX96" fmla="*/ 8797403 w 11367883"/>
              <a:gd name="connsiteY96" fmla="*/ 2865120 h 3830320"/>
              <a:gd name="connsiteX97" fmla="*/ 8888843 w 11367883"/>
              <a:gd name="connsiteY97" fmla="*/ 2915920 h 3830320"/>
              <a:gd name="connsiteX98" fmla="*/ 9000603 w 11367883"/>
              <a:gd name="connsiteY98" fmla="*/ 2804160 h 3830320"/>
              <a:gd name="connsiteX99" fmla="*/ 9081883 w 11367883"/>
              <a:gd name="connsiteY99" fmla="*/ 2946400 h 3830320"/>
              <a:gd name="connsiteX100" fmla="*/ 9122523 w 11367883"/>
              <a:gd name="connsiteY100" fmla="*/ 3108960 h 3830320"/>
              <a:gd name="connsiteX101" fmla="*/ 9224123 w 11367883"/>
              <a:gd name="connsiteY101" fmla="*/ 3139440 h 3830320"/>
              <a:gd name="connsiteX102" fmla="*/ 9305403 w 11367883"/>
              <a:gd name="connsiteY102" fmla="*/ 3210560 h 3830320"/>
              <a:gd name="connsiteX103" fmla="*/ 9376523 w 11367883"/>
              <a:gd name="connsiteY103" fmla="*/ 3261360 h 3830320"/>
              <a:gd name="connsiteX104" fmla="*/ 9437483 w 11367883"/>
              <a:gd name="connsiteY104" fmla="*/ 3352800 h 3830320"/>
              <a:gd name="connsiteX105" fmla="*/ 9478123 w 11367883"/>
              <a:gd name="connsiteY105" fmla="*/ 3261360 h 3830320"/>
              <a:gd name="connsiteX106" fmla="*/ 9508603 w 11367883"/>
              <a:gd name="connsiteY106" fmla="*/ 3281680 h 3830320"/>
              <a:gd name="connsiteX107" fmla="*/ 9579723 w 11367883"/>
              <a:gd name="connsiteY107" fmla="*/ 3068320 h 3830320"/>
              <a:gd name="connsiteX108" fmla="*/ 9772763 w 11367883"/>
              <a:gd name="connsiteY108" fmla="*/ 3434080 h 3830320"/>
              <a:gd name="connsiteX109" fmla="*/ 9874363 w 11367883"/>
              <a:gd name="connsiteY109" fmla="*/ 3413760 h 3830320"/>
              <a:gd name="connsiteX110" fmla="*/ 9945483 w 11367883"/>
              <a:gd name="connsiteY110" fmla="*/ 3495040 h 3830320"/>
              <a:gd name="connsiteX111" fmla="*/ 10047083 w 11367883"/>
              <a:gd name="connsiteY111" fmla="*/ 3393440 h 3830320"/>
              <a:gd name="connsiteX112" fmla="*/ 10138523 w 11367883"/>
              <a:gd name="connsiteY112" fmla="*/ 3505200 h 3830320"/>
              <a:gd name="connsiteX113" fmla="*/ 10290923 w 11367883"/>
              <a:gd name="connsiteY113" fmla="*/ 3474720 h 3830320"/>
              <a:gd name="connsiteX114" fmla="*/ 10362043 w 11367883"/>
              <a:gd name="connsiteY114" fmla="*/ 3616960 h 3830320"/>
              <a:gd name="connsiteX115" fmla="*/ 10443323 w 11367883"/>
              <a:gd name="connsiteY115" fmla="*/ 3495040 h 3830320"/>
              <a:gd name="connsiteX116" fmla="*/ 10585563 w 11367883"/>
              <a:gd name="connsiteY116" fmla="*/ 3606800 h 3830320"/>
              <a:gd name="connsiteX117" fmla="*/ 10636363 w 11367883"/>
              <a:gd name="connsiteY117" fmla="*/ 3718560 h 3830320"/>
              <a:gd name="connsiteX118" fmla="*/ 10717643 w 11367883"/>
              <a:gd name="connsiteY118" fmla="*/ 3606800 h 3830320"/>
              <a:gd name="connsiteX119" fmla="*/ 10859883 w 11367883"/>
              <a:gd name="connsiteY119" fmla="*/ 3738880 h 3830320"/>
              <a:gd name="connsiteX120" fmla="*/ 10941163 w 11367883"/>
              <a:gd name="connsiteY120" fmla="*/ 3637280 h 3830320"/>
              <a:gd name="connsiteX121" fmla="*/ 11134203 w 11367883"/>
              <a:gd name="connsiteY121" fmla="*/ 3728720 h 3830320"/>
              <a:gd name="connsiteX122" fmla="*/ 11235803 w 11367883"/>
              <a:gd name="connsiteY122" fmla="*/ 3830320 h 3830320"/>
              <a:gd name="connsiteX123" fmla="*/ 11367883 w 11367883"/>
              <a:gd name="connsiteY123" fmla="*/ 3779520 h 3830320"/>
              <a:gd name="connsiteX124" fmla="*/ 11367883 w 11367883"/>
              <a:gd name="connsiteY12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31323 w 11367883"/>
              <a:gd name="connsiteY27" fmla="*/ 3068320 h 3830320"/>
              <a:gd name="connsiteX28" fmla="*/ 3361803 w 11367883"/>
              <a:gd name="connsiteY28" fmla="*/ 2875280 h 3830320"/>
              <a:gd name="connsiteX29" fmla="*/ 3432923 w 11367883"/>
              <a:gd name="connsiteY29" fmla="*/ 1544320 h 3830320"/>
              <a:gd name="connsiteX30" fmla="*/ 3565003 w 11367883"/>
              <a:gd name="connsiteY30" fmla="*/ 2377440 h 3830320"/>
              <a:gd name="connsiteX31" fmla="*/ 3636123 w 11367883"/>
              <a:gd name="connsiteY31" fmla="*/ 2489200 h 3830320"/>
              <a:gd name="connsiteX32" fmla="*/ 3717403 w 11367883"/>
              <a:gd name="connsiteY32" fmla="*/ 2600960 h 3830320"/>
              <a:gd name="connsiteX33" fmla="*/ 3778363 w 11367883"/>
              <a:gd name="connsiteY33" fmla="*/ 2753360 h 3830320"/>
              <a:gd name="connsiteX34" fmla="*/ 3869803 w 11367883"/>
              <a:gd name="connsiteY34" fmla="*/ 2997200 h 3830320"/>
              <a:gd name="connsiteX35" fmla="*/ 3910443 w 11367883"/>
              <a:gd name="connsiteY35" fmla="*/ 2773680 h 3830320"/>
              <a:gd name="connsiteX36" fmla="*/ 4042523 w 11367883"/>
              <a:gd name="connsiteY36" fmla="*/ 2672080 h 3830320"/>
              <a:gd name="connsiteX37" fmla="*/ 4103483 w 11367883"/>
              <a:gd name="connsiteY37" fmla="*/ 2804160 h 3830320"/>
              <a:gd name="connsiteX38" fmla="*/ 4154283 w 11367883"/>
              <a:gd name="connsiteY38" fmla="*/ 2702560 h 3830320"/>
              <a:gd name="connsiteX39" fmla="*/ 4296523 w 11367883"/>
              <a:gd name="connsiteY39" fmla="*/ 2560320 h 3830320"/>
              <a:gd name="connsiteX40" fmla="*/ 4459083 w 11367883"/>
              <a:gd name="connsiteY40" fmla="*/ 3139440 h 3830320"/>
              <a:gd name="connsiteX41" fmla="*/ 4540363 w 11367883"/>
              <a:gd name="connsiteY41" fmla="*/ 3048000 h 3830320"/>
              <a:gd name="connsiteX42" fmla="*/ 4570843 w 11367883"/>
              <a:gd name="connsiteY42" fmla="*/ 1737360 h 3830320"/>
              <a:gd name="connsiteX43" fmla="*/ 4631803 w 11367883"/>
              <a:gd name="connsiteY43" fmla="*/ 1330960 h 3830320"/>
              <a:gd name="connsiteX44" fmla="*/ 4753723 w 11367883"/>
              <a:gd name="connsiteY44" fmla="*/ 1910080 h 3830320"/>
              <a:gd name="connsiteX45" fmla="*/ 4926443 w 11367883"/>
              <a:gd name="connsiteY45" fmla="*/ 2255520 h 3830320"/>
              <a:gd name="connsiteX46" fmla="*/ 4987403 w 11367883"/>
              <a:gd name="connsiteY46" fmla="*/ 2570480 h 3830320"/>
              <a:gd name="connsiteX47" fmla="*/ 5058523 w 11367883"/>
              <a:gd name="connsiteY47" fmla="*/ 2458720 h 3830320"/>
              <a:gd name="connsiteX48" fmla="*/ 5058523 w 11367883"/>
              <a:gd name="connsiteY48" fmla="*/ 2458720 h 3830320"/>
              <a:gd name="connsiteX49" fmla="*/ 5231243 w 11367883"/>
              <a:gd name="connsiteY49" fmla="*/ 2286000 h 3830320"/>
              <a:gd name="connsiteX50" fmla="*/ 5353163 w 11367883"/>
              <a:gd name="connsiteY50" fmla="*/ 2448560 h 3830320"/>
              <a:gd name="connsiteX51" fmla="*/ 5393803 w 11367883"/>
              <a:gd name="connsiteY51" fmla="*/ 2204720 h 3830320"/>
              <a:gd name="connsiteX52" fmla="*/ 5485243 w 11367883"/>
              <a:gd name="connsiteY52" fmla="*/ 2357120 h 3830320"/>
              <a:gd name="connsiteX53" fmla="*/ 5597003 w 11367883"/>
              <a:gd name="connsiteY53" fmla="*/ 2661920 h 3830320"/>
              <a:gd name="connsiteX54" fmla="*/ 5678283 w 11367883"/>
              <a:gd name="connsiteY54" fmla="*/ 2519680 h 3830320"/>
              <a:gd name="connsiteX55" fmla="*/ 5739243 w 11367883"/>
              <a:gd name="connsiteY55" fmla="*/ 1920240 h 3830320"/>
              <a:gd name="connsiteX56" fmla="*/ 5759563 w 11367883"/>
              <a:gd name="connsiteY56" fmla="*/ 1605280 h 3830320"/>
              <a:gd name="connsiteX57" fmla="*/ 5820523 w 11367883"/>
              <a:gd name="connsiteY57" fmla="*/ 1463040 h 3830320"/>
              <a:gd name="connsiteX58" fmla="*/ 5881483 w 11367883"/>
              <a:gd name="connsiteY58" fmla="*/ 1706880 h 3830320"/>
              <a:gd name="connsiteX59" fmla="*/ 5881483 w 11367883"/>
              <a:gd name="connsiteY59" fmla="*/ 1706880 h 3830320"/>
              <a:gd name="connsiteX60" fmla="*/ 5993243 w 11367883"/>
              <a:gd name="connsiteY60" fmla="*/ 1625600 h 3830320"/>
              <a:gd name="connsiteX61" fmla="*/ 6064363 w 11367883"/>
              <a:gd name="connsiteY61" fmla="*/ 1615440 h 3830320"/>
              <a:gd name="connsiteX62" fmla="*/ 6105003 w 11367883"/>
              <a:gd name="connsiteY62" fmla="*/ 1859280 h 3830320"/>
              <a:gd name="connsiteX63" fmla="*/ 6206603 w 11367883"/>
              <a:gd name="connsiteY63" fmla="*/ 1910080 h 3830320"/>
              <a:gd name="connsiteX64" fmla="*/ 6257403 w 11367883"/>
              <a:gd name="connsiteY64" fmla="*/ 2082800 h 3830320"/>
              <a:gd name="connsiteX65" fmla="*/ 6348843 w 11367883"/>
              <a:gd name="connsiteY65" fmla="*/ 2082800 h 3830320"/>
              <a:gd name="connsiteX66" fmla="*/ 6419963 w 11367883"/>
              <a:gd name="connsiteY66" fmla="*/ 1971040 h 3830320"/>
              <a:gd name="connsiteX67" fmla="*/ 6501243 w 11367883"/>
              <a:gd name="connsiteY67" fmla="*/ 2042160 h 3830320"/>
              <a:gd name="connsiteX68" fmla="*/ 6541883 w 11367883"/>
              <a:gd name="connsiteY68" fmla="*/ 2001520 h 3830320"/>
              <a:gd name="connsiteX69" fmla="*/ 6663803 w 11367883"/>
              <a:gd name="connsiteY69" fmla="*/ 1219200 h 3830320"/>
              <a:gd name="connsiteX70" fmla="*/ 6745083 w 11367883"/>
              <a:gd name="connsiteY70" fmla="*/ 1148080 h 3830320"/>
              <a:gd name="connsiteX71" fmla="*/ 6806043 w 11367883"/>
              <a:gd name="connsiteY71" fmla="*/ 1259840 h 3830320"/>
              <a:gd name="connsiteX72" fmla="*/ 6836523 w 11367883"/>
              <a:gd name="connsiteY72" fmla="*/ 1767840 h 3830320"/>
              <a:gd name="connsiteX73" fmla="*/ 6887323 w 11367883"/>
              <a:gd name="connsiteY73" fmla="*/ 1899920 h 3830320"/>
              <a:gd name="connsiteX74" fmla="*/ 6968603 w 11367883"/>
              <a:gd name="connsiteY74" fmla="*/ 1981200 h 3830320"/>
              <a:gd name="connsiteX75" fmla="*/ 7029563 w 11367883"/>
              <a:gd name="connsiteY75" fmla="*/ 2468880 h 3830320"/>
              <a:gd name="connsiteX76" fmla="*/ 7121003 w 11367883"/>
              <a:gd name="connsiteY76" fmla="*/ 680720 h 3830320"/>
              <a:gd name="connsiteX77" fmla="*/ 7202283 w 11367883"/>
              <a:gd name="connsiteY77" fmla="*/ 436880 h 3830320"/>
              <a:gd name="connsiteX78" fmla="*/ 7263243 w 11367883"/>
              <a:gd name="connsiteY78" fmla="*/ 335280 h 3830320"/>
              <a:gd name="connsiteX79" fmla="*/ 7273403 w 11367883"/>
              <a:gd name="connsiteY79" fmla="*/ 152400 h 3830320"/>
              <a:gd name="connsiteX80" fmla="*/ 7375003 w 11367883"/>
              <a:gd name="connsiteY80" fmla="*/ 0 h 3830320"/>
              <a:gd name="connsiteX81" fmla="*/ 7435963 w 11367883"/>
              <a:gd name="connsiteY81" fmla="*/ 609600 h 3830320"/>
              <a:gd name="connsiteX82" fmla="*/ 7517243 w 11367883"/>
              <a:gd name="connsiteY82" fmla="*/ 650240 h 3830320"/>
              <a:gd name="connsiteX83" fmla="*/ 7537563 w 11367883"/>
              <a:gd name="connsiteY83" fmla="*/ 1341120 h 3830320"/>
              <a:gd name="connsiteX84" fmla="*/ 7689963 w 11367883"/>
              <a:gd name="connsiteY84" fmla="*/ 1615440 h 3830320"/>
              <a:gd name="connsiteX85" fmla="*/ 7842363 w 11367883"/>
              <a:gd name="connsiteY85" fmla="*/ 2092960 h 3830320"/>
              <a:gd name="connsiteX86" fmla="*/ 7943963 w 11367883"/>
              <a:gd name="connsiteY86" fmla="*/ 2204720 h 3830320"/>
              <a:gd name="connsiteX87" fmla="*/ 8015083 w 11367883"/>
              <a:gd name="connsiteY87" fmla="*/ 2397760 h 3830320"/>
              <a:gd name="connsiteX88" fmla="*/ 8106523 w 11367883"/>
              <a:gd name="connsiteY88" fmla="*/ 2428240 h 3830320"/>
              <a:gd name="connsiteX89" fmla="*/ 8258923 w 11367883"/>
              <a:gd name="connsiteY89" fmla="*/ 2600960 h 3830320"/>
              <a:gd name="connsiteX90" fmla="*/ 8330043 w 11367883"/>
              <a:gd name="connsiteY90" fmla="*/ 2743200 h 3830320"/>
              <a:gd name="connsiteX91" fmla="*/ 8411323 w 11367883"/>
              <a:gd name="connsiteY91" fmla="*/ 2489200 h 3830320"/>
              <a:gd name="connsiteX92" fmla="*/ 8523083 w 11367883"/>
              <a:gd name="connsiteY92" fmla="*/ 2743200 h 3830320"/>
              <a:gd name="connsiteX93" fmla="*/ 8594203 w 11367883"/>
              <a:gd name="connsiteY93" fmla="*/ 2804160 h 3830320"/>
              <a:gd name="connsiteX94" fmla="*/ 8634843 w 11367883"/>
              <a:gd name="connsiteY94" fmla="*/ 2804160 h 3830320"/>
              <a:gd name="connsiteX95" fmla="*/ 8797403 w 11367883"/>
              <a:gd name="connsiteY95" fmla="*/ 2865120 h 3830320"/>
              <a:gd name="connsiteX96" fmla="*/ 8888843 w 11367883"/>
              <a:gd name="connsiteY96" fmla="*/ 2915920 h 3830320"/>
              <a:gd name="connsiteX97" fmla="*/ 9000603 w 11367883"/>
              <a:gd name="connsiteY97" fmla="*/ 2804160 h 3830320"/>
              <a:gd name="connsiteX98" fmla="*/ 9081883 w 11367883"/>
              <a:gd name="connsiteY98" fmla="*/ 2946400 h 3830320"/>
              <a:gd name="connsiteX99" fmla="*/ 9122523 w 11367883"/>
              <a:gd name="connsiteY99" fmla="*/ 3108960 h 3830320"/>
              <a:gd name="connsiteX100" fmla="*/ 9224123 w 11367883"/>
              <a:gd name="connsiteY100" fmla="*/ 3139440 h 3830320"/>
              <a:gd name="connsiteX101" fmla="*/ 9305403 w 11367883"/>
              <a:gd name="connsiteY101" fmla="*/ 3210560 h 3830320"/>
              <a:gd name="connsiteX102" fmla="*/ 9376523 w 11367883"/>
              <a:gd name="connsiteY102" fmla="*/ 3261360 h 3830320"/>
              <a:gd name="connsiteX103" fmla="*/ 9437483 w 11367883"/>
              <a:gd name="connsiteY103" fmla="*/ 3352800 h 3830320"/>
              <a:gd name="connsiteX104" fmla="*/ 9478123 w 11367883"/>
              <a:gd name="connsiteY104" fmla="*/ 3261360 h 3830320"/>
              <a:gd name="connsiteX105" fmla="*/ 9508603 w 11367883"/>
              <a:gd name="connsiteY105" fmla="*/ 3281680 h 3830320"/>
              <a:gd name="connsiteX106" fmla="*/ 9579723 w 11367883"/>
              <a:gd name="connsiteY106" fmla="*/ 3068320 h 3830320"/>
              <a:gd name="connsiteX107" fmla="*/ 9772763 w 11367883"/>
              <a:gd name="connsiteY107" fmla="*/ 3434080 h 3830320"/>
              <a:gd name="connsiteX108" fmla="*/ 9874363 w 11367883"/>
              <a:gd name="connsiteY108" fmla="*/ 3413760 h 3830320"/>
              <a:gd name="connsiteX109" fmla="*/ 9945483 w 11367883"/>
              <a:gd name="connsiteY109" fmla="*/ 3495040 h 3830320"/>
              <a:gd name="connsiteX110" fmla="*/ 10047083 w 11367883"/>
              <a:gd name="connsiteY110" fmla="*/ 3393440 h 3830320"/>
              <a:gd name="connsiteX111" fmla="*/ 10138523 w 11367883"/>
              <a:gd name="connsiteY111" fmla="*/ 3505200 h 3830320"/>
              <a:gd name="connsiteX112" fmla="*/ 10290923 w 11367883"/>
              <a:gd name="connsiteY112" fmla="*/ 3474720 h 3830320"/>
              <a:gd name="connsiteX113" fmla="*/ 10362043 w 11367883"/>
              <a:gd name="connsiteY113" fmla="*/ 3616960 h 3830320"/>
              <a:gd name="connsiteX114" fmla="*/ 10443323 w 11367883"/>
              <a:gd name="connsiteY114" fmla="*/ 3495040 h 3830320"/>
              <a:gd name="connsiteX115" fmla="*/ 10585563 w 11367883"/>
              <a:gd name="connsiteY115" fmla="*/ 3606800 h 3830320"/>
              <a:gd name="connsiteX116" fmla="*/ 10636363 w 11367883"/>
              <a:gd name="connsiteY116" fmla="*/ 3718560 h 3830320"/>
              <a:gd name="connsiteX117" fmla="*/ 10717643 w 11367883"/>
              <a:gd name="connsiteY117" fmla="*/ 3606800 h 3830320"/>
              <a:gd name="connsiteX118" fmla="*/ 10859883 w 11367883"/>
              <a:gd name="connsiteY118" fmla="*/ 3738880 h 3830320"/>
              <a:gd name="connsiteX119" fmla="*/ 10941163 w 11367883"/>
              <a:gd name="connsiteY119" fmla="*/ 3637280 h 3830320"/>
              <a:gd name="connsiteX120" fmla="*/ 11134203 w 11367883"/>
              <a:gd name="connsiteY120" fmla="*/ 3728720 h 3830320"/>
              <a:gd name="connsiteX121" fmla="*/ 11235803 w 11367883"/>
              <a:gd name="connsiteY121" fmla="*/ 3830320 h 3830320"/>
              <a:gd name="connsiteX122" fmla="*/ 11367883 w 11367883"/>
              <a:gd name="connsiteY122" fmla="*/ 3779520 h 3830320"/>
              <a:gd name="connsiteX123" fmla="*/ 11367883 w 11367883"/>
              <a:gd name="connsiteY12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459083 w 11367883"/>
              <a:gd name="connsiteY39" fmla="*/ 3139440 h 3830320"/>
              <a:gd name="connsiteX40" fmla="*/ 4540363 w 11367883"/>
              <a:gd name="connsiteY40" fmla="*/ 3048000 h 3830320"/>
              <a:gd name="connsiteX41" fmla="*/ 4570843 w 11367883"/>
              <a:gd name="connsiteY41" fmla="*/ 1737360 h 3830320"/>
              <a:gd name="connsiteX42" fmla="*/ 4631803 w 11367883"/>
              <a:gd name="connsiteY42" fmla="*/ 1330960 h 3830320"/>
              <a:gd name="connsiteX43" fmla="*/ 4753723 w 11367883"/>
              <a:gd name="connsiteY43" fmla="*/ 1910080 h 3830320"/>
              <a:gd name="connsiteX44" fmla="*/ 4926443 w 11367883"/>
              <a:gd name="connsiteY44" fmla="*/ 2255520 h 3830320"/>
              <a:gd name="connsiteX45" fmla="*/ 4987403 w 11367883"/>
              <a:gd name="connsiteY45" fmla="*/ 2570480 h 3830320"/>
              <a:gd name="connsiteX46" fmla="*/ 5058523 w 11367883"/>
              <a:gd name="connsiteY46" fmla="*/ 2458720 h 3830320"/>
              <a:gd name="connsiteX47" fmla="*/ 5058523 w 11367883"/>
              <a:gd name="connsiteY47" fmla="*/ 2458720 h 3830320"/>
              <a:gd name="connsiteX48" fmla="*/ 5231243 w 11367883"/>
              <a:gd name="connsiteY48" fmla="*/ 2286000 h 3830320"/>
              <a:gd name="connsiteX49" fmla="*/ 5353163 w 11367883"/>
              <a:gd name="connsiteY49" fmla="*/ 2448560 h 3830320"/>
              <a:gd name="connsiteX50" fmla="*/ 5393803 w 11367883"/>
              <a:gd name="connsiteY50" fmla="*/ 2204720 h 3830320"/>
              <a:gd name="connsiteX51" fmla="*/ 5485243 w 11367883"/>
              <a:gd name="connsiteY51" fmla="*/ 2357120 h 3830320"/>
              <a:gd name="connsiteX52" fmla="*/ 5597003 w 11367883"/>
              <a:gd name="connsiteY52" fmla="*/ 2661920 h 3830320"/>
              <a:gd name="connsiteX53" fmla="*/ 5678283 w 11367883"/>
              <a:gd name="connsiteY53" fmla="*/ 2519680 h 3830320"/>
              <a:gd name="connsiteX54" fmla="*/ 5739243 w 11367883"/>
              <a:gd name="connsiteY54" fmla="*/ 1920240 h 3830320"/>
              <a:gd name="connsiteX55" fmla="*/ 5759563 w 11367883"/>
              <a:gd name="connsiteY55" fmla="*/ 1605280 h 3830320"/>
              <a:gd name="connsiteX56" fmla="*/ 5820523 w 11367883"/>
              <a:gd name="connsiteY56" fmla="*/ 1463040 h 3830320"/>
              <a:gd name="connsiteX57" fmla="*/ 5881483 w 11367883"/>
              <a:gd name="connsiteY57" fmla="*/ 1706880 h 3830320"/>
              <a:gd name="connsiteX58" fmla="*/ 5881483 w 11367883"/>
              <a:gd name="connsiteY58" fmla="*/ 1706880 h 3830320"/>
              <a:gd name="connsiteX59" fmla="*/ 5993243 w 11367883"/>
              <a:gd name="connsiteY59" fmla="*/ 1625600 h 3830320"/>
              <a:gd name="connsiteX60" fmla="*/ 6064363 w 11367883"/>
              <a:gd name="connsiteY60" fmla="*/ 1615440 h 3830320"/>
              <a:gd name="connsiteX61" fmla="*/ 6105003 w 11367883"/>
              <a:gd name="connsiteY61" fmla="*/ 1859280 h 3830320"/>
              <a:gd name="connsiteX62" fmla="*/ 6206603 w 11367883"/>
              <a:gd name="connsiteY62" fmla="*/ 1910080 h 3830320"/>
              <a:gd name="connsiteX63" fmla="*/ 6257403 w 11367883"/>
              <a:gd name="connsiteY63" fmla="*/ 2082800 h 3830320"/>
              <a:gd name="connsiteX64" fmla="*/ 6348843 w 11367883"/>
              <a:gd name="connsiteY64" fmla="*/ 2082800 h 3830320"/>
              <a:gd name="connsiteX65" fmla="*/ 6419963 w 11367883"/>
              <a:gd name="connsiteY65" fmla="*/ 1971040 h 3830320"/>
              <a:gd name="connsiteX66" fmla="*/ 6501243 w 11367883"/>
              <a:gd name="connsiteY66" fmla="*/ 2042160 h 3830320"/>
              <a:gd name="connsiteX67" fmla="*/ 6541883 w 11367883"/>
              <a:gd name="connsiteY67" fmla="*/ 2001520 h 3830320"/>
              <a:gd name="connsiteX68" fmla="*/ 6663803 w 11367883"/>
              <a:gd name="connsiteY68" fmla="*/ 1219200 h 3830320"/>
              <a:gd name="connsiteX69" fmla="*/ 6745083 w 11367883"/>
              <a:gd name="connsiteY69" fmla="*/ 1148080 h 3830320"/>
              <a:gd name="connsiteX70" fmla="*/ 6806043 w 11367883"/>
              <a:gd name="connsiteY70" fmla="*/ 1259840 h 3830320"/>
              <a:gd name="connsiteX71" fmla="*/ 6836523 w 11367883"/>
              <a:gd name="connsiteY71" fmla="*/ 1767840 h 3830320"/>
              <a:gd name="connsiteX72" fmla="*/ 6887323 w 11367883"/>
              <a:gd name="connsiteY72" fmla="*/ 1899920 h 3830320"/>
              <a:gd name="connsiteX73" fmla="*/ 6968603 w 11367883"/>
              <a:gd name="connsiteY73" fmla="*/ 1981200 h 3830320"/>
              <a:gd name="connsiteX74" fmla="*/ 7029563 w 11367883"/>
              <a:gd name="connsiteY74" fmla="*/ 2468880 h 3830320"/>
              <a:gd name="connsiteX75" fmla="*/ 7121003 w 11367883"/>
              <a:gd name="connsiteY75" fmla="*/ 680720 h 3830320"/>
              <a:gd name="connsiteX76" fmla="*/ 7202283 w 11367883"/>
              <a:gd name="connsiteY76" fmla="*/ 436880 h 3830320"/>
              <a:gd name="connsiteX77" fmla="*/ 7263243 w 11367883"/>
              <a:gd name="connsiteY77" fmla="*/ 335280 h 3830320"/>
              <a:gd name="connsiteX78" fmla="*/ 7273403 w 11367883"/>
              <a:gd name="connsiteY78" fmla="*/ 152400 h 3830320"/>
              <a:gd name="connsiteX79" fmla="*/ 7375003 w 11367883"/>
              <a:gd name="connsiteY79" fmla="*/ 0 h 3830320"/>
              <a:gd name="connsiteX80" fmla="*/ 7435963 w 11367883"/>
              <a:gd name="connsiteY80" fmla="*/ 609600 h 3830320"/>
              <a:gd name="connsiteX81" fmla="*/ 7517243 w 11367883"/>
              <a:gd name="connsiteY81" fmla="*/ 650240 h 3830320"/>
              <a:gd name="connsiteX82" fmla="*/ 7537563 w 11367883"/>
              <a:gd name="connsiteY82" fmla="*/ 1341120 h 3830320"/>
              <a:gd name="connsiteX83" fmla="*/ 7689963 w 11367883"/>
              <a:gd name="connsiteY83" fmla="*/ 1615440 h 3830320"/>
              <a:gd name="connsiteX84" fmla="*/ 7842363 w 11367883"/>
              <a:gd name="connsiteY84" fmla="*/ 2092960 h 3830320"/>
              <a:gd name="connsiteX85" fmla="*/ 7943963 w 11367883"/>
              <a:gd name="connsiteY85" fmla="*/ 2204720 h 3830320"/>
              <a:gd name="connsiteX86" fmla="*/ 8015083 w 11367883"/>
              <a:gd name="connsiteY86" fmla="*/ 2397760 h 3830320"/>
              <a:gd name="connsiteX87" fmla="*/ 8106523 w 11367883"/>
              <a:gd name="connsiteY87" fmla="*/ 2428240 h 3830320"/>
              <a:gd name="connsiteX88" fmla="*/ 8258923 w 11367883"/>
              <a:gd name="connsiteY88" fmla="*/ 2600960 h 3830320"/>
              <a:gd name="connsiteX89" fmla="*/ 8330043 w 11367883"/>
              <a:gd name="connsiteY89" fmla="*/ 2743200 h 3830320"/>
              <a:gd name="connsiteX90" fmla="*/ 8411323 w 11367883"/>
              <a:gd name="connsiteY90" fmla="*/ 2489200 h 3830320"/>
              <a:gd name="connsiteX91" fmla="*/ 8523083 w 11367883"/>
              <a:gd name="connsiteY91" fmla="*/ 2743200 h 3830320"/>
              <a:gd name="connsiteX92" fmla="*/ 8594203 w 11367883"/>
              <a:gd name="connsiteY92" fmla="*/ 2804160 h 3830320"/>
              <a:gd name="connsiteX93" fmla="*/ 8634843 w 11367883"/>
              <a:gd name="connsiteY93" fmla="*/ 2804160 h 3830320"/>
              <a:gd name="connsiteX94" fmla="*/ 8797403 w 11367883"/>
              <a:gd name="connsiteY94" fmla="*/ 2865120 h 3830320"/>
              <a:gd name="connsiteX95" fmla="*/ 8888843 w 11367883"/>
              <a:gd name="connsiteY95" fmla="*/ 2915920 h 3830320"/>
              <a:gd name="connsiteX96" fmla="*/ 9000603 w 11367883"/>
              <a:gd name="connsiteY96" fmla="*/ 2804160 h 3830320"/>
              <a:gd name="connsiteX97" fmla="*/ 9081883 w 11367883"/>
              <a:gd name="connsiteY97" fmla="*/ 2946400 h 3830320"/>
              <a:gd name="connsiteX98" fmla="*/ 9122523 w 11367883"/>
              <a:gd name="connsiteY98" fmla="*/ 3108960 h 3830320"/>
              <a:gd name="connsiteX99" fmla="*/ 9224123 w 11367883"/>
              <a:gd name="connsiteY99" fmla="*/ 3139440 h 3830320"/>
              <a:gd name="connsiteX100" fmla="*/ 9305403 w 11367883"/>
              <a:gd name="connsiteY100" fmla="*/ 3210560 h 3830320"/>
              <a:gd name="connsiteX101" fmla="*/ 9376523 w 11367883"/>
              <a:gd name="connsiteY101" fmla="*/ 3261360 h 3830320"/>
              <a:gd name="connsiteX102" fmla="*/ 9437483 w 11367883"/>
              <a:gd name="connsiteY102" fmla="*/ 3352800 h 3830320"/>
              <a:gd name="connsiteX103" fmla="*/ 9478123 w 11367883"/>
              <a:gd name="connsiteY103" fmla="*/ 3261360 h 3830320"/>
              <a:gd name="connsiteX104" fmla="*/ 9508603 w 11367883"/>
              <a:gd name="connsiteY104" fmla="*/ 3281680 h 3830320"/>
              <a:gd name="connsiteX105" fmla="*/ 9579723 w 11367883"/>
              <a:gd name="connsiteY105" fmla="*/ 3068320 h 3830320"/>
              <a:gd name="connsiteX106" fmla="*/ 9772763 w 11367883"/>
              <a:gd name="connsiteY106" fmla="*/ 3434080 h 3830320"/>
              <a:gd name="connsiteX107" fmla="*/ 9874363 w 11367883"/>
              <a:gd name="connsiteY107" fmla="*/ 3413760 h 3830320"/>
              <a:gd name="connsiteX108" fmla="*/ 9945483 w 11367883"/>
              <a:gd name="connsiteY108" fmla="*/ 3495040 h 3830320"/>
              <a:gd name="connsiteX109" fmla="*/ 10047083 w 11367883"/>
              <a:gd name="connsiteY109" fmla="*/ 3393440 h 3830320"/>
              <a:gd name="connsiteX110" fmla="*/ 10138523 w 11367883"/>
              <a:gd name="connsiteY110" fmla="*/ 3505200 h 3830320"/>
              <a:gd name="connsiteX111" fmla="*/ 10290923 w 11367883"/>
              <a:gd name="connsiteY111" fmla="*/ 3474720 h 3830320"/>
              <a:gd name="connsiteX112" fmla="*/ 10362043 w 11367883"/>
              <a:gd name="connsiteY112" fmla="*/ 3616960 h 3830320"/>
              <a:gd name="connsiteX113" fmla="*/ 10443323 w 11367883"/>
              <a:gd name="connsiteY113" fmla="*/ 3495040 h 3830320"/>
              <a:gd name="connsiteX114" fmla="*/ 10585563 w 11367883"/>
              <a:gd name="connsiteY114" fmla="*/ 3606800 h 3830320"/>
              <a:gd name="connsiteX115" fmla="*/ 10636363 w 11367883"/>
              <a:gd name="connsiteY115" fmla="*/ 3718560 h 3830320"/>
              <a:gd name="connsiteX116" fmla="*/ 10717643 w 11367883"/>
              <a:gd name="connsiteY116" fmla="*/ 3606800 h 3830320"/>
              <a:gd name="connsiteX117" fmla="*/ 10859883 w 11367883"/>
              <a:gd name="connsiteY117" fmla="*/ 3738880 h 3830320"/>
              <a:gd name="connsiteX118" fmla="*/ 10941163 w 11367883"/>
              <a:gd name="connsiteY118" fmla="*/ 3637280 h 3830320"/>
              <a:gd name="connsiteX119" fmla="*/ 11134203 w 11367883"/>
              <a:gd name="connsiteY119" fmla="*/ 3728720 h 3830320"/>
              <a:gd name="connsiteX120" fmla="*/ 11235803 w 11367883"/>
              <a:gd name="connsiteY120" fmla="*/ 3830320 h 3830320"/>
              <a:gd name="connsiteX121" fmla="*/ 11367883 w 11367883"/>
              <a:gd name="connsiteY121" fmla="*/ 3779520 h 3830320"/>
              <a:gd name="connsiteX122" fmla="*/ 11367883 w 11367883"/>
              <a:gd name="connsiteY12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12123 w 11367883"/>
              <a:gd name="connsiteY12" fmla="*/ 2651760 h 3830320"/>
              <a:gd name="connsiteX13" fmla="*/ 2183243 w 11367883"/>
              <a:gd name="connsiteY13" fmla="*/ 2702560 h 3830320"/>
              <a:gd name="connsiteX14" fmla="*/ 2234043 w 11367883"/>
              <a:gd name="connsiteY14" fmla="*/ 2641600 h 3830320"/>
              <a:gd name="connsiteX15" fmla="*/ 2315323 w 11367883"/>
              <a:gd name="connsiteY15" fmla="*/ 2733040 h 3830320"/>
              <a:gd name="connsiteX16" fmla="*/ 2396603 w 11367883"/>
              <a:gd name="connsiteY16" fmla="*/ 2672080 h 3830320"/>
              <a:gd name="connsiteX17" fmla="*/ 2427083 w 11367883"/>
              <a:gd name="connsiteY17" fmla="*/ 2773680 h 3830320"/>
              <a:gd name="connsiteX18" fmla="*/ 2498203 w 11367883"/>
              <a:gd name="connsiteY18" fmla="*/ 2702560 h 3830320"/>
              <a:gd name="connsiteX19" fmla="*/ 2579483 w 11367883"/>
              <a:gd name="connsiteY19" fmla="*/ 2814320 h 3830320"/>
              <a:gd name="connsiteX20" fmla="*/ 2670923 w 11367883"/>
              <a:gd name="connsiteY20" fmla="*/ 2641600 h 3830320"/>
              <a:gd name="connsiteX21" fmla="*/ 2782683 w 11367883"/>
              <a:gd name="connsiteY21" fmla="*/ 2651760 h 3830320"/>
              <a:gd name="connsiteX22" fmla="*/ 2904603 w 11367883"/>
              <a:gd name="connsiteY22" fmla="*/ 2834640 h 3830320"/>
              <a:gd name="connsiteX23" fmla="*/ 2965563 w 11367883"/>
              <a:gd name="connsiteY23" fmla="*/ 2722880 h 3830320"/>
              <a:gd name="connsiteX24" fmla="*/ 2965563 w 11367883"/>
              <a:gd name="connsiteY24" fmla="*/ 2722880 h 3830320"/>
              <a:gd name="connsiteX25" fmla="*/ 3148443 w 11367883"/>
              <a:gd name="connsiteY25" fmla="*/ 2804160 h 3830320"/>
              <a:gd name="connsiteX26" fmla="*/ 3239883 w 11367883"/>
              <a:gd name="connsiteY26" fmla="*/ 2956560 h 3830320"/>
              <a:gd name="connsiteX27" fmla="*/ 3361803 w 11367883"/>
              <a:gd name="connsiteY27" fmla="*/ 2875280 h 3830320"/>
              <a:gd name="connsiteX28" fmla="*/ 3432923 w 11367883"/>
              <a:gd name="connsiteY28" fmla="*/ 1544320 h 3830320"/>
              <a:gd name="connsiteX29" fmla="*/ 3565003 w 11367883"/>
              <a:gd name="connsiteY29" fmla="*/ 2377440 h 3830320"/>
              <a:gd name="connsiteX30" fmla="*/ 3636123 w 11367883"/>
              <a:gd name="connsiteY30" fmla="*/ 2489200 h 3830320"/>
              <a:gd name="connsiteX31" fmla="*/ 3717403 w 11367883"/>
              <a:gd name="connsiteY31" fmla="*/ 2600960 h 3830320"/>
              <a:gd name="connsiteX32" fmla="*/ 3778363 w 11367883"/>
              <a:gd name="connsiteY32" fmla="*/ 2753360 h 3830320"/>
              <a:gd name="connsiteX33" fmla="*/ 3869803 w 11367883"/>
              <a:gd name="connsiteY33" fmla="*/ 2997200 h 3830320"/>
              <a:gd name="connsiteX34" fmla="*/ 3910443 w 11367883"/>
              <a:gd name="connsiteY34" fmla="*/ 2773680 h 3830320"/>
              <a:gd name="connsiteX35" fmla="*/ 4042523 w 11367883"/>
              <a:gd name="connsiteY35" fmla="*/ 2672080 h 3830320"/>
              <a:gd name="connsiteX36" fmla="*/ 4103483 w 11367883"/>
              <a:gd name="connsiteY36" fmla="*/ 2804160 h 3830320"/>
              <a:gd name="connsiteX37" fmla="*/ 4154283 w 11367883"/>
              <a:gd name="connsiteY37" fmla="*/ 2702560 h 3830320"/>
              <a:gd name="connsiteX38" fmla="*/ 4296523 w 11367883"/>
              <a:gd name="connsiteY38" fmla="*/ 2560320 h 3830320"/>
              <a:gd name="connsiteX39" fmla="*/ 4540363 w 11367883"/>
              <a:gd name="connsiteY39" fmla="*/ 3048000 h 3830320"/>
              <a:gd name="connsiteX40" fmla="*/ 4570843 w 11367883"/>
              <a:gd name="connsiteY40" fmla="*/ 1737360 h 3830320"/>
              <a:gd name="connsiteX41" fmla="*/ 4631803 w 11367883"/>
              <a:gd name="connsiteY41" fmla="*/ 1330960 h 3830320"/>
              <a:gd name="connsiteX42" fmla="*/ 4753723 w 11367883"/>
              <a:gd name="connsiteY42" fmla="*/ 1910080 h 3830320"/>
              <a:gd name="connsiteX43" fmla="*/ 4926443 w 11367883"/>
              <a:gd name="connsiteY43" fmla="*/ 2255520 h 3830320"/>
              <a:gd name="connsiteX44" fmla="*/ 4987403 w 11367883"/>
              <a:gd name="connsiteY44" fmla="*/ 2570480 h 3830320"/>
              <a:gd name="connsiteX45" fmla="*/ 5058523 w 11367883"/>
              <a:gd name="connsiteY45" fmla="*/ 2458720 h 3830320"/>
              <a:gd name="connsiteX46" fmla="*/ 5058523 w 11367883"/>
              <a:gd name="connsiteY46" fmla="*/ 2458720 h 3830320"/>
              <a:gd name="connsiteX47" fmla="*/ 5231243 w 11367883"/>
              <a:gd name="connsiteY47" fmla="*/ 2286000 h 3830320"/>
              <a:gd name="connsiteX48" fmla="*/ 5353163 w 11367883"/>
              <a:gd name="connsiteY48" fmla="*/ 2448560 h 3830320"/>
              <a:gd name="connsiteX49" fmla="*/ 5393803 w 11367883"/>
              <a:gd name="connsiteY49" fmla="*/ 2204720 h 3830320"/>
              <a:gd name="connsiteX50" fmla="*/ 5485243 w 11367883"/>
              <a:gd name="connsiteY50" fmla="*/ 2357120 h 3830320"/>
              <a:gd name="connsiteX51" fmla="*/ 5597003 w 11367883"/>
              <a:gd name="connsiteY51" fmla="*/ 2661920 h 3830320"/>
              <a:gd name="connsiteX52" fmla="*/ 5678283 w 11367883"/>
              <a:gd name="connsiteY52" fmla="*/ 2519680 h 3830320"/>
              <a:gd name="connsiteX53" fmla="*/ 5739243 w 11367883"/>
              <a:gd name="connsiteY53" fmla="*/ 1920240 h 3830320"/>
              <a:gd name="connsiteX54" fmla="*/ 5759563 w 11367883"/>
              <a:gd name="connsiteY54" fmla="*/ 1605280 h 3830320"/>
              <a:gd name="connsiteX55" fmla="*/ 5820523 w 11367883"/>
              <a:gd name="connsiteY55" fmla="*/ 1463040 h 3830320"/>
              <a:gd name="connsiteX56" fmla="*/ 5881483 w 11367883"/>
              <a:gd name="connsiteY56" fmla="*/ 1706880 h 3830320"/>
              <a:gd name="connsiteX57" fmla="*/ 5881483 w 11367883"/>
              <a:gd name="connsiteY57" fmla="*/ 1706880 h 3830320"/>
              <a:gd name="connsiteX58" fmla="*/ 5993243 w 11367883"/>
              <a:gd name="connsiteY58" fmla="*/ 1625600 h 3830320"/>
              <a:gd name="connsiteX59" fmla="*/ 6064363 w 11367883"/>
              <a:gd name="connsiteY59" fmla="*/ 1615440 h 3830320"/>
              <a:gd name="connsiteX60" fmla="*/ 6105003 w 11367883"/>
              <a:gd name="connsiteY60" fmla="*/ 1859280 h 3830320"/>
              <a:gd name="connsiteX61" fmla="*/ 6206603 w 11367883"/>
              <a:gd name="connsiteY61" fmla="*/ 1910080 h 3830320"/>
              <a:gd name="connsiteX62" fmla="*/ 6257403 w 11367883"/>
              <a:gd name="connsiteY62" fmla="*/ 2082800 h 3830320"/>
              <a:gd name="connsiteX63" fmla="*/ 6348843 w 11367883"/>
              <a:gd name="connsiteY63" fmla="*/ 2082800 h 3830320"/>
              <a:gd name="connsiteX64" fmla="*/ 6419963 w 11367883"/>
              <a:gd name="connsiteY64" fmla="*/ 1971040 h 3830320"/>
              <a:gd name="connsiteX65" fmla="*/ 6501243 w 11367883"/>
              <a:gd name="connsiteY65" fmla="*/ 2042160 h 3830320"/>
              <a:gd name="connsiteX66" fmla="*/ 6541883 w 11367883"/>
              <a:gd name="connsiteY66" fmla="*/ 2001520 h 3830320"/>
              <a:gd name="connsiteX67" fmla="*/ 6663803 w 11367883"/>
              <a:gd name="connsiteY67" fmla="*/ 1219200 h 3830320"/>
              <a:gd name="connsiteX68" fmla="*/ 6745083 w 11367883"/>
              <a:gd name="connsiteY68" fmla="*/ 1148080 h 3830320"/>
              <a:gd name="connsiteX69" fmla="*/ 6806043 w 11367883"/>
              <a:gd name="connsiteY69" fmla="*/ 1259840 h 3830320"/>
              <a:gd name="connsiteX70" fmla="*/ 6836523 w 11367883"/>
              <a:gd name="connsiteY70" fmla="*/ 1767840 h 3830320"/>
              <a:gd name="connsiteX71" fmla="*/ 6887323 w 11367883"/>
              <a:gd name="connsiteY71" fmla="*/ 1899920 h 3830320"/>
              <a:gd name="connsiteX72" fmla="*/ 6968603 w 11367883"/>
              <a:gd name="connsiteY72" fmla="*/ 1981200 h 3830320"/>
              <a:gd name="connsiteX73" fmla="*/ 7029563 w 11367883"/>
              <a:gd name="connsiteY73" fmla="*/ 2468880 h 3830320"/>
              <a:gd name="connsiteX74" fmla="*/ 7121003 w 11367883"/>
              <a:gd name="connsiteY74" fmla="*/ 680720 h 3830320"/>
              <a:gd name="connsiteX75" fmla="*/ 7202283 w 11367883"/>
              <a:gd name="connsiteY75" fmla="*/ 436880 h 3830320"/>
              <a:gd name="connsiteX76" fmla="*/ 7263243 w 11367883"/>
              <a:gd name="connsiteY76" fmla="*/ 335280 h 3830320"/>
              <a:gd name="connsiteX77" fmla="*/ 7273403 w 11367883"/>
              <a:gd name="connsiteY77" fmla="*/ 152400 h 3830320"/>
              <a:gd name="connsiteX78" fmla="*/ 7375003 w 11367883"/>
              <a:gd name="connsiteY78" fmla="*/ 0 h 3830320"/>
              <a:gd name="connsiteX79" fmla="*/ 7435963 w 11367883"/>
              <a:gd name="connsiteY79" fmla="*/ 609600 h 3830320"/>
              <a:gd name="connsiteX80" fmla="*/ 7517243 w 11367883"/>
              <a:gd name="connsiteY80" fmla="*/ 650240 h 3830320"/>
              <a:gd name="connsiteX81" fmla="*/ 7537563 w 11367883"/>
              <a:gd name="connsiteY81" fmla="*/ 1341120 h 3830320"/>
              <a:gd name="connsiteX82" fmla="*/ 7689963 w 11367883"/>
              <a:gd name="connsiteY82" fmla="*/ 1615440 h 3830320"/>
              <a:gd name="connsiteX83" fmla="*/ 7842363 w 11367883"/>
              <a:gd name="connsiteY83" fmla="*/ 2092960 h 3830320"/>
              <a:gd name="connsiteX84" fmla="*/ 7943963 w 11367883"/>
              <a:gd name="connsiteY84" fmla="*/ 2204720 h 3830320"/>
              <a:gd name="connsiteX85" fmla="*/ 8015083 w 11367883"/>
              <a:gd name="connsiteY85" fmla="*/ 2397760 h 3830320"/>
              <a:gd name="connsiteX86" fmla="*/ 8106523 w 11367883"/>
              <a:gd name="connsiteY86" fmla="*/ 2428240 h 3830320"/>
              <a:gd name="connsiteX87" fmla="*/ 8258923 w 11367883"/>
              <a:gd name="connsiteY87" fmla="*/ 2600960 h 3830320"/>
              <a:gd name="connsiteX88" fmla="*/ 8330043 w 11367883"/>
              <a:gd name="connsiteY88" fmla="*/ 2743200 h 3830320"/>
              <a:gd name="connsiteX89" fmla="*/ 8411323 w 11367883"/>
              <a:gd name="connsiteY89" fmla="*/ 2489200 h 3830320"/>
              <a:gd name="connsiteX90" fmla="*/ 8523083 w 11367883"/>
              <a:gd name="connsiteY90" fmla="*/ 2743200 h 3830320"/>
              <a:gd name="connsiteX91" fmla="*/ 8594203 w 11367883"/>
              <a:gd name="connsiteY91" fmla="*/ 2804160 h 3830320"/>
              <a:gd name="connsiteX92" fmla="*/ 8634843 w 11367883"/>
              <a:gd name="connsiteY92" fmla="*/ 2804160 h 3830320"/>
              <a:gd name="connsiteX93" fmla="*/ 8797403 w 11367883"/>
              <a:gd name="connsiteY93" fmla="*/ 2865120 h 3830320"/>
              <a:gd name="connsiteX94" fmla="*/ 8888843 w 11367883"/>
              <a:gd name="connsiteY94" fmla="*/ 2915920 h 3830320"/>
              <a:gd name="connsiteX95" fmla="*/ 9000603 w 11367883"/>
              <a:gd name="connsiteY95" fmla="*/ 2804160 h 3830320"/>
              <a:gd name="connsiteX96" fmla="*/ 9081883 w 11367883"/>
              <a:gd name="connsiteY96" fmla="*/ 2946400 h 3830320"/>
              <a:gd name="connsiteX97" fmla="*/ 9122523 w 11367883"/>
              <a:gd name="connsiteY97" fmla="*/ 3108960 h 3830320"/>
              <a:gd name="connsiteX98" fmla="*/ 9224123 w 11367883"/>
              <a:gd name="connsiteY98" fmla="*/ 3139440 h 3830320"/>
              <a:gd name="connsiteX99" fmla="*/ 9305403 w 11367883"/>
              <a:gd name="connsiteY99" fmla="*/ 3210560 h 3830320"/>
              <a:gd name="connsiteX100" fmla="*/ 9376523 w 11367883"/>
              <a:gd name="connsiteY100" fmla="*/ 3261360 h 3830320"/>
              <a:gd name="connsiteX101" fmla="*/ 9437483 w 11367883"/>
              <a:gd name="connsiteY101" fmla="*/ 3352800 h 3830320"/>
              <a:gd name="connsiteX102" fmla="*/ 9478123 w 11367883"/>
              <a:gd name="connsiteY102" fmla="*/ 3261360 h 3830320"/>
              <a:gd name="connsiteX103" fmla="*/ 9508603 w 11367883"/>
              <a:gd name="connsiteY103" fmla="*/ 3281680 h 3830320"/>
              <a:gd name="connsiteX104" fmla="*/ 9579723 w 11367883"/>
              <a:gd name="connsiteY104" fmla="*/ 3068320 h 3830320"/>
              <a:gd name="connsiteX105" fmla="*/ 9772763 w 11367883"/>
              <a:gd name="connsiteY105" fmla="*/ 3434080 h 3830320"/>
              <a:gd name="connsiteX106" fmla="*/ 9874363 w 11367883"/>
              <a:gd name="connsiteY106" fmla="*/ 3413760 h 3830320"/>
              <a:gd name="connsiteX107" fmla="*/ 9945483 w 11367883"/>
              <a:gd name="connsiteY107" fmla="*/ 3495040 h 3830320"/>
              <a:gd name="connsiteX108" fmla="*/ 10047083 w 11367883"/>
              <a:gd name="connsiteY108" fmla="*/ 3393440 h 3830320"/>
              <a:gd name="connsiteX109" fmla="*/ 10138523 w 11367883"/>
              <a:gd name="connsiteY109" fmla="*/ 3505200 h 3830320"/>
              <a:gd name="connsiteX110" fmla="*/ 10290923 w 11367883"/>
              <a:gd name="connsiteY110" fmla="*/ 3474720 h 3830320"/>
              <a:gd name="connsiteX111" fmla="*/ 10362043 w 11367883"/>
              <a:gd name="connsiteY111" fmla="*/ 3616960 h 3830320"/>
              <a:gd name="connsiteX112" fmla="*/ 10443323 w 11367883"/>
              <a:gd name="connsiteY112" fmla="*/ 3495040 h 3830320"/>
              <a:gd name="connsiteX113" fmla="*/ 10585563 w 11367883"/>
              <a:gd name="connsiteY113" fmla="*/ 3606800 h 3830320"/>
              <a:gd name="connsiteX114" fmla="*/ 10636363 w 11367883"/>
              <a:gd name="connsiteY114" fmla="*/ 3718560 h 3830320"/>
              <a:gd name="connsiteX115" fmla="*/ 10717643 w 11367883"/>
              <a:gd name="connsiteY115" fmla="*/ 3606800 h 3830320"/>
              <a:gd name="connsiteX116" fmla="*/ 10859883 w 11367883"/>
              <a:gd name="connsiteY116" fmla="*/ 3738880 h 3830320"/>
              <a:gd name="connsiteX117" fmla="*/ 10941163 w 11367883"/>
              <a:gd name="connsiteY117" fmla="*/ 3637280 h 3830320"/>
              <a:gd name="connsiteX118" fmla="*/ 11134203 w 11367883"/>
              <a:gd name="connsiteY118" fmla="*/ 3728720 h 3830320"/>
              <a:gd name="connsiteX119" fmla="*/ 11235803 w 11367883"/>
              <a:gd name="connsiteY119" fmla="*/ 3830320 h 3830320"/>
              <a:gd name="connsiteX120" fmla="*/ 11367883 w 11367883"/>
              <a:gd name="connsiteY120" fmla="*/ 3779520 h 3830320"/>
              <a:gd name="connsiteX121" fmla="*/ 11367883 w 11367883"/>
              <a:gd name="connsiteY12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234043 w 11367883"/>
              <a:gd name="connsiteY13" fmla="*/ 2641600 h 3830320"/>
              <a:gd name="connsiteX14" fmla="*/ 2315323 w 11367883"/>
              <a:gd name="connsiteY14" fmla="*/ 2733040 h 3830320"/>
              <a:gd name="connsiteX15" fmla="*/ 2396603 w 11367883"/>
              <a:gd name="connsiteY15" fmla="*/ 2672080 h 3830320"/>
              <a:gd name="connsiteX16" fmla="*/ 2427083 w 11367883"/>
              <a:gd name="connsiteY16" fmla="*/ 2773680 h 3830320"/>
              <a:gd name="connsiteX17" fmla="*/ 2498203 w 11367883"/>
              <a:gd name="connsiteY17" fmla="*/ 2702560 h 3830320"/>
              <a:gd name="connsiteX18" fmla="*/ 2579483 w 11367883"/>
              <a:gd name="connsiteY18" fmla="*/ 2814320 h 3830320"/>
              <a:gd name="connsiteX19" fmla="*/ 2670923 w 11367883"/>
              <a:gd name="connsiteY19" fmla="*/ 2641600 h 3830320"/>
              <a:gd name="connsiteX20" fmla="*/ 2782683 w 11367883"/>
              <a:gd name="connsiteY20" fmla="*/ 2651760 h 3830320"/>
              <a:gd name="connsiteX21" fmla="*/ 2904603 w 11367883"/>
              <a:gd name="connsiteY21" fmla="*/ 2834640 h 3830320"/>
              <a:gd name="connsiteX22" fmla="*/ 2965563 w 11367883"/>
              <a:gd name="connsiteY22" fmla="*/ 2722880 h 3830320"/>
              <a:gd name="connsiteX23" fmla="*/ 2965563 w 11367883"/>
              <a:gd name="connsiteY23" fmla="*/ 2722880 h 3830320"/>
              <a:gd name="connsiteX24" fmla="*/ 3148443 w 11367883"/>
              <a:gd name="connsiteY24" fmla="*/ 2804160 h 3830320"/>
              <a:gd name="connsiteX25" fmla="*/ 3239883 w 11367883"/>
              <a:gd name="connsiteY25" fmla="*/ 2956560 h 3830320"/>
              <a:gd name="connsiteX26" fmla="*/ 3361803 w 11367883"/>
              <a:gd name="connsiteY26" fmla="*/ 2875280 h 3830320"/>
              <a:gd name="connsiteX27" fmla="*/ 3432923 w 11367883"/>
              <a:gd name="connsiteY27" fmla="*/ 1544320 h 3830320"/>
              <a:gd name="connsiteX28" fmla="*/ 3565003 w 11367883"/>
              <a:gd name="connsiteY28" fmla="*/ 2377440 h 3830320"/>
              <a:gd name="connsiteX29" fmla="*/ 3636123 w 11367883"/>
              <a:gd name="connsiteY29" fmla="*/ 2489200 h 3830320"/>
              <a:gd name="connsiteX30" fmla="*/ 3717403 w 11367883"/>
              <a:gd name="connsiteY30" fmla="*/ 2600960 h 3830320"/>
              <a:gd name="connsiteX31" fmla="*/ 3778363 w 11367883"/>
              <a:gd name="connsiteY31" fmla="*/ 2753360 h 3830320"/>
              <a:gd name="connsiteX32" fmla="*/ 3869803 w 11367883"/>
              <a:gd name="connsiteY32" fmla="*/ 2997200 h 3830320"/>
              <a:gd name="connsiteX33" fmla="*/ 3910443 w 11367883"/>
              <a:gd name="connsiteY33" fmla="*/ 2773680 h 3830320"/>
              <a:gd name="connsiteX34" fmla="*/ 4042523 w 11367883"/>
              <a:gd name="connsiteY34" fmla="*/ 2672080 h 3830320"/>
              <a:gd name="connsiteX35" fmla="*/ 4103483 w 11367883"/>
              <a:gd name="connsiteY35" fmla="*/ 2804160 h 3830320"/>
              <a:gd name="connsiteX36" fmla="*/ 4154283 w 11367883"/>
              <a:gd name="connsiteY36" fmla="*/ 2702560 h 3830320"/>
              <a:gd name="connsiteX37" fmla="*/ 4296523 w 11367883"/>
              <a:gd name="connsiteY37" fmla="*/ 2560320 h 3830320"/>
              <a:gd name="connsiteX38" fmla="*/ 4540363 w 11367883"/>
              <a:gd name="connsiteY38" fmla="*/ 3048000 h 3830320"/>
              <a:gd name="connsiteX39" fmla="*/ 4570843 w 11367883"/>
              <a:gd name="connsiteY39" fmla="*/ 1737360 h 3830320"/>
              <a:gd name="connsiteX40" fmla="*/ 4631803 w 11367883"/>
              <a:gd name="connsiteY40" fmla="*/ 1330960 h 3830320"/>
              <a:gd name="connsiteX41" fmla="*/ 4753723 w 11367883"/>
              <a:gd name="connsiteY41" fmla="*/ 1910080 h 3830320"/>
              <a:gd name="connsiteX42" fmla="*/ 4926443 w 11367883"/>
              <a:gd name="connsiteY42" fmla="*/ 2255520 h 3830320"/>
              <a:gd name="connsiteX43" fmla="*/ 4987403 w 11367883"/>
              <a:gd name="connsiteY43" fmla="*/ 2570480 h 3830320"/>
              <a:gd name="connsiteX44" fmla="*/ 5058523 w 11367883"/>
              <a:gd name="connsiteY44" fmla="*/ 2458720 h 3830320"/>
              <a:gd name="connsiteX45" fmla="*/ 5058523 w 11367883"/>
              <a:gd name="connsiteY45" fmla="*/ 2458720 h 3830320"/>
              <a:gd name="connsiteX46" fmla="*/ 5231243 w 11367883"/>
              <a:gd name="connsiteY46" fmla="*/ 2286000 h 3830320"/>
              <a:gd name="connsiteX47" fmla="*/ 5353163 w 11367883"/>
              <a:gd name="connsiteY47" fmla="*/ 2448560 h 3830320"/>
              <a:gd name="connsiteX48" fmla="*/ 5393803 w 11367883"/>
              <a:gd name="connsiteY48" fmla="*/ 2204720 h 3830320"/>
              <a:gd name="connsiteX49" fmla="*/ 5485243 w 11367883"/>
              <a:gd name="connsiteY49" fmla="*/ 2357120 h 3830320"/>
              <a:gd name="connsiteX50" fmla="*/ 5597003 w 11367883"/>
              <a:gd name="connsiteY50" fmla="*/ 2661920 h 3830320"/>
              <a:gd name="connsiteX51" fmla="*/ 5678283 w 11367883"/>
              <a:gd name="connsiteY51" fmla="*/ 2519680 h 3830320"/>
              <a:gd name="connsiteX52" fmla="*/ 5739243 w 11367883"/>
              <a:gd name="connsiteY52" fmla="*/ 1920240 h 3830320"/>
              <a:gd name="connsiteX53" fmla="*/ 5759563 w 11367883"/>
              <a:gd name="connsiteY53" fmla="*/ 1605280 h 3830320"/>
              <a:gd name="connsiteX54" fmla="*/ 5820523 w 11367883"/>
              <a:gd name="connsiteY54" fmla="*/ 1463040 h 3830320"/>
              <a:gd name="connsiteX55" fmla="*/ 5881483 w 11367883"/>
              <a:gd name="connsiteY55" fmla="*/ 1706880 h 3830320"/>
              <a:gd name="connsiteX56" fmla="*/ 5881483 w 11367883"/>
              <a:gd name="connsiteY56" fmla="*/ 1706880 h 3830320"/>
              <a:gd name="connsiteX57" fmla="*/ 5993243 w 11367883"/>
              <a:gd name="connsiteY57" fmla="*/ 1625600 h 3830320"/>
              <a:gd name="connsiteX58" fmla="*/ 6064363 w 11367883"/>
              <a:gd name="connsiteY58" fmla="*/ 1615440 h 3830320"/>
              <a:gd name="connsiteX59" fmla="*/ 6105003 w 11367883"/>
              <a:gd name="connsiteY59" fmla="*/ 1859280 h 3830320"/>
              <a:gd name="connsiteX60" fmla="*/ 6206603 w 11367883"/>
              <a:gd name="connsiteY60" fmla="*/ 1910080 h 3830320"/>
              <a:gd name="connsiteX61" fmla="*/ 6257403 w 11367883"/>
              <a:gd name="connsiteY61" fmla="*/ 2082800 h 3830320"/>
              <a:gd name="connsiteX62" fmla="*/ 6348843 w 11367883"/>
              <a:gd name="connsiteY62" fmla="*/ 2082800 h 3830320"/>
              <a:gd name="connsiteX63" fmla="*/ 6419963 w 11367883"/>
              <a:gd name="connsiteY63" fmla="*/ 1971040 h 3830320"/>
              <a:gd name="connsiteX64" fmla="*/ 6501243 w 11367883"/>
              <a:gd name="connsiteY64" fmla="*/ 2042160 h 3830320"/>
              <a:gd name="connsiteX65" fmla="*/ 6541883 w 11367883"/>
              <a:gd name="connsiteY65" fmla="*/ 2001520 h 3830320"/>
              <a:gd name="connsiteX66" fmla="*/ 6663803 w 11367883"/>
              <a:gd name="connsiteY66" fmla="*/ 1219200 h 3830320"/>
              <a:gd name="connsiteX67" fmla="*/ 6745083 w 11367883"/>
              <a:gd name="connsiteY67" fmla="*/ 1148080 h 3830320"/>
              <a:gd name="connsiteX68" fmla="*/ 6806043 w 11367883"/>
              <a:gd name="connsiteY68" fmla="*/ 1259840 h 3830320"/>
              <a:gd name="connsiteX69" fmla="*/ 6836523 w 11367883"/>
              <a:gd name="connsiteY69" fmla="*/ 1767840 h 3830320"/>
              <a:gd name="connsiteX70" fmla="*/ 6887323 w 11367883"/>
              <a:gd name="connsiteY70" fmla="*/ 1899920 h 3830320"/>
              <a:gd name="connsiteX71" fmla="*/ 6968603 w 11367883"/>
              <a:gd name="connsiteY71" fmla="*/ 1981200 h 3830320"/>
              <a:gd name="connsiteX72" fmla="*/ 7029563 w 11367883"/>
              <a:gd name="connsiteY72" fmla="*/ 2468880 h 3830320"/>
              <a:gd name="connsiteX73" fmla="*/ 7121003 w 11367883"/>
              <a:gd name="connsiteY73" fmla="*/ 680720 h 3830320"/>
              <a:gd name="connsiteX74" fmla="*/ 7202283 w 11367883"/>
              <a:gd name="connsiteY74" fmla="*/ 436880 h 3830320"/>
              <a:gd name="connsiteX75" fmla="*/ 7263243 w 11367883"/>
              <a:gd name="connsiteY75" fmla="*/ 335280 h 3830320"/>
              <a:gd name="connsiteX76" fmla="*/ 7273403 w 11367883"/>
              <a:gd name="connsiteY76" fmla="*/ 152400 h 3830320"/>
              <a:gd name="connsiteX77" fmla="*/ 7375003 w 11367883"/>
              <a:gd name="connsiteY77" fmla="*/ 0 h 3830320"/>
              <a:gd name="connsiteX78" fmla="*/ 7435963 w 11367883"/>
              <a:gd name="connsiteY78" fmla="*/ 609600 h 3830320"/>
              <a:gd name="connsiteX79" fmla="*/ 7517243 w 11367883"/>
              <a:gd name="connsiteY79" fmla="*/ 650240 h 3830320"/>
              <a:gd name="connsiteX80" fmla="*/ 7537563 w 11367883"/>
              <a:gd name="connsiteY80" fmla="*/ 1341120 h 3830320"/>
              <a:gd name="connsiteX81" fmla="*/ 7689963 w 11367883"/>
              <a:gd name="connsiteY81" fmla="*/ 1615440 h 3830320"/>
              <a:gd name="connsiteX82" fmla="*/ 7842363 w 11367883"/>
              <a:gd name="connsiteY82" fmla="*/ 2092960 h 3830320"/>
              <a:gd name="connsiteX83" fmla="*/ 7943963 w 11367883"/>
              <a:gd name="connsiteY83" fmla="*/ 2204720 h 3830320"/>
              <a:gd name="connsiteX84" fmla="*/ 8015083 w 11367883"/>
              <a:gd name="connsiteY84" fmla="*/ 2397760 h 3830320"/>
              <a:gd name="connsiteX85" fmla="*/ 8106523 w 11367883"/>
              <a:gd name="connsiteY85" fmla="*/ 2428240 h 3830320"/>
              <a:gd name="connsiteX86" fmla="*/ 8258923 w 11367883"/>
              <a:gd name="connsiteY86" fmla="*/ 2600960 h 3830320"/>
              <a:gd name="connsiteX87" fmla="*/ 8330043 w 11367883"/>
              <a:gd name="connsiteY87" fmla="*/ 2743200 h 3830320"/>
              <a:gd name="connsiteX88" fmla="*/ 8411323 w 11367883"/>
              <a:gd name="connsiteY88" fmla="*/ 2489200 h 3830320"/>
              <a:gd name="connsiteX89" fmla="*/ 8523083 w 11367883"/>
              <a:gd name="connsiteY89" fmla="*/ 2743200 h 3830320"/>
              <a:gd name="connsiteX90" fmla="*/ 8594203 w 11367883"/>
              <a:gd name="connsiteY90" fmla="*/ 2804160 h 3830320"/>
              <a:gd name="connsiteX91" fmla="*/ 8634843 w 11367883"/>
              <a:gd name="connsiteY91" fmla="*/ 2804160 h 3830320"/>
              <a:gd name="connsiteX92" fmla="*/ 8797403 w 11367883"/>
              <a:gd name="connsiteY92" fmla="*/ 2865120 h 3830320"/>
              <a:gd name="connsiteX93" fmla="*/ 8888843 w 11367883"/>
              <a:gd name="connsiteY93" fmla="*/ 2915920 h 3830320"/>
              <a:gd name="connsiteX94" fmla="*/ 9000603 w 11367883"/>
              <a:gd name="connsiteY94" fmla="*/ 2804160 h 3830320"/>
              <a:gd name="connsiteX95" fmla="*/ 9081883 w 11367883"/>
              <a:gd name="connsiteY95" fmla="*/ 2946400 h 3830320"/>
              <a:gd name="connsiteX96" fmla="*/ 9122523 w 11367883"/>
              <a:gd name="connsiteY96" fmla="*/ 3108960 h 3830320"/>
              <a:gd name="connsiteX97" fmla="*/ 9224123 w 11367883"/>
              <a:gd name="connsiteY97" fmla="*/ 3139440 h 3830320"/>
              <a:gd name="connsiteX98" fmla="*/ 9305403 w 11367883"/>
              <a:gd name="connsiteY98" fmla="*/ 3210560 h 3830320"/>
              <a:gd name="connsiteX99" fmla="*/ 9376523 w 11367883"/>
              <a:gd name="connsiteY99" fmla="*/ 3261360 h 3830320"/>
              <a:gd name="connsiteX100" fmla="*/ 9437483 w 11367883"/>
              <a:gd name="connsiteY100" fmla="*/ 3352800 h 3830320"/>
              <a:gd name="connsiteX101" fmla="*/ 9478123 w 11367883"/>
              <a:gd name="connsiteY101" fmla="*/ 3261360 h 3830320"/>
              <a:gd name="connsiteX102" fmla="*/ 9508603 w 11367883"/>
              <a:gd name="connsiteY102" fmla="*/ 3281680 h 3830320"/>
              <a:gd name="connsiteX103" fmla="*/ 9579723 w 11367883"/>
              <a:gd name="connsiteY103" fmla="*/ 3068320 h 3830320"/>
              <a:gd name="connsiteX104" fmla="*/ 9772763 w 11367883"/>
              <a:gd name="connsiteY104" fmla="*/ 3434080 h 3830320"/>
              <a:gd name="connsiteX105" fmla="*/ 9874363 w 11367883"/>
              <a:gd name="connsiteY105" fmla="*/ 3413760 h 3830320"/>
              <a:gd name="connsiteX106" fmla="*/ 9945483 w 11367883"/>
              <a:gd name="connsiteY106" fmla="*/ 3495040 h 3830320"/>
              <a:gd name="connsiteX107" fmla="*/ 10047083 w 11367883"/>
              <a:gd name="connsiteY107" fmla="*/ 3393440 h 3830320"/>
              <a:gd name="connsiteX108" fmla="*/ 10138523 w 11367883"/>
              <a:gd name="connsiteY108" fmla="*/ 3505200 h 3830320"/>
              <a:gd name="connsiteX109" fmla="*/ 10290923 w 11367883"/>
              <a:gd name="connsiteY109" fmla="*/ 3474720 h 3830320"/>
              <a:gd name="connsiteX110" fmla="*/ 10362043 w 11367883"/>
              <a:gd name="connsiteY110" fmla="*/ 3616960 h 3830320"/>
              <a:gd name="connsiteX111" fmla="*/ 10443323 w 11367883"/>
              <a:gd name="connsiteY111" fmla="*/ 3495040 h 3830320"/>
              <a:gd name="connsiteX112" fmla="*/ 10585563 w 11367883"/>
              <a:gd name="connsiteY112" fmla="*/ 3606800 h 3830320"/>
              <a:gd name="connsiteX113" fmla="*/ 10636363 w 11367883"/>
              <a:gd name="connsiteY113" fmla="*/ 3718560 h 3830320"/>
              <a:gd name="connsiteX114" fmla="*/ 10717643 w 11367883"/>
              <a:gd name="connsiteY114" fmla="*/ 3606800 h 3830320"/>
              <a:gd name="connsiteX115" fmla="*/ 10859883 w 11367883"/>
              <a:gd name="connsiteY115" fmla="*/ 3738880 h 3830320"/>
              <a:gd name="connsiteX116" fmla="*/ 10941163 w 11367883"/>
              <a:gd name="connsiteY116" fmla="*/ 3637280 h 3830320"/>
              <a:gd name="connsiteX117" fmla="*/ 11134203 w 11367883"/>
              <a:gd name="connsiteY117" fmla="*/ 3728720 h 3830320"/>
              <a:gd name="connsiteX118" fmla="*/ 11235803 w 11367883"/>
              <a:gd name="connsiteY118" fmla="*/ 3830320 h 3830320"/>
              <a:gd name="connsiteX119" fmla="*/ 11367883 w 11367883"/>
              <a:gd name="connsiteY119" fmla="*/ 3779520 h 3830320"/>
              <a:gd name="connsiteX120" fmla="*/ 11367883 w 11367883"/>
              <a:gd name="connsiteY12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15323 w 11367883"/>
              <a:gd name="connsiteY13" fmla="*/ 2733040 h 3830320"/>
              <a:gd name="connsiteX14" fmla="*/ 2396603 w 11367883"/>
              <a:gd name="connsiteY14" fmla="*/ 2672080 h 3830320"/>
              <a:gd name="connsiteX15" fmla="*/ 2427083 w 11367883"/>
              <a:gd name="connsiteY15" fmla="*/ 2773680 h 3830320"/>
              <a:gd name="connsiteX16" fmla="*/ 2498203 w 11367883"/>
              <a:gd name="connsiteY16" fmla="*/ 2702560 h 3830320"/>
              <a:gd name="connsiteX17" fmla="*/ 2579483 w 11367883"/>
              <a:gd name="connsiteY17" fmla="*/ 2814320 h 3830320"/>
              <a:gd name="connsiteX18" fmla="*/ 2670923 w 11367883"/>
              <a:gd name="connsiteY18" fmla="*/ 2641600 h 3830320"/>
              <a:gd name="connsiteX19" fmla="*/ 2782683 w 11367883"/>
              <a:gd name="connsiteY19" fmla="*/ 2651760 h 3830320"/>
              <a:gd name="connsiteX20" fmla="*/ 2904603 w 11367883"/>
              <a:gd name="connsiteY20" fmla="*/ 2834640 h 3830320"/>
              <a:gd name="connsiteX21" fmla="*/ 2965563 w 11367883"/>
              <a:gd name="connsiteY21" fmla="*/ 2722880 h 3830320"/>
              <a:gd name="connsiteX22" fmla="*/ 2965563 w 11367883"/>
              <a:gd name="connsiteY22" fmla="*/ 2722880 h 3830320"/>
              <a:gd name="connsiteX23" fmla="*/ 3148443 w 11367883"/>
              <a:gd name="connsiteY23" fmla="*/ 2804160 h 3830320"/>
              <a:gd name="connsiteX24" fmla="*/ 3239883 w 11367883"/>
              <a:gd name="connsiteY24" fmla="*/ 2956560 h 3830320"/>
              <a:gd name="connsiteX25" fmla="*/ 3361803 w 11367883"/>
              <a:gd name="connsiteY25" fmla="*/ 2875280 h 3830320"/>
              <a:gd name="connsiteX26" fmla="*/ 3432923 w 11367883"/>
              <a:gd name="connsiteY26" fmla="*/ 1544320 h 3830320"/>
              <a:gd name="connsiteX27" fmla="*/ 3565003 w 11367883"/>
              <a:gd name="connsiteY27" fmla="*/ 2377440 h 3830320"/>
              <a:gd name="connsiteX28" fmla="*/ 3636123 w 11367883"/>
              <a:gd name="connsiteY28" fmla="*/ 2489200 h 3830320"/>
              <a:gd name="connsiteX29" fmla="*/ 3717403 w 11367883"/>
              <a:gd name="connsiteY29" fmla="*/ 2600960 h 3830320"/>
              <a:gd name="connsiteX30" fmla="*/ 3778363 w 11367883"/>
              <a:gd name="connsiteY30" fmla="*/ 2753360 h 3830320"/>
              <a:gd name="connsiteX31" fmla="*/ 3869803 w 11367883"/>
              <a:gd name="connsiteY31" fmla="*/ 2997200 h 3830320"/>
              <a:gd name="connsiteX32" fmla="*/ 3910443 w 11367883"/>
              <a:gd name="connsiteY32" fmla="*/ 2773680 h 3830320"/>
              <a:gd name="connsiteX33" fmla="*/ 4042523 w 11367883"/>
              <a:gd name="connsiteY33" fmla="*/ 2672080 h 3830320"/>
              <a:gd name="connsiteX34" fmla="*/ 4103483 w 11367883"/>
              <a:gd name="connsiteY34" fmla="*/ 2804160 h 3830320"/>
              <a:gd name="connsiteX35" fmla="*/ 4154283 w 11367883"/>
              <a:gd name="connsiteY35" fmla="*/ 2702560 h 3830320"/>
              <a:gd name="connsiteX36" fmla="*/ 4296523 w 11367883"/>
              <a:gd name="connsiteY36" fmla="*/ 2560320 h 3830320"/>
              <a:gd name="connsiteX37" fmla="*/ 4540363 w 11367883"/>
              <a:gd name="connsiteY37" fmla="*/ 3048000 h 3830320"/>
              <a:gd name="connsiteX38" fmla="*/ 4570843 w 11367883"/>
              <a:gd name="connsiteY38" fmla="*/ 1737360 h 3830320"/>
              <a:gd name="connsiteX39" fmla="*/ 4631803 w 11367883"/>
              <a:gd name="connsiteY39" fmla="*/ 1330960 h 3830320"/>
              <a:gd name="connsiteX40" fmla="*/ 4753723 w 11367883"/>
              <a:gd name="connsiteY40" fmla="*/ 1910080 h 3830320"/>
              <a:gd name="connsiteX41" fmla="*/ 4926443 w 11367883"/>
              <a:gd name="connsiteY41" fmla="*/ 2255520 h 3830320"/>
              <a:gd name="connsiteX42" fmla="*/ 4987403 w 11367883"/>
              <a:gd name="connsiteY42" fmla="*/ 2570480 h 3830320"/>
              <a:gd name="connsiteX43" fmla="*/ 5058523 w 11367883"/>
              <a:gd name="connsiteY43" fmla="*/ 2458720 h 3830320"/>
              <a:gd name="connsiteX44" fmla="*/ 5058523 w 11367883"/>
              <a:gd name="connsiteY44" fmla="*/ 2458720 h 3830320"/>
              <a:gd name="connsiteX45" fmla="*/ 5231243 w 11367883"/>
              <a:gd name="connsiteY45" fmla="*/ 2286000 h 3830320"/>
              <a:gd name="connsiteX46" fmla="*/ 5353163 w 11367883"/>
              <a:gd name="connsiteY46" fmla="*/ 2448560 h 3830320"/>
              <a:gd name="connsiteX47" fmla="*/ 5393803 w 11367883"/>
              <a:gd name="connsiteY47" fmla="*/ 2204720 h 3830320"/>
              <a:gd name="connsiteX48" fmla="*/ 5485243 w 11367883"/>
              <a:gd name="connsiteY48" fmla="*/ 2357120 h 3830320"/>
              <a:gd name="connsiteX49" fmla="*/ 5597003 w 11367883"/>
              <a:gd name="connsiteY49" fmla="*/ 2661920 h 3830320"/>
              <a:gd name="connsiteX50" fmla="*/ 5678283 w 11367883"/>
              <a:gd name="connsiteY50" fmla="*/ 2519680 h 3830320"/>
              <a:gd name="connsiteX51" fmla="*/ 5739243 w 11367883"/>
              <a:gd name="connsiteY51" fmla="*/ 1920240 h 3830320"/>
              <a:gd name="connsiteX52" fmla="*/ 5759563 w 11367883"/>
              <a:gd name="connsiteY52" fmla="*/ 1605280 h 3830320"/>
              <a:gd name="connsiteX53" fmla="*/ 5820523 w 11367883"/>
              <a:gd name="connsiteY53" fmla="*/ 1463040 h 3830320"/>
              <a:gd name="connsiteX54" fmla="*/ 5881483 w 11367883"/>
              <a:gd name="connsiteY54" fmla="*/ 1706880 h 3830320"/>
              <a:gd name="connsiteX55" fmla="*/ 5881483 w 11367883"/>
              <a:gd name="connsiteY55" fmla="*/ 1706880 h 3830320"/>
              <a:gd name="connsiteX56" fmla="*/ 5993243 w 11367883"/>
              <a:gd name="connsiteY56" fmla="*/ 1625600 h 3830320"/>
              <a:gd name="connsiteX57" fmla="*/ 6064363 w 11367883"/>
              <a:gd name="connsiteY57" fmla="*/ 1615440 h 3830320"/>
              <a:gd name="connsiteX58" fmla="*/ 6105003 w 11367883"/>
              <a:gd name="connsiteY58" fmla="*/ 1859280 h 3830320"/>
              <a:gd name="connsiteX59" fmla="*/ 6206603 w 11367883"/>
              <a:gd name="connsiteY59" fmla="*/ 1910080 h 3830320"/>
              <a:gd name="connsiteX60" fmla="*/ 6257403 w 11367883"/>
              <a:gd name="connsiteY60" fmla="*/ 2082800 h 3830320"/>
              <a:gd name="connsiteX61" fmla="*/ 6348843 w 11367883"/>
              <a:gd name="connsiteY61" fmla="*/ 2082800 h 3830320"/>
              <a:gd name="connsiteX62" fmla="*/ 6419963 w 11367883"/>
              <a:gd name="connsiteY62" fmla="*/ 1971040 h 3830320"/>
              <a:gd name="connsiteX63" fmla="*/ 6501243 w 11367883"/>
              <a:gd name="connsiteY63" fmla="*/ 2042160 h 3830320"/>
              <a:gd name="connsiteX64" fmla="*/ 6541883 w 11367883"/>
              <a:gd name="connsiteY64" fmla="*/ 2001520 h 3830320"/>
              <a:gd name="connsiteX65" fmla="*/ 6663803 w 11367883"/>
              <a:gd name="connsiteY65" fmla="*/ 1219200 h 3830320"/>
              <a:gd name="connsiteX66" fmla="*/ 6745083 w 11367883"/>
              <a:gd name="connsiteY66" fmla="*/ 1148080 h 3830320"/>
              <a:gd name="connsiteX67" fmla="*/ 6806043 w 11367883"/>
              <a:gd name="connsiteY67" fmla="*/ 1259840 h 3830320"/>
              <a:gd name="connsiteX68" fmla="*/ 6836523 w 11367883"/>
              <a:gd name="connsiteY68" fmla="*/ 1767840 h 3830320"/>
              <a:gd name="connsiteX69" fmla="*/ 6887323 w 11367883"/>
              <a:gd name="connsiteY69" fmla="*/ 1899920 h 3830320"/>
              <a:gd name="connsiteX70" fmla="*/ 6968603 w 11367883"/>
              <a:gd name="connsiteY70" fmla="*/ 1981200 h 3830320"/>
              <a:gd name="connsiteX71" fmla="*/ 7029563 w 11367883"/>
              <a:gd name="connsiteY71" fmla="*/ 2468880 h 3830320"/>
              <a:gd name="connsiteX72" fmla="*/ 7121003 w 11367883"/>
              <a:gd name="connsiteY72" fmla="*/ 680720 h 3830320"/>
              <a:gd name="connsiteX73" fmla="*/ 7202283 w 11367883"/>
              <a:gd name="connsiteY73" fmla="*/ 436880 h 3830320"/>
              <a:gd name="connsiteX74" fmla="*/ 7263243 w 11367883"/>
              <a:gd name="connsiteY74" fmla="*/ 335280 h 3830320"/>
              <a:gd name="connsiteX75" fmla="*/ 7273403 w 11367883"/>
              <a:gd name="connsiteY75" fmla="*/ 152400 h 3830320"/>
              <a:gd name="connsiteX76" fmla="*/ 7375003 w 11367883"/>
              <a:gd name="connsiteY76" fmla="*/ 0 h 3830320"/>
              <a:gd name="connsiteX77" fmla="*/ 7435963 w 11367883"/>
              <a:gd name="connsiteY77" fmla="*/ 609600 h 3830320"/>
              <a:gd name="connsiteX78" fmla="*/ 7517243 w 11367883"/>
              <a:gd name="connsiteY78" fmla="*/ 650240 h 3830320"/>
              <a:gd name="connsiteX79" fmla="*/ 7537563 w 11367883"/>
              <a:gd name="connsiteY79" fmla="*/ 1341120 h 3830320"/>
              <a:gd name="connsiteX80" fmla="*/ 7689963 w 11367883"/>
              <a:gd name="connsiteY80" fmla="*/ 1615440 h 3830320"/>
              <a:gd name="connsiteX81" fmla="*/ 7842363 w 11367883"/>
              <a:gd name="connsiteY81" fmla="*/ 2092960 h 3830320"/>
              <a:gd name="connsiteX82" fmla="*/ 7943963 w 11367883"/>
              <a:gd name="connsiteY82" fmla="*/ 2204720 h 3830320"/>
              <a:gd name="connsiteX83" fmla="*/ 8015083 w 11367883"/>
              <a:gd name="connsiteY83" fmla="*/ 2397760 h 3830320"/>
              <a:gd name="connsiteX84" fmla="*/ 8106523 w 11367883"/>
              <a:gd name="connsiteY84" fmla="*/ 2428240 h 3830320"/>
              <a:gd name="connsiteX85" fmla="*/ 8258923 w 11367883"/>
              <a:gd name="connsiteY85" fmla="*/ 2600960 h 3830320"/>
              <a:gd name="connsiteX86" fmla="*/ 8330043 w 11367883"/>
              <a:gd name="connsiteY86" fmla="*/ 2743200 h 3830320"/>
              <a:gd name="connsiteX87" fmla="*/ 8411323 w 11367883"/>
              <a:gd name="connsiteY87" fmla="*/ 2489200 h 3830320"/>
              <a:gd name="connsiteX88" fmla="*/ 8523083 w 11367883"/>
              <a:gd name="connsiteY88" fmla="*/ 2743200 h 3830320"/>
              <a:gd name="connsiteX89" fmla="*/ 8594203 w 11367883"/>
              <a:gd name="connsiteY89" fmla="*/ 2804160 h 3830320"/>
              <a:gd name="connsiteX90" fmla="*/ 8634843 w 11367883"/>
              <a:gd name="connsiteY90" fmla="*/ 2804160 h 3830320"/>
              <a:gd name="connsiteX91" fmla="*/ 8797403 w 11367883"/>
              <a:gd name="connsiteY91" fmla="*/ 2865120 h 3830320"/>
              <a:gd name="connsiteX92" fmla="*/ 8888843 w 11367883"/>
              <a:gd name="connsiteY92" fmla="*/ 2915920 h 3830320"/>
              <a:gd name="connsiteX93" fmla="*/ 9000603 w 11367883"/>
              <a:gd name="connsiteY93" fmla="*/ 2804160 h 3830320"/>
              <a:gd name="connsiteX94" fmla="*/ 9081883 w 11367883"/>
              <a:gd name="connsiteY94" fmla="*/ 2946400 h 3830320"/>
              <a:gd name="connsiteX95" fmla="*/ 9122523 w 11367883"/>
              <a:gd name="connsiteY95" fmla="*/ 3108960 h 3830320"/>
              <a:gd name="connsiteX96" fmla="*/ 9224123 w 11367883"/>
              <a:gd name="connsiteY96" fmla="*/ 3139440 h 3830320"/>
              <a:gd name="connsiteX97" fmla="*/ 9305403 w 11367883"/>
              <a:gd name="connsiteY97" fmla="*/ 3210560 h 3830320"/>
              <a:gd name="connsiteX98" fmla="*/ 9376523 w 11367883"/>
              <a:gd name="connsiteY98" fmla="*/ 3261360 h 3830320"/>
              <a:gd name="connsiteX99" fmla="*/ 9437483 w 11367883"/>
              <a:gd name="connsiteY99" fmla="*/ 3352800 h 3830320"/>
              <a:gd name="connsiteX100" fmla="*/ 9478123 w 11367883"/>
              <a:gd name="connsiteY100" fmla="*/ 3261360 h 3830320"/>
              <a:gd name="connsiteX101" fmla="*/ 9508603 w 11367883"/>
              <a:gd name="connsiteY101" fmla="*/ 3281680 h 3830320"/>
              <a:gd name="connsiteX102" fmla="*/ 9579723 w 11367883"/>
              <a:gd name="connsiteY102" fmla="*/ 3068320 h 3830320"/>
              <a:gd name="connsiteX103" fmla="*/ 9772763 w 11367883"/>
              <a:gd name="connsiteY103" fmla="*/ 3434080 h 3830320"/>
              <a:gd name="connsiteX104" fmla="*/ 9874363 w 11367883"/>
              <a:gd name="connsiteY104" fmla="*/ 3413760 h 3830320"/>
              <a:gd name="connsiteX105" fmla="*/ 9945483 w 11367883"/>
              <a:gd name="connsiteY105" fmla="*/ 3495040 h 3830320"/>
              <a:gd name="connsiteX106" fmla="*/ 10047083 w 11367883"/>
              <a:gd name="connsiteY106" fmla="*/ 3393440 h 3830320"/>
              <a:gd name="connsiteX107" fmla="*/ 10138523 w 11367883"/>
              <a:gd name="connsiteY107" fmla="*/ 3505200 h 3830320"/>
              <a:gd name="connsiteX108" fmla="*/ 10290923 w 11367883"/>
              <a:gd name="connsiteY108" fmla="*/ 3474720 h 3830320"/>
              <a:gd name="connsiteX109" fmla="*/ 10362043 w 11367883"/>
              <a:gd name="connsiteY109" fmla="*/ 3616960 h 3830320"/>
              <a:gd name="connsiteX110" fmla="*/ 10443323 w 11367883"/>
              <a:gd name="connsiteY110" fmla="*/ 3495040 h 3830320"/>
              <a:gd name="connsiteX111" fmla="*/ 10585563 w 11367883"/>
              <a:gd name="connsiteY111" fmla="*/ 3606800 h 3830320"/>
              <a:gd name="connsiteX112" fmla="*/ 10636363 w 11367883"/>
              <a:gd name="connsiteY112" fmla="*/ 3718560 h 3830320"/>
              <a:gd name="connsiteX113" fmla="*/ 10717643 w 11367883"/>
              <a:gd name="connsiteY113" fmla="*/ 3606800 h 3830320"/>
              <a:gd name="connsiteX114" fmla="*/ 10859883 w 11367883"/>
              <a:gd name="connsiteY114" fmla="*/ 3738880 h 3830320"/>
              <a:gd name="connsiteX115" fmla="*/ 10941163 w 11367883"/>
              <a:gd name="connsiteY115" fmla="*/ 3637280 h 3830320"/>
              <a:gd name="connsiteX116" fmla="*/ 11134203 w 11367883"/>
              <a:gd name="connsiteY116" fmla="*/ 3728720 h 3830320"/>
              <a:gd name="connsiteX117" fmla="*/ 11235803 w 11367883"/>
              <a:gd name="connsiteY117" fmla="*/ 3830320 h 3830320"/>
              <a:gd name="connsiteX118" fmla="*/ 11367883 w 11367883"/>
              <a:gd name="connsiteY118" fmla="*/ 3779520 h 3830320"/>
              <a:gd name="connsiteX119" fmla="*/ 11367883 w 11367883"/>
              <a:gd name="connsiteY11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183243 w 11367883"/>
              <a:gd name="connsiteY12" fmla="*/ 2702560 h 3830320"/>
              <a:gd name="connsiteX13" fmla="*/ 2396603 w 11367883"/>
              <a:gd name="connsiteY13" fmla="*/ 2672080 h 3830320"/>
              <a:gd name="connsiteX14" fmla="*/ 2427083 w 11367883"/>
              <a:gd name="connsiteY14" fmla="*/ 2773680 h 3830320"/>
              <a:gd name="connsiteX15" fmla="*/ 2498203 w 11367883"/>
              <a:gd name="connsiteY15" fmla="*/ 2702560 h 3830320"/>
              <a:gd name="connsiteX16" fmla="*/ 2579483 w 11367883"/>
              <a:gd name="connsiteY16" fmla="*/ 2814320 h 3830320"/>
              <a:gd name="connsiteX17" fmla="*/ 2670923 w 11367883"/>
              <a:gd name="connsiteY17" fmla="*/ 2641600 h 3830320"/>
              <a:gd name="connsiteX18" fmla="*/ 2782683 w 11367883"/>
              <a:gd name="connsiteY18" fmla="*/ 2651760 h 3830320"/>
              <a:gd name="connsiteX19" fmla="*/ 2904603 w 11367883"/>
              <a:gd name="connsiteY19" fmla="*/ 2834640 h 3830320"/>
              <a:gd name="connsiteX20" fmla="*/ 2965563 w 11367883"/>
              <a:gd name="connsiteY20" fmla="*/ 2722880 h 3830320"/>
              <a:gd name="connsiteX21" fmla="*/ 2965563 w 11367883"/>
              <a:gd name="connsiteY21" fmla="*/ 2722880 h 3830320"/>
              <a:gd name="connsiteX22" fmla="*/ 3148443 w 11367883"/>
              <a:gd name="connsiteY22" fmla="*/ 2804160 h 3830320"/>
              <a:gd name="connsiteX23" fmla="*/ 3239883 w 11367883"/>
              <a:gd name="connsiteY23" fmla="*/ 2956560 h 3830320"/>
              <a:gd name="connsiteX24" fmla="*/ 3361803 w 11367883"/>
              <a:gd name="connsiteY24" fmla="*/ 2875280 h 3830320"/>
              <a:gd name="connsiteX25" fmla="*/ 3432923 w 11367883"/>
              <a:gd name="connsiteY25" fmla="*/ 1544320 h 3830320"/>
              <a:gd name="connsiteX26" fmla="*/ 3565003 w 11367883"/>
              <a:gd name="connsiteY26" fmla="*/ 2377440 h 3830320"/>
              <a:gd name="connsiteX27" fmla="*/ 3636123 w 11367883"/>
              <a:gd name="connsiteY27" fmla="*/ 2489200 h 3830320"/>
              <a:gd name="connsiteX28" fmla="*/ 3717403 w 11367883"/>
              <a:gd name="connsiteY28" fmla="*/ 2600960 h 3830320"/>
              <a:gd name="connsiteX29" fmla="*/ 3778363 w 11367883"/>
              <a:gd name="connsiteY29" fmla="*/ 2753360 h 3830320"/>
              <a:gd name="connsiteX30" fmla="*/ 3869803 w 11367883"/>
              <a:gd name="connsiteY30" fmla="*/ 2997200 h 3830320"/>
              <a:gd name="connsiteX31" fmla="*/ 3910443 w 11367883"/>
              <a:gd name="connsiteY31" fmla="*/ 2773680 h 3830320"/>
              <a:gd name="connsiteX32" fmla="*/ 4042523 w 11367883"/>
              <a:gd name="connsiteY32" fmla="*/ 2672080 h 3830320"/>
              <a:gd name="connsiteX33" fmla="*/ 4103483 w 11367883"/>
              <a:gd name="connsiteY33" fmla="*/ 2804160 h 3830320"/>
              <a:gd name="connsiteX34" fmla="*/ 4154283 w 11367883"/>
              <a:gd name="connsiteY34" fmla="*/ 2702560 h 3830320"/>
              <a:gd name="connsiteX35" fmla="*/ 4296523 w 11367883"/>
              <a:gd name="connsiteY35" fmla="*/ 2560320 h 3830320"/>
              <a:gd name="connsiteX36" fmla="*/ 4540363 w 11367883"/>
              <a:gd name="connsiteY36" fmla="*/ 3048000 h 3830320"/>
              <a:gd name="connsiteX37" fmla="*/ 4570843 w 11367883"/>
              <a:gd name="connsiteY37" fmla="*/ 1737360 h 3830320"/>
              <a:gd name="connsiteX38" fmla="*/ 4631803 w 11367883"/>
              <a:gd name="connsiteY38" fmla="*/ 1330960 h 3830320"/>
              <a:gd name="connsiteX39" fmla="*/ 4753723 w 11367883"/>
              <a:gd name="connsiteY39" fmla="*/ 1910080 h 3830320"/>
              <a:gd name="connsiteX40" fmla="*/ 4926443 w 11367883"/>
              <a:gd name="connsiteY40" fmla="*/ 2255520 h 3830320"/>
              <a:gd name="connsiteX41" fmla="*/ 4987403 w 11367883"/>
              <a:gd name="connsiteY41" fmla="*/ 2570480 h 3830320"/>
              <a:gd name="connsiteX42" fmla="*/ 5058523 w 11367883"/>
              <a:gd name="connsiteY42" fmla="*/ 2458720 h 3830320"/>
              <a:gd name="connsiteX43" fmla="*/ 5058523 w 11367883"/>
              <a:gd name="connsiteY43" fmla="*/ 2458720 h 3830320"/>
              <a:gd name="connsiteX44" fmla="*/ 5231243 w 11367883"/>
              <a:gd name="connsiteY44" fmla="*/ 2286000 h 3830320"/>
              <a:gd name="connsiteX45" fmla="*/ 5353163 w 11367883"/>
              <a:gd name="connsiteY45" fmla="*/ 2448560 h 3830320"/>
              <a:gd name="connsiteX46" fmla="*/ 5393803 w 11367883"/>
              <a:gd name="connsiteY46" fmla="*/ 2204720 h 3830320"/>
              <a:gd name="connsiteX47" fmla="*/ 5485243 w 11367883"/>
              <a:gd name="connsiteY47" fmla="*/ 2357120 h 3830320"/>
              <a:gd name="connsiteX48" fmla="*/ 5597003 w 11367883"/>
              <a:gd name="connsiteY48" fmla="*/ 2661920 h 3830320"/>
              <a:gd name="connsiteX49" fmla="*/ 5678283 w 11367883"/>
              <a:gd name="connsiteY49" fmla="*/ 2519680 h 3830320"/>
              <a:gd name="connsiteX50" fmla="*/ 5739243 w 11367883"/>
              <a:gd name="connsiteY50" fmla="*/ 1920240 h 3830320"/>
              <a:gd name="connsiteX51" fmla="*/ 5759563 w 11367883"/>
              <a:gd name="connsiteY51" fmla="*/ 1605280 h 3830320"/>
              <a:gd name="connsiteX52" fmla="*/ 5820523 w 11367883"/>
              <a:gd name="connsiteY52" fmla="*/ 1463040 h 3830320"/>
              <a:gd name="connsiteX53" fmla="*/ 5881483 w 11367883"/>
              <a:gd name="connsiteY53" fmla="*/ 1706880 h 3830320"/>
              <a:gd name="connsiteX54" fmla="*/ 5881483 w 11367883"/>
              <a:gd name="connsiteY54" fmla="*/ 1706880 h 3830320"/>
              <a:gd name="connsiteX55" fmla="*/ 5993243 w 11367883"/>
              <a:gd name="connsiteY55" fmla="*/ 1625600 h 3830320"/>
              <a:gd name="connsiteX56" fmla="*/ 6064363 w 11367883"/>
              <a:gd name="connsiteY56" fmla="*/ 1615440 h 3830320"/>
              <a:gd name="connsiteX57" fmla="*/ 6105003 w 11367883"/>
              <a:gd name="connsiteY57" fmla="*/ 1859280 h 3830320"/>
              <a:gd name="connsiteX58" fmla="*/ 6206603 w 11367883"/>
              <a:gd name="connsiteY58" fmla="*/ 1910080 h 3830320"/>
              <a:gd name="connsiteX59" fmla="*/ 6257403 w 11367883"/>
              <a:gd name="connsiteY59" fmla="*/ 2082800 h 3830320"/>
              <a:gd name="connsiteX60" fmla="*/ 6348843 w 11367883"/>
              <a:gd name="connsiteY60" fmla="*/ 2082800 h 3830320"/>
              <a:gd name="connsiteX61" fmla="*/ 6419963 w 11367883"/>
              <a:gd name="connsiteY61" fmla="*/ 1971040 h 3830320"/>
              <a:gd name="connsiteX62" fmla="*/ 6501243 w 11367883"/>
              <a:gd name="connsiteY62" fmla="*/ 2042160 h 3830320"/>
              <a:gd name="connsiteX63" fmla="*/ 6541883 w 11367883"/>
              <a:gd name="connsiteY63" fmla="*/ 2001520 h 3830320"/>
              <a:gd name="connsiteX64" fmla="*/ 6663803 w 11367883"/>
              <a:gd name="connsiteY64" fmla="*/ 1219200 h 3830320"/>
              <a:gd name="connsiteX65" fmla="*/ 6745083 w 11367883"/>
              <a:gd name="connsiteY65" fmla="*/ 1148080 h 3830320"/>
              <a:gd name="connsiteX66" fmla="*/ 6806043 w 11367883"/>
              <a:gd name="connsiteY66" fmla="*/ 1259840 h 3830320"/>
              <a:gd name="connsiteX67" fmla="*/ 6836523 w 11367883"/>
              <a:gd name="connsiteY67" fmla="*/ 1767840 h 3830320"/>
              <a:gd name="connsiteX68" fmla="*/ 6887323 w 11367883"/>
              <a:gd name="connsiteY68" fmla="*/ 1899920 h 3830320"/>
              <a:gd name="connsiteX69" fmla="*/ 6968603 w 11367883"/>
              <a:gd name="connsiteY69" fmla="*/ 1981200 h 3830320"/>
              <a:gd name="connsiteX70" fmla="*/ 7029563 w 11367883"/>
              <a:gd name="connsiteY70" fmla="*/ 2468880 h 3830320"/>
              <a:gd name="connsiteX71" fmla="*/ 7121003 w 11367883"/>
              <a:gd name="connsiteY71" fmla="*/ 680720 h 3830320"/>
              <a:gd name="connsiteX72" fmla="*/ 7202283 w 11367883"/>
              <a:gd name="connsiteY72" fmla="*/ 436880 h 3830320"/>
              <a:gd name="connsiteX73" fmla="*/ 7263243 w 11367883"/>
              <a:gd name="connsiteY73" fmla="*/ 335280 h 3830320"/>
              <a:gd name="connsiteX74" fmla="*/ 7273403 w 11367883"/>
              <a:gd name="connsiteY74" fmla="*/ 152400 h 3830320"/>
              <a:gd name="connsiteX75" fmla="*/ 7375003 w 11367883"/>
              <a:gd name="connsiteY75" fmla="*/ 0 h 3830320"/>
              <a:gd name="connsiteX76" fmla="*/ 7435963 w 11367883"/>
              <a:gd name="connsiteY76" fmla="*/ 609600 h 3830320"/>
              <a:gd name="connsiteX77" fmla="*/ 7517243 w 11367883"/>
              <a:gd name="connsiteY77" fmla="*/ 650240 h 3830320"/>
              <a:gd name="connsiteX78" fmla="*/ 7537563 w 11367883"/>
              <a:gd name="connsiteY78" fmla="*/ 1341120 h 3830320"/>
              <a:gd name="connsiteX79" fmla="*/ 7689963 w 11367883"/>
              <a:gd name="connsiteY79" fmla="*/ 1615440 h 3830320"/>
              <a:gd name="connsiteX80" fmla="*/ 7842363 w 11367883"/>
              <a:gd name="connsiteY80" fmla="*/ 2092960 h 3830320"/>
              <a:gd name="connsiteX81" fmla="*/ 7943963 w 11367883"/>
              <a:gd name="connsiteY81" fmla="*/ 2204720 h 3830320"/>
              <a:gd name="connsiteX82" fmla="*/ 8015083 w 11367883"/>
              <a:gd name="connsiteY82" fmla="*/ 2397760 h 3830320"/>
              <a:gd name="connsiteX83" fmla="*/ 8106523 w 11367883"/>
              <a:gd name="connsiteY83" fmla="*/ 2428240 h 3830320"/>
              <a:gd name="connsiteX84" fmla="*/ 8258923 w 11367883"/>
              <a:gd name="connsiteY84" fmla="*/ 2600960 h 3830320"/>
              <a:gd name="connsiteX85" fmla="*/ 8330043 w 11367883"/>
              <a:gd name="connsiteY85" fmla="*/ 2743200 h 3830320"/>
              <a:gd name="connsiteX86" fmla="*/ 8411323 w 11367883"/>
              <a:gd name="connsiteY86" fmla="*/ 2489200 h 3830320"/>
              <a:gd name="connsiteX87" fmla="*/ 8523083 w 11367883"/>
              <a:gd name="connsiteY87" fmla="*/ 2743200 h 3830320"/>
              <a:gd name="connsiteX88" fmla="*/ 8594203 w 11367883"/>
              <a:gd name="connsiteY88" fmla="*/ 2804160 h 3830320"/>
              <a:gd name="connsiteX89" fmla="*/ 8634843 w 11367883"/>
              <a:gd name="connsiteY89" fmla="*/ 2804160 h 3830320"/>
              <a:gd name="connsiteX90" fmla="*/ 8797403 w 11367883"/>
              <a:gd name="connsiteY90" fmla="*/ 2865120 h 3830320"/>
              <a:gd name="connsiteX91" fmla="*/ 8888843 w 11367883"/>
              <a:gd name="connsiteY91" fmla="*/ 2915920 h 3830320"/>
              <a:gd name="connsiteX92" fmla="*/ 9000603 w 11367883"/>
              <a:gd name="connsiteY92" fmla="*/ 2804160 h 3830320"/>
              <a:gd name="connsiteX93" fmla="*/ 9081883 w 11367883"/>
              <a:gd name="connsiteY93" fmla="*/ 2946400 h 3830320"/>
              <a:gd name="connsiteX94" fmla="*/ 9122523 w 11367883"/>
              <a:gd name="connsiteY94" fmla="*/ 3108960 h 3830320"/>
              <a:gd name="connsiteX95" fmla="*/ 9224123 w 11367883"/>
              <a:gd name="connsiteY95" fmla="*/ 3139440 h 3830320"/>
              <a:gd name="connsiteX96" fmla="*/ 9305403 w 11367883"/>
              <a:gd name="connsiteY96" fmla="*/ 3210560 h 3830320"/>
              <a:gd name="connsiteX97" fmla="*/ 9376523 w 11367883"/>
              <a:gd name="connsiteY97" fmla="*/ 3261360 h 3830320"/>
              <a:gd name="connsiteX98" fmla="*/ 9437483 w 11367883"/>
              <a:gd name="connsiteY98" fmla="*/ 3352800 h 3830320"/>
              <a:gd name="connsiteX99" fmla="*/ 9478123 w 11367883"/>
              <a:gd name="connsiteY99" fmla="*/ 3261360 h 3830320"/>
              <a:gd name="connsiteX100" fmla="*/ 9508603 w 11367883"/>
              <a:gd name="connsiteY100" fmla="*/ 3281680 h 3830320"/>
              <a:gd name="connsiteX101" fmla="*/ 9579723 w 11367883"/>
              <a:gd name="connsiteY101" fmla="*/ 3068320 h 3830320"/>
              <a:gd name="connsiteX102" fmla="*/ 9772763 w 11367883"/>
              <a:gd name="connsiteY102" fmla="*/ 3434080 h 3830320"/>
              <a:gd name="connsiteX103" fmla="*/ 9874363 w 11367883"/>
              <a:gd name="connsiteY103" fmla="*/ 3413760 h 3830320"/>
              <a:gd name="connsiteX104" fmla="*/ 9945483 w 11367883"/>
              <a:gd name="connsiteY104" fmla="*/ 3495040 h 3830320"/>
              <a:gd name="connsiteX105" fmla="*/ 10047083 w 11367883"/>
              <a:gd name="connsiteY105" fmla="*/ 3393440 h 3830320"/>
              <a:gd name="connsiteX106" fmla="*/ 10138523 w 11367883"/>
              <a:gd name="connsiteY106" fmla="*/ 3505200 h 3830320"/>
              <a:gd name="connsiteX107" fmla="*/ 10290923 w 11367883"/>
              <a:gd name="connsiteY107" fmla="*/ 3474720 h 3830320"/>
              <a:gd name="connsiteX108" fmla="*/ 10362043 w 11367883"/>
              <a:gd name="connsiteY108" fmla="*/ 3616960 h 3830320"/>
              <a:gd name="connsiteX109" fmla="*/ 10443323 w 11367883"/>
              <a:gd name="connsiteY109" fmla="*/ 3495040 h 3830320"/>
              <a:gd name="connsiteX110" fmla="*/ 10585563 w 11367883"/>
              <a:gd name="connsiteY110" fmla="*/ 3606800 h 3830320"/>
              <a:gd name="connsiteX111" fmla="*/ 10636363 w 11367883"/>
              <a:gd name="connsiteY111" fmla="*/ 3718560 h 3830320"/>
              <a:gd name="connsiteX112" fmla="*/ 10717643 w 11367883"/>
              <a:gd name="connsiteY112" fmla="*/ 3606800 h 3830320"/>
              <a:gd name="connsiteX113" fmla="*/ 10859883 w 11367883"/>
              <a:gd name="connsiteY113" fmla="*/ 3738880 h 3830320"/>
              <a:gd name="connsiteX114" fmla="*/ 10941163 w 11367883"/>
              <a:gd name="connsiteY114" fmla="*/ 3637280 h 3830320"/>
              <a:gd name="connsiteX115" fmla="*/ 11134203 w 11367883"/>
              <a:gd name="connsiteY115" fmla="*/ 3728720 h 3830320"/>
              <a:gd name="connsiteX116" fmla="*/ 11235803 w 11367883"/>
              <a:gd name="connsiteY116" fmla="*/ 3830320 h 3830320"/>
              <a:gd name="connsiteX117" fmla="*/ 11367883 w 11367883"/>
              <a:gd name="connsiteY117" fmla="*/ 3779520 h 3830320"/>
              <a:gd name="connsiteX118" fmla="*/ 11367883 w 11367883"/>
              <a:gd name="connsiteY11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27083 w 11367883"/>
              <a:gd name="connsiteY13" fmla="*/ 2773680 h 3830320"/>
              <a:gd name="connsiteX14" fmla="*/ 2498203 w 11367883"/>
              <a:gd name="connsiteY14" fmla="*/ 2702560 h 3830320"/>
              <a:gd name="connsiteX15" fmla="*/ 2579483 w 11367883"/>
              <a:gd name="connsiteY15" fmla="*/ 2814320 h 3830320"/>
              <a:gd name="connsiteX16" fmla="*/ 2670923 w 11367883"/>
              <a:gd name="connsiteY16" fmla="*/ 2641600 h 3830320"/>
              <a:gd name="connsiteX17" fmla="*/ 2782683 w 11367883"/>
              <a:gd name="connsiteY17" fmla="*/ 2651760 h 3830320"/>
              <a:gd name="connsiteX18" fmla="*/ 2904603 w 11367883"/>
              <a:gd name="connsiteY18" fmla="*/ 2834640 h 3830320"/>
              <a:gd name="connsiteX19" fmla="*/ 2965563 w 11367883"/>
              <a:gd name="connsiteY19" fmla="*/ 2722880 h 3830320"/>
              <a:gd name="connsiteX20" fmla="*/ 2965563 w 11367883"/>
              <a:gd name="connsiteY20" fmla="*/ 2722880 h 3830320"/>
              <a:gd name="connsiteX21" fmla="*/ 3148443 w 11367883"/>
              <a:gd name="connsiteY21" fmla="*/ 2804160 h 3830320"/>
              <a:gd name="connsiteX22" fmla="*/ 3239883 w 11367883"/>
              <a:gd name="connsiteY22" fmla="*/ 2956560 h 3830320"/>
              <a:gd name="connsiteX23" fmla="*/ 3361803 w 11367883"/>
              <a:gd name="connsiteY23" fmla="*/ 2875280 h 3830320"/>
              <a:gd name="connsiteX24" fmla="*/ 3432923 w 11367883"/>
              <a:gd name="connsiteY24" fmla="*/ 1544320 h 3830320"/>
              <a:gd name="connsiteX25" fmla="*/ 3565003 w 11367883"/>
              <a:gd name="connsiteY25" fmla="*/ 2377440 h 3830320"/>
              <a:gd name="connsiteX26" fmla="*/ 3636123 w 11367883"/>
              <a:gd name="connsiteY26" fmla="*/ 2489200 h 3830320"/>
              <a:gd name="connsiteX27" fmla="*/ 3717403 w 11367883"/>
              <a:gd name="connsiteY27" fmla="*/ 2600960 h 3830320"/>
              <a:gd name="connsiteX28" fmla="*/ 3778363 w 11367883"/>
              <a:gd name="connsiteY28" fmla="*/ 2753360 h 3830320"/>
              <a:gd name="connsiteX29" fmla="*/ 3869803 w 11367883"/>
              <a:gd name="connsiteY29" fmla="*/ 2997200 h 3830320"/>
              <a:gd name="connsiteX30" fmla="*/ 3910443 w 11367883"/>
              <a:gd name="connsiteY30" fmla="*/ 2773680 h 3830320"/>
              <a:gd name="connsiteX31" fmla="*/ 4042523 w 11367883"/>
              <a:gd name="connsiteY31" fmla="*/ 2672080 h 3830320"/>
              <a:gd name="connsiteX32" fmla="*/ 4103483 w 11367883"/>
              <a:gd name="connsiteY32" fmla="*/ 2804160 h 3830320"/>
              <a:gd name="connsiteX33" fmla="*/ 4154283 w 11367883"/>
              <a:gd name="connsiteY33" fmla="*/ 2702560 h 3830320"/>
              <a:gd name="connsiteX34" fmla="*/ 4296523 w 11367883"/>
              <a:gd name="connsiteY34" fmla="*/ 2560320 h 3830320"/>
              <a:gd name="connsiteX35" fmla="*/ 4540363 w 11367883"/>
              <a:gd name="connsiteY35" fmla="*/ 3048000 h 3830320"/>
              <a:gd name="connsiteX36" fmla="*/ 4570843 w 11367883"/>
              <a:gd name="connsiteY36" fmla="*/ 1737360 h 3830320"/>
              <a:gd name="connsiteX37" fmla="*/ 4631803 w 11367883"/>
              <a:gd name="connsiteY37" fmla="*/ 1330960 h 3830320"/>
              <a:gd name="connsiteX38" fmla="*/ 4753723 w 11367883"/>
              <a:gd name="connsiteY38" fmla="*/ 1910080 h 3830320"/>
              <a:gd name="connsiteX39" fmla="*/ 4926443 w 11367883"/>
              <a:gd name="connsiteY39" fmla="*/ 2255520 h 3830320"/>
              <a:gd name="connsiteX40" fmla="*/ 4987403 w 11367883"/>
              <a:gd name="connsiteY40" fmla="*/ 2570480 h 3830320"/>
              <a:gd name="connsiteX41" fmla="*/ 5058523 w 11367883"/>
              <a:gd name="connsiteY41" fmla="*/ 2458720 h 3830320"/>
              <a:gd name="connsiteX42" fmla="*/ 5058523 w 11367883"/>
              <a:gd name="connsiteY42" fmla="*/ 2458720 h 3830320"/>
              <a:gd name="connsiteX43" fmla="*/ 5231243 w 11367883"/>
              <a:gd name="connsiteY43" fmla="*/ 2286000 h 3830320"/>
              <a:gd name="connsiteX44" fmla="*/ 5353163 w 11367883"/>
              <a:gd name="connsiteY44" fmla="*/ 2448560 h 3830320"/>
              <a:gd name="connsiteX45" fmla="*/ 5393803 w 11367883"/>
              <a:gd name="connsiteY45" fmla="*/ 2204720 h 3830320"/>
              <a:gd name="connsiteX46" fmla="*/ 5485243 w 11367883"/>
              <a:gd name="connsiteY46" fmla="*/ 2357120 h 3830320"/>
              <a:gd name="connsiteX47" fmla="*/ 5597003 w 11367883"/>
              <a:gd name="connsiteY47" fmla="*/ 2661920 h 3830320"/>
              <a:gd name="connsiteX48" fmla="*/ 5678283 w 11367883"/>
              <a:gd name="connsiteY48" fmla="*/ 2519680 h 3830320"/>
              <a:gd name="connsiteX49" fmla="*/ 5739243 w 11367883"/>
              <a:gd name="connsiteY49" fmla="*/ 1920240 h 3830320"/>
              <a:gd name="connsiteX50" fmla="*/ 5759563 w 11367883"/>
              <a:gd name="connsiteY50" fmla="*/ 1605280 h 3830320"/>
              <a:gd name="connsiteX51" fmla="*/ 5820523 w 11367883"/>
              <a:gd name="connsiteY51" fmla="*/ 1463040 h 3830320"/>
              <a:gd name="connsiteX52" fmla="*/ 5881483 w 11367883"/>
              <a:gd name="connsiteY52" fmla="*/ 1706880 h 3830320"/>
              <a:gd name="connsiteX53" fmla="*/ 5881483 w 11367883"/>
              <a:gd name="connsiteY53" fmla="*/ 1706880 h 3830320"/>
              <a:gd name="connsiteX54" fmla="*/ 5993243 w 11367883"/>
              <a:gd name="connsiteY54" fmla="*/ 1625600 h 3830320"/>
              <a:gd name="connsiteX55" fmla="*/ 6064363 w 11367883"/>
              <a:gd name="connsiteY55" fmla="*/ 1615440 h 3830320"/>
              <a:gd name="connsiteX56" fmla="*/ 6105003 w 11367883"/>
              <a:gd name="connsiteY56" fmla="*/ 1859280 h 3830320"/>
              <a:gd name="connsiteX57" fmla="*/ 6206603 w 11367883"/>
              <a:gd name="connsiteY57" fmla="*/ 1910080 h 3830320"/>
              <a:gd name="connsiteX58" fmla="*/ 6257403 w 11367883"/>
              <a:gd name="connsiteY58" fmla="*/ 2082800 h 3830320"/>
              <a:gd name="connsiteX59" fmla="*/ 6348843 w 11367883"/>
              <a:gd name="connsiteY59" fmla="*/ 2082800 h 3830320"/>
              <a:gd name="connsiteX60" fmla="*/ 6419963 w 11367883"/>
              <a:gd name="connsiteY60" fmla="*/ 1971040 h 3830320"/>
              <a:gd name="connsiteX61" fmla="*/ 6501243 w 11367883"/>
              <a:gd name="connsiteY61" fmla="*/ 2042160 h 3830320"/>
              <a:gd name="connsiteX62" fmla="*/ 6541883 w 11367883"/>
              <a:gd name="connsiteY62" fmla="*/ 2001520 h 3830320"/>
              <a:gd name="connsiteX63" fmla="*/ 6663803 w 11367883"/>
              <a:gd name="connsiteY63" fmla="*/ 1219200 h 3830320"/>
              <a:gd name="connsiteX64" fmla="*/ 6745083 w 11367883"/>
              <a:gd name="connsiteY64" fmla="*/ 1148080 h 3830320"/>
              <a:gd name="connsiteX65" fmla="*/ 6806043 w 11367883"/>
              <a:gd name="connsiteY65" fmla="*/ 1259840 h 3830320"/>
              <a:gd name="connsiteX66" fmla="*/ 6836523 w 11367883"/>
              <a:gd name="connsiteY66" fmla="*/ 1767840 h 3830320"/>
              <a:gd name="connsiteX67" fmla="*/ 6887323 w 11367883"/>
              <a:gd name="connsiteY67" fmla="*/ 1899920 h 3830320"/>
              <a:gd name="connsiteX68" fmla="*/ 6968603 w 11367883"/>
              <a:gd name="connsiteY68" fmla="*/ 1981200 h 3830320"/>
              <a:gd name="connsiteX69" fmla="*/ 7029563 w 11367883"/>
              <a:gd name="connsiteY69" fmla="*/ 2468880 h 3830320"/>
              <a:gd name="connsiteX70" fmla="*/ 7121003 w 11367883"/>
              <a:gd name="connsiteY70" fmla="*/ 680720 h 3830320"/>
              <a:gd name="connsiteX71" fmla="*/ 7202283 w 11367883"/>
              <a:gd name="connsiteY71" fmla="*/ 436880 h 3830320"/>
              <a:gd name="connsiteX72" fmla="*/ 7263243 w 11367883"/>
              <a:gd name="connsiteY72" fmla="*/ 335280 h 3830320"/>
              <a:gd name="connsiteX73" fmla="*/ 7273403 w 11367883"/>
              <a:gd name="connsiteY73" fmla="*/ 152400 h 3830320"/>
              <a:gd name="connsiteX74" fmla="*/ 7375003 w 11367883"/>
              <a:gd name="connsiteY74" fmla="*/ 0 h 3830320"/>
              <a:gd name="connsiteX75" fmla="*/ 7435963 w 11367883"/>
              <a:gd name="connsiteY75" fmla="*/ 609600 h 3830320"/>
              <a:gd name="connsiteX76" fmla="*/ 7517243 w 11367883"/>
              <a:gd name="connsiteY76" fmla="*/ 650240 h 3830320"/>
              <a:gd name="connsiteX77" fmla="*/ 7537563 w 11367883"/>
              <a:gd name="connsiteY77" fmla="*/ 1341120 h 3830320"/>
              <a:gd name="connsiteX78" fmla="*/ 7689963 w 11367883"/>
              <a:gd name="connsiteY78" fmla="*/ 1615440 h 3830320"/>
              <a:gd name="connsiteX79" fmla="*/ 7842363 w 11367883"/>
              <a:gd name="connsiteY79" fmla="*/ 2092960 h 3830320"/>
              <a:gd name="connsiteX80" fmla="*/ 7943963 w 11367883"/>
              <a:gd name="connsiteY80" fmla="*/ 2204720 h 3830320"/>
              <a:gd name="connsiteX81" fmla="*/ 8015083 w 11367883"/>
              <a:gd name="connsiteY81" fmla="*/ 2397760 h 3830320"/>
              <a:gd name="connsiteX82" fmla="*/ 8106523 w 11367883"/>
              <a:gd name="connsiteY82" fmla="*/ 2428240 h 3830320"/>
              <a:gd name="connsiteX83" fmla="*/ 8258923 w 11367883"/>
              <a:gd name="connsiteY83" fmla="*/ 2600960 h 3830320"/>
              <a:gd name="connsiteX84" fmla="*/ 8330043 w 11367883"/>
              <a:gd name="connsiteY84" fmla="*/ 2743200 h 3830320"/>
              <a:gd name="connsiteX85" fmla="*/ 8411323 w 11367883"/>
              <a:gd name="connsiteY85" fmla="*/ 2489200 h 3830320"/>
              <a:gd name="connsiteX86" fmla="*/ 8523083 w 11367883"/>
              <a:gd name="connsiteY86" fmla="*/ 2743200 h 3830320"/>
              <a:gd name="connsiteX87" fmla="*/ 8594203 w 11367883"/>
              <a:gd name="connsiteY87" fmla="*/ 2804160 h 3830320"/>
              <a:gd name="connsiteX88" fmla="*/ 8634843 w 11367883"/>
              <a:gd name="connsiteY88" fmla="*/ 2804160 h 3830320"/>
              <a:gd name="connsiteX89" fmla="*/ 8797403 w 11367883"/>
              <a:gd name="connsiteY89" fmla="*/ 2865120 h 3830320"/>
              <a:gd name="connsiteX90" fmla="*/ 8888843 w 11367883"/>
              <a:gd name="connsiteY90" fmla="*/ 2915920 h 3830320"/>
              <a:gd name="connsiteX91" fmla="*/ 9000603 w 11367883"/>
              <a:gd name="connsiteY91" fmla="*/ 2804160 h 3830320"/>
              <a:gd name="connsiteX92" fmla="*/ 9081883 w 11367883"/>
              <a:gd name="connsiteY92" fmla="*/ 2946400 h 3830320"/>
              <a:gd name="connsiteX93" fmla="*/ 9122523 w 11367883"/>
              <a:gd name="connsiteY93" fmla="*/ 3108960 h 3830320"/>
              <a:gd name="connsiteX94" fmla="*/ 9224123 w 11367883"/>
              <a:gd name="connsiteY94" fmla="*/ 3139440 h 3830320"/>
              <a:gd name="connsiteX95" fmla="*/ 9305403 w 11367883"/>
              <a:gd name="connsiteY95" fmla="*/ 3210560 h 3830320"/>
              <a:gd name="connsiteX96" fmla="*/ 9376523 w 11367883"/>
              <a:gd name="connsiteY96" fmla="*/ 3261360 h 3830320"/>
              <a:gd name="connsiteX97" fmla="*/ 9437483 w 11367883"/>
              <a:gd name="connsiteY97" fmla="*/ 3352800 h 3830320"/>
              <a:gd name="connsiteX98" fmla="*/ 9478123 w 11367883"/>
              <a:gd name="connsiteY98" fmla="*/ 3261360 h 3830320"/>
              <a:gd name="connsiteX99" fmla="*/ 9508603 w 11367883"/>
              <a:gd name="connsiteY99" fmla="*/ 3281680 h 3830320"/>
              <a:gd name="connsiteX100" fmla="*/ 9579723 w 11367883"/>
              <a:gd name="connsiteY100" fmla="*/ 3068320 h 3830320"/>
              <a:gd name="connsiteX101" fmla="*/ 9772763 w 11367883"/>
              <a:gd name="connsiteY101" fmla="*/ 3434080 h 3830320"/>
              <a:gd name="connsiteX102" fmla="*/ 9874363 w 11367883"/>
              <a:gd name="connsiteY102" fmla="*/ 3413760 h 3830320"/>
              <a:gd name="connsiteX103" fmla="*/ 9945483 w 11367883"/>
              <a:gd name="connsiteY103" fmla="*/ 3495040 h 3830320"/>
              <a:gd name="connsiteX104" fmla="*/ 10047083 w 11367883"/>
              <a:gd name="connsiteY104" fmla="*/ 3393440 h 3830320"/>
              <a:gd name="connsiteX105" fmla="*/ 10138523 w 11367883"/>
              <a:gd name="connsiteY105" fmla="*/ 3505200 h 3830320"/>
              <a:gd name="connsiteX106" fmla="*/ 10290923 w 11367883"/>
              <a:gd name="connsiteY106" fmla="*/ 3474720 h 3830320"/>
              <a:gd name="connsiteX107" fmla="*/ 10362043 w 11367883"/>
              <a:gd name="connsiteY107" fmla="*/ 3616960 h 3830320"/>
              <a:gd name="connsiteX108" fmla="*/ 10443323 w 11367883"/>
              <a:gd name="connsiteY108" fmla="*/ 3495040 h 3830320"/>
              <a:gd name="connsiteX109" fmla="*/ 10585563 w 11367883"/>
              <a:gd name="connsiteY109" fmla="*/ 3606800 h 3830320"/>
              <a:gd name="connsiteX110" fmla="*/ 10636363 w 11367883"/>
              <a:gd name="connsiteY110" fmla="*/ 3718560 h 3830320"/>
              <a:gd name="connsiteX111" fmla="*/ 10717643 w 11367883"/>
              <a:gd name="connsiteY111" fmla="*/ 3606800 h 3830320"/>
              <a:gd name="connsiteX112" fmla="*/ 10859883 w 11367883"/>
              <a:gd name="connsiteY112" fmla="*/ 3738880 h 3830320"/>
              <a:gd name="connsiteX113" fmla="*/ 10941163 w 11367883"/>
              <a:gd name="connsiteY113" fmla="*/ 3637280 h 3830320"/>
              <a:gd name="connsiteX114" fmla="*/ 11134203 w 11367883"/>
              <a:gd name="connsiteY114" fmla="*/ 3728720 h 3830320"/>
              <a:gd name="connsiteX115" fmla="*/ 11235803 w 11367883"/>
              <a:gd name="connsiteY115" fmla="*/ 3830320 h 3830320"/>
              <a:gd name="connsiteX116" fmla="*/ 11367883 w 11367883"/>
              <a:gd name="connsiteY116" fmla="*/ 3779520 h 3830320"/>
              <a:gd name="connsiteX117" fmla="*/ 11367883 w 11367883"/>
              <a:gd name="connsiteY11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396603 w 11367883"/>
              <a:gd name="connsiteY12" fmla="*/ 2672080 h 3830320"/>
              <a:gd name="connsiteX13" fmla="*/ 2498203 w 11367883"/>
              <a:gd name="connsiteY13" fmla="*/ 2702560 h 3830320"/>
              <a:gd name="connsiteX14" fmla="*/ 2579483 w 11367883"/>
              <a:gd name="connsiteY14" fmla="*/ 2814320 h 3830320"/>
              <a:gd name="connsiteX15" fmla="*/ 2670923 w 11367883"/>
              <a:gd name="connsiteY15" fmla="*/ 2641600 h 3830320"/>
              <a:gd name="connsiteX16" fmla="*/ 2782683 w 11367883"/>
              <a:gd name="connsiteY16" fmla="*/ 2651760 h 3830320"/>
              <a:gd name="connsiteX17" fmla="*/ 2904603 w 11367883"/>
              <a:gd name="connsiteY17" fmla="*/ 2834640 h 3830320"/>
              <a:gd name="connsiteX18" fmla="*/ 2965563 w 11367883"/>
              <a:gd name="connsiteY18" fmla="*/ 2722880 h 3830320"/>
              <a:gd name="connsiteX19" fmla="*/ 2965563 w 11367883"/>
              <a:gd name="connsiteY19" fmla="*/ 2722880 h 3830320"/>
              <a:gd name="connsiteX20" fmla="*/ 3148443 w 11367883"/>
              <a:gd name="connsiteY20" fmla="*/ 2804160 h 3830320"/>
              <a:gd name="connsiteX21" fmla="*/ 3239883 w 11367883"/>
              <a:gd name="connsiteY21" fmla="*/ 2956560 h 3830320"/>
              <a:gd name="connsiteX22" fmla="*/ 3361803 w 11367883"/>
              <a:gd name="connsiteY22" fmla="*/ 2875280 h 3830320"/>
              <a:gd name="connsiteX23" fmla="*/ 3432923 w 11367883"/>
              <a:gd name="connsiteY23" fmla="*/ 1544320 h 3830320"/>
              <a:gd name="connsiteX24" fmla="*/ 3565003 w 11367883"/>
              <a:gd name="connsiteY24" fmla="*/ 2377440 h 3830320"/>
              <a:gd name="connsiteX25" fmla="*/ 3636123 w 11367883"/>
              <a:gd name="connsiteY25" fmla="*/ 2489200 h 3830320"/>
              <a:gd name="connsiteX26" fmla="*/ 3717403 w 11367883"/>
              <a:gd name="connsiteY26" fmla="*/ 2600960 h 3830320"/>
              <a:gd name="connsiteX27" fmla="*/ 3778363 w 11367883"/>
              <a:gd name="connsiteY27" fmla="*/ 2753360 h 3830320"/>
              <a:gd name="connsiteX28" fmla="*/ 3869803 w 11367883"/>
              <a:gd name="connsiteY28" fmla="*/ 2997200 h 3830320"/>
              <a:gd name="connsiteX29" fmla="*/ 3910443 w 11367883"/>
              <a:gd name="connsiteY29" fmla="*/ 2773680 h 3830320"/>
              <a:gd name="connsiteX30" fmla="*/ 4042523 w 11367883"/>
              <a:gd name="connsiteY30" fmla="*/ 2672080 h 3830320"/>
              <a:gd name="connsiteX31" fmla="*/ 4103483 w 11367883"/>
              <a:gd name="connsiteY31" fmla="*/ 2804160 h 3830320"/>
              <a:gd name="connsiteX32" fmla="*/ 4154283 w 11367883"/>
              <a:gd name="connsiteY32" fmla="*/ 2702560 h 3830320"/>
              <a:gd name="connsiteX33" fmla="*/ 4296523 w 11367883"/>
              <a:gd name="connsiteY33" fmla="*/ 2560320 h 3830320"/>
              <a:gd name="connsiteX34" fmla="*/ 4540363 w 11367883"/>
              <a:gd name="connsiteY34" fmla="*/ 3048000 h 3830320"/>
              <a:gd name="connsiteX35" fmla="*/ 4570843 w 11367883"/>
              <a:gd name="connsiteY35" fmla="*/ 1737360 h 3830320"/>
              <a:gd name="connsiteX36" fmla="*/ 4631803 w 11367883"/>
              <a:gd name="connsiteY36" fmla="*/ 1330960 h 3830320"/>
              <a:gd name="connsiteX37" fmla="*/ 4753723 w 11367883"/>
              <a:gd name="connsiteY37" fmla="*/ 1910080 h 3830320"/>
              <a:gd name="connsiteX38" fmla="*/ 4926443 w 11367883"/>
              <a:gd name="connsiteY38" fmla="*/ 2255520 h 3830320"/>
              <a:gd name="connsiteX39" fmla="*/ 4987403 w 11367883"/>
              <a:gd name="connsiteY39" fmla="*/ 2570480 h 3830320"/>
              <a:gd name="connsiteX40" fmla="*/ 5058523 w 11367883"/>
              <a:gd name="connsiteY40" fmla="*/ 2458720 h 3830320"/>
              <a:gd name="connsiteX41" fmla="*/ 5058523 w 11367883"/>
              <a:gd name="connsiteY41" fmla="*/ 2458720 h 3830320"/>
              <a:gd name="connsiteX42" fmla="*/ 5231243 w 11367883"/>
              <a:gd name="connsiteY42" fmla="*/ 2286000 h 3830320"/>
              <a:gd name="connsiteX43" fmla="*/ 5353163 w 11367883"/>
              <a:gd name="connsiteY43" fmla="*/ 2448560 h 3830320"/>
              <a:gd name="connsiteX44" fmla="*/ 5393803 w 11367883"/>
              <a:gd name="connsiteY44" fmla="*/ 2204720 h 3830320"/>
              <a:gd name="connsiteX45" fmla="*/ 5485243 w 11367883"/>
              <a:gd name="connsiteY45" fmla="*/ 2357120 h 3830320"/>
              <a:gd name="connsiteX46" fmla="*/ 5597003 w 11367883"/>
              <a:gd name="connsiteY46" fmla="*/ 2661920 h 3830320"/>
              <a:gd name="connsiteX47" fmla="*/ 5678283 w 11367883"/>
              <a:gd name="connsiteY47" fmla="*/ 2519680 h 3830320"/>
              <a:gd name="connsiteX48" fmla="*/ 5739243 w 11367883"/>
              <a:gd name="connsiteY48" fmla="*/ 1920240 h 3830320"/>
              <a:gd name="connsiteX49" fmla="*/ 5759563 w 11367883"/>
              <a:gd name="connsiteY49" fmla="*/ 1605280 h 3830320"/>
              <a:gd name="connsiteX50" fmla="*/ 5820523 w 11367883"/>
              <a:gd name="connsiteY50" fmla="*/ 1463040 h 3830320"/>
              <a:gd name="connsiteX51" fmla="*/ 5881483 w 11367883"/>
              <a:gd name="connsiteY51" fmla="*/ 1706880 h 3830320"/>
              <a:gd name="connsiteX52" fmla="*/ 5881483 w 11367883"/>
              <a:gd name="connsiteY52" fmla="*/ 1706880 h 3830320"/>
              <a:gd name="connsiteX53" fmla="*/ 5993243 w 11367883"/>
              <a:gd name="connsiteY53" fmla="*/ 1625600 h 3830320"/>
              <a:gd name="connsiteX54" fmla="*/ 6064363 w 11367883"/>
              <a:gd name="connsiteY54" fmla="*/ 1615440 h 3830320"/>
              <a:gd name="connsiteX55" fmla="*/ 6105003 w 11367883"/>
              <a:gd name="connsiteY55" fmla="*/ 1859280 h 3830320"/>
              <a:gd name="connsiteX56" fmla="*/ 6206603 w 11367883"/>
              <a:gd name="connsiteY56" fmla="*/ 1910080 h 3830320"/>
              <a:gd name="connsiteX57" fmla="*/ 6257403 w 11367883"/>
              <a:gd name="connsiteY57" fmla="*/ 2082800 h 3830320"/>
              <a:gd name="connsiteX58" fmla="*/ 6348843 w 11367883"/>
              <a:gd name="connsiteY58" fmla="*/ 2082800 h 3830320"/>
              <a:gd name="connsiteX59" fmla="*/ 6419963 w 11367883"/>
              <a:gd name="connsiteY59" fmla="*/ 1971040 h 3830320"/>
              <a:gd name="connsiteX60" fmla="*/ 6501243 w 11367883"/>
              <a:gd name="connsiteY60" fmla="*/ 2042160 h 3830320"/>
              <a:gd name="connsiteX61" fmla="*/ 6541883 w 11367883"/>
              <a:gd name="connsiteY61" fmla="*/ 2001520 h 3830320"/>
              <a:gd name="connsiteX62" fmla="*/ 6663803 w 11367883"/>
              <a:gd name="connsiteY62" fmla="*/ 1219200 h 3830320"/>
              <a:gd name="connsiteX63" fmla="*/ 6745083 w 11367883"/>
              <a:gd name="connsiteY63" fmla="*/ 1148080 h 3830320"/>
              <a:gd name="connsiteX64" fmla="*/ 6806043 w 11367883"/>
              <a:gd name="connsiteY64" fmla="*/ 1259840 h 3830320"/>
              <a:gd name="connsiteX65" fmla="*/ 6836523 w 11367883"/>
              <a:gd name="connsiteY65" fmla="*/ 1767840 h 3830320"/>
              <a:gd name="connsiteX66" fmla="*/ 6887323 w 11367883"/>
              <a:gd name="connsiteY66" fmla="*/ 1899920 h 3830320"/>
              <a:gd name="connsiteX67" fmla="*/ 6968603 w 11367883"/>
              <a:gd name="connsiteY67" fmla="*/ 1981200 h 3830320"/>
              <a:gd name="connsiteX68" fmla="*/ 7029563 w 11367883"/>
              <a:gd name="connsiteY68" fmla="*/ 2468880 h 3830320"/>
              <a:gd name="connsiteX69" fmla="*/ 7121003 w 11367883"/>
              <a:gd name="connsiteY69" fmla="*/ 680720 h 3830320"/>
              <a:gd name="connsiteX70" fmla="*/ 7202283 w 11367883"/>
              <a:gd name="connsiteY70" fmla="*/ 436880 h 3830320"/>
              <a:gd name="connsiteX71" fmla="*/ 7263243 w 11367883"/>
              <a:gd name="connsiteY71" fmla="*/ 335280 h 3830320"/>
              <a:gd name="connsiteX72" fmla="*/ 7273403 w 11367883"/>
              <a:gd name="connsiteY72" fmla="*/ 152400 h 3830320"/>
              <a:gd name="connsiteX73" fmla="*/ 7375003 w 11367883"/>
              <a:gd name="connsiteY73" fmla="*/ 0 h 3830320"/>
              <a:gd name="connsiteX74" fmla="*/ 7435963 w 11367883"/>
              <a:gd name="connsiteY74" fmla="*/ 609600 h 3830320"/>
              <a:gd name="connsiteX75" fmla="*/ 7517243 w 11367883"/>
              <a:gd name="connsiteY75" fmla="*/ 650240 h 3830320"/>
              <a:gd name="connsiteX76" fmla="*/ 7537563 w 11367883"/>
              <a:gd name="connsiteY76" fmla="*/ 1341120 h 3830320"/>
              <a:gd name="connsiteX77" fmla="*/ 7689963 w 11367883"/>
              <a:gd name="connsiteY77" fmla="*/ 1615440 h 3830320"/>
              <a:gd name="connsiteX78" fmla="*/ 7842363 w 11367883"/>
              <a:gd name="connsiteY78" fmla="*/ 2092960 h 3830320"/>
              <a:gd name="connsiteX79" fmla="*/ 7943963 w 11367883"/>
              <a:gd name="connsiteY79" fmla="*/ 2204720 h 3830320"/>
              <a:gd name="connsiteX80" fmla="*/ 8015083 w 11367883"/>
              <a:gd name="connsiteY80" fmla="*/ 2397760 h 3830320"/>
              <a:gd name="connsiteX81" fmla="*/ 8106523 w 11367883"/>
              <a:gd name="connsiteY81" fmla="*/ 2428240 h 3830320"/>
              <a:gd name="connsiteX82" fmla="*/ 8258923 w 11367883"/>
              <a:gd name="connsiteY82" fmla="*/ 2600960 h 3830320"/>
              <a:gd name="connsiteX83" fmla="*/ 8330043 w 11367883"/>
              <a:gd name="connsiteY83" fmla="*/ 2743200 h 3830320"/>
              <a:gd name="connsiteX84" fmla="*/ 8411323 w 11367883"/>
              <a:gd name="connsiteY84" fmla="*/ 2489200 h 3830320"/>
              <a:gd name="connsiteX85" fmla="*/ 8523083 w 11367883"/>
              <a:gd name="connsiteY85" fmla="*/ 2743200 h 3830320"/>
              <a:gd name="connsiteX86" fmla="*/ 8594203 w 11367883"/>
              <a:gd name="connsiteY86" fmla="*/ 2804160 h 3830320"/>
              <a:gd name="connsiteX87" fmla="*/ 8634843 w 11367883"/>
              <a:gd name="connsiteY87" fmla="*/ 2804160 h 3830320"/>
              <a:gd name="connsiteX88" fmla="*/ 8797403 w 11367883"/>
              <a:gd name="connsiteY88" fmla="*/ 2865120 h 3830320"/>
              <a:gd name="connsiteX89" fmla="*/ 8888843 w 11367883"/>
              <a:gd name="connsiteY89" fmla="*/ 2915920 h 3830320"/>
              <a:gd name="connsiteX90" fmla="*/ 9000603 w 11367883"/>
              <a:gd name="connsiteY90" fmla="*/ 2804160 h 3830320"/>
              <a:gd name="connsiteX91" fmla="*/ 9081883 w 11367883"/>
              <a:gd name="connsiteY91" fmla="*/ 2946400 h 3830320"/>
              <a:gd name="connsiteX92" fmla="*/ 9122523 w 11367883"/>
              <a:gd name="connsiteY92" fmla="*/ 3108960 h 3830320"/>
              <a:gd name="connsiteX93" fmla="*/ 9224123 w 11367883"/>
              <a:gd name="connsiteY93" fmla="*/ 3139440 h 3830320"/>
              <a:gd name="connsiteX94" fmla="*/ 9305403 w 11367883"/>
              <a:gd name="connsiteY94" fmla="*/ 3210560 h 3830320"/>
              <a:gd name="connsiteX95" fmla="*/ 9376523 w 11367883"/>
              <a:gd name="connsiteY95" fmla="*/ 3261360 h 3830320"/>
              <a:gd name="connsiteX96" fmla="*/ 9437483 w 11367883"/>
              <a:gd name="connsiteY96" fmla="*/ 3352800 h 3830320"/>
              <a:gd name="connsiteX97" fmla="*/ 9478123 w 11367883"/>
              <a:gd name="connsiteY97" fmla="*/ 3261360 h 3830320"/>
              <a:gd name="connsiteX98" fmla="*/ 9508603 w 11367883"/>
              <a:gd name="connsiteY98" fmla="*/ 3281680 h 3830320"/>
              <a:gd name="connsiteX99" fmla="*/ 9579723 w 11367883"/>
              <a:gd name="connsiteY99" fmla="*/ 3068320 h 3830320"/>
              <a:gd name="connsiteX100" fmla="*/ 9772763 w 11367883"/>
              <a:gd name="connsiteY100" fmla="*/ 3434080 h 3830320"/>
              <a:gd name="connsiteX101" fmla="*/ 9874363 w 11367883"/>
              <a:gd name="connsiteY101" fmla="*/ 3413760 h 3830320"/>
              <a:gd name="connsiteX102" fmla="*/ 9945483 w 11367883"/>
              <a:gd name="connsiteY102" fmla="*/ 3495040 h 3830320"/>
              <a:gd name="connsiteX103" fmla="*/ 10047083 w 11367883"/>
              <a:gd name="connsiteY103" fmla="*/ 3393440 h 3830320"/>
              <a:gd name="connsiteX104" fmla="*/ 10138523 w 11367883"/>
              <a:gd name="connsiteY104" fmla="*/ 3505200 h 3830320"/>
              <a:gd name="connsiteX105" fmla="*/ 10290923 w 11367883"/>
              <a:gd name="connsiteY105" fmla="*/ 3474720 h 3830320"/>
              <a:gd name="connsiteX106" fmla="*/ 10362043 w 11367883"/>
              <a:gd name="connsiteY106" fmla="*/ 3616960 h 3830320"/>
              <a:gd name="connsiteX107" fmla="*/ 10443323 w 11367883"/>
              <a:gd name="connsiteY107" fmla="*/ 3495040 h 3830320"/>
              <a:gd name="connsiteX108" fmla="*/ 10585563 w 11367883"/>
              <a:gd name="connsiteY108" fmla="*/ 3606800 h 3830320"/>
              <a:gd name="connsiteX109" fmla="*/ 10636363 w 11367883"/>
              <a:gd name="connsiteY109" fmla="*/ 3718560 h 3830320"/>
              <a:gd name="connsiteX110" fmla="*/ 10717643 w 11367883"/>
              <a:gd name="connsiteY110" fmla="*/ 3606800 h 3830320"/>
              <a:gd name="connsiteX111" fmla="*/ 10859883 w 11367883"/>
              <a:gd name="connsiteY111" fmla="*/ 3738880 h 3830320"/>
              <a:gd name="connsiteX112" fmla="*/ 10941163 w 11367883"/>
              <a:gd name="connsiteY112" fmla="*/ 3637280 h 3830320"/>
              <a:gd name="connsiteX113" fmla="*/ 11134203 w 11367883"/>
              <a:gd name="connsiteY113" fmla="*/ 3728720 h 3830320"/>
              <a:gd name="connsiteX114" fmla="*/ 11235803 w 11367883"/>
              <a:gd name="connsiteY114" fmla="*/ 3830320 h 3830320"/>
              <a:gd name="connsiteX115" fmla="*/ 11367883 w 11367883"/>
              <a:gd name="connsiteY115" fmla="*/ 3779520 h 3830320"/>
              <a:gd name="connsiteX116" fmla="*/ 11367883 w 11367883"/>
              <a:gd name="connsiteY11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498203 w 11367883"/>
              <a:gd name="connsiteY12" fmla="*/ 2702560 h 3830320"/>
              <a:gd name="connsiteX13" fmla="*/ 2579483 w 11367883"/>
              <a:gd name="connsiteY13" fmla="*/ 2814320 h 3830320"/>
              <a:gd name="connsiteX14" fmla="*/ 2670923 w 11367883"/>
              <a:gd name="connsiteY14" fmla="*/ 2641600 h 3830320"/>
              <a:gd name="connsiteX15" fmla="*/ 2782683 w 11367883"/>
              <a:gd name="connsiteY15" fmla="*/ 2651760 h 3830320"/>
              <a:gd name="connsiteX16" fmla="*/ 2904603 w 11367883"/>
              <a:gd name="connsiteY16" fmla="*/ 2834640 h 3830320"/>
              <a:gd name="connsiteX17" fmla="*/ 2965563 w 11367883"/>
              <a:gd name="connsiteY17" fmla="*/ 2722880 h 3830320"/>
              <a:gd name="connsiteX18" fmla="*/ 2965563 w 11367883"/>
              <a:gd name="connsiteY18" fmla="*/ 2722880 h 3830320"/>
              <a:gd name="connsiteX19" fmla="*/ 3148443 w 11367883"/>
              <a:gd name="connsiteY19" fmla="*/ 2804160 h 3830320"/>
              <a:gd name="connsiteX20" fmla="*/ 3239883 w 11367883"/>
              <a:gd name="connsiteY20" fmla="*/ 2956560 h 3830320"/>
              <a:gd name="connsiteX21" fmla="*/ 3361803 w 11367883"/>
              <a:gd name="connsiteY21" fmla="*/ 2875280 h 3830320"/>
              <a:gd name="connsiteX22" fmla="*/ 3432923 w 11367883"/>
              <a:gd name="connsiteY22" fmla="*/ 1544320 h 3830320"/>
              <a:gd name="connsiteX23" fmla="*/ 3565003 w 11367883"/>
              <a:gd name="connsiteY23" fmla="*/ 2377440 h 3830320"/>
              <a:gd name="connsiteX24" fmla="*/ 3636123 w 11367883"/>
              <a:gd name="connsiteY24" fmla="*/ 2489200 h 3830320"/>
              <a:gd name="connsiteX25" fmla="*/ 3717403 w 11367883"/>
              <a:gd name="connsiteY25" fmla="*/ 2600960 h 3830320"/>
              <a:gd name="connsiteX26" fmla="*/ 3778363 w 11367883"/>
              <a:gd name="connsiteY26" fmla="*/ 2753360 h 3830320"/>
              <a:gd name="connsiteX27" fmla="*/ 3869803 w 11367883"/>
              <a:gd name="connsiteY27" fmla="*/ 2997200 h 3830320"/>
              <a:gd name="connsiteX28" fmla="*/ 3910443 w 11367883"/>
              <a:gd name="connsiteY28" fmla="*/ 2773680 h 3830320"/>
              <a:gd name="connsiteX29" fmla="*/ 4042523 w 11367883"/>
              <a:gd name="connsiteY29" fmla="*/ 2672080 h 3830320"/>
              <a:gd name="connsiteX30" fmla="*/ 4103483 w 11367883"/>
              <a:gd name="connsiteY30" fmla="*/ 2804160 h 3830320"/>
              <a:gd name="connsiteX31" fmla="*/ 4154283 w 11367883"/>
              <a:gd name="connsiteY31" fmla="*/ 2702560 h 3830320"/>
              <a:gd name="connsiteX32" fmla="*/ 4296523 w 11367883"/>
              <a:gd name="connsiteY32" fmla="*/ 2560320 h 3830320"/>
              <a:gd name="connsiteX33" fmla="*/ 4540363 w 11367883"/>
              <a:gd name="connsiteY33" fmla="*/ 3048000 h 3830320"/>
              <a:gd name="connsiteX34" fmla="*/ 4570843 w 11367883"/>
              <a:gd name="connsiteY34" fmla="*/ 1737360 h 3830320"/>
              <a:gd name="connsiteX35" fmla="*/ 4631803 w 11367883"/>
              <a:gd name="connsiteY35" fmla="*/ 1330960 h 3830320"/>
              <a:gd name="connsiteX36" fmla="*/ 4753723 w 11367883"/>
              <a:gd name="connsiteY36" fmla="*/ 1910080 h 3830320"/>
              <a:gd name="connsiteX37" fmla="*/ 4926443 w 11367883"/>
              <a:gd name="connsiteY37" fmla="*/ 2255520 h 3830320"/>
              <a:gd name="connsiteX38" fmla="*/ 4987403 w 11367883"/>
              <a:gd name="connsiteY38" fmla="*/ 2570480 h 3830320"/>
              <a:gd name="connsiteX39" fmla="*/ 5058523 w 11367883"/>
              <a:gd name="connsiteY39" fmla="*/ 2458720 h 3830320"/>
              <a:gd name="connsiteX40" fmla="*/ 5058523 w 11367883"/>
              <a:gd name="connsiteY40" fmla="*/ 2458720 h 3830320"/>
              <a:gd name="connsiteX41" fmla="*/ 5231243 w 11367883"/>
              <a:gd name="connsiteY41" fmla="*/ 2286000 h 3830320"/>
              <a:gd name="connsiteX42" fmla="*/ 5353163 w 11367883"/>
              <a:gd name="connsiteY42" fmla="*/ 2448560 h 3830320"/>
              <a:gd name="connsiteX43" fmla="*/ 5393803 w 11367883"/>
              <a:gd name="connsiteY43" fmla="*/ 2204720 h 3830320"/>
              <a:gd name="connsiteX44" fmla="*/ 5485243 w 11367883"/>
              <a:gd name="connsiteY44" fmla="*/ 2357120 h 3830320"/>
              <a:gd name="connsiteX45" fmla="*/ 5597003 w 11367883"/>
              <a:gd name="connsiteY45" fmla="*/ 2661920 h 3830320"/>
              <a:gd name="connsiteX46" fmla="*/ 5678283 w 11367883"/>
              <a:gd name="connsiteY46" fmla="*/ 2519680 h 3830320"/>
              <a:gd name="connsiteX47" fmla="*/ 5739243 w 11367883"/>
              <a:gd name="connsiteY47" fmla="*/ 1920240 h 3830320"/>
              <a:gd name="connsiteX48" fmla="*/ 5759563 w 11367883"/>
              <a:gd name="connsiteY48" fmla="*/ 1605280 h 3830320"/>
              <a:gd name="connsiteX49" fmla="*/ 5820523 w 11367883"/>
              <a:gd name="connsiteY49" fmla="*/ 1463040 h 3830320"/>
              <a:gd name="connsiteX50" fmla="*/ 5881483 w 11367883"/>
              <a:gd name="connsiteY50" fmla="*/ 1706880 h 3830320"/>
              <a:gd name="connsiteX51" fmla="*/ 5881483 w 11367883"/>
              <a:gd name="connsiteY51" fmla="*/ 1706880 h 3830320"/>
              <a:gd name="connsiteX52" fmla="*/ 5993243 w 11367883"/>
              <a:gd name="connsiteY52" fmla="*/ 1625600 h 3830320"/>
              <a:gd name="connsiteX53" fmla="*/ 6064363 w 11367883"/>
              <a:gd name="connsiteY53" fmla="*/ 1615440 h 3830320"/>
              <a:gd name="connsiteX54" fmla="*/ 6105003 w 11367883"/>
              <a:gd name="connsiteY54" fmla="*/ 1859280 h 3830320"/>
              <a:gd name="connsiteX55" fmla="*/ 6206603 w 11367883"/>
              <a:gd name="connsiteY55" fmla="*/ 1910080 h 3830320"/>
              <a:gd name="connsiteX56" fmla="*/ 6257403 w 11367883"/>
              <a:gd name="connsiteY56" fmla="*/ 2082800 h 3830320"/>
              <a:gd name="connsiteX57" fmla="*/ 6348843 w 11367883"/>
              <a:gd name="connsiteY57" fmla="*/ 2082800 h 3830320"/>
              <a:gd name="connsiteX58" fmla="*/ 6419963 w 11367883"/>
              <a:gd name="connsiteY58" fmla="*/ 1971040 h 3830320"/>
              <a:gd name="connsiteX59" fmla="*/ 6501243 w 11367883"/>
              <a:gd name="connsiteY59" fmla="*/ 2042160 h 3830320"/>
              <a:gd name="connsiteX60" fmla="*/ 6541883 w 11367883"/>
              <a:gd name="connsiteY60" fmla="*/ 2001520 h 3830320"/>
              <a:gd name="connsiteX61" fmla="*/ 6663803 w 11367883"/>
              <a:gd name="connsiteY61" fmla="*/ 1219200 h 3830320"/>
              <a:gd name="connsiteX62" fmla="*/ 6745083 w 11367883"/>
              <a:gd name="connsiteY62" fmla="*/ 1148080 h 3830320"/>
              <a:gd name="connsiteX63" fmla="*/ 6806043 w 11367883"/>
              <a:gd name="connsiteY63" fmla="*/ 1259840 h 3830320"/>
              <a:gd name="connsiteX64" fmla="*/ 6836523 w 11367883"/>
              <a:gd name="connsiteY64" fmla="*/ 1767840 h 3830320"/>
              <a:gd name="connsiteX65" fmla="*/ 6887323 w 11367883"/>
              <a:gd name="connsiteY65" fmla="*/ 1899920 h 3830320"/>
              <a:gd name="connsiteX66" fmla="*/ 6968603 w 11367883"/>
              <a:gd name="connsiteY66" fmla="*/ 1981200 h 3830320"/>
              <a:gd name="connsiteX67" fmla="*/ 7029563 w 11367883"/>
              <a:gd name="connsiteY67" fmla="*/ 2468880 h 3830320"/>
              <a:gd name="connsiteX68" fmla="*/ 7121003 w 11367883"/>
              <a:gd name="connsiteY68" fmla="*/ 680720 h 3830320"/>
              <a:gd name="connsiteX69" fmla="*/ 7202283 w 11367883"/>
              <a:gd name="connsiteY69" fmla="*/ 436880 h 3830320"/>
              <a:gd name="connsiteX70" fmla="*/ 7263243 w 11367883"/>
              <a:gd name="connsiteY70" fmla="*/ 335280 h 3830320"/>
              <a:gd name="connsiteX71" fmla="*/ 7273403 w 11367883"/>
              <a:gd name="connsiteY71" fmla="*/ 152400 h 3830320"/>
              <a:gd name="connsiteX72" fmla="*/ 7375003 w 11367883"/>
              <a:gd name="connsiteY72" fmla="*/ 0 h 3830320"/>
              <a:gd name="connsiteX73" fmla="*/ 7435963 w 11367883"/>
              <a:gd name="connsiteY73" fmla="*/ 609600 h 3830320"/>
              <a:gd name="connsiteX74" fmla="*/ 7517243 w 11367883"/>
              <a:gd name="connsiteY74" fmla="*/ 650240 h 3830320"/>
              <a:gd name="connsiteX75" fmla="*/ 7537563 w 11367883"/>
              <a:gd name="connsiteY75" fmla="*/ 1341120 h 3830320"/>
              <a:gd name="connsiteX76" fmla="*/ 7689963 w 11367883"/>
              <a:gd name="connsiteY76" fmla="*/ 1615440 h 3830320"/>
              <a:gd name="connsiteX77" fmla="*/ 7842363 w 11367883"/>
              <a:gd name="connsiteY77" fmla="*/ 2092960 h 3830320"/>
              <a:gd name="connsiteX78" fmla="*/ 7943963 w 11367883"/>
              <a:gd name="connsiteY78" fmla="*/ 2204720 h 3830320"/>
              <a:gd name="connsiteX79" fmla="*/ 8015083 w 11367883"/>
              <a:gd name="connsiteY79" fmla="*/ 2397760 h 3830320"/>
              <a:gd name="connsiteX80" fmla="*/ 8106523 w 11367883"/>
              <a:gd name="connsiteY80" fmla="*/ 2428240 h 3830320"/>
              <a:gd name="connsiteX81" fmla="*/ 8258923 w 11367883"/>
              <a:gd name="connsiteY81" fmla="*/ 2600960 h 3830320"/>
              <a:gd name="connsiteX82" fmla="*/ 8330043 w 11367883"/>
              <a:gd name="connsiteY82" fmla="*/ 2743200 h 3830320"/>
              <a:gd name="connsiteX83" fmla="*/ 8411323 w 11367883"/>
              <a:gd name="connsiteY83" fmla="*/ 2489200 h 3830320"/>
              <a:gd name="connsiteX84" fmla="*/ 8523083 w 11367883"/>
              <a:gd name="connsiteY84" fmla="*/ 2743200 h 3830320"/>
              <a:gd name="connsiteX85" fmla="*/ 8594203 w 11367883"/>
              <a:gd name="connsiteY85" fmla="*/ 2804160 h 3830320"/>
              <a:gd name="connsiteX86" fmla="*/ 8634843 w 11367883"/>
              <a:gd name="connsiteY86" fmla="*/ 2804160 h 3830320"/>
              <a:gd name="connsiteX87" fmla="*/ 8797403 w 11367883"/>
              <a:gd name="connsiteY87" fmla="*/ 2865120 h 3830320"/>
              <a:gd name="connsiteX88" fmla="*/ 8888843 w 11367883"/>
              <a:gd name="connsiteY88" fmla="*/ 2915920 h 3830320"/>
              <a:gd name="connsiteX89" fmla="*/ 9000603 w 11367883"/>
              <a:gd name="connsiteY89" fmla="*/ 2804160 h 3830320"/>
              <a:gd name="connsiteX90" fmla="*/ 9081883 w 11367883"/>
              <a:gd name="connsiteY90" fmla="*/ 2946400 h 3830320"/>
              <a:gd name="connsiteX91" fmla="*/ 9122523 w 11367883"/>
              <a:gd name="connsiteY91" fmla="*/ 3108960 h 3830320"/>
              <a:gd name="connsiteX92" fmla="*/ 9224123 w 11367883"/>
              <a:gd name="connsiteY92" fmla="*/ 3139440 h 3830320"/>
              <a:gd name="connsiteX93" fmla="*/ 9305403 w 11367883"/>
              <a:gd name="connsiteY93" fmla="*/ 3210560 h 3830320"/>
              <a:gd name="connsiteX94" fmla="*/ 9376523 w 11367883"/>
              <a:gd name="connsiteY94" fmla="*/ 3261360 h 3830320"/>
              <a:gd name="connsiteX95" fmla="*/ 9437483 w 11367883"/>
              <a:gd name="connsiteY95" fmla="*/ 3352800 h 3830320"/>
              <a:gd name="connsiteX96" fmla="*/ 9478123 w 11367883"/>
              <a:gd name="connsiteY96" fmla="*/ 3261360 h 3830320"/>
              <a:gd name="connsiteX97" fmla="*/ 9508603 w 11367883"/>
              <a:gd name="connsiteY97" fmla="*/ 3281680 h 3830320"/>
              <a:gd name="connsiteX98" fmla="*/ 9579723 w 11367883"/>
              <a:gd name="connsiteY98" fmla="*/ 3068320 h 3830320"/>
              <a:gd name="connsiteX99" fmla="*/ 9772763 w 11367883"/>
              <a:gd name="connsiteY99" fmla="*/ 3434080 h 3830320"/>
              <a:gd name="connsiteX100" fmla="*/ 9874363 w 11367883"/>
              <a:gd name="connsiteY100" fmla="*/ 3413760 h 3830320"/>
              <a:gd name="connsiteX101" fmla="*/ 9945483 w 11367883"/>
              <a:gd name="connsiteY101" fmla="*/ 3495040 h 3830320"/>
              <a:gd name="connsiteX102" fmla="*/ 10047083 w 11367883"/>
              <a:gd name="connsiteY102" fmla="*/ 3393440 h 3830320"/>
              <a:gd name="connsiteX103" fmla="*/ 10138523 w 11367883"/>
              <a:gd name="connsiteY103" fmla="*/ 3505200 h 3830320"/>
              <a:gd name="connsiteX104" fmla="*/ 10290923 w 11367883"/>
              <a:gd name="connsiteY104" fmla="*/ 3474720 h 3830320"/>
              <a:gd name="connsiteX105" fmla="*/ 10362043 w 11367883"/>
              <a:gd name="connsiteY105" fmla="*/ 3616960 h 3830320"/>
              <a:gd name="connsiteX106" fmla="*/ 10443323 w 11367883"/>
              <a:gd name="connsiteY106" fmla="*/ 3495040 h 3830320"/>
              <a:gd name="connsiteX107" fmla="*/ 10585563 w 11367883"/>
              <a:gd name="connsiteY107" fmla="*/ 3606800 h 3830320"/>
              <a:gd name="connsiteX108" fmla="*/ 10636363 w 11367883"/>
              <a:gd name="connsiteY108" fmla="*/ 3718560 h 3830320"/>
              <a:gd name="connsiteX109" fmla="*/ 10717643 w 11367883"/>
              <a:gd name="connsiteY109" fmla="*/ 3606800 h 3830320"/>
              <a:gd name="connsiteX110" fmla="*/ 10859883 w 11367883"/>
              <a:gd name="connsiteY110" fmla="*/ 3738880 h 3830320"/>
              <a:gd name="connsiteX111" fmla="*/ 10941163 w 11367883"/>
              <a:gd name="connsiteY111" fmla="*/ 3637280 h 3830320"/>
              <a:gd name="connsiteX112" fmla="*/ 11134203 w 11367883"/>
              <a:gd name="connsiteY112" fmla="*/ 3728720 h 3830320"/>
              <a:gd name="connsiteX113" fmla="*/ 11235803 w 11367883"/>
              <a:gd name="connsiteY113" fmla="*/ 3830320 h 3830320"/>
              <a:gd name="connsiteX114" fmla="*/ 11367883 w 11367883"/>
              <a:gd name="connsiteY114" fmla="*/ 3779520 h 3830320"/>
              <a:gd name="connsiteX115" fmla="*/ 11367883 w 11367883"/>
              <a:gd name="connsiteY11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579483 w 11367883"/>
              <a:gd name="connsiteY12" fmla="*/ 2814320 h 3830320"/>
              <a:gd name="connsiteX13" fmla="*/ 2670923 w 11367883"/>
              <a:gd name="connsiteY13" fmla="*/ 2641600 h 3830320"/>
              <a:gd name="connsiteX14" fmla="*/ 2782683 w 11367883"/>
              <a:gd name="connsiteY14" fmla="*/ 2651760 h 3830320"/>
              <a:gd name="connsiteX15" fmla="*/ 2904603 w 11367883"/>
              <a:gd name="connsiteY15" fmla="*/ 2834640 h 3830320"/>
              <a:gd name="connsiteX16" fmla="*/ 2965563 w 11367883"/>
              <a:gd name="connsiteY16" fmla="*/ 2722880 h 3830320"/>
              <a:gd name="connsiteX17" fmla="*/ 2965563 w 11367883"/>
              <a:gd name="connsiteY17" fmla="*/ 2722880 h 3830320"/>
              <a:gd name="connsiteX18" fmla="*/ 3148443 w 11367883"/>
              <a:gd name="connsiteY18" fmla="*/ 2804160 h 3830320"/>
              <a:gd name="connsiteX19" fmla="*/ 3239883 w 11367883"/>
              <a:gd name="connsiteY19" fmla="*/ 2956560 h 3830320"/>
              <a:gd name="connsiteX20" fmla="*/ 3361803 w 11367883"/>
              <a:gd name="connsiteY20" fmla="*/ 2875280 h 3830320"/>
              <a:gd name="connsiteX21" fmla="*/ 3432923 w 11367883"/>
              <a:gd name="connsiteY21" fmla="*/ 1544320 h 3830320"/>
              <a:gd name="connsiteX22" fmla="*/ 3565003 w 11367883"/>
              <a:gd name="connsiteY22" fmla="*/ 2377440 h 3830320"/>
              <a:gd name="connsiteX23" fmla="*/ 3636123 w 11367883"/>
              <a:gd name="connsiteY23" fmla="*/ 2489200 h 3830320"/>
              <a:gd name="connsiteX24" fmla="*/ 3717403 w 11367883"/>
              <a:gd name="connsiteY24" fmla="*/ 2600960 h 3830320"/>
              <a:gd name="connsiteX25" fmla="*/ 3778363 w 11367883"/>
              <a:gd name="connsiteY25" fmla="*/ 2753360 h 3830320"/>
              <a:gd name="connsiteX26" fmla="*/ 3869803 w 11367883"/>
              <a:gd name="connsiteY26" fmla="*/ 2997200 h 3830320"/>
              <a:gd name="connsiteX27" fmla="*/ 3910443 w 11367883"/>
              <a:gd name="connsiteY27" fmla="*/ 2773680 h 3830320"/>
              <a:gd name="connsiteX28" fmla="*/ 4042523 w 11367883"/>
              <a:gd name="connsiteY28" fmla="*/ 2672080 h 3830320"/>
              <a:gd name="connsiteX29" fmla="*/ 4103483 w 11367883"/>
              <a:gd name="connsiteY29" fmla="*/ 2804160 h 3830320"/>
              <a:gd name="connsiteX30" fmla="*/ 4154283 w 11367883"/>
              <a:gd name="connsiteY30" fmla="*/ 2702560 h 3830320"/>
              <a:gd name="connsiteX31" fmla="*/ 4296523 w 11367883"/>
              <a:gd name="connsiteY31" fmla="*/ 2560320 h 3830320"/>
              <a:gd name="connsiteX32" fmla="*/ 4540363 w 11367883"/>
              <a:gd name="connsiteY32" fmla="*/ 3048000 h 3830320"/>
              <a:gd name="connsiteX33" fmla="*/ 4570843 w 11367883"/>
              <a:gd name="connsiteY33" fmla="*/ 1737360 h 3830320"/>
              <a:gd name="connsiteX34" fmla="*/ 4631803 w 11367883"/>
              <a:gd name="connsiteY34" fmla="*/ 1330960 h 3830320"/>
              <a:gd name="connsiteX35" fmla="*/ 4753723 w 11367883"/>
              <a:gd name="connsiteY35" fmla="*/ 1910080 h 3830320"/>
              <a:gd name="connsiteX36" fmla="*/ 4926443 w 11367883"/>
              <a:gd name="connsiteY36" fmla="*/ 2255520 h 3830320"/>
              <a:gd name="connsiteX37" fmla="*/ 4987403 w 11367883"/>
              <a:gd name="connsiteY37" fmla="*/ 2570480 h 3830320"/>
              <a:gd name="connsiteX38" fmla="*/ 5058523 w 11367883"/>
              <a:gd name="connsiteY38" fmla="*/ 2458720 h 3830320"/>
              <a:gd name="connsiteX39" fmla="*/ 5058523 w 11367883"/>
              <a:gd name="connsiteY39" fmla="*/ 2458720 h 3830320"/>
              <a:gd name="connsiteX40" fmla="*/ 5231243 w 11367883"/>
              <a:gd name="connsiteY40" fmla="*/ 2286000 h 3830320"/>
              <a:gd name="connsiteX41" fmla="*/ 5353163 w 11367883"/>
              <a:gd name="connsiteY41" fmla="*/ 2448560 h 3830320"/>
              <a:gd name="connsiteX42" fmla="*/ 5393803 w 11367883"/>
              <a:gd name="connsiteY42" fmla="*/ 2204720 h 3830320"/>
              <a:gd name="connsiteX43" fmla="*/ 5485243 w 11367883"/>
              <a:gd name="connsiteY43" fmla="*/ 2357120 h 3830320"/>
              <a:gd name="connsiteX44" fmla="*/ 5597003 w 11367883"/>
              <a:gd name="connsiteY44" fmla="*/ 2661920 h 3830320"/>
              <a:gd name="connsiteX45" fmla="*/ 5678283 w 11367883"/>
              <a:gd name="connsiteY45" fmla="*/ 2519680 h 3830320"/>
              <a:gd name="connsiteX46" fmla="*/ 5739243 w 11367883"/>
              <a:gd name="connsiteY46" fmla="*/ 1920240 h 3830320"/>
              <a:gd name="connsiteX47" fmla="*/ 5759563 w 11367883"/>
              <a:gd name="connsiteY47" fmla="*/ 1605280 h 3830320"/>
              <a:gd name="connsiteX48" fmla="*/ 5820523 w 11367883"/>
              <a:gd name="connsiteY48" fmla="*/ 1463040 h 3830320"/>
              <a:gd name="connsiteX49" fmla="*/ 5881483 w 11367883"/>
              <a:gd name="connsiteY49" fmla="*/ 1706880 h 3830320"/>
              <a:gd name="connsiteX50" fmla="*/ 5881483 w 11367883"/>
              <a:gd name="connsiteY50" fmla="*/ 1706880 h 3830320"/>
              <a:gd name="connsiteX51" fmla="*/ 5993243 w 11367883"/>
              <a:gd name="connsiteY51" fmla="*/ 1625600 h 3830320"/>
              <a:gd name="connsiteX52" fmla="*/ 6064363 w 11367883"/>
              <a:gd name="connsiteY52" fmla="*/ 1615440 h 3830320"/>
              <a:gd name="connsiteX53" fmla="*/ 6105003 w 11367883"/>
              <a:gd name="connsiteY53" fmla="*/ 1859280 h 3830320"/>
              <a:gd name="connsiteX54" fmla="*/ 6206603 w 11367883"/>
              <a:gd name="connsiteY54" fmla="*/ 1910080 h 3830320"/>
              <a:gd name="connsiteX55" fmla="*/ 6257403 w 11367883"/>
              <a:gd name="connsiteY55" fmla="*/ 2082800 h 3830320"/>
              <a:gd name="connsiteX56" fmla="*/ 6348843 w 11367883"/>
              <a:gd name="connsiteY56" fmla="*/ 2082800 h 3830320"/>
              <a:gd name="connsiteX57" fmla="*/ 6419963 w 11367883"/>
              <a:gd name="connsiteY57" fmla="*/ 1971040 h 3830320"/>
              <a:gd name="connsiteX58" fmla="*/ 6501243 w 11367883"/>
              <a:gd name="connsiteY58" fmla="*/ 2042160 h 3830320"/>
              <a:gd name="connsiteX59" fmla="*/ 6541883 w 11367883"/>
              <a:gd name="connsiteY59" fmla="*/ 2001520 h 3830320"/>
              <a:gd name="connsiteX60" fmla="*/ 6663803 w 11367883"/>
              <a:gd name="connsiteY60" fmla="*/ 1219200 h 3830320"/>
              <a:gd name="connsiteX61" fmla="*/ 6745083 w 11367883"/>
              <a:gd name="connsiteY61" fmla="*/ 1148080 h 3830320"/>
              <a:gd name="connsiteX62" fmla="*/ 6806043 w 11367883"/>
              <a:gd name="connsiteY62" fmla="*/ 1259840 h 3830320"/>
              <a:gd name="connsiteX63" fmla="*/ 6836523 w 11367883"/>
              <a:gd name="connsiteY63" fmla="*/ 1767840 h 3830320"/>
              <a:gd name="connsiteX64" fmla="*/ 6887323 w 11367883"/>
              <a:gd name="connsiteY64" fmla="*/ 1899920 h 3830320"/>
              <a:gd name="connsiteX65" fmla="*/ 6968603 w 11367883"/>
              <a:gd name="connsiteY65" fmla="*/ 1981200 h 3830320"/>
              <a:gd name="connsiteX66" fmla="*/ 7029563 w 11367883"/>
              <a:gd name="connsiteY66" fmla="*/ 2468880 h 3830320"/>
              <a:gd name="connsiteX67" fmla="*/ 7121003 w 11367883"/>
              <a:gd name="connsiteY67" fmla="*/ 680720 h 3830320"/>
              <a:gd name="connsiteX68" fmla="*/ 7202283 w 11367883"/>
              <a:gd name="connsiteY68" fmla="*/ 436880 h 3830320"/>
              <a:gd name="connsiteX69" fmla="*/ 7263243 w 11367883"/>
              <a:gd name="connsiteY69" fmla="*/ 335280 h 3830320"/>
              <a:gd name="connsiteX70" fmla="*/ 7273403 w 11367883"/>
              <a:gd name="connsiteY70" fmla="*/ 152400 h 3830320"/>
              <a:gd name="connsiteX71" fmla="*/ 7375003 w 11367883"/>
              <a:gd name="connsiteY71" fmla="*/ 0 h 3830320"/>
              <a:gd name="connsiteX72" fmla="*/ 7435963 w 11367883"/>
              <a:gd name="connsiteY72" fmla="*/ 609600 h 3830320"/>
              <a:gd name="connsiteX73" fmla="*/ 7517243 w 11367883"/>
              <a:gd name="connsiteY73" fmla="*/ 650240 h 3830320"/>
              <a:gd name="connsiteX74" fmla="*/ 7537563 w 11367883"/>
              <a:gd name="connsiteY74" fmla="*/ 1341120 h 3830320"/>
              <a:gd name="connsiteX75" fmla="*/ 7689963 w 11367883"/>
              <a:gd name="connsiteY75" fmla="*/ 1615440 h 3830320"/>
              <a:gd name="connsiteX76" fmla="*/ 7842363 w 11367883"/>
              <a:gd name="connsiteY76" fmla="*/ 2092960 h 3830320"/>
              <a:gd name="connsiteX77" fmla="*/ 7943963 w 11367883"/>
              <a:gd name="connsiteY77" fmla="*/ 2204720 h 3830320"/>
              <a:gd name="connsiteX78" fmla="*/ 8015083 w 11367883"/>
              <a:gd name="connsiteY78" fmla="*/ 2397760 h 3830320"/>
              <a:gd name="connsiteX79" fmla="*/ 8106523 w 11367883"/>
              <a:gd name="connsiteY79" fmla="*/ 2428240 h 3830320"/>
              <a:gd name="connsiteX80" fmla="*/ 8258923 w 11367883"/>
              <a:gd name="connsiteY80" fmla="*/ 2600960 h 3830320"/>
              <a:gd name="connsiteX81" fmla="*/ 8330043 w 11367883"/>
              <a:gd name="connsiteY81" fmla="*/ 2743200 h 3830320"/>
              <a:gd name="connsiteX82" fmla="*/ 8411323 w 11367883"/>
              <a:gd name="connsiteY82" fmla="*/ 2489200 h 3830320"/>
              <a:gd name="connsiteX83" fmla="*/ 8523083 w 11367883"/>
              <a:gd name="connsiteY83" fmla="*/ 2743200 h 3830320"/>
              <a:gd name="connsiteX84" fmla="*/ 8594203 w 11367883"/>
              <a:gd name="connsiteY84" fmla="*/ 2804160 h 3830320"/>
              <a:gd name="connsiteX85" fmla="*/ 8634843 w 11367883"/>
              <a:gd name="connsiteY85" fmla="*/ 2804160 h 3830320"/>
              <a:gd name="connsiteX86" fmla="*/ 8797403 w 11367883"/>
              <a:gd name="connsiteY86" fmla="*/ 2865120 h 3830320"/>
              <a:gd name="connsiteX87" fmla="*/ 8888843 w 11367883"/>
              <a:gd name="connsiteY87" fmla="*/ 2915920 h 3830320"/>
              <a:gd name="connsiteX88" fmla="*/ 9000603 w 11367883"/>
              <a:gd name="connsiteY88" fmla="*/ 2804160 h 3830320"/>
              <a:gd name="connsiteX89" fmla="*/ 9081883 w 11367883"/>
              <a:gd name="connsiteY89" fmla="*/ 2946400 h 3830320"/>
              <a:gd name="connsiteX90" fmla="*/ 9122523 w 11367883"/>
              <a:gd name="connsiteY90" fmla="*/ 3108960 h 3830320"/>
              <a:gd name="connsiteX91" fmla="*/ 9224123 w 11367883"/>
              <a:gd name="connsiteY91" fmla="*/ 3139440 h 3830320"/>
              <a:gd name="connsiteX92" fmla="*/ 9305403 w 11367883"/>
              <a:gd name="connsiteY92" fmla="*/ 3210560 h 3830320"/>
              <a:gd name="connsiteX93" fmla="*/ 9376523 w 11367883"/>
              <a:gd name="connsiteY93" fmla="*/ 3261360 h 3830320"/>
              <a:gd name="connsiteX94" fmla="*/ 9437483 w 11367883"/>
              <a:gd name="connsiteY94" fmla="*/ 3352800 h 3830320"/>
              <a:gd name="connsiteX95" fmla="*/ 9478123 w 11367883"/>
              <a:gd name="connsiteY95" fmla="*/ 3261360 h 3830320"/>
              <a:gd name="connsiteX96" fmla="*/ 9508603 w 11367883"/>
              <a:gd name="connsiteY96" fmla="*/ 3281680 h 3830320"/>
              <a:gd name="connsiteX97" fmla="*/ 9579723 w 11367883"/>
              <a:gd name="connsiteY97" fmla="*/ 3068320 h 3830320"/>
              <a:gd name="connsiteX98" fmla="*/ 9772763 w 11367883"/>
              <a:gd name="connsiteY98" fmla="*/ 3434080 h 3830320"/>
              <a:gd name="connsiteX99" fmla="*/ 9874363 w 11367883"/>
              <a:gd name="connsiteY99" fmla="*/ 3413760 h 3830320"/>
              <a:gd name="connsiteX100" fmla="*/ 9945483 w 11367883"/>
              <a:gd name="connsiteY100" fmla="*/ 3495040 h 3830320"/>
              <a:gd name="connsiteX101" fmla="*/ 10047083 w 11367883"/>
              <a:gd name="connsiteY101" fmla="*/ 3393440 h 3830320"/>
              <a:gd name="connsiteX102" fmla="*/ 10138523 w 11367883"/>
              <a:gd name="connsiteY102" fmla="*/ 3505200 h 3830320"/>
              <a:gd name="connsiteX103" fmla="*/ 10290923 w 11367883"/>
              <a:gd name="connsiteY103" fmla="*/ 3474720 h 3830320"/>
              <a:gd name="connsiteX104" fmla="*/ 10362043 w 11367883"/>
              <a:gd name="connsiteY104" fmla="*/ 3616960 h 3830320"/>
              <a:gd name="connsiteX105" fmla="*/ 10443323 w 11367883"/>
              <a:gd name="connsiteY105" fmla="*/ 3495040 h 3830320"/>
              <a:gd name="connsiteX106" fmla="*/ 10585563 w 11367883"/>
              <a:gd name="connsiteY106" fmla="*/ 3606800 h 3830320"/>
              <a:gd name="connsiteX107" fmla="*/ 10636363 w 11367883"/>
              <a:gd name="connsiteY107" fmla="*/ 3718560 h 3830320"/>
              <a:gd name="connsiteX108" fmla="*/ 10717643 w 11367883"/>
              <a:gd name="connsiteY108" fmla="*/ 3606800 h 3830320"/>
              <a:gd name="connsiteX109" fmla="*/ 10859883 w 11367883"/>
              <a:gd name="connsiteY109" fmla="*/ 3738880 h 3830320"/>
              <a:gd name="connsiteX110" fmla="*/ 10941163 w 11367883"/>
              <a:gd name="connsiteY110" fmla="*/ 3637280 h 3830320"/>
              <a:gd name="connsiteX111" fmla="*/ 11134203 w 11367883"/>
              <a:gd name="connsiteY111" fmla="*/ 3728720 h 3830320"/>
              <a:gd name="connsiteX112" fmla="*/ 11235803 w 11367883"/>
              <a:gd name="connsiteY112" fmla="*/ 3830320 h 3830320"/>
              <a:gd name="connsiteX113" fmla="*/ 11367883 w 11367883"/>
              <a:gd name="connsiteY113" fmla="*/ 3779520 h 3830320"/>
              <a:gd name="connsiteX114" fmla="*/ 11367883 w 11367883"/>
              <a:gd name="connsiteY11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670923 w 11367883"/>
              <a:gd name="connsiteY12" fmla="*/ 2641600 h 3830320"/>
              <a:gd name="connsiteX13" fmla="*/ 2782683 w 11367883"/>
              <a:gd name="connsiteY13" fmla="*/ 2651760 h 3830320"/>
              <a:gd name="connsiteX14" fmla="*/ 2904603 w 11367883"/>
              <a:gd name="connsiteY14" fmla="*/ 2834640 h 3830320"/>
              <a:gd name="connsiteX15" fmla="*/ 2965563 w 11367883"/>
              <a:gd name="connsiteY15" fmla="*/ 2722880 h 3830320"/>
              <a:gd name="connsiteX16" fmla="*/ 2965563 w 11367883"/>
              <a:gd name="connsiteY16" fmla="*/ 2722880 h 3830320"/>
              <a:gd name="connsiteX17" fmla="*/ 3148443 w 11367883"/>
              <a:gd name="connsiteY17" fmla="*/ 2804160 h 3830320"/>
              <a:gd name="connsiteX18" fmla="*/ 3239883 w 11367883"/>
              <a:gd name="connsiteY18" fmla="*/ 2956560 h 3830320"/>
              <a:gd name="connsiteX19" fmla="*/ 3361803 w 11367883"/>
              <a:gd name="connsiteY19" fmla="*/ 2875280 h 3830320"/>
              <a:gd name="connsiteX20" fmla="*/ 3432923 w 11367883"/>
              <a:gd name="connsiteY20" fmla="*/ 1544320 h 3830320"/>
              <a:gd name="connsiteX21" fmla="*/ 3565003 w 11367883"/>
              <a:gd name="connsiteY21" fmla="*/ 2377440 h 3830320"/>
              <a:gd name="connsiteX22" fmla="*/ 3636123 w 11367883"/>
              <a:gd name="connsiteY22" fmla="*/ 2489200 h 3830320"/>
              <a:gd name="connsiteX23" fmla="*/ 3717403 w 11367883"/>
              <a:gd name="connsiteY23" fmla="*/ 2600960 h 3830320"/>
              <a:gd name="connsiteX24" fmla="*/ 3778363 w 11367883"/>
              <a:gd name="connsiteY24" fmla="*/ 2753360 h 3830320"/>
              <a:gd name="connsiteX25" fmla="*/ 3869803 w 11367883"/>
              <a:gd name="connsiteY25" fmla="*/ 2997200 h 3830320"/>
              <a:gd name="connsiteX26" fmla="*/ 3910443 w 11367883"/>
              <a:gd name="connsiteY26" fmla="*/ 2773680 h 3830320"/>
              <a:gd name="connsiteX27" fmla="*/ 4042523 w 11367883"/>
              <a:gd name="connsiteY27" fmla="*/ 2672080 h 3830320"/>
              <a:gd name="connsiteX28" fmla="*/ 4103483 w 11367883"/>
              <a:gd name="connsiteY28" fmla="*/ 2804160 h 3830320"/>
              <a:gd name="connsiteX29" fmla="*/ 4154283 w 11367883"/>
              <a:gd name="connsiteY29" fmla="*/ 2702560 h 3830320"/>
              <a:gd name="connsiteX30" fmla="*/ 4296523 w 11367883"/>
              <a:gd name="connsiteY30" fmla="*/ 2560320 h 3830320"/>
              <a:gd name="connsiteX31" fmla="*/ 4540363 w 11367883"/>
              <a:gd name="connsiteY31" fmla="*/ 3048000 h 3830320"/>
              <a:gd name="connsiteX32" fmla="*/ 4570843 w 11367883"/>
              <a:gd name="connsiteY32" fmla="*/ 1737360 h 3830320"/>
              <a:gd name="connsiteX33" fmla="*/ 4631803 w 11367883"/>
              <a:gd name="connsiteY33" fmla="*/ 1330960 h 3830320"/>
              <a:gd name="connsiteX34" fmla="*/ 4753723 w 11367883"/>
              <a:gd name="connsiteY34" fmla="*/ 1910080 h 3830320"/>
              <a:gd name="connsiteX35" fmla="*/ 4926443 w 11367883"/>
              <a:gd name="connsiteY35" fmla="*/ 2255520 h 3830320"/>
              <a:gd name="connsiteX36" fmla="*/ 4987403 w 11367883"/>
              <a:gd name="connsiteY36" fmla="*/ 2570480 h 3830320"/>
              <a:gd name="connsiteX37" fmla="*/ 5058523 w 11367883"/>
              <a:gd name="connsiteY37" fmla="*/ 2458720 h 3830320"/>
              <a:gd name="connsiteX38" fmla="*/ 5058523 w 11367883"/>
              <a:gd name="connsiteY38" fmla="*/ 2458720 h 3830320"/>
              <a:gd name="connsiteX39" fmla="*/ 5231243 w 11367883"/>
              <a:gd name="connsiteY39" fmla="*/ 2286000 h 3830320"/>
              <a:gd name="connsiteX40" fmla="*/ 5353163 w 11367883"/>
              <a:gd name="connsiteY40" fmla="*/ 2448560 h 3830320"/>
              <a:gd name="connsiteX41" fmla="*/ 5393803 w 11367883"/>
              <a:gd name="connsiteY41" fmla="*/ 2204720 h 3830320"/>
              <a:gd name="connsiteX42" fmla="*/ 5485243 w 11367883"/>
              <a:gd name="connsiteY42" fmla="*/ 2357120 h 3830320"/>
              <a:gd name="connsiteX43" fmla="*/ 5597003 w 11367883"/>
              <a:gd name="connsiteY43" fmla="*/ 2661920 h 3830320"/>
              <a:gd name="connsiteX44" fmla="*/ 5678283 w 11367883"/>
              <a:gd name="connsiteY44" fmla="*/ 2519680 h 3830320"/>
              <a:gd name="connsiteX45" fmla="*/ 5739243 w 11367883"/>
              <a:gd name="connsiteY45" fmla="*/ 1920240 h 3830320"/>
              <a:gd name="connsiteX46" fmla="*/ 5759563 w 11367883"/>
              <a:gd name="connsiteY46" fmla="*/ 1605280 h 3830320"/>
              <a:gd name="connsiteX47" fmla="*/ 5820523 w 11367883"/>
              <a:gd name="connsiteY47" fmla="*/ 1463040 h 3830320"/>
              <a:gd name="connsiteX48" fmla="*/ 5881483 w 11367883"/>
              <a:gd name="connsiteY48" fmla="*/ 1706880 h 3830320"/>
              <a:gd name="connsiteX49" fmla="*/ 5881483 w 11367883"/>
              <a:gd name="connsiteY49" fmla="*/ 1706880 h 3830320"/>
              <a:gd name="connsiteX50" fmla="*/ 5993243 w 11367883"/>
              <a:gd name="connsiteY50" fmla="*/ 1625600 h 3830320"/>
              <a:gd name="connsiteX51" fmla="*/ 6064363 w 11367883"/>
              <a:gd name="connsiteY51" fmla="*/ 1615440 h 3830320"/>
              <a:gd name="connsiteX52" fmla="*/ 6105003 w 11367883"/>
              <a:gd name="connsiteY52" fmla="*/ 1859280 h 3830320"/>
              <a:gd name="connsiteX53" fmla="*/ 6206603 w 11367883"/>
              <a:gd name="connsiteY53" fmla="*/ 1910080 h 3830320"/>
              <a:gd name="connsiteX54" fmla="*/ 6257403 w 11367883"/>
              <a:gd name="connsiteY54" fmla="*/ 2082800 h 3830320"/>
              <a:gd name="connsiteX55" fmla="*/ 6348843 w 11367883"/>
              <a:gd name="connsiteY55" fmla="*/ 2082800 h 3830320"/>
              <a:gd name="connsiteX56" fmla="*/ 6419963 w 11367883"/>
              <a:gd name="connsiteY56" fmla="*/ 1971040 h 3830320"/>
              <a:gd name="connsiteX57" fmla="*/ 6501243 w 11367883"/>
              <a:gd name="connsiteY57" fmla="*/ 2042160 h 3830320"/>
              <a:gd name="connsiteX58" fmla="*/ 6541883 w 11367883"/>
              <a:gd name="connsiteY58" fmla="*/ 2001520 h 3830320"/>
              <a:gd name="connsiteX59" fmla="*/ 6663803 w 11367883"/>
              <a:gd name="connsiteY59" fmla="*/ 1219200 h 3830320"/>
              <a:gd name="connsiteX60" fmla="*/ 6745083 w 11367883"/>
              <a:gd name="connsiteY60" fmla="*/ 1148080 h 3830320"/>
              <a:gd name="connsiteX61" fmla="*/ 6806043 w 11367883"/>
              <a:gd name="connsiteY61" fmla="*/ 1259840 h 3830320"/>
              <a:gd name="connsiteX62" fmla="*/ 6836523 w 11367883"/>
              <a:gd name="connsiteY62" fmla="*/ 1767840 h 3830320"/>
              <a:gd name="connsiteX63" fmla="*/ 6887323 w 11367883"/>
              <a:gd name="connsiteY63" fmla="*/ 1899920 h 3830320"/>
              <a:gd name="connsiteX64" fmla="*/ 6968603 w 11367883"/>
              <a:gd name="connsiteY64" fmla="*/ 1981200 h 3830320"/>
              <a:gd name="connsiteX65" fmla="*/ 7029563 w 11367883"/>
              <a:gd name="connsiteY65" fmla="*/ 2468880 h 3830320"/>
              <a:gd name="connsiteX66" fmla="*/ 7121003 w 11367883"/>
              <a:gd name="connsiteY66" fmla="*/ 680720 h 3830320"/>
              <a:gd name="connsiteX67" fmla="*/ 7202283 w 11367883"/>
              <a:gd name="connsiteY67" fmla="*/ 436880 h 3830320"/>
              <a:gd name="connsiteX68" fmla="*/ 7263243 w 11367883"/>
              <a:gd name="connsiteY68" fmla="*/ 335280 h 3830320"/>
              <a:gd name="connsiteX69" fmla="*/ 7273403 w 11367883"/>
              <a:gd name="connsiteY69" fmla="*/ 152400 h 3830320"/>
              <a:gd name="connsiteX70" fmla="*/ 7375003 w 11367883"/>
              <a:gd name="connsiteY70" fmla="*/ 0 h 3830320"/>
              <a:gd name="connsiteX71" fmla="*/ 7435963 w 11367883"/>
              <a:gd name="connsiteY71" fmla="*/ 609600 h 3830320"/>
              <a:gd name="connsiteX72" fmla="*/ 7517243 w 11367883"/>
              <a:gd name="connsiteY72" fmla="*/ 650240 h 3830320"/>
              <a:gd name="connsiteX73" fmla="*/ 7537563 w 11367883"/>
              <a:gd name="connsiteY73" fmla="*/ 1341120 h 3830320"/>
              <a:gd name="connsiteX74" fmla="*/ 7689963 w 11367883"/>
              <a:gd name="connsiteY74" fmla="*/ 1615440 h 3830320"/>
              <a:gd name="connsiteX75" fmla="*/ 7842363 w 11367883"/>
              <a:gd name="connsiteY75" fmla="*/ 2092960 h 3830320"/>
              <a:gd name="connsiteX76" fmla="*/ 7943963 w 11367883"/>
              <a:gd name="connsiteY76" fmla="*/ 2204720 h 3830320"/>
              <a:gd name="connsiteX77" fmla="*/ 8015083 w 11367883"/>
              <a:gd name="connsiteY77" fmla="*/ 2397760 h 3830320"/>
              <a:gd name="connsiteX78" fmla="*/ 8106523 w 11367883"/>
              <a:gd name="connsiteY78" fmla="*/ 2428240 h 3830320"/>
              <a:gd name="connsiteX79" fmla="*/ 8258923 w 11367883"/>
              <a:gd name="connsiteY79" fmla="*/ 2600960 h 3830320"/>
              <a:gd name="connsiteX80" fmla="*/ 8330043 w 11367883"/>
              <a:gd name="connsiteY80" fmla="*/ 2743200 h 3830320"/>
              <a:gd name="connsiteX81" fmla="*/ 8411323 w 11367883"/>
              <a:gd name="connsiteY81" fmla="*/ 2489200 h 3830320"/>
              <a:gd name="connsiteX82" fmla="*/ 8523083 w 11367883"/>
              <a:gd name="connsiteY82" fmla="*/ 2743200 h 3830320"/>
              <a:gd name="connsiteX83" fmla="*/ 8594203 w 11367883"/>
              <a:gd name="connsiteY83" fmla="*/ 2804160 h 3830320"/>
              <a:gd name="connsiteX84" fmla="*/ 8634843 w 11367883"/>
              <a:gd name="connsiteY84" fmla="*/ 2804160 h 3830320"/>
              <a:gd name="connsiteX85" fmla="*/ 8797403 w 11367883"/>
              <a:gd name="connsiteY85" fmla="*/ 2865120 h 3830320"/>
              <a:gd name="connsiteX86" fmla="*/ 8888843 w 11367883"/>
              <a:gd name="connsiteY86" fmla="*/ 2915920 h 3830320"/>
              <a:gd name="connsiteX87" fmla="*/ 9000603 w 11367883"/>
              <a:gd name="connsiteY87" fmla="*/ 2804160 h 3830320"/>
              <a:gd name="connsiteX88" fmla="*/ 9081883 w 11367883"/>
              <a:gd name="connsiteY88" fmla="*/ 2946400 h 3830320"/>
              <a:gd name="connsiteX89" fmla="*/ 9122523 w 11367883"/>
              <a:gd name="connsiteY89" fmla="*/ 3108960 h 3830320"/>
              <a:gd name="connsiteX90" fmla="*/ 9224123 w 11367883"/>
              <a:gd name="connsiteY90" fmla="*/ 3139440 h 3830320"/>
              <a:gd name="connsiteX91" fmla="*/ 9305403 w 11367883"/>
              <a:gd name="connsiteY91" fmla="*/ 3210560 h 3830320"/>
              <a:gd name="connsiteX92" fmla="*/ 9376523 w 11367883"/>
              <a:gd name="connsiteY92" fmla="*/ 3261360 h 3830320"/>
              <a:gd name="connsiteX93" fmla="*/ 9437483 w 11367883"/>
              <a:gd name="connsiteY93" fmla="*/ 3352800 h 3830320"/>
              <a:gd name="connsiteX94" fmla="*/ 9478123 w 11367883"/>
              <a:gd name="connsiteY94" fmla="*/ 3261360 h 3830320"/>
              <a:gd name="connsiteX95" fmla="*/ 9508603 w 11367883"/>
              <a:gd name="connsiteY95" fmla="*/ 3281680 h 3830320"/>
              <a:gd name="connsiteX96" fmla="*/ 9579723 w 11367883"/>
              <a:gd name="connsiteY96" fmla="*/ 3068320 h 3830320"/>
              <a:gd name="connsiteX97" fmla="*/ 9772763 w 11367883"/>
              <a:gd name="connsiteY97" fmla="*/ 3434080 h 3830320"/>
              <a:gd name="connsiteX98" fmla="*/ 9874363 w 11367883"/>
              <a:gd name="connsiteY98" fmla="*/ 3413760 h 3830320"/>
              <a:gd name="connsiteX99" fmla="*/ 9945483 w 11367883"/>
              <a:gd name="connsiteY99" fmla="*/ 3495040 h 3830320"/>
              <a:gd name="connsiteX100" fmla="*/ 10047083 w 11367883"/>
              <a:gd name="connsiteY100" fmla="*/ 3393440 h 3830320"/>
              <a:gd name="connsiteX101" fmla="*/ 10138523 w 11367883"/>
              <a:gd name="connsiteY101" fmla="*/ 3505200 h 3830320"/>
              <a:gd name="connsiteX102" fmla="*/ 10290923 w 11367883"/>
              <a:gd name="connsiteY102" fmla="*/ 3474720 h 3830320"/>
              <a:gd name="connsiteX103" fmla="*/ 10362043 w 11367883"/>
              <a:gd name="connsiteY103" fmla="*/ 3616960 h 3830320"/>
              <a:gd name="connsiteX104" fmla="*/ 10443323 w 11367883"/>
              <a:gd name="connsiteY104" fmla="*/ 3495040 h 3830320"/>
              <a:gd name="connsiteX105" fmla="*/ 10585563 w 11367883"/>
              <a:gd name="connsiteY105" fmla="*/ 3606800 h 3830320"/>
              <a:gd name="connsiteX106" fmla="*/ 10636363 w 11367883"/>
              <a:gd name="connsiteY106" fmla="*/ 3718560 h 3830320"/>
              <a:gd name="connsiteX107" fmla="*/ 10717643 w 11367883"/>
              <a:gd name="connsiteY107" fmla="*/ 3606800 h 3830320"/>
              <a:gd name="connsiteX108" fmla="*/ 10859883 w 11367883"/>
              <a:gd name="connsiteY108" fmla="*/ 3738880 h 3830320"/>
              <a:gd name="connsiteX109" fmla="*/ 10941163 w 11367883"/>
              <a:gd name="connsiteY109" fmla="*/ 3637280 h 3830320"/>
              <a:gd name="connsiteX110" fmla="*/ 11134203 w 11367883"/>
              <a:gd name="connsiteY110" fmla="*/ 3728720 h 3830320"/>
              <a:gd name="connsiteX111" fmla="*/ 11235803 w 11367883"/>
              <a:gd name="connsiteY111" fmla="*/ 3830320 h 3830320"/>
              <a:gd name="connsiteX112" fmla="*/ 11367883 w 11367883"/>
              <a:gd name="connsiteY112" fmla="*/ 3779520 h 3830320"/>
              <a:gd name="connsiteX113" fmla="*/ 11367883 w 11367883"/>
              <a:gd name="connsiteY11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782683 w 11367883"/>
              <a:gd name="connsiteY12" fmla="*/ 2651760 h 3830320"/>
              <a:gd name="connsiteX13" fmla="*/ 2904603 w 11367883"/>
              <a:gd name="connsiteY13" fmla="*/ 2834640 h 3830320"/>
              <a:gd name="connsiteX14" fmla="*/ 2965563 w 11367883"/>
              <a:gd name="connsiteY14" fmla="*/ 2722880 h 3830320"/>
              <a:gd name="connsiteX15" fmla="*/ 2965563 w 11367883"/>
              <a:gd name="connsiteY15" fmla="*/ 2722880 h 3830320"/>
              <a:gd name="connsiteX16" fmla="*/ 3148443 w 11367883"/>
              <a:gd name="connsiteY16" fmla="*/ 2804160 h 3830320"/>
              <a:gd name="connsiteX17" fmla="*/ 3239883 w 11367883"/>
              <a:gd name="connsiteY17" fmla="*/ 2956560 h 3830320"/>
              <a:gd name="connsiteX18" fmla="*/ 3361803 w 11367883"/>
              <a:gd name="connsiteY18" fmla="*/ 2875280 h 3830320"/>
              <a:gd name="connsiteX19" fmla="*/ 3432923 w 11367883"/>
              <a:gd name="connsiteY19" fmla="*/ 1544320 h 3830320"/>
              <a:gd name="connsiteX20" fmla="*/ 3565003 w 11367883"/>
              <a:gd name="connsiteY20" fmla="*/ 2377440 h 3830320"/>
              <a:gd name="connsiteX21" fmla="*/ 3636123 w 11367883"/>
              <a:gd name="connsiteY21" fmla="*/ 2489200 h 3830320"/>
              <a:gd name="connsiteX22" fmla="*/ 3717403 w 11367883"/>
              <a:gd name="connsiteY22" fmla="*/ 2600960 h 3830320"/>
              <a:gd name="connsiteX23" fmla="*/ 3778363 w 11367883"/>
              <a:gd name="connsiteY23" fmla="*/ 2753360 h 3830320"/>
              <a:gd name="connsiteX24" fmla="*/ 3869803 w 11367883"/>
              <a:gd name="connsiteY24" fmla="*/ 2997200 h 3830320"/>
              <a:gd name="connsiteX25" fmla="*/ 3910443 w 11367883"/>
              <a:gd name="connsiteY25" fmla="*/ 2773680 h 3830320"/>
              <a:gd name="connsiteX26" fmla="*/ 4042523 w 11367883"/>
              <a:gd name="connsiteY26" fmla="*/ 2672080 h 3830320"/>
              <a:gd name="connsiteX27" fmla="*/ 4103483 w 11367883"/>
              <a:gd name="connsiteY27" fmla="*/ 2804160 h 3830320"/>
              <a:gd name="connsiteX28" fmla="*/ 4154283 w 11367883"/>
              <a:gd name="connsiteY28" fmla="*/ 2702560 h 3830320"/>
              <a:gd name="connsiteX29" fmla="*/ 4296523 w 11367883"/>
              <a:gd name="connsiteY29" fmla="*/ 2560320 h 3830320"/>
              <a:gd name="connsiteX30" fmla="*/ 4540363 w 11367883"/>
              <a:gd name="connsiteY30" fmla="*/ 3048000 h 3830320"/>
              <a:gd name="connsiteX31" fmla="*/ 4570843 w 11367883"/>
              <a:gd name="connsiteY31" fmla="*/ 1737360 h 3830320"/>
              <a:gd name="connsiteX32" fmla="*/ 4631803 w 11367883"/>
              <a:gd name="connsiteY32" fmla="*/ 1330960 h 3830320"/>
              <a:gd name="connsiteX33" fmla="*/ 4753723 w 11367883"/>
              <a:gd name="connsiteY33" fmla="*/ 1910080 h 3830320"/>
              <a:gd name="connsiteX34" fmla="*/ 4926443 w 11367883"/>
              <a:gd name="connsiteY34" fmla="*/ 2255520 h 3830320"/>
              <a:gd name="connsiteX35" fmla="*/ 4987403 w 11367883"/>
              <a:gd name="connsiteY35" fmla="*/ 2570480 h 3830320"/>
              <a:gd name="connsiteX36" fmla="*/ 5058523 w 11367883"/>
              <a:gd name="connsiteY36" fmla="*/ 2458720 h 3830320"/>
              <a:gd name="connsiteX37" fmla="*/ 5058523 w 11367883"/>
              <a:gd name="connsiteY37" fmla="*/ 2458720 h 3830320"/>
              <a:gd name="connsiteX38" fmla="*/ 5231243 w 11367883"/>
              <a:gd name="connsiteY38" fmla="*/ 2286000 h 3830320"/>
              <a:gd name="connsiteX39" fmla="*/ 5353163 w 11367883"/>
              <a:gd name="connsiteY39" fmla="*/ 2448560 h 3830320"/>
              <a:gd name="connsiteX40" fmla="*/ 5393803 w 11367883"/>
              <a:gd name="connsiteY40" fmla="*/ 2204720 h 3830320"/>
              <a:gd name="connsiteX41" fmla="*/ 5485243 w 11367883"/>
              <a:gd name="connsiteY41" fmla="*/ 2357120 h 3830320"/>
              <a:gd name="connsiteX42" fmla="*/ 5597003 w 11367883"/>
              <a:gd name="connsiteY42" fmla="*/ 2661920 h 3830320"/>
              <a:gd name="connsiteX43" fmla="*/ 5678283 w 11367883"/>
              <a:gd name="connsiteY43" fmla="*/ 2519680 h 3830320"/>
              <a:gd name="connsiteX44" fmla="*/ 5739243 w 11367883"/>
              <a:gd name="connsiteY44" fmla="*/ 1920240 h 3830320"/>
              <a:gd name="connsiteX45" fmla="*/ 5759563 w 11367883"/>
              <a:gd name="connsiteY45" fmla="*/ 1605280 h 3830320"/>
              <a:gd name="connsiteX46" fmla="*/ 5820523 w 11367883"/>
              <a:gd name="connsiteY46" fmla="*/ 1463040 h 3830320"/>
              <a:gd name="connsiteX47" fmla="*/ 5881483 w 11367883"/>
              <a:gd name="connsiteY47" fmla="*/ 1706880 h 3830320"/>
              <a:gd name="connsiteX48" fmla="*/ 5881483 w 11367883"/>
              <a:gd name="connsiteY48" fmla="*/ 1706880 h 3830320"/>
              <a:gd name="connsiteX49" fmla="*/ 5993243 w 11367883"/>
              <a:gd name="connsiteY49" fmla="*/ 1625600 h 3830320"/>
              <a:gd name="connsiteX50" fmla="*/ 6064363 w 11367883"/>
              <a:gd name="connsiteY50" fmla="*/ 1615440 h 3830320"/>
              <a:gd name="connsiteX51" fmla="*/ 6105003 w 11367883"/>
              <a:gd name="connsiteY51" fmla="*/ 1859280 h 3830320"/>
              <a:gd name="connsiteX52" fmla="*/ 6206603 w 11367883"/>
              <a:gd name="connsiteY52" fmla="*/ 1910080 h 3830320"/>
              <a:gd name="connsiteX53" fmla="*/ 6257403 w 11367883"/>
              <a:gd name="connsiteY53" fmla="*/ 2082800 h 3830320"/>
              <a:gd name="connsiteX54" fmla="*/ 6348843 w 11367883"/>
              <a:gd name="connsiteY54" fmla="*/ 2082800 h 3830320"/>
              <a:gd name="connsiteX55" fmla="*/ 6419963 w 11367883"/>
              <a:gd name="connsiteY55" fmla="*/ 1971040 h 3830320"/>
              <a:gd name="connsiteX56" fmla="*/ 6501243 w 11367883"/>
              <a:gd name="connsiteY56" fmla="*/ 2042160 h 3830320"/>
              <a:gd name="connsiteX57" fmla="*/ 6541883 w 11367883"/>
              <a:gd name="connsiteY57" fmla="*/ 2001520 h 3830320"/>
              <a:gd name="connsiteX58" fmla="*/ 6663803 w 11367883"/>
              <a:gd name="connsiteY58" fmla="*/ 1219200 h 3830320"/>
              <a:gd name="connsiteX59" fmla="*/ 6745083 w 11367883"/>
              <a:gd name="connsiteY59" fmla="*/ 1148080 h 3830320"/>
              <a:gd name="connsiteX60" fmla="*/ 6806043 w 11367883"/>
              <a:gd name="connsiteY60" fmla="*/ 1259840 h 3830320"/>
              <a:gd name="connsiteX61" fmla="*/ 6836523 w 11367883"/>
              <a:gd name="connsiteY61" fmla="*/ 1767840 h 3830320"/>
              <a:gd name="connsiteX62" fmla="*/ 6887323 w 11367883"/>
              <a:gd name="connsiteY62" fmla="*/ 1899920 h 3830320"/>
              <a:gd name="connsiteX63" fmla="*/ 6968603 w 11367883"/>
              <a:gd name="connsiteY63" fmla="*/ 1981200 h 3830320"/>
              <a:gd name="connsiteX64" fmla="*/ 7029563 w 11367883"/>
              <a:gd name="connsiteY64" fmla="*/ 2468880 h 3830320"/>
              <a:gd name="connsiteX65" fmla="*/ 7121003 w 11367883"/>
              <a:gd name="connsiteY65" fmla="*/ 680720 h 3830320"/>
              <a:gd name="connsiteX66" fmla="*/ 7202283 w 11367883"/>
              <a:gd name="connsiteY66" fmla="*/ 436880 h 3830320"/>
              <a:gd name="connsiteX67" fmla="*/ 7263243 w 11367883"/>
              <a:gd name="connsiteY67" fmla="*/ 335280 h 3830320"/>
              <a:gd name="connsiteX68" fmla="*/ 7273403 w 11367883"/>
              <a:gd name="connsiteY68" fmla="*/ 152400 h 3830320"/>
              <a:gd name="connsiteX69" fmla="*/ 7375003 w 11367883"/>
              <a:gd name="connsiteY69" fmla="*/ 0 h 3830320"/>
              <a:gd name="connsiteX70" fmla="*/ 7435963 w 11367883"/>
              <a:gd name="connsiteY70" fmla="*/ 609600 h 3830320"/>
              <a:gd name="connsiteX71" fmla="*/ 7517243 w 11367883"/>
              <a:gd name="connsiteY71" fmla="*/ 650240 h 3830320"/>
              <a:gd name="connsiteX72" fmla="*/ 7537563 w 11367883"/>
              <a:gd name="connsiteY72" fmla="*/ 1341120 h 3830320"/>
              <a:gd name="connsiteX73" fmla="*/ 7689963 w 11367883"/>
              <a:gd name="connsiteY73" fmla="*/ 1615440 h 3830320"/>
              <a:gd name="connsiteX74" fmla="*/ 7842363 w 11367883"/>
              <a:gd name="connsiteY74" fmla="*/ 2092960 h 3830320"/>
              <a:gd name="connsiteX75" fmla="*/ 7943963 w 11367883"/>
              <a:gd name="connsiteY75" fmla="*/ 2204720 h 3830320"/>
              <a:gd name="connsiteX76" fmla="*/ 8015083 w 11367883"/>
              <a:gd name="connsiteY76" fmla="*/ 2397760 h 3830320"/>
              <a:gd name="connsiteX77" fmla="*/ 8106523 w 11367883"/>
              <a:gd name="connsiteY77" fmla="*/ 2428240 h 3830320"/>
              <a:gd name="connsiteX78" fmla="*/ 8258923 w 11367883"/>
              <a:gd name="connsiteY78" fmla="*/ 2600960 h 3830320"/>
              <a:gd name="connsiteX79" fmla="*/ 8330043 w 11367883"/>
              <a:gd name="connsiteY79" fmla="*/ 2743200 h 3830320"/>
              <a:gd name="connsiteX80" fmla="*/ 8411323 w 11367883"/>
              <a:gd name="connsiteY80" fmla="*/ 2489200 h 3830320"/>
              <a:gd name="connsiteX81" fmla="*/ 8523083 w 11367883"/>
              <a:gd name="connsiteY81" fmla="*/ 2743200 h 3830320"/>
              <a:gd name="connsiteX82" fmla="*/ 8594203 w 11367883"/>
              <a:gd name="connsiteY82" fmla="*/ 2804160 h 3830320"/>
              <a:gd name="connsiteX83" fmla="*/ 8634843 w 11367883"/>
              <a:gd name="connsiteY83" fmla="*/ 2804160 h 3830320"/>
              <a:gd name="connsiteX84" fmla="*/ 8797403 w 11367883"/>
              <a:gd name="connsiteY84" fmla="*/ 2865120 h 3830320"/>
              <a:gd name="connsiteX85" fmla="*/ 8888843 w 11367883"/>
              <a:gd name="connsiteY85" fmla="*/ 2915920 h 3830320"/>
              <a:gd name="connsiteX86" fmla="*/ 9000603 w 11367883"/>
              <a:gd name="connsiteY86" fmla="*/ 2804160 h 3830320"/>
              <a:gd name="connsiteX87" fmla="*/ 9081883 w 11367883"/>
              <a:gd name="connsiteY87" fmla="*/ 2946400 h 3830320"/>
              <a:gd name="connsiteX88" fmla="*/ 9122523 w 11367883"/>
              <a:gd name="connsiteY88" fmla="*/ 3108960 h 3830320"/>
              <a:gd name="connsiteX89" fmla="*/ 9224123 w 11367883"/>
              <a:gd name="connsiteY89" fmla="*/ 3139440 h 3830320"/>
              <a:gd name="connsiteX90" fmla="*/ 9305403 w 11367883"/>
              <a:gd name="connsiteY90" fmla="*/ 3210560 h 3830320"/>
              <a:gd name="connsiteX91" fmla="*/ 9376523 w 11367883"/>
              <a:gd name="connsiteY91" fmla="*/ 3261360 h 3830320"/>
              <a:gd name="connsiteX92" fmla="*/ 9437483 w 11367883"/>
              <a:gd name="connsiteY92" fmla="*/ 3352800 h 3830320"/>
              <a:gd name="connsiteX93" fmla="*/ 9478123 w 11367883"/>
              <a:gd name="connsiteY93" fmla="*/ 3261360 h 3830320"/>
              <a:gd name="connsiteX94" fmla="*/ 9508603 w 11367883"/>
              <a:gd name="connsiteY94" fmla="*/ 3281680 h 3830320"/>
              <a:gd name="connsiteX95" fmla="*/ 9579723 w 11367883"/>
              <a:gd name="connsiteY95" fmla="*/ 3068320 h 3830320"/>
              <a:gd name="connsiteX96" fmla="*/ 9772763 w 11367883"/>
              <a:gd name="connsiteY96" fmla="*/ 3434080 h 3830320"/>
              <a:gd name="connsiteX97" fmla="*/ 9874363 w 11367883"/>
              <a:gd name="connsiteY97" fmla="*/ 3413760 h 3830320"/>
              <a:gd name="connsiteX98" fmla="*/ 9945483 w 11367883"/>
              <a:gd name="connsiteY98" fmla="*/ 3495040 h 3830320"/>
              <a:gd name="connsiteX99" fmla="*/ 10047083 w 11367883"/>
              <a:gd name="connsiteY99" fmla="*/ 3393440 h 3830320"/>
              <a:gd name="connsiteX100" fmla="*/ 10138523 w 11367883"/>
              <a:gd name="connsiteY100" fmla="*/ 3505200 h 3830320"/>
              <a:gd name="connsiteX101" fmla="*/ 10290923 w 11367883"/>
              <a:gd name="connsiteY101" fmla="*/ 3474720 h 3830320"/>
              <a:gd name="connsiteX102" fmla="*/ 10362043 w 11367883"/>
              <a:gd name="connsiteY102" fmla="*/ 3616960 h 3830320"/>
              <a:gd name="connsiteX103" fmla="*/ 10443323 w 11367883"/>
              <a:gd name="connsiteY103" fmla="*/ 3495040 h 3830320"/>
              <a:gd name="connsiteX104" fmla="*/ 10585563 w 11367883"/>
              <a:gd name="connsiteY104" fmla="*/ 3606800 h 3830320"/>
              <a:gd name="connsiteX105" fmla="*/ 10636363 w 11367883"/>
              <a:gd name="connsiteY105" fmla="*/ 3718560 h 3830320"/>
              <a:gd name="connsiteX106" fmla="*/ 10717643 w 11367883"/>
              <a:gd name="connsiteY106" fmla="*/ 3606800 h 3830320"/>
              <a:gd name="connsiteX107" fmla="*/ 10859883 w 11367883"/>
              <a:gd name="connsiteY107" fmla="*/ 3738880 h 3830320"/>
              <a:gd name="connsiteX108" fmla="*/ 10941163 w 11367883"/>
              <a:gd name="connsiteY108" fmla="*/ 3637280 h 3830320"/>
              <a:gd name="connsiteX109" fmla="*/ 11134203 w 11367883"/>
              <a:gd name="connsiteY109" fmla="*/ 3728720 h 3830320"/>
              <a:gd name="connsiteX110" fmla="*/ 11235803 w 11367883"/>
              <a:gd name="connsiteY110" fmla="*/ 3830320 h 3830320"/>
              <a:gd name="connsiteX111" fmla="*/ 11367883 w 11367883"/>
              <a:gd name="connsiteY111" fmla="*/ 3779520 h 3830320"/>
              <a:gd name="connsiteX112" fmla="*/ 11367883 w 11367883"/>
              <a:gd name="connsiteY11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2965563 w 11367883"/>
              <a:gd name="connsiteY14" fmla="*/ 2722880 h 3830320"/>
              <a:gd name="connsiteX15" fmla="*/ 3148443 w 11367883"/>
              <a:gd name="connsiteY15" fmla="*/ 2804160 h 3830320"/>
              <a:gd name="connsiteX16" fmla="*/ 3239883 w 11367883"/>
              <a:gd name="connsiteY16" fmla="*/ 2956560 h 3830320"/>
              <a:gd name="connsiteX17" fmla="*/ 3361803 w 11367883"/>
              <a:gd name="connsiteY17" fmla="*/ 2875280 h 3830320"/>
              <a:gd name="connsiteX18" fmla="*/ 3432923 w 11367883"/>
              <a:gd name="connsiteY18" fmla="*/ 1544320 h 3830320"/>
              <a:gd name="connsiteX19" fmla="*/ 3565003 w 11367883"/>
              <a:gd name="connsiteY19" fmla="*/ 2377440 h 3830320"/>
              <a:gd name="connsiteX20" fmla="*/ 3636123 w 11367883"/>
              <a:gd name="connsiteY20" fmla="*/ 2489200 h 3830320"/>
              <a:gd name="connsiteX21" fmla="*/ 3717403 w 11367883"/>
              <a:gd name="connsiteY21" fmla="*/ 2600960 h 3830320"/>
              <a:gd name="connsiteX22" fmla="*/ 3778363 w 11367883"/>
              <a:gd name="connsiteY22" fmla="*/ 2753360 h 3830320"/>
              <a:gd name="connsiteX23" fmla="*/ 3869803 w 11367883"/>
              <a:gd name="connsiteY23" fmla="*/ 2997200 h 3830320"/>
              <a:gd name="connsiteX24" fmla="*/ 3910443 w 11367883"/>
              <a:gd name="connsiteY24" fmla="*/ 2773680 h 3830320"/>
              <a:gd name="connsiteX25" fmla="*/ 4042523 w 11367883"/>
              <a:gd name="connsiteY25" fmla="*/ 2672080 h 3830320"/>
              <a:gd name="connsiteX26" fmla="*/ 4103483 w 11367883"/>
              <a:gd name="connsiteY26" fmla="*/ 2804160 h 3830320"/>
              <a:gd name="connsiteX27" fmla="*/ 4154283 w 11367883"/>
              <a:gd name="connsiteY27" fmla="*/ 2702560 h 3830320"/>
              <a:gd name="connsiteX28" fmla="*/ 4296523 w 11367883"/>
              <a:gd name="connsiteY28" fmla="*/ 2560320 h 3830320"/>
              <a:gd name="connsiteX29" fmla="*/ 4540363 w 11367883"/>
              <a:gd name="connsiteY29" fmla="*/ 3048000 h 3830320"/>
              <a:gd name="connsiteX30" fmla="*/ 4570843 w 11367883"/>
              <a:gd name="connsiteY30" fmla="*/ 1737360 h 3830320"/>
              <a:gd name="connsiteX31" fmla="*/ 4631803 w 11367883"/>
              <a:gd name="connsiteY31" fmla="*/ 1330960 h 3830320"/>
              <a:gd name="connsiteX32" fmla="*/ 4753723 w 11367883"/>
              <a:gd name="connsiteY32" fmla="*/ 1910080 h 3830320"/>
              <a:gd name="connsiteX33" fmla="*/ 4926443 w 11367883"/>
              <a:gd name="connsiteY33" fmla="*/ 2255520 h 3830320"/>
              <a:gd name="connsiteX34" fmla="*/ 4987403 w 11367883"/>
              <a:gd name="connsiteY34" fmla="*/ 2570480 h 3830320"/>
              <a:gd name="connsiteX35" fmla="*/ 5058523 w 11367883"/>
              <a:gd name="connsiteY35" fmla="*/ 2458720 h 3830320"/>
              <a:gd name="connsiteX36" fmla="*/ 5058523 w 11367883"/>
              <a:gd name="connsiteY36" fmla="*/ 2458720 h 3830320"/>
              <a:gd name="connsiteX37" fmla="*/ 5231243 w 11367883"/>
              <a:gd name="connsiteY37" fmla="*/ 2286000 h 3830320"/>
              <a:gd name="connsiteX38" fmla="*/ 5353163 w 11367883"/>
              <a:gd name="connsiteY38" fmla="*/ 2448560 h 3830320"/>
              <a:gd name="connsiteX39" fmla="*/ 5393803 w 11367883"/>
              <a:gd name="connsiteY39" fmla="*/ 2204720 h 3830320"/>
              <a:gd name="connsiteX40" fmla="*/ 5485243 w 11367883"/>
              <a:gd name="connsiteY40" fmla="*/ 2357120 h 3830320"/>
              <a:gd name="connsiteX41" fmla="*/ 5597003 w 11367883"/>
              <a:gd name="connsiteY41" fmla="*/ 2661920 h 3830320"/>
              <a:gd name="connsiteX42" fmla="*/ 5678283 w 11367883"/>
              <a:gd name="connsiteY42" fmla="*/ 2519680 h 3830320"/>
              <a:gd name="connsiteX43" fmla="*/ 5739243 w 11367883"/>
              <a:gd name="connsiteY43" fmla="*/ 1920240 h 3830320"/>
              <a:gd name="connsiteX44" fmla="*/ 5759563 w 11367883"/>
              <a:gd name="connsiteY44" fmla="*/ 1605280 h 3830320"/>
              <a:gd name="connsiteX45" fmla="*/ 5820523 w 11367883"/>
              <a:gd name="connsiteY45" fmla="*/ 1463040 h 3830320"/>
              <a:gd name="connsiteX46" fmla="*/ 5881483 w 11367883"/>
              <a:gd name="connsiteY46" fmla="*/ 1706880 h 3830320"/>
              <a:gd name="connsiteX47" fmla="*/ 5881483 w 11367883"/>
              <a:gd name="connsiteY47" fmla="*/ 1706880 h 3830320"/>
              <a:gd name="connsiteX48" fmla="*/ 5993243 w 11367883"/>
              <a:gd name="connsiteY48" fmla="*/ 1625600 h 3830320"/>
              <a:gd name="connsiteX49" fmla="*/ 6064363 w 11367883"/>
              <a:gd name="connsiteY49" fmla="*/ 1615440 h 3830320"/>
              <a:gd name="connsiteX50" fmla="*/ 6105003 w 11367883"/>
              <a:gd name="connsiteY50" fmla="*/ 1859280 h 3830320"/>
              <a:gd name="connsiteX51" fmla="*/ 6206603 w 11367883"/>
              <a:gd name="connsiteY51" fmla="*/ 1910080 h 3830320"/>
              <a:gd name="connsiteX52" fmla="*/ 6257403 w 11367883"/>
              <a:gd name="connsiteY52" fmla="*/ 2082800 h 3830320"/>
              <a:gd name="connsiteX53" fmla="*/ 6348843 w 11367883"/>
              <a:gd name="connsiteY53" fmla="*/ 2082800 h 3830320"/>
              <a:gd name="connsiteX54" fmla="*/ 6419963 w 11367883"/>
              <a:gd name="connsiteY54" fmla="*/ 1971040 h 3830320"/>
              <a:gd name="connsiteX55" fmla="*/ 6501243 w 11367883"/>
              <a:gd name="connsiteY55" fmla="*/ 2042160 h 3830320"/>
              <a:gd name="connsiteX56" fmla="*/ 6541883 w 11367883"/>
              <a:gd name="connsiteY56" fmla="*/ 2001520 h 3830320"/>
              <a:gd name="connsiteX57" fmla="*/ 6663803 w 11367883"/>
              <a:gd name="connsiteY57" fmla="*/ 1219200 h 3830320"/>
              <a:gd name="connsiteX58" fmla="*/ 6745083 w 11367883"/>
              <a:gd name="connsiteY58" fmla="*/ 1148080 h 3830320"/>
              <a:gd name="connsiteX59" fmla="*/ 6806043 w 11367883"/>
              <a:gd name="connsiteY59" fmla="*/ 1259840 h 3830320"/>
              <a:gd name="connsiteX60" fmla="*/ 6836523 w 11367883"/>
              <a:gd name="connsiteY60" fmla="*/ 1767840 h 3830320"/>
              <a:gd name="connsiteX61" fmla="*/ 6887323 w 11367883"/>
              <a:gd name="connsiteY61" fmla="*/ 1899920 h 3830320"/>
              <a:gd name="connsiteX62" fmla="*/ 6968603 w 11367883"/>
              <a:gd name="connsiteY62" fmla="*/ 1981200 h 3830320"/>
              <a:gd name="connsiteX63" fmla="*/ 7029563 w 11367883"/>
              <a:gd name="connsiteY63" fmla="*/ 2468880 h 3830320"/>
              <a:gd name="connsiteX64" fmla="*/ 7121003 w 11367883"/>
              <a:gd name="connsiteY64" fmla="*/ 680720 h 3830320"/>
              <a:gd name="connsiteX65" fmla="*/ 7202283 w 11367883"/>
              <a:gd name="connsiteY65" fmla="*/ 436880 h 3830320"/>
              <a:gd name="connsiteX66" fmla="*/ 7263243 w 11367883"/>
              <a:gd name="connsiteY66" fmla="*/ 335280 h 3830320"/>
              <a:gd name="connsiteX67" fmla="*/ 7273403 w 11367883"/>
              <a:gd name="connsiteY67" fmla="*/ 152400 h 3830320"/>
              <a:gd name="connsiteX68" fmla="*/ 7375003 w 11367883"/>
              <a:gd name="connsiteY68" fmla="*/ 0 h 3830320"/>
              <a:gd name="connsiteX69" fmla="*/ 7435963 w 11367883"/>
              <a:gd name="connsiteY69" fmla="*/ 609600 h 3830320"/>
              <a:gd name="connsiteX70" fmla="*/ 7517243 w 11367883"/>
              <a:gd name="connsiteY70" fmla="*/ 650240 h 3830320"/>
              <a:gd name="connsiteX71" fmla="*/ 7537563 w 11367883"/>
              <a:gd name="connsiteY71" fmla="*/ 1341120 h 3830320"/>
              <a:gd name="connsiteX72" fmla="*/ 7689963 w 11367883"/>
              <a:gd name="connsiteY72" fmla="*/ 1615440 h 3830320"/>
              <a:gd name="connsiteX73" fmla="*/ 7842363 w 11367883"/>
              <a:gd name="connsiteY73" fmla="*/ 2092960 h 3830320"/>
              <a:gd name="connsiteX74" fmla="*/ 7943963 w 11367883"/>
              <a:gd name="connsiteY74" fmla="*/ 2204720 h 3830320"/>
              <a:gd name="connsiteX75" fmla="*/ 8015083 w 11367883"/>
              <a:gd name="connsiteY75" fmla="*/ 2397760 h 3830320"/>
              <a:gd name="connsiteX76" fmla="*/ 8106523 w 11367883"/>
              <a:gd name="connsiteY76" fmla="*/ 2428240 h 3830320"/>
              <a:gd name="connsiteX77" fmla="*/ 8258923 w 11367883"/>
              <a:gd name="connsiteY77" fmla="*/ 2600960 h 3830320"/>
              <a:gd name="connsiteX78" fmla="*/ 8330043 w 11367883"/>
              <a:gd name="connsiteY78" fmla="*/ 2743200 h 3830320"/>
              <a:gd name="connsiteX79" fmla="*/ 8411323 w 11367883"/>
              <a:gd name="connsiteY79" fmla="*/ 2489200 h 3830320"/>
              <a:gd name="connsiteX80" fmla="*/ 8523083 w 11367883"/>
              <a:gd name="connsiteY80" fmla="*/ 2743200 h 3830320"/>
              <a:gd name="connsiteX81" fmla="*/ 8594203 w 11367883"/>
              <a:gd name="connsiteY81" fmla="*/ 2804160 h 3830320"/>
              <a:gd name="connsiteX82" fmla="*/ 8634843 w 11367883"/>
              <a:gd name="connsiteY82" fmla="*/ 2804160 h 3830320"/>
              <a:gd name="connsiteX83" fmla="*/ 8797403 w 11367883"/>
              <a:gd name="connsiteY83" fmla="*/ 2865120 h 3830320"/>
              <a:gd name="connsiteX84" fmla="*/ 8888843 w 11367883"/>
              <a:gd name="connsiteY84" fmla="*/ 2915920 h 3830320"/>
              <a:gd name="connsiteX85" fmla="*/ 9000603 w 11367883"/>
              <a:gd name="connsiteY85" fmla="*/ 2804160 h 3830320"/>
              <a:gd name="connsiteX86" fmla="*/ 9081883 w 11367883"/>
              <a:gd name="connsiteY86" fmla="*/ 2946400 h 3830320"/>
              <a:gd name="connsiteX87" fmla="*/ 9122523 w 11367883"/>
              <a:gd name="connsiteY87" fmla="*/ 3108960 h 3830320"/>
              <a:gd name="connsiteX88" fmla="*/ 9224123 w 11367883"/>
              <a:gd name="connsiteY88" fmla="*/ 3139440 h 3830320"/>
              <a:gd name="connsiteX89" fmla="*/ 9305403 w 11367883"/>
              <a:gd name="connsiteY89" fmla="*/ 3210560 h 3830320"/>
              <a:gd name="connsiteX90" fmla="*/ 9376523 w 11367883"/>
              <a:gd name="connsiteY90" fmla="*/ 3261360 h 3830320"/>
              <a:gd name="connsiteX91" fmla="*/ 9437483 w 11367883"/>
              <a:gd name="connsiteY91" fmla="*/ 3352800 h 3830320"/>
              <a:gd name="connsiteX92" fmla="*/ 9478123 w 11367883"/>
              <a:gd name="connsiteY92" fmla="*/ 3261360 h 3830320"/>
              <a:gd name="connsiteX93" fmla="*/ 9508603 w 11367883"/>
              <a:gd name="connsiteY93" fmla="*/ 3281680 h 3830320"/>
              <a:gd name="connsiteX94" fmla="*/ 9579723 w 11367883"/>
              <a:gd name="connsiteY94" fmla="*/ 3068320 h 3830320"/>
              <a:gd name="connsiteX95" fmla="*/ 9772763 w 11367883"/>
              <a:gd name="connsiteY95" fmla="*/ 3434080 h 3830320"/>
              <a:gd name="connsiteX96" fmla="*/ 9874363 w 11367883"/>
              <a:gd name="connsiteY96" fmla="*/ 3413760 h 3830320"/>
              <a:gd name="connsiteX97" fmla="*/ 9945483 w 11367883"/>
              <a:gd name="connsiteY97" fmla="*/ 3495040 h 3830320"/>
              <a:gd name="connsiteX98" fmla="*/ 10047083 w 11367883"/>
              <a:gd name="connsiteY98" fmla="*/ 3393440 h 3830320"/>
              <a:gd name="connsiteX99" fmla="*/ 10138523 w 11367883"/>
              <a:gd name="connsiteY99" fmla="*/ 3505200 h 3830320"/>
              <a:gd name="connsiteX100" fmla="*/ 10290923 w 11367883"/>
              <a:gd name="connsiteY100" fmla="*/ 3474720 h 3830320"/>
              <a:gd name="connsiteX101" fmla="*/ 10362043 w 11367883"/>
              <a:gd name="connsiteY101" fmla="*/ 3616960 h 3830320"/>
              <a:gd name="connsiteX102" fmla="*/ 10443323 w 11367883"/>
              <a:gd name="connsiteY102" fmla="*/ 3495040 h 3830320"/>
              <a:gd name="connsiteX103" fmla="*/ 10585563 w 11367883"/>
              <a:gd name="connsiteY103" fmla="*/ 3606800 h 3830320"/>
              <a:gd name="connsiteX104" fmla="*/ 10636363 w 11367883"/>
              <a:gd name="connsiteY104" fmla="*/ 3718560 h 3830320"/>
              <a:gd name="connsiteX105" fmla="*/ 10717643 w 11367883"/>
              <a:gd name="connsiteY105" fmla="*/ 3606800 h 3830320"/>
              <a:gd name="connsiteX106" fmla="*/ 10859883 w 11367883"/>
              <a:gd name="connsiteY106" fmla="*/ 3738880 h 3830320"/>
              <a:gd name="connsiteX107" fmla="*/ 10941163 w 11367883"/>
              <a:gd name="connsiteY107" fmla="*/ 3637280 h 3830320"/>
              <a:gd name="connsiteX108" fmla="*/ 11134203 w 11367883"/>
              <a:gd name="connsiteY108" fmla="*/ 3728720 h 3830320"/>
              <a:gd name="connsiteX109" fmla="*/ 11235803 w 11367883"/>
              <a:gd name="connsiteY109" fmla="*/ 3830320 h 3830320"/>
              <a:gd name="connsiteX110" fmla="*/ 11367883 w 11367883"/>
              <a:gd name="connsiteY110" fmla="*/ 3779520 h 3830320"/>
              <a:gd name="connsiteX111" fmla="*/ 11367883 w 11367883"/>
              <a:gd name="connsiteY11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2965563 w 11367883"/>
              <a:gd name="connsiteY13" fmla="*/ 2722880 h 3830320"/>
              <a:gd name="connsiteX14" fmla="*/ 3148443 w 11367883"/>
              <a:gd name="connsiteY14" fmla="*/ 2804160 h 3830320"/>
              <a:gd name="connsiteX15" fmla="*/ 3239883 w 11367883"/>
              <a:gd name="connsiteY15" fmla="*/ 2956560 h 3830320"/>
              <a:gd name="connsiteX16" fmla="*/ 3361803 w 11367883"/>
              <a:gd name="connsiteY16" fmla="*/ 2875280 h 3830320"/>
              <a:gd name="connsiteX17" fmla="*/ 3432923 w 11367883"/>
              <a:gd name="connsiteY17" fmla="*/ 1544320 h 3830320"/>
              <a:gd name="connsiteX18" fmla="*/ 3565003 w 11367883"/>
              <a:gd name="connsiteY18" fmla="*/ 2377440 h 3830320"/>
              <a:gd name="connsiteX19" fmla="*/ 3636123 w 11367883"/>
              <a:gd name="connsiteY19" fmla="*/ 2489200 h 3830320"/>
              <a:gd name="connsiteX20" fmla="*/ 3717403 w 11367883"/>
              <a:gd name="connsiteY20" fmla="*/ 2600960 h 3830320"/>
              <a:gd name="connsiteX21" fmla="*/ 3778363 w 11367883"/>
              <a:gd name="connsiteY21" fmla="*/ 2753360 h 3830320"/>
              <a:gd name="connsiteX22" fmla="*/ 3869803 w 11367883"/>
              <a:gd name="connsiteY22" fmla="*/ 2997200 h 3830320"/>
              <a:gd name="connsiteX23" fmla="*/ 3910443 w 11367883"/>
              <a:gd name="connsiteY23" fmla="*/ 2773680 h 3830320"/>
              <a:gd name="connsiteX24" fmla="*/ 4042523 w 11367883"/>
              <a:gd name="connsiteY24" fmla="*/ 2672080 h 3830320"/>
              <a:gd name="connsiteX25" fmla="*/ 4103483 w 11367883"/>
              <a:gd name="connsiteY25" fmla="*/ 2804160 h 3830320"/>
              <a:gd name="connsiteX26" fmla="*/ 4154283 w 11367883"/>
              <a:gd name="connsiteY26" fmla="*/ 2702560 h 3830320"/>
              <a:gd name="connsiteX27" fmla="*/ 4296523 w 11367883"/>
              <a:gd name="connsiteY27" fmla="*/ 2560320 h 3830320"/>
              <a:gd name="connsiteX28" fmla="*/ 4540363 w 11367883"/>
              <a:gd name="connsiteY28" fmla="*/ 3048000 h 3830320"/>
              <a:gd name="connsiteX29" fmla="*/ 4570843 w 11367883"/>
              <a:gd name="connsiteY29" fmla="*/ 1737360 h 3830320"/>
              <a:gd name="connsiteX30" fmla="*/ 4631803 w 11367883"/>
              <a:gd name="connsiteY30" fmla="*/ 1330960 h 3830320"/>
              <a:gd name="connsiteX31" fmla="*/ 4753723 w 11367883"/>
              <a:gd name="connsiteY31" fmla="*/ 1910080 h 3830320"/>
              <a:gd name="connsiteX32" fmla="*/ 4926443 w 11367883"/>
              <a:gd name="connsiteY32" fmla="*/ 2255520 h 3830320"/>
              <a:gd name="connsiteX33" fmla="*/ 4987403 w 11367883"/>
              <a:gd name="connsiteY33" fmla="*/ 2570480 h 3830320"/>
              <a:gd name="connsiteX34" fmla="*/ 5058523 w 11367883"/>
              <a:gd name="connsiteY34" fmla="*/ 2458720 h 3830320"/>
              <a:gd name="connsiteX35" fmla="*/ 5058523 w 11367883"/>
              <a:gd name="connsiteY35" fmla="*/ 2458720 h 3830320"/>
              <a:gd name="connsiteX36" fmla="*/ 5231243 w 11367883"/>
              <a:gd name="connsiteY36" fmla="*/ 2286000 h 3830320"/>
              <a:gd name="connsiteX37" fmla="*/ 5353163 w 11367883"/>
              <a:gd name="connsiteY37" fmla="*/ 2448560 h 3830320"/>
              <a:gd name="connsiteX38" fmla="*/ 5393803 w 11367883"/>
              <a:gd name="connsiteY38" fmla="*/ 2204720 h 3830320"/>
              <a:gd name="connsiteX39" fmla="*/ 5485243 w 11367883"/>
              <a:gd name="connsiteY39" fmla="*/ 2357120 h 3830320"/>
              <a:gd name="connsiteX40" fmla="*/ 5597003 w 11367883"/>
              <a:gd name="connsiteY40" fmla="*/ 2661920 h 3830320"/>
              <a:gd name="connsiteX41" fmla="*/ 5678283 w 11367883"/>
              <a:gd name="connsiteY41" fmla="*/ 2519680 h 3830320"/>
              <a:gd name="connsiteX42" fmla="*/ 5739243 w 11367883"/>
              <a:gd name="connsiteY42" fmla="*/ 1920240 h 3830320"/>
              <a:gd name="connsiteX43" fmla="*/ 5759563 w 11367883"/>
              <a:gd name="connsiteY43" fmla="*/ 1605280 h 3830320"/>
              <a:gd name="connsiteX44" fmla="*/ 5820523 w 11367883"/>
              <a:gd name="connsiteY44" fmla="*/ 1463040 h 3830320"/>
              <a:gd name="connsiteX45" fmla="*/ 5881483 w 11367883"/>
              <a:gd name="connsiteY45" fmla="*/ 1706880 h 3830320"/>
              <a:gd name="connsiteX46" fmla="*/ 5881483 w 11367883"/>
              <a:gd name="connsiteY46" fmla="*/ 1706880 h 3830320"/>
              <a:gd name="connsiteX47" fmla="*/ 5993243 w 11367883"/>
              <a:gd name="connsiteY47" fmla="*/ 1625600 h 3830320"/>
              <a:gd name="connsiteX48" fmla="*/ 6064363 w 11367883"/>
              <a:gd name="connsiteY48" fmla="*/ 1615440 h 3830320"/>
              <a:gd name="connsiteX49" fmla="*/ 6105003 w 11367883"/>
              <a:gd name="connsiteY49" fmla="*/ 1859280 h 3830320"/>
              <a:gd name="connsiteX50" fmla="*/ 6206603 w 11367883"/>
              <a:gd name="connsiteY50" fmla="*/ 1910080 h 3830320"/>
              <a:gd name="connsiteX51" fmla="*/ 6257403 w 11367883"/>
              <a:gd name="connsiteY51" fmla="*/ 2082800 h 3830320"/>
              <a:gd name="connsiteX52" fmla="*/ 6348843 w 11367883"/>
              <a:gd name="connsiteY52" fmla="*/ 2082800 h 3830320"/>
              <a:gd name="connsiteX53" fmla="*/ 6419963 w 11367883"/>
              <a:gd name="connsiteY53" fmla="*/ 1971040 h 3830320"/>
              <a:gd name="connsiteX54" fmla="*/ 6501243 w 11367883"/>
              <a:gd name="connsiteY54" fmla="*/ 2042160 h 3830320"/>
              <a:gd name="connsiteX55" fmla="*/ 6541883 w 11367883"/>
              <a:gd name="connsiteY55" fmla="*/ 2001520 h 3830320"/>
              <a:gd name="connsiteX56" fmla="*/ 6663803 w 11367883"/>
              <a:gd name="connsiteY56" fmla="*/ 1219200 h 3830320"/>
              <a:gd name="connsiteX57" fmla="*/ 6745083 w 11367883"/>
              <a:gd name="connsiteY57" fmla="*/ 1148080 h 3830320"/>
              <a:gd name="connsiteX58" fmla="*/ 6806043 w 11367883"/>
              <a:gd name="connsiteY58" fmla="*/ 1259840 h 3830320"/>
              <a:gd name="connsiteX59" fmla="*/ 6836523 w 11367883"/>
              <a:gd name="connsiteY59" fmla="*/ 1767840 h 3830320"/>
              <a:gd name="connsiteX60" fmla="*/ 6887323 w 11367883"/>
              <a:gd name="connsiteY60" fmla="*/ 1899920 h 3830320"/>
              <a:gd name="connsiteX61" fmla="*/ 6968603 w 11367883"/>
              <a:gd name="connsiteY61" fmla="*/ 1981200 h 3830320"/>
              <a:gd name="connsiteX62" fmla="*/ 7029563 w 11367883"/>
              <a:gd name="connsiteY62" fmla="*/ 2468880 h 3830320"/>
              <a:gd name="connsiteX63" fmla="*/ 7121003 w 11367883"/>
              <a:gd name="connsiteY63" fmla="*/ 680720 h 3830320"/>
              <a:gd name="connsiteX64" fmla="*/ 7202283 w 11367883"/>
              <a:gd name="connsiteY64" fmla="*/ 436880 h 3830320"/>
              <a:gd name="connsiteX65" fmla="*/ 7263243 w 11367883"/>
              <a:gd name="connsiteY65" fmla="*/ 335280 h 3830320"/>
              <a:gd name="connsiteX66" fmla="*/ 7273403 w 11367883"/>
              <a:gd name="connsiteY66" fmla="*/ 152400 h 3830320"/>
              <a:gd name="connsiteX67" fmla="*/ 7375003 w 11367883"/>
              <a:gd name="connsiteY67" fmla="*/ 0 h 3830320"/>
              <a:gd name="connsiteX68" fmla="*/ 7435963 w 11367883"/>
              <a:gd name="connsiteY68" fmla="*/ 609600 h 3830320"/>
              <a:gd name="connsiteX69" fmla="*/ 7517243 w 11367883"/>
              <a:gd name="connsiteY69" fmla="*/ 650240 h 3830320"/>
              <a:gd name="connsiteX70" fmla="*/ 7537563 w 11367883"/>
              <a:gd name="connsiteY70" fmla="*/ 1341120 h 3830320"/>
              <a:gd name="connsiteX71" fmla="*/ 7689963 w 11367883"/>
              <a:gd name="connsiteY71" fmla="*/ 1615440 h 3830320"/>
              <a:gd name="connsiteX72" fmla="*/ 7842363 w 11367883"/>
              <a:gd name="connsiteY72" fmla="*/ 2092960 h 3830320"/>
              <a:gd name="connsiteX73" fmla="*/ 7943963 w 11367883"/>
              <a:gd name="connsiteY73" fmla="*/ 2204720 h 3830320"/>
              <a:gd name="connsiteX74" fmla="*/ 8015083 w 11367883"/>
              <a:gd name="connsiteY74" fmla="*/ 2397760 h 3830320"/>
              <a:gd name="connsiteX75" fmla="*/ 8106523 w 11367883"/>
              <a:gd name="connsiteY75" fmla="*/ 2428240 h 3830320"/>
              <a:gd name="connsiteX76" fmla="*/ 8258923 w 11367883"/>
              <a:gd name="connsiteY76" fmla="*/ 2600960 h 3830320"/>
              <a:gd name="connsiteX77" fmla="*/ 8330043 w 11367883"/>
              <a:gd name="connsiteY77" fmla="*/ 2743200 h 3830320"/>
              <a:gd name="connsiteX78" fmla="*/ 8411323 w 11367883"/>
              <a:gd name="connsiteY78" fmla="*/ 2489200 h 3830320"/>
              <a:gd name="connsiteX79" fmla="*/ 8523083 w 11367883"/>
              <a:gd name="connsiteY79" fmla="*/ 2743200 h 3830320"/>
              <a:gd name="connsiteX80" fmla="*/ 8594203 w 11367883"/>
              <a:gd name="connsiteY80" fmla="*/ 2804160 h 3830320"/>
              <a:gd name="connsiteX81" fmla="*/ 8634843 w 11367883"/>
              <a:gd name="connsiteY81" fmla="*/ 2804160 h 3830320"/>
              <a:gd name="connsiteX82" fmla="*/ 8797403 w 11367883"/>
              <a:gd name="connsiteY82" fmla="*/ 2865120 h 3830320"/>
              <a:gd name="connsiteX83" fmla="*/ 8888843 w 11367883"/>
              <a:gd name="connsiteY83" fmla="*/ 2915920 h 3830320"/>
              <a:gd name="connsiteX84" fmla="*/ 9000603 w 11367883"/>
              <a:gd name="connsiteY84" fmla="*/ 2804160 h 3830320"/>
              <a:gd name="connsiteX85" fmla="*/ 9081883 w 11367883"/>
              <a:gd name="connsiteY85" fmla="*/ 2946400 h 3830320"/>
              <a:gd name="connsiteX86" fmla="*/ 9122523 w 11367883"/>
              <a:gd name="connsiteY86" fmla="*/ 3108960 h 3830320"/>
              <a:gd name="connsiteX87" fmla="*/ 9224123 w 11367883"/>
              <a:gd name="connsiteY87" fmla="*/ 3139440 h 3830320"/>
              <a:gd name="connsiteX88" fmla="*/ 9305403 w 11367883"/>
              <a:gd name="connsiteY88" fmla="*/ 3210560 h 3830320"/>
              <a:gd name="connsiteX89" fmla="*/ 9376523 w 11367883"/>
              <a:gd name="connsiteY89" fmla="*/ 3261360 h 3830320"/>
              <a:gd name="connsiteX90" fmla="*/ 9437483 w 11367883"/>
              <a:gd name="connsiteY90" fmla="*/ 3352800 h 3830320"/>
              <a:gd name="connsiteX91" fmla="*/ 9478123 w 11367883"/>
              <a:gd name="connsiteY91" fmla="*/ 3261360 h 3830320"/>
              <a:gd name="connsiteX92" fmla="*/ 9508603 w 11367883"/>
              <a:gd name="connsiteY92" fmla="*/ 3281680 h 3830320"/>
              <a:gd name="connsiteX93" fmla="*/ 9579723 w 11367883"/>
              <a:gd name="connsiteY93" fmla="*/ 3068320 h 3830320"/>
              <a:gd name="connsiteX94" fmla="*/ 9772763 w 11367883"/>
              <a:gd name="connsiteY94" fmla="*/ 3434080 h 3830320"/>
              <a:gd name="connsiteX95" fmla="*/ 9874363 w 11367883"/>
              <a:gd name="connsiteY95" fmla="*/ 3413760 h 3830320"/>
              <a:gd name="connsiteX96" fmla="*/ 9945483 w 11367883"/>
              <a:gd name="connsiteY96" fmla="*/ 3495040 h 3830320"/>
              <a:gd name="connsiteX97" fmla="*/ 10047083 w 11367883"/>
              <a:gd name="connsiteY97" fmla="*/ 3393440 h 3830320"/>
              <a:gd name="connsiteX98" fmla="*/ 10138523 w 11367883"/>
              <a:gd name="connsiteY98" fmla="*/ 3505200 h 3830320"/>
              <a:gd name="connsiteX99" fmla="*/ 10290923 w 11367883"/>
              <a:gd name="connsiteY99" fmla="*/ 3474720 h 3830320"/>
              <a:gd name="connsiteX100" fmla="*/ 10362043 w 11367883"/>
              <a:gd name="connsiteY100" fmla="*/ 3616960 h 3830320"/>
              <a:gd name="connsiteX101" fmla="*/ 10443323 w 11367883"/>
              <a:gd name="connsiteY101" fmla="*/ 3495040 h 3830320"/>
              <a:gd name="connsiteX102" fmla="*/ 10585563 w 11367883"/>
              <a:gd name="connsiteY102" fmla="*/ 3606800 h 3830320"/>
              <a:gd name="connsiteX103" fmla="*/ 10636363 w 11367883"/>
              <a:gd name="connsiteY103" fmla="*/ 3718560 h 3830320"/>
              <a:gd name="connsiteX104" fmla="*/ 10717643 w 11367883"/>
              <a:gd name="connsiteY104" fmla="*/ 3606800 h 3830320"/>
              <a:gd name="connsiteX105" fmla="*/ 10859883 w 11367883"/>
              <a:gd name="connsiteY105" fmla="*/ 3738880 h 3830320"/>
              <a:gd name="connsiteX106" fmla="*/ 10941163 w 11367883"/>
              <a:gd name="connsiteY106" fmla="*/ 3637280 h 3830320"/>
              <a:gd name="connsiteX107" fmla="*/ 11134203 w 11367883"/>
              <a:gd name="connsiteY107" fmla="*/ 3728720 h 3830320"/>
              <a:gd name="connsiteX108" fmla="*/ 11235803 w 11367883"/>
              <a:gd name="connsiteY108" fmla="*/ 3830320 h 3830320"/>
              <a:gd name="connsiteX109" fmla="*/ 11367883 w 11367883"/>
              <a:gd name="connsiteY109" fmla="*/ 3779520 h 3830320"/>
              <a:gd name="connsiteX110" fmla="*/ 11367883 w 11367883"/>
              <a:gd name="connsiteY11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2904603 w 11367883"/>
              <a:gd name="connsiteY12" fmla="*/ 2834640 h 3830320"/>
              <a:gd name="connsiteX13" fmla="*/ 3148443 w 11367883"/>
              <a:gd name="connsiteY13" fmla="*/ 2804160 h 3830320"/>
              <a:gd name="connsiteX14" fmla="*/ 3239883 w 11367883"/>
              <a:gd name="connsiteY14" fmla="*/ 2956560 h 3830320"/>
              <a:gd name="connsiteX15" fmla="*/ 3361803 w 11367883"/>
              <a:gd name="connsiteY15" fmla="*/ 2875280 h 3830320"/>
              <a:gd name="connsiteX16" fmla="*/ 3432923 w 11367883"/>
              <a:gd name="connsiteY16" fmla="*/ 1544320 h 3830320"/>
              <a:gd name="connsiteX17" fmla="*/ 3565003 w 11367883"/>
              <a:gd name="connsiteY17" fmla="*/ 2377440 h 3830320"/>
              <a:gd name="connsiteX18" fmla="*/ 3636123 w 11367883"/>
              <a:gd name="connsiteY18" fmla="*/ 2489200 h 3830320"/>
              <a:gd name="connsiteX19" fmla="*/ 3717403 w 11367883"/>
              <a:gd name="connsiteY19" fmla="*/ 2600960 h 3830320"/>
              <a:gd name="connsiteX20" fmla="*/ 3778363 w 11367883"/>
              <a:gd name="connsiteY20" fmla="*/ 2753360 h 3830320"/>
              <a:gd name="connsiteX21" fmla="*/ 3869803 w 11367883"/>
              <a:gd name="connsiteY21" fmla="*/ 2997200 h 3830320"/>
              <a:gd name="connsiteX22" fmla="*/ 3910443 w 11367883"/>
              <a:gd name="connsiteY22" fmla="*/ 2773680 h 3830320"/>
              <a:gd name="connsiteX23" fmla="*/ 4042523 w 11367883"/>
              <a:gd name="connsiteY23" fmla="*/ 2672080 h 3830320"/>
              <a:gd name="connsiteX24" fmla="*/ 4103483 w 11367883"/>
              <a:gd name="connsiteY24" fmla="*/ 2804160 h 3830320"/>
              <a:gd name="connsiteX25" fmla="*/ 4154283 w 11367883"/>
              <a:gd name="connsiteY25" fmla="*/ 2702560 h 3830320"/>
              <a:gd name="connsiteX26" fmla="*/ 4296523 w 11367883"/>
              <a:gd name="connsiteY26" fmla="*/ 2560320 h 3830320"/>
              <a:gd name="connsiteX27" fmla="*/ 4540363 w 11367883"/>
              <a:gd name="connsiteY27" fmla="*/ 3048000 h 3830320"/>
              <a:gd name="connsiteX28" fmla="*/ 4570843 w 11367883"/>
              <a:gd name="connsiteY28" fmla="*/ 1737360 h 3830320"/>
              <a:gd name="connsiteX29" fmla="*/ 4631803 w 11367883"/>
              <a:gd name="connsiteY29" fmla="*/ 1330960 h 3830320"/>
              <a:gd name="connsiteX30" fmla="*/ 4753723 w 11367883"/>
              <a:gd name="connsiteY30" fmla="*/ 1910080 h 3830320"/>
              <a:gd name="connsiteX31" fmla="*/ 4926443 w 11367883"/>
              <a:gd name="connsiteY31" fmla="*/ 2255520 h 3830320"/>
              <a:gd name="connsiteX32" fmla="*/ 4987403 w 11367883"/>
              <a:gd name="connsiteY32" fmla="*/ 2570480 h 3830320"/>
              <a:gd name="connsiteX33" fmla="*/ 5058523 w 11367883"/>
              <a:gd name="connsiteY33" fmla="*/ 2458720 h 3830320"/>
              <a:gd name="connsiteX34" fmla="*/ 5058523 w 11367883"/>
              <a:gd name="connsiteY34" fmla="*/ 2458720 h 3830320"/>
              <a:gd name="connsiteX35" fmla="*/ 5231243 w 11367883"/>
              <a:gd name="connsiteY35" fmla="*/ 2286000 h 3830320"/>
              <a:gd name="connsiteX36" fmla="*/ 5353163 w 11367883"/>
              <a:gd name="connsiteY36" fmla="*/ 2448560 h 3830320"/>
              <a:gd name="connsiteX37" fmla="*/ 5393803 w 11367883"/>
              <a:gd name="connsiteY37" fmla="*/ 2204720 h 3830320"/>
              <a:gd name="connsiteX38" fmla="*/ 5485243 w 11367883"/>
              <a:gd name="connsiteY38" fmla="*/ 2357120 h 3830320"/>
              <a:gd name="connsiteX39" fmla="*/ 5597003 w 11367883"/>
              <a:gd name="connsiteY39" fmla="*/ 2661920 h 3830320"/>
              <a:gd name="connsiteX40" fmla="*/ 5678283 w 11367883"/>
              <a:gd name="connsiteY40" fmla="*/ 2519680 h 3830320"/>
              <a:gd name="connsiteX41" fmla="*/ 5739243 w 11367883"/>
              <a:gd name="connsiteY41" fmla="*/ 1920240 h 3830320"/>
              <a:gd name="connsiteX42" fmla="*/ 5759563 w 11367883"/>
              <a:gd name="connsiteY42" fmla="*/ 1605280 h 3830320"/>
              <a:gd name="connsiteX43" fmla="*/ 5820523 w 11367883"/>
              <a:gd name="connsiteY43" fmla="*/ 1463040 h 3830320"/>
              <a:gd name="connsiteX44" fmla="*/ 5881483 w 11367883"/>
              <a:gd name="connsiteY44" fmla="*/ 1706880 h 3830320"/>
              <a:gd name="connsiteX45" fmla="*/ 5881483 w 11367883"/>
              <a:gd name="connsiteY45" fmla="*/ 1706880 h 3830320"/>
              <a:gd name="connsiteX46" fmla="*/ 5993243 w 11367883"/>
              <a:gd name="connsiteY46" fmla="*/ 1625600 h 3830320"/>
              <a:gd name="connsiteX47" fmla="*/ 6064363 w 11367883"/>
              <a:gd name="connsiteY47" fmla="*/ 1615440 h 3830320"/>
              <a:gd name="connsiteX48" fmla="*/ 6105003 w 11367883"/>
              <a:gd name="connsiteY48" fmla="*/ 1859280 h 3830320"/>
              <a:gd name="connsiteX49" fmla="*/ 6206603 w 11367883"/>
              <a:gd name="connsiteY49" fmla="*/ 1910080 h 3830320"/>
              <a:gd name="connsiteX50" fmla="*/ 6257403 w 11367883"/>
              <a:gd name="connsiteY50" fmla="*/ 2082800 h 3830320"/>
              <a:gd name="connsiteX51" fmla="*/ 6348843 w 11367883"/>
              <a:gd name="connsiteY51" fmla="*/ 2082800 h 3830320"/>
              <a:gd name="connsiteX52" fmla="*/ 6419963 w 11367883"/>
              <a:gd name="connsiteY52" fmla="*/ 1971040 h 3830320"/>
              <a:gd name="connsiteX53" fmla="*/ 6501243 w 11367883"/>
              <a:gd name="connsiteY53" fmla="*/ 2042160 h 3830320"/>
              <a:gd name="connsiteX54" fmla="*/ 6541883 w 11367883"/>
              <a:gd name="connsiteY54" fmla="*/ 2001520 h 3830320"/>
              <a:gd name="connsiteX55" fmla="*/ 6663803 w 11367883"/>
              <a:gd name="connsiteY55" fmla="*/ 1219200 h 3830320"/>
              <a:gd name="connsiteX56" fmla="*/ 6745083 w 11367883"/>
              <a:gd name="connsiteY56" fmla="*/ 1148080 h 3830320"/>
              <a:gd name="connsiteX57" fmla="*/ 6806043 w 11367883"/>
              <a:gd name="connsiteY57" fmla="*/ 1259840 h 3830320"/>
              <a:gd name="connsiteX58" fmla="*/ 6836523 w 11367883"/>
              <a:gd name="connsiteY58" fmla="*/ 1767840 h 3830320"/>
              <a:gd name="connsiteX59" fmla="*/ 6887323 w 11367883"/>
              <a:gd name="connsiteY59" fmla="*/ 1899920 h 3830320"/>
              <a:gd name="connsiteX60" fmla="*/ 6968603 w 11367883"/>
              <a:gd name="connsiteY60" fmla="*/ 1981200 h 3830320"/>
              <a:gd name="connsiteX61" fmla="*/ 7029563 w 11367883"/>
              <a:gd name="connsiteY61" fmla="*/ 2468880 h 3830320"/>
              <a:gd name="connsiteX62" fmla="*/ 7121003 w 11367883"/>
              <a:gd name="connsiteY62" fmla="*/ 680720 h 3830320"/>
              <a:gd name="connsiteX63" fmla="*/ 7202283 w 11367883"/>
              <a:gd name="connsiteY63" fmla="*/ 436880 h 3830320"/>
              <a:gd name="connsiteX64" fmla="*/ 7263243 w 11367883"/>
              <a:gd name="connsiteY64" fmla="*/ 335280 h 3830320"/>
              <a:gd name="connsiteX65" fmla="*/ 7273403 w 11367883"/>
              <a:gd name="connsiteY65" fmla="*/ 152400 h 3830320"/>
              <a:gd name="connsiteX66" fmla="*/ 7375003 w 11367883"/>
              <a:gd name="connsiteY66" fmla="*/ 0 h 3830320"/>
              <a:gd name="connsiteX67" fmla="*/ 7435963 w 11367883"/>
              <a:gd name="connsiteY67" fmla="*/ 609600 h 3830320"/>
              <a:gd name="connsiteX68" fmla="*/ 7517243 w 11367883"/>
              <a:gd name="connsiteY68" fmla="*/ 650240 h 3830320"/>
              <a:gd name="connsiteX69" fmla="*/ 7537563 w 11367883"/>
              <a:gd name="connsiteY69" fmla="*/ 1341120 h 3830320"/>
              <a:gd name="connsiteX70" fmla="*/ 7689963 w 11367883"/>
              <a:gd name="connsiteY70" fmla="*/ 1615440 h 3830320"/>
              <a:gd name="connsiteX71" fmla="*/ 7842363 w 11367883"/>
              <a:gd name="connsiteY71" fmla="*/ 2092960 h 3830320"/>
              <a:gd name="connsiteX72" fmla="*/ 7943963 w 11367883"/>
              <a:gd name="connsiteY72" fmla="*/ 2204720 h 3830320"/>
              <a:gd name="connsiteX73" fmla="*/ 8015083 w 11367883"/>
              <a:gd name="connsiteY73" fmla="*/ 2397760 h 3830320"/>
              <a:gd name="connsiteX74" fmla="*/ 8106523 w 11367883"/>
              <a:gd name="connsiteY74" fmla="*/ 2428240 h 3830320"/>
              <a:gd name="connsiteX75" fmla="*/ 8258923 w 11367883"/>
              <a:gd name="connsiteY75" fmla="*/ 2600960 h 3830320"/>
              <a:gd name="connsiteX76" fmla="*/ 8330043 w 11367883"/>
              <a:gd name="connsiteY76" fmla="*/ 2743200 h 3830320"/>
              <a:gd name="connsiteX77" fmla="*/ 8411323 w 11367883"/>
              <a:gd name="connsiteY77" fmla="*/ 2489200 h 3830320"/>
              <a:gd name="connsiteX78" fmla="*/ 8523083 w 11367883"/>
              <a:gd name="connsiteY78" fmla="*/ 2743200 h 3830320"/>
              <a:gd name="connsiteX79" fmla="*/ 8594203 w 11367883"/>
              <a:gd name="connsiteY79" fmla="*/ 2804160 h 3830320"/>
              <a:gd name="connsiteX80" fmla="*/ 8634843 w 11367883"/>
              <a:gd name="connsiteY80" fmla="*/ 2804160 h 3830320"/>
              <a:gd name="connsiteX81" fmla="*/ 8797403 w 11367883"/>
              <a:gd name="connsiteY81" fmla="*/ 2865120 h 3830320"/>
              <a:gd name="connsiteX82" fmla="*/ 8888843 w 11367883"/>
              <a:gd name="connsiteY82" fmla="*/ 2915920 h 3830320"/>
              <a:gd name="connsiteX83" fmla="*/ 9000603 w 11367883"/>
              <a:gd name="connsiteY83" fmla="*/ 2804160 h 3830320"/>
              <a:gd name="connsiteX84" fmla="*/ 9081883 w 11367883"/>
              <a:gd name="connsiteY84" fmla="*/ 2946400 h 3830320"/>
              <a:gd name="connsiteX85" fmla="*/ 9122523 w 11367883"/>
              <a:gd name="connsiteY85" fmla="*/ 3108960 h 3830320"/>
              <a:gd name="connsiteX86" fmla="*/ 9224123 w 11367883"/>
              <a:gd name="connsiteY86" fmla="*/ 3139440 h 3830320"/>
              <a:gd name="connsiteX87" fmla="*/ 9305403 w 11367883"/>
              <a:gd name="connsiteY87" fmla="*/ 3210560 h 3830320"/>
              <a:gd name="connsiteX88" fmla="*/ 9376523 w 11367883"/>
              <a:gd name="connsiteY88" fmla="*/ 3261360 h 3830320"/>
              <a:gd name="connsiteX89" fmla="*/ 9437483 w 11367883"/>
              <a:gd name="connsiteY89" fmla="*/ 3352800 h 3830320"/>
              <a:gd name="connsiteX90" fmla="*/ 9478123 w 11367883"/>
              <a:gd name="connsiteY90" fmla="*/ 3261360 h 3830320"/>
              <a:gd name="connsiteX91" fmla="*/ 9508603 w 11367883"/>
              <a:gd name="connsiteY91" fmla="*/ 3281680 h 3830320"/>
              <a:gd name="connsiteX92" fmla="*/ 9579723 w 11367883"/>
              <a:gd name="connsiteY92" fmla="*/ 3068320 h 3830320"/>
              <a:gd name="connsiteX93" fmla="*/ 9772763 w 11367883"/>
              <a:gd name="connsiteY93" fmla="*/ 3434080 h 3830320"/>
              <a:gd name="connsiteX94" fmla="*/ 9874363 w 11367883"/>
              <a:gd name="connsiteY94" fmla="*/ 3413760 h 3830320"/>
              <a:gd name="connsiteX95" fmla="*/ 9945483 w 11367883"/>
              <a:gd name="connsiteY95" fmla="*/ 3495040 h 3830320"/>
              <a:gd name="connsiteX96" fmla="*/ 10047083 w 11367883"/>
              <a:gd name="connsiteY96" fmla="*/ 3393440 h 3830320"/>
              <a:gd name="connsiteX97" fmla="*/ 10138523 w 11367883"/>
              <a:gd name="connsiteY97" fmla="*/ 3505200 h 3830320"/>
              <a:gd name="connsiteX98" fmla="*/ 10290923 w 11367883"/>
              <a:gd name="connsiteY98" fmla="*/ 3474720 h 3830320"/>
              <a:gd name="connsiteX99" fmla="*/ 10362043 w 11367883"/>
              <a:gd name="connsiteY99" fmla="*/ 3616960 h 3830320"/>
              <a:gd name="connsiteX100" fmla="*/ 10443323 w 11367883"/>
              <a:gd name="connsiteY100" fmla="*/ 3495040 h 3830320"/>
              <a:gd name="connsiteX101" fmla="*/ 10585563 w 11367883"/>
              <a:gd name="connsiteY101" fmla="*/ 3606800 h 3830320"/>
              <a:gd name="connsiteX102" fmla="*/ 10636363 w 11367883"/>
              <a:gd name="connsiteY102" fmla="*/ 3718560 h 3830320"/>
              <a:gd name="connsiteX103" fmla="*/ 10717643 w 11367883"/>
              <a:gd name="connsiteY103" fmla="*/ 3606800 h 3830320"/>
              <a:gd name="connsiteX104" fmla="*/ 10859883 w 11367883"/>
              <a:gd name="connsiteY104" fmla="*/ 3738880 h 3830320"/>
              <a:gd name="connsiteX105" fmla="*/ 10941163 w 11367883"/>
              <a:gd name="connsiteY105" fmla="*/ 3637280 h 3830320"/>
              <a:gd name="connsiteX106" fmla="*/ 11134203 w 11367883"/>
              <a:gd name="connsiteY106" fmla="*/ 3728720 h 3830320"/>
              <a:gd name="connsiteX107" fmla="*/ 11235803 w 11367883"/>
              <a:gd name="connsiteY107" fmla="*/ 3830320 h 3830320"/>
              <a:gd name="connsiteX108" fmla="*/ 11367883 w 11367883"/>
              <a:gd name="connsiteY108" fmla="*/ 3779520 h 3830320"/>
              <a:gd name="connsiteX109" fmla="*/ 11367883 w 11367883"/>
              <a:gd name="connsiteY10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148443 w 11367883"/>
              <a:gd name="connsiteY12" fmla="*/ 2804160 h 3830320"/>
              <a:gd name="connsiteX13" fmla="*/ 3239883 w 11367883"/>
              <a:gd name="connsiteY13" fmla="*/ 2956560 h 3830320"/>
              <a:gd name="connsiteX14" fmla="*/ 3361803 w 11367883"/>
              <a:gd name="connsiteY14" fmla="*/ 2875280 h 3830320"/>
              <a:gd name="connsiteX15" fmla="*/ 3432923 w 11367883"/>
              <a:gd name="connsiteY15" fmla="*/ 1544320 h 3830320"/>
              <a:gd name="connsiteX16" fmla="*/ 3565003 w 11367883"/>
              <a:gd name="connsiteY16" fmla="*/ 2377440 h 3830320"/>
              <a:gd name="connsiteX17" fmla="*/ 3636123 w 11367883"/>
              <a:gd name="connsiteY17" fmla="*/ 2489200 h 3830320"/>
              <a:gd name="connsiteX18" fmla="*/ 3717403 w 11367883"/>
              <a:gd name="connsiteY18" fmla="*/ 2600960 h 3830320"/>
              <a:gd name="connsiteX19" fmla="*/ 3778363 w 11367883"/>
              <a:gd name="connsiteY19" fmla="*/ 2753360 h 3830320"/>
              <a:gd name="connsiteX20" fmla="*/ 3869803 w 11367883"/>
              <a:gd name="connsiteY20" fmla="*/ 2997200 h 3830320"/>
              <a:gd name="connsiteX21" fmla="*/ 3910443 w 11367883"/>
              <a:gd name="connsiteY21" fmla="*/ 2773680 h 3830320"/>
              <a:gd name="connsiteX22" fmla="*/ 4042523 w 11367883"/>
              <a:gd name="connsiteY22" fmla="*/ 2672080 h 3830320"/>
              <a:gd name="connsiteX23" fmla="*/ 4103483 w 11367883"/>
              <a:gd name="connsiteY23" fmla="*/ 2804160 h 3830320"/>
              <a:gd name="connsiteX24" fmla="*/ 4154283 w 11367883"/>
              <a:gd name="connsiteY24" fmla="*/ 2702560 h 3830320"/>
              <a:gd name="connsiteX25" fmla="*/ 4296523 w 11367883"/>
              <a:gd name="connsiteY25" fmla="*/ 2560320 h 3830320"/>
              <a:gd name="connsiteX26" fmla="*/ 4540363 w 11367883"/>
              <a:gd name="connsiteY26" fmla="*/ 3048000 h 3830320"/>
              <a:gd name="connsiteX27" fmla="*/ 4570843 w 11367883"/>
              <a:gd name="connsiteY27" fmla="*/ 1737360 h 3830320"/>
              <a:gd name="connsiteX28" fmla="*/ 4631803 w 11367883"/>
              <a:gd name="connsiteY28" fmla="*/ 1330960 h 3830320"/>
              <a:gd name="connsiteX29" fmla="*/ 4753723 w 11367883"/>
              <a:gd name="connsiteY29" fmla="*/ 1910080 h 3830320"/>
              <a:gd name="connsiteX30" fmla="*/ 4926443 w 11367883"/>
              <a:gd name="connsiteY30" fmla="*/ 2255520 h 3830320"/>
              <a:gd name="connsiteX31" fmla="*/ 4987403 w 11367883"/>
              <a:gd name="connsiteY31" fmla="*/ 2570480 h 3830320"/>
              <a:gd name="connsiteX32" fmla="*/ 5058523 w 11367883"/>
              <a:gd name="connsiteY32" fmla="*/ 2458720 h 3830320"/>
              <a:gd name="connsiteX33" fmla="*/ 5058523 w 11367883"/>
              <a:gd name="connsiteY33" fmla="*/ 2458720 h 3830320"/>
              <a:gd name="connsiteX34" fmla="*/ 5231243 w 11367883"/>
              <a:gd name="connsiteY34" fmla="*/ 2286000 h 3830320"/>
              <a:gd name="connsiteX35" fmla="*/ 5353163 w 11367883"/>
              <a:gd name="connsiteY35" fmla="*/ 2448560 h 3830320"/>
              <a:gd name="connsiteX36" fmla="*/ 5393803 w 11367883"/>
              <a:gd name="connsiteY36" fmla="*/ 2204720 h 3830320"/>
              <a:gd name="connsiteX37" fmla="*/ 5485243 w 11367883"/>
              <a:gd name="connsiteY37" fmla="*/ 2357120 h 3830320"/>
              <a:gd name="connsiteX38" fmla="*/ 5597003 w 11367883"/>
              <a:gd name="connsiteY38" fmla="*/ 2661920 h 3830320"/>
              <a:gd name="connsiteX39" fmla="*/ 5678283 w 11367883"/>
              <a:gd name="connsiteY39" fmla="*/ 2519680 h 3830320"/>
              <a:gd name="connsiteX40" fmla="*/ 5739243 w 11367883"/>
              <a:gd name="connsiteY40" fmla="*/ 1920240 h 3830320"/>
              <a:gd name="connsiteX41" fmla="*/ 5759563 w 11367883"/>
              <a:gd name="connsiteY41" fmla="*/ 1605280 h 3830320"/>
              <a:gd name="connsiteX42" fmla="*/ 5820523 w 11367883"/>
              <a:gd name="connsiteY42" fmla="*/ 1463040 h 3830320"/>
              <a:gd name="connsiteX43" fmla="*/ 5881483 w 11367883"/>
              <a:gd name="connsiteY43" fmla="*/ 1706880 h 3830320"/>
              <a:gd name="connsiteX44" fmla="*/ 5881483 w 11367883"/>
              <a:gd name="connsiteY44" fmla="*/ 1706880 h 3830320"/>
              <a:gd name="connsiteX45" fmla="*/ 5993243 w 11367883"/>
              <a:gd name="connsiteY45" fmla="*/ 1625600 h 3830320"/>
              <a:gd name="connsiteX46" fmla="*/ 6064363 w 11367883"/>
              <a:gd name="connsiteY46" fmla="*/ 1615440 h 3830320"/>
              <a:gd name="connsiteX47" fmla="*/ 6105003 w 11367883"/>
              <a:gd name="connsiteY47" fmla="*/ 1859280 h 3830320"/>
              <a:gd name="connsiteX48" fmla="*/ 6206603 w 11367883"/>
              <a:gd name="connsiteY48" fmla="*/ 1910080 h 3830320"/>
              <a:gd name="connsiteX49" fmla="*/ 6257403 w 11367883"/>
              <a:gd name="connsiteY49" fmla="*/ 2082800 h 3830320"/>
              <a:gd name="connsiteX50" fmla="*/ 6348843 w 11367883"/>
              <a:gd name="connsiteY50" fmla="*/ 2082800 h 3830320"/>
              <a:gd name="connsiteX51" fmla="*/ 6419963 w 11367883"/>
              <a:gd name="connsiteY51" fmla="*/ 1971040 h 3830320"/>
              <a:gd name="connsiteX52" fmla="*/ 6501243 w 11367883"/>
              <a:gd name="connsiteY52" fmla="*/ 2042160 h 3830320"/>
              <a:gd name="connsiteX53" fmla="*/ 6541883 w 11367883"/>
              <a:gd name="connsiteY53" fmla="*/ 2001520 h 3830320"/>
              <a:gd name="connsiteX54" fmla="*/ 6663803 w 11367883"/>
              <a:gd name="connsiteY54" fmla="*/ 1219200 h 3830320"/>
              <a:gd name="connsiteX55" fmla="*/ 6745083 w 11367883"/>
              <a:gd name="connsiteY55" fmla="*/ 1148080 h 3830320"/>
              <a:gd name="connsiteX56" fmla="*/ 6806043 w 11367883"/>
              <a:gd name="connsiteY56" fmla="*/ 1259840 h 3830320"/>
              <a:gd name="connsiteX57" fmla="*/ 6836523 w 11367883"/>
              <a:gd name="connsiteY57" fmla="*/ 1767840 h 3830320"/>
              <a:gd name="connsiteX58" fmla="*/ 6887323 w 11367883"/>
              <a:gd name="connsiteY58" fmla="*/ 1899920 h 3830320"/>
              <a:gd name="connsiteX59" fmla="*/ 6968603 w 11367883"/>
              <a:gd name="connsiteY59" fmla="*/ 1981200 h 3830320"/>
              <a:gd name="connsiteX60" fmla="*/ 7029563 w 11367883"/>
              <a:gd name="connsiteY60" fmla="*/ 2468880 h 3830320"/>
              <a:gd name="connsiteX61" fmla="*/ 7121003 w 11367883"/>
              <a:gd name="connsiteY61" fmla="*/ 680720 h 3830320"/>
              <a:gd name="connsiteX62" fmla="*/ 7202283 w 11367883"/>
              <a:gd name="connsiteY62" fmla="*/ 436880 h 3830320"/>
              <a:gd name="connsiteX63" fmla="*/ 7263243 w 11367883"/>
              <a:gd name="connsiteY63" fmla="*/ 335280 h 3830320"/>
              <a:gd name="connsiteX64" fmla="*/ 7273403 w 11367883"/>
              <a:gd name="connsiteY64" fmla="*/ 152400 h 3830320"/>
              <a:gd name="connsiteX65" fmla="*/ 7375003 w 11367883"/>
              <a:gd name="connsiteY65" fmla="*/ 0 h 3830320"/>
              <a:gd name="connsiteX66" fmla="*/ 7435963 w 11367883"/>
              <a:gd name="connsiteY66" fmla="*/ 609600 h 3830320"/>
              <a:gd name="connsiteX67" fmla="*/ 7517243 w 11367883"/>
              <a:gd name="connsiteY67" fmla="*/ 650240 h 3830320"/>
              <a:gd name="connsiteX68" fmla="*/ 7537563 w 11367883"/>
              <a:gd name="connsiteY68" fmla="*/ 1341120 h 3830320"/>
              <a:gd name="connsiteX69" fmla="*/ 7689963 w 11367883"/>
              <a:gd name="connsiteY69" fmla="*/ 1615440 h 3830320"/>
              <a:gd name="connsiteX70" fmla="*/ 7842363 w 11367883"/>
              <a:gd name="connsiteY70" fmla="*/ 2092960 h 3830320"/>
              <a:gd name="connsiteX71" fmla="*/ 7943963 w 11367883"/>
              <a:gd name="connsiteY71" fmla="*/ 2204720 h 3830320"/>
              <a:gd name="connsiteX72" fmla="*/ 8015083 w 11367883"/>
              <a:gd name="connsiteY72" fmla="*/ 2397760 h 3830320"/>
              <a:gd name="connsiteX73" fmla="*/ 8106523 w 11367883"/>
              <a:gd name="connsiteY73" fmla="*/ 2428240 h 3830320"/>
              <a:gd name="connsiteX74" fmla="*/ 8258923 w 11367883"/>
              <a:gd name="connsiteY74" fmla="*/ 2600960 h 3830320"/>
              <a:gd name="connsiteX75" fmla="*/ 8330043 w 11367883"/>
              <a:gd name="connsiteY75" fmla="*/ 2743200 h 3830320"/>
              <a:gd name="connsiteX76" fmla="*/ 8411323 w 11367883"/>
              <a:gd name="connsiteY76" fmla="*/ 2489200 h 3830320"/>
              <a:gd name="connsiteX77" fmla="*/ 8523083 w 11367883"/>
              <a:gd name="connsiteY77" fmla="*/ 2743200 h 3830320"/>
              <a:gd name="connsiteX78" fmla="*/ 8594203 w 11367883"/>
              <a:gd name="connsiteY78" fmla="*/ 2804160 h 3830320"/>
              <a:gd name="connsiteX79" fmla="*/ 8634843 w 11367883"/>
              <a:gd name="connsiteY79" fmla="*/ 2804160 h 3830320"/>
              <a:gd name="connsiteX80" fmla="*/ 8797403 w 11367883"/>
              <a:gd name="connsiteY80" fmla="*/ 2865120 h 3830320"/>
              <a:gd name="connsiteX81" fmla="*/ 8888843 w 11367883"/>
              <a:gd name="connsiteY81" fmla="*/ 2915920 h 3830320"/>
              <a:gd name="connsiteX82" fmla="*/ 9000603 w 11367883"/>
              <a:gd name="connsiteY82" fmla="*/ 2804160 h 3830320"/>
              <a:gd name="connsiteX83" fmla="*/ 9081883 w 11367883"/>
              <a:gd name="connsiteY83" fmla="*/ 2946400 h 3830320"/>
              <a:gd name="connsiteX84" fmla="*/ 9122523 w 11367883"/>
              <a:gd name="connsiteY84" fmla="*/ 3108960 h 3830320"/>
              <a:gd name="connsiteX85" fmla="*/ 9224123 w 11367883"/>
              <a:gd name="connsiteY85" fmla="*/ 3139440 h 3830320"/>
              <a:gd name="connsiteX86" fmla="*/ 9305403 w 11367883"/>
              <a:gd name="connsiteY86" fmla="*/ 3210560 h 3830320"/>
              <a:gd name="connsiteX87" fmla="*/ 9376523 w 11367883"/>
              <a:gd name="connsiteY87" fmla="*/ 3261360 h 3830320"/>
              <a:gd name="connsiteX88" fmla="*/ 9437483 w 11367883"/>
              <a:gd name="connsiteY88" fmla="*/ 3352800 h 3830320"/>
              <a:gd name="connsiteX89" fmla="*/ 9478123 w 11367883"/>
              <a:gd name="connsiteY89" fmla="*/ 3261360 h 3830320"/>
              <a:gd name="connsiteX90" fmla="*/ 9508603 w 11367883"/>
              <a:gd name="connsiteY90" fmla="*/ 3281680 h 3830320"/>
              <a:gd name="connsiteX91" fmla="*/ 9579723 w 11367883"/>
              <a:gd name="connsiteY91" fmla="*/ 3068320 h 3830320"/>
              <a:gd name="connsiteX92" fmla="*/ 9772763 w 11367883"/>
              <a:gd name="connsiteY92" fmla="*/ 3434080 h 3830320"/>
              <a:gd name="connsiteX93" fmla="*/ 9874363 w 11367883"/>
              <a:gd name="connsiteY93" fmla="*/ 3413760 h 3830320"/>
              <a:gd name="connsiteX94" fmla="*/ 9945483 w 11367883"/>
              <a:gd name="connsiteY94" fmla="*/ 3495040 h 3830320"/>
              <a:gd name="connsiteX95" fmla="*/ 10047083 w 11367883"/>
              <a:gd name="connsiteY95" fmla="*/ 3393440 h 3830320"/>
              <a:gd name="connsiteX96" fmla="*/ 10138523 w 11367883"/>
              <a:gd name="connsiteY96" fmla="*/ 3505200 h 3830320"/>
              <a:gd name="connsiteX97" fmla="*/ 10290923 w 11367883"/>
              <a:gd name="connsiteY97" fmla="*/ 3474720 h 3830320"/>
              <a:gd name="connsiteX98" fmla="*/ 10362043 w 11367883"/>
              <a:gd name="connsiteY98" fmla="*/ 3616960 h 3830320"/>
              <a:gd name="connsiteX99" fmla="*/ 10443323 w 11367883"/>
              <a:gd name="connsiteY99" fmla="*/ 3495040 h 3830320"/>
              <a:gd name="connsiteX100" fmla="*/ 10585563 w 11367883"/>
              <a:gd name="connsiteY100" fmla="*/ 3606800 h 3830320"/>
              <a:gd name="connsiteX101" fmla="*/ 10636363 w 11367883"/>
              <a:gd name="connsiteY101" fmla="*/ 3718560 h 3830320"/>
              <a:gd name="connsiteX102" fmla="*/ 10717643 w 11367883"/>
              <a:gd name="connsiteY102" fmla="*/ 3606800 h 3830320"/>
              <a:gd name="connsiteX103" fmla="*/ 10859883 w 11367883"/>
              <a:gd name="connsiteY103" fmla="*/ 3738880 h 3830320"/>
              <a:gd name="connsiteX104" fmla="*/ 10941163 w 11367883"/>
              <a:gd name="connsiteY104" fmla="*/ 3637280 h 3830320"/>
              <a:gd name="connsiteX105" fmla="*/ 11134203 w 11367883"/>
              <a:gd name="connsiteY105" fmla="*/ 3728720 h 3830320"/>
              <a:gd name="connsiteX106" fmla="*/ 11235803 w 11367883"/>
              <a:gd name="connsiteY106" fmla="*/ 3830320 h 3830320"/>
              <a:gd name="connsiteX107" fmla="*/ 11367883 w 11367883"/>
              <a:gd name="connsiteY107" fmla="*/ 3779520 h 3830320"/>
              <a:gd name="connsiteX108" fmla="*/ 11367883 w 11367883"/>
              <a:gd name="connsiteY10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239883 w 11367883"/>
              <a:gd name="connsiteY12" fmla="*/ 2956560 h 3830320"/>
              <a:gd name="connsiteX13" fmla="*/ 3361803 w 11367883"/>
              <a:gd name="connsiteY13" fmla="*/ 2875280 h 3830320"/>
              <a:gd name="connsiteX14" fmla="*/ 3432923 w 11367883"/>
              <a:gd name="connsiteY14" fmla="*/ 1544320 h 3830320"/>
              <a:gd name="connsiteX15" fmla="*/ 3565003 w 11367883"/>
              <a:gd name="connsiteY15" fmla="*/ 2377440 h 3830320"/>
              <a:gd name="connsiteX16" fmla="*/ 3636123 w 11367883"/>
              <a:gd name="connsiteY16" fmla="*/ 2489200 h 3830320"/>
              <a:gd name="connsiteX17" fmla="*/ 3717403 w 11367883"/>
              <a:gd name="connsiteY17" fmla="*/ 2600960 h 3830320"/>
              <a:gd name="connsiteX18" fmla="*/ 3778363 w 11367883"/>
              <a:gd name="connsiteY18" fmla="*/ 2753360 h 3830320"/>
              <a:gd name="connsiteX19" fmla="*/ 3869803 w 11367883"/>
              <a:gd name="connsiteY19" fmla="*/ 2997200 h 3830320"/>
              <a:gd name="connsiteX20" fmla="*/ 3910443 w 11367883"/>
              <a:gd name="connsiteY20" fmla="*/ 2773680 h 3830320"/>
              <a:gd name="connsiteX21" fmla="*/ 4042523 w 11367883"/>
              <a:gd name="connsiteY21" fmla="*/ 2672080 h 3830320"/>
              <a:gd name="connsiteX22" fmla="*/ 4103483 w 11367883"/>
              <a:gd name="connsiteY22" fmla="*/ 2804160 h 3830320"/>
              <a:gd name="connsiteX23" fmla="*/ 4154283 w 11367883"/>
              <a:gd name="connsiteY23" fmla="*/ 2702560 h 3830320"/>
              <a:gd name="connsiteX24" fmla="*/ 4296523 w 11367883"/>
              <a:gd name="connsiteY24" fmla="*/ 2560320 h 3830320"/>
              <a:gd name="connsiteX25" fmla="*/ 4540363 w 11367883"/>
              <a:gd name="connsiteY25" fmla="*/ 3048000 h 3830320"/>
              <a:gd name="connsiteX26" fmla="*/ 4570843 w 11367883"/>
              <a:gd name="connsiteY26" fmla="*/ 1737360 h 3830320"/>
              <a:gd name="connsiteX27" fmla="*/ 4631803 w 11367883"/>
              <a:gd name="connsiteY27" fmla="*/ 1330960 h 3830320"/>
              <a:gd name="connsiteX28" fmla="*/ 4753723 w 11367883"/>
              <a:gd name="connsiteY28" fmla="*/ 1910080 h 3830320"/>
              <a:gd name="connsiteX29" fmla="*/ 4926443 w 11367883"/>
              <a:gd name="connsiteY29" fmla="*/ 2255520 h 3830320"/>
              <a:gd name="connsiteX30" fmla="*/ 4987403 w 11367883"/>
              <a:gd name="connsiteY30" fmla="*/ 2570480 h 3830320"/>
              <a:gd name="connsiteX31" fmla="*/ 5058523 w 11367883"/>
              <a:gd name="connsiteY31" fmla="*/ 2458720 h 3830320"/>
              <a:gd name="connsiteX32" fmla="*/ 5058523 w 11367883"/>
              <a:gd name="connsiteY32" fmla="*/ 2458720 h 3830320"/>
              <a:gd name="connsiteX33" fmla="*/ 5231243 w 11367883"/>
              <a:gd name="connsiteY33" fmla="*/ 2286000 h 3830320"/>
              <a:gd name="connsiteX34" fmla="*/ 5353163 w 11367883"/>
              <a:gd name="connsiteY34" fmla="*/ 2448560 h 3830320"/>
              <a:gd name="connsiteX35" fmla="*/ 5393803 w 11367883"/>
              <a:gd name="connsiteY35" fmla="*/ 2204720 h 3830320"/>
              <a:gd name="connsiteX36" fmla="*/ 5485243 w 11367883"/>
              <a:gd name="connsiteY36" fmla="*/ 2357120 h 3830320"/>
              <a:gd name="connsiteX37" fmla="*/ 5597003 w 11367883"/>
              <a:gd name="connsiteY37" fmla="*/ 2661920 h 3830320"/>
              <a:gd name="connsiteX38" fmla="*/ 5678283 w 11367883"/>
              <a:gd name="connsiteY38" fmla="*/ 2519680 h 3830320"/>
              <a:gd name="connsiteX39" fmla="*/ 5739243 w 11367883"/>
              <a:gd name="connsiteY39" fmla="*/ 1920240 h 3830320"/>
              <a:gd name="connsiteX40" fmla="*/ 5759563 w 11367883"/>
              <a:gd name="connsiteY40" fmla="*/ 1605280 h 3830320"/>
              <a:gd name="connsiteX41" fmla="*/ 5820523 w 11367883"/>
              <a:gd name="connsiteY41" fmla="*/ 1463040 h 3830320"/>
              <a:gd name="connsiteX42" fmla="*/ 5881483 w 11367883"/>
              <a:gd name="connsiteY42" fmla="*/ 1706880 h 3830320"/>
              <a:gd name="connsiteX43" fmla="*/ 5881483 w 11367883"/>
              <a:gd name="connsiteY43" fmla="*/ 1706880 h 3830320"/>
              <a:gd name="connsiteX44" fmla="*/ 5993243 w 11367883"/>
              <a:gd name="connsiteY44" fmla="*/ 1625600 h 3830320"/>
              <a:gd name="connsiteX45" fmla="*/ 6064363 w 11367883"/>
              <a:gd name="connsiteY45" fmla="*/ 1615440 h 3830320"/>
              <a:gd name="connsiteX46" fmla="*/ 6105003 w 11367883"/>
              <a:gd name="connsiteY46" fmla="*/ 1859280 h 3830320"/>
              <a:gd name="connsiteX47" fmla="*/ 6206603 w 11367883"/>
              <a:gd name="connsiteY47" fmla="*/ 1910080 h 3830320"/>
              <a:gd name="connsiteX48" fmla="*/ 6257403 w 11367883"/>
              <a:gd name="connsiteY48" fmla="*/ 2082800 h 3830320"/>
              <a:gd name="connsiteX49" fmla="*/ 6348843 w 11367883"/>
              <a:gd name="connsiteY49" fmla="*/ 2082800 h 3830320"/>
              <a:gd name="connsiteX50" fmla="*/ 6419963 w 11367883"/>
              <a:gd name="connsiteY50" fmla="*/ 1971040 h 3830320"/>
              <a:gd name="connsiteX51" fmla="*/ 6501243 w 11367883"/>
              <a:gd name="connsiteY51" fmla="*/ 2042160 h 3830320"/>
              <a:gd name="connsiteX52" fmla="*/ 6541883 w 11367883"/>
              <a:gd name="connsiteY52" fmla="*/ 2001520 h 3830320"/>
              <a:gd name="connsiteX53" fmla="*/ 6663803 w 11367883"/>
              <a:gd name="connsiteY53" fmla="*/ 1219200 h 3830320"/>
              <a:gd name="connsiteX54" fmla="*/ 6745083 w 11367883"/>
              <a:gd name="connsiteY54" fmla="*/ 1148080 h 3830320"/>
              <a:gd name="connsiteX55" fmla="*/ 6806043 w 11367883"/>
              <a:gd name="connsiteY55" fmla="*/ 1259840 h 3830320"/>
              <a:gd name="connsiteX56" fmla="*/ 6836523 w 11367883"/>
              <a:gd name="connsiteY56" fmla="*/ 1767840 h 3830320"/>
              <a:gd name="connsiteX57" fmla="*/ 6887323 w 11367883"/>
              <a:gd name="connsiteY57" fmla="*/ 1899920 h 3830320"/>
              <a:gd name="connsiteX58" fmla="*/ 6968603 w 11367883"/>
              <a:gd name="connsiteY58" fmla="*/ 1981200 h 3830320"/>
              <a:gd name="connsiteX59" fmla="*/ 7029563 w 11367883"/>
              <a:gd name="connsiteY59" fmla="*/ 2468880 h 3830320"/>
              <a:gd name="connsiteX60" fmla="*/ 7121003 w 11367883"/>
              <a:gd name="connsiteY60" fmla="*/ 680720 h 3830320"/>
              <a:gd name="connsiteX61" fmla="*/ 7202283 w 11367883"/>
              <a:gd name="connsiteY61" fmla="*/ 436880 h 3830320"/>
              <a:gd name="connsiteX62" fmla="*/ 7263243 w 11367883"/>
              <a:gd name="connsiteY62" fmla="*/ 335280 h 3830320"/>
              <a:gd name="connsiteX63" fmla="*/ 7273403 w 11367883"/>
              <a:gd name="connsiteY63" fmla="*/ 152400 h 3830320"/>
              <a:gd name="connsiteX64" fmla="*/ 7375003 w 11367883"/>
              <a:gd name="connsiteY64" fmla="*/ 0 h 3830320"/>
              <a:gd name="connsiteX65" fmla="*/ 7435963 w 11367883"/>
              <a:gd name="connsiteY65" fmla="*/ 609600 h 3830320"/>
              <a:gd name="connsiteX66" fmla="*/ 7517243 w 11367883"/>
              <a:gd name="connsiteY66" fmla="*/ 650240 h 3830320"/>
              <a:gd name="connsiteX67" fmla="*/ 7537563 w 11367883"/>
              <a:gd name="connsiteY67" fmla="*/ 1341120 h 3830320"/>
              <a:gd name="connsiteX68" fmla="*/ 7689963 w 11367883"/>
              <a:gd name="connsiteY68" fmla="*/ 1615440 h 3830320"/>
              <a:gd name="connsiteX69" fmla="*/ 7842363 w 11367883"/>
              <a:gd name="connsiteY69" fmla="*/ 2092960 h 3830320"/>
              <a:gd name="connsiteX70" fmla="*/ 7943963 w 11367883"/>
              <a:gd name="connsiteY70" fmla="*/ 2204720 h 3830320"/>
              <a:gd name="connsiteX71" fmla="*/ 8015083 w 11367883"/>
              <a:gd name="connsiteY71" fmla="*/ 2397760 h 3830320"/>
              <a:gd name="connsiteX72" fmla="*/ 8106523 w 11367883"/>
              <a:gd name="connsiteY72" fmla="*/ 2428240 h 3830320"/>
              <a:gd name="connsiteX73" fmla="*/ 8258923 w 11367883"/>
              <a:gd name="connsiteY73" fmla="*/ 2600960 h 3830320"/>
              <a:gd name="connsiteX74" fmla="*/ 8330043 w 11367883"/>
              <a:gd name="connsiteY74" fmla="*/ 2743200 h 3830320"/>
              <a:gd name="connsiteX75" fmla="*/ 8411323 w 11367883"/>
              <a:gd name="connsiteY75" fmla="*/ 2489200 h 3830320"/>
              <a:gd name="connsiteX76" fmla="*/ 8523083 w 11367883"/>
              <a:gd name="connsiteY76" fmla="*/ 2743200 h 3830320"/>
              <a:gd name="connsiteX77" fmla="*/ 8594203 w 11367883"/>
              <a:gd name="connsiteY77" fmla="*/ 2804160 h 3830320"/>
              <a:gd name="connsiteX78" fmla="*/ 8634843 w 11367883"/>
              <a:gd name="connsiteY78" fmla="*/ 2804160 h 3830320"/>
              <a:gd name="connsiteX79" fmla="*/ 8797403 w 11367883"/>
              <a:gd name="connsiteY79" fmla="*/ 2865120 h 3830320"/>
              <a:gd name="connsiteX80" fmla="*/ 8888843 w 11367883"/>
              <a:gd name="connsiteY80" fmla="*/ 2915920 h 3830320"/>
              <a:gd name="connsiteX81" fmla="*/ 9000603 w 11367883"/>
              <a:gd name="connsiteY81" fmla="*/ 2804160 h 3830320"/>
              <a:gd name="connsiteX82" fmla="*/ 9081883 w 11367883"/>
              <a:gd name="connsiteY82" fmla="*/ 2946400 h 3830320"/>
              <a:gd name="connsiteX83" fmla="*/ 9122523 w 11367883"/>
              <a:gd name="connsiteY83" fmla="*/ 3108960 h 3830320"/>
              <a:gd name="connsiteX84" fmla="*/ 9224123 w 11367883"/>
              <a:gd name="connsiteY84" fmla="*/ 3139440 h 3830320"/>
              <a:gd name="connsiteX85" fmla="*/ 9305403 w 11367883"/>
              <a:gd name="connsiteY85" fmla="*/ 3210560 h 3830320"/>
              <a:gd name="connsiteX86" fmla="*/ 9376523 w 11367883"/>
              <a:gd name="connsiteY86" fmla="*/ 3261360 h 3830320"/>
              <a:gd name="connsiteX87" fmla="*/ 9437483 w 11367883"/>
              <a:gd name="connsiteY87" fmla="*/ 3352800 h 3830320"/>
              <a:gd name="connsiteX88" fmla="*/ 9478123 w 11367883"/>
              <a:gd name="connsiteY88" fmla="*/ 3261360 h 3830320"/>
              <a:gd name="connsiteX89" fmla="*/ 9508603 w 11367883"/>
              <a:gd name="connsiteY89" fmla="*/ 3281680 h 3830320"/>
              <a:gd name="connsiteX90" fmla="*/ 9579723 w 11367883"/>
              <a:gd name="connsiteY90" fmla="*/ 3068320 h 3830320"/>
              <a:gd name="connsiteX91" fmla="*/ 9772763 w 11367883"/>
              <a:gd name="connsiteY91" fmla="*/ 3434080 h 3830320"/>
              <a:gd name="connsiteX92" fmla="*/ 9874363 w 11367883"/>
              <a:gd name="connsiteY92" fmla="*/ 3413760 h 3830320"/>
              <a:gd name="connsiteX93" fmla="*/ 9945483 w 11367883"/>
              <a:gd name="connsiteY93" fmla="*/ 3495040 h 3830320"/>
              <a:gd name="connsiteX94" fmla="*/ 10047083 w 11367883"/>
              <a:gd name="connsiteY94" fmla="*/ 3393440 h 3830320"/>
              <a:gd name="connsiteX95" fmla="*/ 10138523 w 11367883"/>
              <a:gd name="connsiteY95" fmla="*/ 3505200 h 3830320"/>
              <a:gd name="connsiteX96" fmla="*/ 10290923 w 11367883"/>
              <a:gd name="connsiteY96" fmla="*/ 3474720 h 3830320"/>
              <a:gd name="connsiteX97" fmla="*/ 10362043 w 11367883"/>
              <a:gd name="connsiteY97" fmla="*/ 3616960 h 3830320"/>
              <a:gd name="connsiteX98" fmla="*/ 10443323 w 11367883"/>
              <a:gd name="connsiteY98" fmla="*/ 3495040 h 3830320"/>
              <a:gd name="connsiteX99" fmla="*/ 10585563 w 11367883"/>
              <a:gd name="connsiteY99" fmla="*/ 3606800 h 3830320"/>
              <a:gd name="connsiteX100" fmla="*/ 10636363 w 11367883"/>
              <a:gd name="connsiteY100" fmla="*/ 3718560 h 3830320"/>
              <a:gd name="connsiteX101" fmla="*/ 10717643 w 11367883"/>
              <a:gd name="connsiteY101" fmla="*/ 3606800 h 3830320"/>
              <a:gd name="connsiteX102" fmla="*/ 10859883 w 11367883"/>
              <a:gd name="connsiteY102" fmla="*/ 3738880 h 3830320"/>
              <a:gd name="connsiteX103" fmla="*/ 10941163 w 11367883"/>
              <a:gd name="connsiteY103" fmla="*/ 3637280 h 3830320"/>
              <a:gd name="connsiteX104" fmla="*/ 11134203 w 11367883"/>
              <a:gd name="connsiteY104" fmla="*/ 3728720 h 3830320"/>
              <a:gd name="connsiteX105" fmla="*/ 11235803 w 11367883"/>
              <a:gd name="connsiteY105" fmla="*/ 3830320 h 3830320"/>
              <a:gd name="connsiteX106" fmla="*/ 11367883 w 11367883"/>
              <a:gd name="connsiteY106" fmla="*/ 3779520 h 3830320"/>
              <a:gd name="connsiteX107" fmla="*/ 11367883 w 11367883"/>
              <a:gd name="connsiteY10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361803 w 11367883"/>
              <a:gd name="connsiteY12" fmla="*/ 2875280 h 3830320"/>
              <a:gd name="connsiteX13" fmla="*/ 3432923 w 11367883"/>
              <a:gd name="connsiteY13" fmla="*/ 1544320 h 3830320"/>
              <a:gd name="connsiteX14" fmla="*/ 3565003 w 11367883"/>
              <a:gd name="connsiteY14" fmla="*/ 2377440 h 3830320"/>
              <a:gd name="connsiteX15" fmla="*/ 3636123 w 11367883"/>
              <a:gd name="connsiteY15" fmla="*/ 2489200 h 3830320"/>
              <a:gd name="connsiteX16" fmla="*/ 3717403 w 11367883"/>
              <a:gd name="connsiteY16" fmla="*/ 2600960 h 3830320"/>
              <a:gd name="connsiteX17" fmla="*/ 3778363 w 11367883"/>
              <a:gd name="connsiteY17" fmla="*/ 2753360 h 3830320"/>
              <a:gd name="connsiteX18" fmla="*/ 3869803 w 11367883"/>
              <a:gd name="connsiteY18" fmla="*/ 2997200 h 3830320"/>
              <a:gd name="connsiteX19" fmla="*/ 3910443 w 11367883"/>
              <a:gd name="connsiteY19" fmla="*/ 2773680 h 3830320"/>
              <a:gd name="connsiteX20" fmla="*/ 4042523 w 11367883"/>
              <a:gd name="connsiteY20" fmla="*/ 2672080 h 3830320"/>
              <a:gd name="connsiteX21" fmla="*/ 4103483 w 11367883"/>
              <a:gd name="connsiteY21" fmla="*/ 2804160 h 3830320"/>
              <a:gd name="connsiteX22" fmla="*/ 4154283 w 11367883"/>
              <a:gd name="connsiteY22" fmla="*/ 2702560 h 3830320"/>
              <a:gd name="connsiteX23" fmla="*/ 4296523 w 11367883"/>
              <a:gd name="connsiteY23" fmla="*/ 2560320 h 3830320"/>
              <a:gd name="connsiteX24" fmla="*/ 4540363 w 11367883"/>
              <a:gd name="connsiteY24" fmla="*/ 3048000 h 3830320"/>
              <a:gd name="connsiteX25" fmla="*/ 4570843 w 11367883"/>
              <a:gd name="connsiteY25" fmla="*/ 1737360 h 3830320"/>
              <a:gd name="connsiteX26" fmla="*/ 4631803 w 11367883"/>
              <a:gd name="connsiteY26" fmla="*/ 1330960 h 3830320"/>
              <a:gd name="connsiteX27" fmla="*/ 4753723 w 11367883"/>
              <a:gd name="connsiteY27" fmla="*/ 1910080 h 3830320"/>
              <a:gd name="connsiteX28" fmla="*/ 4926443 w 11367883"/>
              <a:gd name="connsiteY28" fmla="*/ 2255520 h 3830320"/>
              <a:gd name="connsiteX29" fmla="*/ 4987403 w 11367883"/>
              <a:gd name="connsiteY29" fmla="*/ 2570480 h 3830320"/>
              <a:gd name="connsiteX30" fmla="*/ 5058523 w 11367883"/>
              <a:gd name="connsiteY30" fmla="*/ 2458720 h 3830320"/>
              <a:gd name="connsiteX31" fmla="*/ 5058523 w 11367883"/>
              <a:gd name="connsiteY31" fmla="*/ 2458720 h 3830320"/>
              <a:gd name="connsiteX32" fmla="*/ 5231243 w 11367883"/>
              <a:gd name="connsiteY32" fmla="*/ 2286000 h 3830320"/>
              <a:gd name="connsiteX33" fmla="*/ 5353163 w 11367883"/>
              <a:gd name="connsiteY33" fmla="*/ 2448560 h 3830320"/>
              <a:gd name="connsiteX34" fmla="*/ 5393803 w 11367883"/>
              <a:gd name="connsiteY34" fmla="*/ 2204720 h 3830320"/>
              <a:gd name="connsiteX35" fmla="*/ 5485243 w 11367883"/>
              <a:gd name="connsiteY35" fmla="*/ 2357120 h 3830320"/>
              <a:gd name="connsiteX36" fmla="*/ 5597003 w 11367883"/>
              <a:gd name="connsiteY36" fmla="*/ 2661920 h 3830320"/>
              <a:gd name="connsiteX37" fmla="*/ 5678283 w 11367883"/>
              <a:gd name="connsiteY37" fmla="*/ 2519680 h 3830320"/>
              <a:gd name="connsiteX38" fmla="*/ 5739243 w 11367883"/>
              <a:gd name="connsiteY38" fmla="*/ 1920240 h 3830320"/>
              <a:gd name="connsiteX39" fmla="*/ 5759563 w 11367883"/>
              <a:gd name="connsiteY39" fmla="*/ 1605280 h 3830320"/>
              <a:gd name="connsiteX40" fmla="*/ 5820523 w 11367883"/>
              <a:gd name="connsiteY40" fmla="*/ 1463040 h 3830320"/>
              <a:gd name="connsiteX41" fmla="*/ 5881483 w 11367883"/>
              <a:gd name="connsiteY41" fmla="*/ 1706880 h 3830320"/>
              <a:gd name="connsiteX42" fmla="*/ 5881483 w 11367883"/>
              <a:gd name="connsiteY42" fmla="*/ 1706880 h 3830320"/>
              <a:gd name="connsiteX43" fmla="*/ 5993243 w 11367883"/>
              <a:gd name="connsiteY43" fmla="*/ 1625600 h 3830320"/>
              <a:gd name="connsiteX44" fmla="*/ 6064363 w 11367883"/>
              <a:gd name="connsiteY44" fmla="*/ 1615440 h 3830320"/>
              <a:gd name="connsiteX45" fmla="*/ 6105003 w 11367883"/>
              <a:gd name="connsiteY45" fmla="*/ 1859280 h 3830320"/>
              <a:gd name="connsiteX46" fmla="*/ 6206603 w 11367883"/>
              <a:gd name="connsiteY46" fmla="*/ 1910080 h 3830320"/>
              <a:gd name="connsiteX47" fmla="*/ 6257403 w 11367883"/>
              <a:gd name="connsiteY47" fmla="*/ 2082800 h 3830320"/>
              <a:gd name="connsiteX48" fmla="*/ 6348843 w 11367883"/>
              <a:gd name="connsiteY48" fmla="*/ 2082800 h 3830320"/>
              <a:gd name="connsiteX49" fmla="*/ 6419963 w 11367883"/>
              <a:gd name="connsiteY49" fmla="*/ 1971040 h 3830320"/>
              <a:gd name="connsiteX50" fmla="*/ 6501243 w 11367883"/>
              <a:gd name="connsiteY50" fmla="*/ 2042160 h 3830320"/>
              <a:gd name="connsiteX51" fmla="*/ 6541883 w 11367883"/>
              <a:gd name="connsiteY51" fmla="*/ 2001520 h 3830320"/>
              <a:gd name="connsiteX52" fmla="*/ 6663803 w 11367883"/>
              <a:gd name="connsiteY52" fmla="*/ 1219200 h 3830320"/>
              <a:gd name="connsiteX53" fmla="*/ 6745083 w 11367883"/>
              <a:gd name="connsiteY53" fmla="*/ 1148080 h 3830320"/>
              <a:gd name="connsiteX54" fmla="*/ 6806043 w 11367883"/>
              <a:gd name="connsiteY54" fmla="*/ 1259840 h 3830320"/>
              <a:gd name="connsiteX55" fmla="*/ 6836523 w 11367883"/>
              <a:gd name="connsiteY55" fmla="*/ 1767840 h 3830320"/>
              <a:gd name="connsiteX56" fmla="*/ 6887323 w 11367883"/>
              <a:gd name="connsiteY56" fmla="*/ 1899920 h 3830320"/>
              <a:gd name="connsiteX57" fmla="*/ 6968603 w 11367883"/>
              <a:gd name="connsiteY57" fmla="*/ 1981200 h 3830320"/>
              <a:gd name="connsiteX58" fmla="*/ 7029563 w 11367883"/>
              <a:gd name="connsiteY58" fmla="*/ 2468880 h 3830320"/>
              <a:gd name="connsiteX59" fmla="*/ 7121003 w 11367883"/>
              <a:gd name="connsiteY59" fmla="*/ 680720 h 3830320"/>
              <a:gd name="connsiteX60" fmla="*/ 7202283 w 11367883"/>
              <a:gd name="connsiteY60" fmla="*/ 436880 h 3830320"/>
              <a:gd name="connsiteX61" fmla="*/ 7263243 w 11367883"/>
              <a:gd name="connsiteY61" fmla="*/ 335280 h 3830320"/>
              <a:gd name="connsiteX62" fmla="*/ 7273403 w 11367883"/>
              <a:gd name="connsiteY62" fmla="*/ 152400 h 3830320"/>
              <a:gd name="connsiteX63" fmla="*/ 7375003 w 11367883"/>
              <a:gd name="connsiteY63" fmla="*/ 0 h 3830320"/>
              <a:gd name="connsiteX64" fmla="*/ 7435963 w 11367883"/>
              <a:gd name="connsiteY64" fmla="*/ 609600 h 3830320"/>
              <a:gd name="connsiteX65" fmla="*/ 7517243 w 11367883"/>
              <a:gd name="connsiteY65" fmla="*/ 650240 h 3830320"/>
              <a:gd name="connsiteX66" fmla="*/ 7537563 w 11367883"/>
              <a:gd name="connsiteY66" fmla="*/ 1341120 h 3830320"/>
              <a:gd name="connsiteX67" fmla="*/ 7689963 w 11367883"/>
              <a:gd name="connsiteY67" fmla="*/ 1615440 h 3830320"/>
              <a:gd name="connsiteX68" fmla="*/ 7842363 w 11367883"/>
              <a:gd name="connsiteY68" fmla="*/ 2092960 h 3830320"/>
              <a:gd name="connsiteX69" fmla="*/ 7943963 w 11367883"/>
              <a:gd name="connsiteY69" fmla="*/ 2204720 h 3830320"/>
              <a:gd name="connsiteX70" fmla="*/ 8015083 w 11367883"/>
              <a:gd name="connsiteY70" fmla="*/ 2397760 h 3830320"/>
              <a:gd name="connsiteX71" fmla="*/ 8106523 w 11367883"/>
              <a:gd name="connsiteY71" fmla="*/ 2428240 h 3830320"/>
              <a:gd name="connsiteX72" fmla="*/ 8258923 w 11367883"/>
              <a:gd name="connsiteY72" fmla="*/ 2600960 h 3830320"/>
              <a:gd name="connsiteX73" fmla="*/ 8330043 w 11367883"/>
              <a:gd name="connsiteY73" fmla="*/ 2743200 h 3830320"/>
              <a:gd name="connsiteX74" fmla="*/ 8411323 w 11367883"/>
              <a:gd name="connsiteY74" fmla="*/ 2489200 h 3830320"/>
              <a:gd name="connsiteX75" fmla="*/ 8523083 w 11367883"/>
              <a:gd name="connsiteY75" fmla="*/ 2743200 h 3830320"/>
              <a:gd name="connsiteX76" fmla="*/ 8594203 w 11367883"/>
              <a:gd name="connsiteY76" fmla="*/ 2804160 h 3830320"/>
              <a:gd name="connsiteX77" fmla="*/ 8634843 w 11367883"/>
              <a:gd name="connsiteY77" fmla="*/ 2804160 h 3830320"/>
              <a:gd name="connsiteX78" fmla="*/ 8797403 w 11367883"/>
              <a:gd name="connsiteY78" fmla="*/ 2865120 h 3830320"/>
              <a:gd name="connsiteX79" fmla="*/ 8888843 w 11367883"/>
              <a:gd name="connsiteY79" fmla="*/ 2915920 h 3830320"/>
              <a:gd name="connsiteX80" fmla="*/ 9000603 w 11367883"/>
              <a:gd name="connsiteY80" fmla="*/ 2804160 h 3830320"/>
              <a:gd name="connsiteX81" fmla="*/ 9081883 w 11367883"/>
              <a:gd name="connsiteY81" fmla="*/ 2946400 h 3830320"/>
              <a:gd name="connsiteX82" fmla="*/ 9122523 w 11367883"/>
              <a:gd name="connsiteY82" fmla="*/ 3108960 h 3830320"/>
              <a:gd name="connsiteX83" fmla="*/ 9224123 w 11367883"/>
              <a:gd name="connsiteY83" fmla="*/ 3139440 h 3830320"/>
              <a:gd name="connsiteX84" fmla="*/ 9305403 w 11367883"/>
              <a:gd name="connsiteY84" fmla="*/ 3210560 h 3830320"/>
              <a:gd name="connsiteX85" fmla="*/ 9376523 w 11367883"/>
              <a:gd name="connsiteY85" fmla="*/ 3261360 h 3830320"/>
              <a:gd name="connsiteX86" fmla="*/ 9437483 w 11367883"/>
              <a:gd name="connsiteY86" fmla="*/ 3352800 h 3830320"/>
              <a:gd name="connsiteX87" fmla="*/ 9478123 w 11367883"/>
              <a:gd name="connsiteY87" fmla="*/ 3261360 h 3830320"/>
              <a:gd name="connsiteX88" fmla="*/ 9508603 w 11367883"/>
              <a:gd name="connsiteY88" fmla="*/ 3281680 h 3830320"/>
              <a:gd name="connsiteX89" fmla="*/ 9579723 w 11367883"/>
              <a:gd name="connsiteY89" fmla="*/ 3068320 h 3830320"/>
              <a:gd name="connsiteX90" fmla="*/ 9772763 w 11367883"/>
              <a:gd name="connsiteY90" fmla="*/ 3434080 h 3830320"/>
              <a:gd name="connsiteX91" fmla="*/ 9874363 w 11367883"/>
              <a:gd name="connsiteY91" fmla="*/ 3413760 h 3830320"/>
              <a:gd name="connsiteX92" fmla="*/ 9945483 w 11367883"/>
              <a:gd name="connsiteY92" fmla="*/ 3495040 h 3830320"/>
              <a:gd name="connsiteX93" fmla="*/ 10047083 w 11367883"/>
              <a:gd name="connsiteY93" fmla="*/ 3393440 h 3830320"/>
              <a:gd name="connsiteX94" fmla="*/ 10138523 w 11367883"/>
              <a:gd name="connsiteY94" fmla="*/ 3505200 h 3830320"/>
              <a:gd name="connsiteX95" fmla="*/ 10290923 w 11367883"/>
              <a:gd name="connsiteY95" fmla="*/ 3474720 h 3830320"/>
              <a:gd name="connsiteX96" fmla="*/ 10362043 w 11367883"/>
              <a:gd name="connsiteY96" fmla="*/ 3616960 h 3830320"/>
              <a:gd name="connsiteX97" fmla="*/ 10443323 w 11367883"/>
              <a:gd name="connsiteY97" fmla="*/ 3495040 h 3830320"/>
              <a:gd name="connsiteX98" fmla="*/ 10585563 w 11367883"/>
              <a:gd name="connsiteY98" fmla="*/ 3606800 h 3830320"/>
              <a:gd name="connsiteX99" fmla="*/ 10636363 w 11367883"/>
              <a:gd name="connsiteY99" fmla="*/ 3718560 h 3830320"/>
              <a:gd name="connsiteX100" fmla="*/ 10717643 w 11367883"/>
              <a:gd name="connsiteY100" fmla="*/ 3606800 h 3830320"/>
              <a:gd name="connsiteX101" fmla="*/ 10859883 w 11367883"/>
              <a:gd name="connsiteY101" fmla="*/ 3738880 h 3830320"/>
              <a:gd name="connsiteX102" fmla="*/ 10941163 w 11367883"/>
              <a:gd name="connsiteY102" fmla="*/ 3637280 h 3830320"/>
              <a:gd name="connsiteX103" fmla="*/ 11134203 w 11367883"/>
              <a:gd name="connsiteY103" fmla="*/ 3728720 h 3830320"/>
              <a:gd name="connsiteX104" fmla="*/ 11235803 w 11367883"/>
              <a:gd name="connsiteY104" fmla="*/ 3830320 h 3830320"/>
              <a:gd name="connsiteX105" fmla="*/ 11367883 w 11367883"/>
              <a:gd name="connsiteY105" fmla="*/ 3779520 h 3830320"/>
              <a:gd name="connsiteX106" fmla="*/ 11367883 w 11367883"/>
              <a:gd name="connsiteY10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432923 w 11367883"/>
              <a:gd name="connsiteY12" fmla="*/ 1544320 h 3830320"/>
              <a:gd name="connsiteX13" fmla="*/ 3565003 w 11367883"/>
              <a:gd name="connsiteY13" fmla="*/ 2377440 h 3830320"/>
              <a:gd name="connsiteX14" fmla="*/ 3636123 w 11367883"/>
              <a:gd name="connsiteY14" fmla="*/ 2489200 h 3830320"/>
              <a:gd name="connsiteX15" fmla="*/ 3717403 w 11367883"/>
              <a:gd name="connsiteY15" fmla="*/ 2600960 h 3830320"/>
              <a:gd name="connsiteX16" fmla="*/ 3778363 w 11367883"/>
              <a:gd name="connsiteY16" fmla="*/ 2753360 h 3830320"/>
              <a:gd name="connsiteX17" fmla="*/ 3869803 w 11367883"/>
              <a:gd name="connsiteY17" fmla="*/ 2997200 h 3830320"/>
              <a:gd name="connsiteX18" fmla="*/ 3910443 w 11367883"/>
              <a:gd name="connsiteY18" fmla="*/ 2773680 h 3830320"/>
              <a:gd name="connsiteX19" fmla="*/ 4042523 w 11367883"/>
              <a:gd name="connsiteY19" fmla="*/ 2672080 h 3830320"/>
              <a:gd name="connsiteX20" fmla="*/ 4103483 w 11367883"/>
              <a:gd name="connsiteY20" fmla="*/ 2804160 h 3830320"/>
              <a:gd name="connsiteX21" fmla="*/ 4154283 w 11367883"/>
              <a:gd name="connsiteY21" fmla="*/ 2702560 h 3830320"/>
              <a:gd name="connsiteX22" fmla="*/ 4296523 w 11367883"/>
              <a:gd name="connsiteY22" fmla="*/ 2560320 h 3830320"/>
              <a:gd name="connsiteX23" fmla="*/ 4540363 w 11367883"/>
              <a:gd name="connsiteY23" fmla="*/ 3048000 h 3830320"/>
              <a:gd name="connsiteX24" fmla="*/ 4570843 w 11367883"/>
              <a:gd name="connsiteY24" fmla="*/ 1737360 h 3830320"/>
              <a:gd name="connsiteX25" fmla="*/ 4631803 w 11367883"/>
              <a:gd name="connsiteY25" fmla="*/ 1330960 h 3830320"/>
              <a:gd name="connsiteX26" fmla="*/ 4753723 w 11367883"/>
              <a:gd name="connsiteY26" fmla="*/ 1910080 h 3830320"/>
              <a:gd name="connsiteX27" fmla="*/ 4926443 w 11367883"/>
              <a:gd name="connsiteY27" fmla="*/ 2255520 h 3830320"/>
              <a:gd name="connsiteX28" fmla="*/ 4987403 w 11367883"/>
              <a:gd name="connsiteY28" fmla="*/ 2570480 h 3830320"/>
              <a:gd name="connsiteX29" fmla="*/ 5058523 w 11367883"/>
              <a:gd name="connsiteY29" fmla="*/ 2458720 h 3830320"/>
              <a:gd name="connsiteX30" fmla="*/ 5058523 w 11367883"/>
              <a:gd name="connsiteY30" fmla="*/ 2458720 h 3830320"/>
              <a:gd name="connsiteX31" fmla="*/ 5231243 w 11367883"/>
              <a:gd name="connsiteY31" fmla="*/ 2286000 h 3830320"/>
              <a:gd name="connsiteX32" fmla="*/ 5353163 w 11367883"/>
              <a:gd name="connsiteY32" fmla="*/ 2448560 h 3830320"/>
              <a:gd name="connsiteX33" fmla="*/ 5393803 w 11367883"/>
              <a:gd name="connsiteY33" fmla="*/ 2204720 h 3830320"/>
              <a:gd name="connsiteX34" fmla="*/ 5485243 w 11367883"/>
              <a:gd name="connsiteY34" fmla="*/ 2357120 h 3830320"/>
              <a:gd name="connsiteX35" fmla="*/ 5597003 w 11367883"/>
              <a:gd name="connsiteY35" fmla="*/ 2661920 h 3830320"/>
              <a:gd name="connsiteX36" fmla="*/ 5678283 w 11367883"/>
              <a:gd name="connsiteY36" fmla="*/ 2519680 h 3830320"/>
              <a:gd name="connsiteX37" fmla="*/ 5739243 w 11367883"/>
              <a:gd name="connsiteY37" fmla="*/ 1920240 h 3830320"/>
              <a:gd name="connsiteX38" fmla="*/ 5759563 w 11367883"/>
              <a:gd name="connsiteY38" fmla="*/ 1605280 h 3830320"/>
              <a:gd name="connsiteX39" fmla="*/ 5820523 w 11367883"/>
              <a:gd name="connsiteY39" fmla="*/ 1463040 h 3830320"/>
              <a:gd name="connsiteX40" fmla="*/ 5881483 w 11367883"/>
              <a:gd name="connsiteY40" fmla="*/ 1706880 h 3830320"/>
              <a:gd name="connsiteX41" fmla="*/ 5881483 w 11367883"/>
              <a:gd name="connsiteY41" fmla="*/ 1706880 h 3830320"/>
              <a:gd name="connsiteX42" fmla="*/ 5993243 w 11367883"/>
              <a:gd name="connsiteY42" fmla="*/ 1625600 h 3830320"/>
              <a:gd name="connsiteX43" fmla="*/ 6064363 w 11367883"/>
              <a:gd name="connsiteY43" fmla="*/ 1615440 h 3830320"/>
              <a:gd name="connsiteX44" fmla="*/ 6105003 w 11367883"/>
              <a:gd name="connsiteY44" fmla="*/ 1859280 h 3830320"/>
              <a:gd name="connsiteX45" fmla="*/ 6206603 w 11367883"/>
              <a:gd name="connsiteY45" fmla="*/ 1910080 h 3830320"/>
              <a:gd name="connsiteX46" fmla="*/ 6257403 w 11367883"/>
              <a:gd name="connsiteY46" fmla="*/ 2082800 h 3830320"/>
              <a:gd name="connsiteX47" fmla="*/ 6348843 w 11367883"/>
              <a:gd name="connsiteY47" fmla="*/ 2082800 h 3830320"/>
              <a:gd name="connsiteX48" fmla="*/ 6419963 w 11367883"/>
              <a:gd name="connsiteY48" fmla="*/ 1971040 h 3830320"/>
              <a:gd name="connsiteX49" fmla="*/ 6501243 w 11367883"/>
              <a:gd name="connsiteY49" fmla="*/ 2042160 h 3830320"/>
              <a:gd name="connsiteX50" fmla="*/ 6541883 w 11367883"/>
              <a:gd name="connsiteY50" fmla="*/ 2001520 h 3830320"/>
              <a:gd name="connsiteX51" fmla="*/ 6663803 w 11367883"/>
              <a:gd name="connsiteY51" fmla="*/ 1219200 h 3830320"/>
              <a:gd name="connsiteX52" fmla="*/ 6745083 w 11367883"/>
              <a:gd name="connsiteY52" fmla="*/ 1148080 h 3830320"/>
              <a:gd name="connsiteX53" fmla="*/ 6806043 w 11367883"/>
              <a:gd name="connsiteY53" fmla="*/ 1259840 h 3830320"/>
              <a:gd name="connsiteX54" fmla="*/ 6836523 w 11367883"/>
              <a:gd name="connsiteY54" fmla="*/ 1767840 h 3830320"/>
              <a:gd name="connsiteX55" fmla="*/ 6887323 w 11367883"/>
              <a:gd name="connsiteY55" fmla="*/ 1899920 h 3830320"/>
              <a:gd name="connsiteX56" fmla="*/ 6968603 w 11367883"/>
              <a:gd name="connsiteY56" fmla="*/ 1981200 h 3830320"/>
              <a:gd name="connsiteX57" fmla="*/ 7029563 w 11367883"/>
              <a:gd name="connsiteY57" fmla="*/ 2468880 h 3830320"/>
              <a:gd name="connsiteX58" fmla="*/ 7121003 w 11367883"/>
              <a:gd name="connsiteY58" fmla="*/ 680720 h 3830320"/>
              <a:gd name="connsiteX59" fmla="*/ 7202283 w 11367883"/>
              <a:gd name="connsiteY59" fmla="*/ 436880 h 3830320"/>
              <a:gd name="connsiteX60" fmla="*/ 7263243 w 11367883"/>
              <a:gd name="connsiteY60" fmla="*/ 335280 h 3830320"/>
              <a:gd name="connsiteX61" fmla="*/ 7273403 w 11367883"/>
              <a:gd name="connsiteY61" fmla="*/ 152400 h 3830320"/>
              <a:gd name="connsiteX62" fmla="*/ 7375003 w 11367883"/>
              <a:gd name="connsiteY62" fmla="*/ 0 h 3830320"/>
              <a:gd name="connsiteX63" fmla="*/ 7435963 w 11367883"/>
              <a:gd name="connsiteY63" fmla="*/ 609600 h 3830320"/>
              <a:gd name="connsiteX64" fmla="*/ 7517243 w 11367883"/>
              <a:gd name="connsiteY64" fmla="*/ 650240 h 3830320"/>
              <a:gd name="connsiteX65" fmla="*/ 7537563 w 11367883"/>
              <a:gd name="connsiteY65" fmla="*/ 1341120 h 3830320"/>
              <a:gd name="connsiteX66" fmla="*/ 7689963 w 11367883"/>
              <a:gd name="connsiteY66" fmla="*/ 1615440 h 3830320"/>
              <a:gd name="connsiteX67" fmla="*/ 7842363 w 11367883"/>
              <a:gd name="connsiteY67" fmla="*/ 2092960 h 3830320"/>
              <a:gd name="connsiteX68" fmla="*/ 7943963 w 11367883"/>
              <a:gd name="connsiteY68" fmla="*/ 2204720 h 3830320"/>
              <a:gd name="connsiteX69" fmla="*/ 8015083 w 11367883"/>
              <a:gd name="connsiteY69" fmla="*/ 2397760 h 3830320"/>
              <a:gd name="connsiteX70" fmla="*/ 8106523 w 11367883"/>
              <a:gd name="connsiteY70" fmla="*/ 2428240 h 3830320"/>
              <a:gd name="connsiteX71" fmla="*/ 8258923 w 11367883"/>
              <a:gd name="connsiteY71" fmla="*/ 2600960 h 3830320"/>
              <a:gd name="connsiteX72" fmla="*/ 8330043 w 11367883"/>
              <a:gd name="connsiteY72" fmla="*/ 2743200 h 3830320"/>
              <a:gd name="connsiteX73" fmla="*/ 8411323 w 11367883"/>
              <a:gd name="connsiteY73" fmla="*/ 2489200 h 3830320"/>
              <a:gd name="connsiteX74" fmla="*/ 8523083 w 11367883"/>
              <a:gd name="connsiteY74" fmla="*/ 2743200 h 3830320"/>
              <a:gd name="connsiteX75" fmla="*/ 8594203 w 11367883"/>
              <a:gd name="connsiteY75" fmla="*/ 2804160 h 3830320"/>
              <a:gd name="connsiteX76" fmla="*/ 8634843 w 11367883"/>
              <a:gd name="connsiteY76" fmla="*/ 2804160 h 3830320"/>
              <a:gd name="connsiteX77" fmla="*/ 8797403 w 11367883"/>
              <a:gd name="connsiteY77" fmla="*/ 2865120 h 3830320"/>
              <a:gd name="connsiteX78" fmla="*/ 8888843 w 11367883"/>
              <a:gd name="connsiteY78" fmla="*/ 2915920 h 3830320"/>
              <a:gd name="connsiteX79" fmla="*/ 9000603 w 11367883"/>
              <a:gd name="connsiteY79" fmla="*/ 2804160 h 3830320"/>
              <a:gd name="connsiteX80" fmla="*/ 9081883 w 11367883"/>
              <a:gd name="connsiteY80" fmla="*/ 2946400 h 3830320"/>
              <a:gd name="connsiteX81" fmla="*/ 9122523 w 11367883"/>
              <a:gd name="connsiteY81" fmla="*/ 3108960 h 3830320"/>
              <a:gd name="connsiteX82" fmla="*/ 9224123 w 11367883"/>
              <a:gd name="connsiteY82" fmla="*/ 3139440 h 3830320"/>
              <a:gd name="connsiteX83" fmla="*/ 9305403 w 11367883"/>
              <a:gd name="connsiteY83" fmla="*/ 3210560 h 3830320"/>
              <a:gd name="connsiteX84" fmla="*/ 9376523 w 11367883"/>
              <a:gd name="connsiteY84" fmla="*/ 3261360 h 3830320"/>
              <a:gd name="connsiteX85" fmla="*/ 9437483 w 11367883"/>
              <a:gd name="connsiteY85" fmla="*/ 3352800 h 3830320"/>
              <a:gd name="connsiteX86" fmla="*/ 9478123 w 11367883"/>
              <a:gd name="connsiteY86" fmla="*/ 3261360 h 3830320"/>
              <a:gd name="connsiteX87" fmla="*/ 9508603 w 11367883"/>
              <a:gd name="connsiteY87" fmla="*/ 3281680 h 3830320"/>
              <a:gd name="connsiteX88" fmla="*/ 9579723 w 11367883"/>
              <a:gd name="connsiteY88" fmla="*/ 3068320 h 3830320"/>
              <a:gd name="connsiteX89" fmla="*/ 9772763 w 11367883"/>
              <a:gd name="connsiteY89" fmla="*/ 3434080 h 3830320"/>
              <a:gd name="connsiteX90" fmla="*/ 9874363 w 11367883"/>
              <a:gd name="connsiteY90" fmla="*/ 3413760 h 3830320"/>
              <a:gd name="connsiteX91" fmla="*/ 9945483 w 11367883"/>
              <a:gd name="connsiteY91" fmla="*/ 3495040 h 3830320"/>
              <a:gd name="connsiteX92" fmla="*/ 10047083 w 11367883"/>
              <a:gd name="connsiteY92" fmla="*/ 3393440 h 3830320"/>
              <a:gd name="connsiteX93" fmla="*/ 10138523 w 11367883"/>
              <a:gd name="connsiteY93" fmla="*/ 3505200 h 3830320"/>
              <a:gd name="connsiteX94" fmla="*/ 10290923 w 11367883"/>
              <a:gd name="connsiteY94" fmla="*/ 3474720 h 3830320"/>
              <a:gd name="connsiteX95" fmla="*/ 10362043 w 11367883"/>
              <a:gd name="connsiteY95" fmla="*/ 3616960 h 3830320"/>
              <a:gd name="connsiteX96" fmla="*/ 10443323 w 11367883"/>
              <a:gd name="connsiteY96" fmla="*/ 3495040 h 3830320"/>
              <a:gd name="connsiteX97" fmla="*/ 10585563 w 11367883"/>
              <a:gd name="connsiteY97" fmla="*/ 3606800 h 3830320"/>
              <a:gd name="connsiteX98" fmla="*/ 10636363 w 11367883"/>
              <a:gd name="connsiteY98" fmla="*/ 3718560 h 3830320"/>
              <a:gd name="connsiteX99" fmla="*/ 10717643 w 11367883"/>
              <a:gd name="connsiteY99" fmla="*/ 3606800 h 3830320"/>
              <a:gd name="connsiteX100" fmla="*/ 10859883 w 11367883"/>
              <a:gd name="connsiteY100" fmla="*/ 3738880 h 3830320"/>
              <a:gd name="connsiteX101" fmla="*/ 10941163 w 11367883"/>
              <a:gd name="connsiteY101" fmla="*/ 3637280 h 3830320"/>
              <a:gd name="connsiteX102" fmla="*/ 11134203 w 11367883"/>
              <a:gd name="connsiteY102" fmla="*/ 3728720 h 3830320"/>
              <a:gd name="connsiteX103" fmla="*/ 11235803 w 11367883"/>
              <a:gd name="connsiteY103" fmla="*/ 3830320 h 3830320"/>
              <a:gd name="connsiteX104" fmla="*/ 11367883 w 11367883"/>
              <a:gd name="connsiteY104" fmla="*/ 3779520 h 3830320"/>
              <a:gd name="connsiteX105" fmla="*/ 11367883 w 11367883"/>
              <a:gd name="connsiteY10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565003 w 11367883"/>
              <a:gd name="connsiteY12" fmla="*/ 2377440 h 3830320"/>
              <a:gd name="connsiteX13" fmla="*/ 3636123 w 11367883"/>
              <a:gd name="connsiteY13" fmla="*/ 2489200 h 3830320"/>
              <a:gd name="connsiteX14" fmla="*/ 3717403 w 11367883"/>
              <a:gd name="connsiteY14" fmla="*/ 2600960 h 3830320"/>
              <a:gd name="connsiteX15" fmla="*/ 3778363 w 11367883"/>
              <a:gd name="connsiteY15" fmla="*/ 2753360 h 3830320"/>
              <a:gd name="connsiteX16" fmla="*/ 3869803 w 11367883"/>
              <a:gd name="connsiteY16" fmla="*/ 2997200 h 3830320"/>
              <a:gd name="connsiteX17" fmla="*/ 3910443 w 11367883"/>
              <a:gd name="connsiteY17" fmla="*/ 2773680 h 3830320"/>
              <a:gd name="connsiteX18" fmla="*/ 4042523 w 11367883"/>
              <a:gd name="connsiteY18" fmla="*/ 2672080 h 3830320"/>
              <a:gd name="connsiteX19" fmla="*/ 4103483 w 11367883"/>
              <a:gd name="connsiteY19" fmla="*/ 2804160 h 3830320"/>
              <a:gd name="connsiteX20" fmla="*/ 4154283 w 11367883"/>
              <a:gd name="connsiteY20" fmla="*/ 2702560 h 3830320"/>
              <a:gd name="connsiteX21" fmla="*/ 4296523 w 11367883"/>
              <a:gd name="connsiteY21" fmla="*/ 2560320 h 3830320"/>
              <a:gd name="connsiteX22" fmla="*/ 4540363 w 11367883"/>
              <a:gd name="connsiteY22" fmla="*/ 3048000 h 3830320"/>
              <a:gd name="connsiteX23" fmla="*/ 4570843 w 11367883"/>
              <a:gd name="connsiteY23" fmla="*/ 1737360 h 3830320"/>
              <a:gd name="connsiteX24" fmla="*/ 4631803 w 11367883"/>
              <a:gd name="connsiteY24" fmla="*/ 1330960 h 3830320"/>
              <a:gd name="connsiteX25" fmla="*/ 4753723 w 11367883"/>
              <a:gd name="connsiteY25" fmla="*/ 1910080 h 3830320"/>
              <a:gd name="connsiteX26" fmla="*/ 4926443 w 11367883"/>
              <a:gd name="connsiteY26" fmla="*/ 2255520 h 3830320"/>
              <a:gd name="connsiteX27" fmla="*/ 4987403 w 11367883"/>
              <a:gd name="connsiteY27" fmla="*/ 2570480 h 3830320"/>
              <a:gd name="connsiteX28" fmla="*/ 5058523 w 11367883"/>
              <a:gd name="connsiteY28" fmla="*/ 2458720 h 3830320"/>
              <a:gd name="connsiteX29" fmla="*/ 5058523 w 11367883"/>
              <a:gd name="connsiteY29" fmla="*/ 2458720 h 3830320"/>
              <a:gd name="connsiteX30" fmla="*/ 5231243 w 11367883"/>
              <a:gd name="connsiteY30" fmla="*/ 2286000 h 3830320"/>
              <a:gd name="connsiteX31" fmla="*/ 5353163 w 11367883"/>
              <a:gd name="connsiteY31" fmla="*/ 2448560 h 3830320"/>
              <a:gd name="connsiteX32" fmla="*/ 5393803 w 11367883"/>
              <a:gd name="connsiteY32" fmla="*/ 2204720 h 3830320"/>
              <a:gd name="connsiteX33" fmla="*/ 5485243 w 11367883"/>
              <a:gd name="connsiteY33" fmla="*/ 2357120 h 3830320"/>
              <a:gd name="connsiteX34" fmla="*/ 5597003 w 11367883"/>
              <a:gd name="connsiteY34" fmla="*/ 2661920 h 3830320"/>
              <a:gd name="connsiteX35" fmla="*/ 5678283 w 11367883"/>
              <a:gd name="connsiteY35" fmla="*/ 2519680 h 3830320"/>
              <a:gd name="connsiteX36" fmla="*/ 5739243 w 11367883"/>
              <a:gd name="connsiteY36" fmla="*/ 1920240 h 3830320"/>
              <a:gd name="connsiteX37" fmla="*/ 5759563 w 11367883"/>
              <a:gd name="connsiteY37" fmla="*/ 1605280 h 3830320"/>
              <a:gd name="connsiteX38" fmla="*/ 5820523 w 11367883"/>
              <a:gd name="connsiteY38" fmla="*/ 1463040 h 3830320"/>
              <a:gd name="connsiteX39" fmla="*/ 5881483 w 11367883"/>
              <a:gd name="connsiteY39" fmla="*/ 1706880 h 3830320"/>
              <a:gd name="connsiteX40" fmla="*/ 5881483 w 11367883"/>
              <a:gd name="connsiteY40" fmla="*/ 1706880 h 3830320"/>
              <a:gd name="connsiteX41" fmla="*/ 5993243 w 11367883"/>
              <a:gd name="connsiteY41" fmla="*/ 1625600 h 3830320"/>
              <a:gd name="connsiteX42" fmla="*/ 6064363 w 11367883"/>
              <a:gd name="connsiteY42" fmla="*/ 1615440 h 3830320"/>
              <a:gd name="connsiteX43" fmla="*/ 6105003 w 11367883"/>
              <a:gd name="connsiteY43" fmla="*/ 1859280 h 3830320"/>
              <a:gd name="connsiteX44" fmla="*/ 6206603 w 11367883"/>
              <a:gd name="connsiteY44" fmla="*/ 1910080 h 3830320"/>
              <a:gd name="connsiteX45" fmla="*/ 6257403 w 11367883"/>
              <a:gd name="connsiteY45" fmla="*/ 2082800 h 3830320"/>
              <a:gd name="connsiteX46" fmla="*/ 6348843 w 11367883"/>
              <a:gd name="connsiteY46" fmla="*/ 2082800 h 3830320"/>
              <a:gd name="connsiteX47" fmla="*/ 6419963 w 11367883"/>
              <a:gd name="connsiteY47" fmla="*/ 1971040 h 3830320"/>
              <a:gd name="connsiteX48" fmla="*/ 6501243 w 11367883"/>
              <a:gd name="connsiteY48" fmla="*/ 2042160 h 3830320"/>
              <a:gd name="connsiteX49" fmla="*/ 6541883 w 11367883"/>
              <a:gd name="connsiteY49" fmla="*/ 2001520 h 3830320"/>
              <a:gd name="connsiteX50" fmla="*/ 6663803 w 11367883"/>
              <a:gd name="connsiteY50" fmla="*/ 1219200 h 3830320"/>
              <a:gd name="connsiteX51" fmla="*/ 6745083 w 11367883"/>
              <a:gd name="connsiteY51" fmla="*/ 1148080 h 3830320"/>
              <a:gd name="connsiteX52" fmla="*/ 6806043 w 11367883"/>
              <a:gd name="connsiteY52" fmla="*/ 1259840 h 3830320"/>
              <a:gd name="connsiteX53" fmla="*/ 6836523 w 11367883"/>
              <a:gd name="connsiteY53" fmla="*/ 1767840 h 3830320"/>
              <a:gd name="connsiteX54" fmla="*/ 6887323 w 11367883"/>
              <a:gd name="connsiteY54" fmla="*/ 1899920 h 3830320"/>
              <a:gd name="connsiteX55" fmla="*/ 6968603 w 11367883"/>
              <a:gd name="connsiteY55" fmla="*/ 1981200 h 3830320"/>
              <a:gd name="connsiteX56" fmla="*/ 7029563 w 11367883"/>
              <a:gd name="connsiteY56" fmla="*/ 2468880 h 3830320"/>
              <a:gd name="connsiteX57" fmla="*/ 7121003 w 11367883"/>
              <a:gd name="connsiteY57" fmla="*/ 680720 h 3830320"/>
              <a:gd name="connsiteX58" fmla="*/ 7202283 w 11367883"/>
              <a:gd name="connsiteY58" fmla="*/ 436880 h 3830320"/>
              <a:gd name="connsiteX59" fmla="*/ 7263243 w 11367883"/>
              <a:gd name="connsiteY59" fmla="*/ 335280 h 3830320"/>
              <a:gd name="connsiteX60" fmla="*/ 7273403 w 11367883"/>
              <a:gd name="connsiteY60" fmla="*/ 152400 h 3830320"/>
              <a:gd name="connsiteX61" fmla="*/ 7375003 w 11367883"/>
              <a:gd name="connsiteY61" fmla="*/ 0 h 3830320"/>
              <a:gd name="connsiteX62" fmla="*/ 7435963 w 11367883"/>
              <a:gd name="connsiteY62" fmla="*/ 609600 h 3830320"/>
              <a:gd name="connsiteX63" fmla="*/ 7517243 w 11367883"/>
              <a:gd name="connsiteY63" fmla="*/ 650240 h 3830320"/>
              <a:gd name="connsiteX64" fmla="*/ 7537563 w 11367883"/>
              <a:gd name="connsiteY64" fmla="*/ 1341120 h 3830320"/>
              <a:gd name="connsiteX65" fmla="*/ 7689963 w 11367883"/>
              <a:gd name="connsiteY65" fmla="*/ 1615440 h 3830320"/>
              <a:gd name="connsiteX66" fmla="*/ 7842363 w 11367883"/>
              <a:gd name="connsiteY66" fmla="*/ 2092960 h 3830320"/>
              <a:gd name="connsiteX67" fmla="*/ 7943963 w 11367883"/>
              <a:gd name="connsiteY67" fmla="*/ 2204720 h 3830320"/>
              <a:gd name="connsiteX68" fmla="*/ 8015083 w 11367883"/>
              <a:gd name="connsiteY68" fmla="*/ 2397760 h 3830320"/>
              <a:gd name="connsiteX69" fmla="*/ 8106523 w 11367883"/>
              <a:gd name="connsiteY69" fmla="*/ 2428240 h 3830320"/>
              <a:gd name="connsiteX70" fmla="*/ 8258923 w 11367883"/>
              <a:gd name="connsiteY70" fmla="*/ 2600960 h 3830320"/>
              <a:gd name="connsiteX71" fmla="*/ 8330043 w 11367883"/>
              <a:gd name="connsiteY71" fmla="*/ 2743200 h 3830320"/>
              <a:gd name="connsiteX72" fmla="*/ 8411323 w 11367883"/>
              <a:gd name="connsiteY72" fmla="*/ 2489200 h 3830320"/>
              <a:gd name="connsiteX73" fmla="*/ 8523083 w 11367883"/>
              <a:gd name="connsiteY73" fmla="*/ 2743200 h 3830320"/>
              <a:gd name="connsiteX74" fmla="*/ 8594203 w 11367883"/>
              <a:gd name="connsiteY74" fmla="*/ 2804160 h 3830320"/>
              <a:gd name="connsiteX75" fmla="*/ 8634843 w 11367883"/>
              <a:gd name="connsiteY75" fmla="*/ 2804160 h 3830320"/>
              <a:gd name="connsiteX76" fmla="*/ 8797403 w 11367883"/>
              <a:gd name="connsiteY76" fmla="*/ 2865120 h 3830320"/>
              <a:gd name="connsiteX77" fmla="*/ 8888843 w 11367883"/>
              <a:gd name="connsiteY77" fmla="*/ 2915920 h 3830320"/>
              <a:gd name="connsiteX78" fmla="*/ 9000603 w 11367883"/>
              <a:gd name="connsiteY78" fmla="*/ 2804160 h 3830320"/>
              <a:gd name="connsiteX79" fmla="*/ 9081883 w 11367883"/>
              <a:gd name="connsiteY79" fmla="*/ 2946400 h 3830320"/>
              <a:gd name="connsiteX80" fmla="*/ 9122523 w 11367883"/>
              <a:gd name="connsiteY80" fmla="*/ 3108960 h 3830320"/>
              <a:gd name="connsiteX81" fmla="*/ 9224123 w 11367883"/>
              <a:gd name="connsiteY81" fmla="*/ 3139440 h 3830320"/>
              <a:gd name="connsiteX82" fmla="*/ 9305403 w 11367883"/>
              <a:gd name="connsiteY82" fmla="*/ 3210560 h 3830320"/>
              <a:gd name="connsiteX83" fmla="*/ 9376523 w 11367883"/>
              <a:gd name="connsiteY83" fmla="*/ 3261360 h 3830320"/>
              <a:gd name="connsiteX84" fmla="*/ 9437483 w 11367883"/>
              <a:gd name="connsiteY84" fmla="*/ 3352800 h 3830320"/>
              <a:gd name="connsiteX85" fmla="*/ 9478123 w 11367883"/>
              <a:gd name="connsiteY85" fmla="*/ 3261360 h 3830320"/>
              <a:gd name="connsiteX86" fmla="*/ 9508603 w 11367883"/>
              <a:gd name="connsiteY86" fmla="*/ 3281680 h 3830320"/>
              <a:gd name="connsiteX87" fmla="*/ 9579723 w 11367883"/>
              <a:gd name="connsiteY87" fmla="*/ 3068320 h 3830320"/>
              <a:gd name="connsiteX88" fmla="*/ 9772763 w 11367883"/>
              <a:gd name="connsiteY88" fmla="*/ 3434080 h 3830320"/>
              <a:gd name="connsiteX89" fmla="*/ 9874363 w 11367883"/>
              <a:gd name="connsiteY89" fmla="*/ 3413760 h 3830320"/>
              <a:gd name="connsiteX90" fmla="*/ 9945483 w 11367883"/>
              <a:gd name="connsiteY90" fmla="*/ 3495040 h 3830320"/>
              <a:gd name="connsiteX91" fmla="*/ 10047083 w 11367883"/>
              <a:gd name="connsiteY91" fmla="*/ 3393440 h 3830320"/>
              <a:gd name="connsiteX92" fmla="*/ 10138523 w 11367883"/>
              <a:gd name="connsiteY92" fmla="*/ 3505200 h 3830320"/>
              <a:gd name="connsiteX93" fmla="*/ 10290923 w 11367883"/>
              <a:gd name="connsiteY93" fmla="*/ 3474720 h 3830320"/>
              <a:gd name="connsiteX94" fmla="*/ 10362043 w 11367883"/>
              <a:gd name="connsiteY94" fmla="*/ 3616960 h 3830320"/>
              <a:gd name="connsiteX95" fmla="*/ 10443323 w 11367883"/>
              <a:gd name="connsiteY95" fmla="*/ 3495040 h 3830320"/>
              <a:gd name="connsiteX96" fmla="*/ 10585563 w 11367883"/>
              <a:gd name="connsiteY96" fmla="*/ 3606800 h 3830320"/>
              <a:gd name="connsiteX97" fmla="*/ 10636363 w 11367883"/>
              <a:gd name="connsiteY97" fmla="*/ 3718560 h 3830320"/>
              <a:gd name="connsiteX98" fmla="*/ 10717643 w 11367883"/>
              <a:gd name="connsiteY98" fmla="*/ 3606800 h 3830320"/>
              <a:gd name="connsiteX99" fmla="*/ 10859883 w 11367883"/>
              <a:gd name="connsiteY99" fmla="*/ 3738880 h 3830320"/>
              <a:gd name="connsiteX100" fmla="*/ 10941163 w 11367883"/>
              <a:gd name="connsiteY100" fmla="*/ 3637280 h 3830320"/>
              <a:gd name="connsiteX101" fmla="*/ 11134203 w 11367883"/>
              <a:gd name="connsiteY101" fmla="*/ 3728720 h 3830320"/>
              <a:gd name="connsiteX102" fmla="*/ 11235803 w 11367883"/>
              <a:gd name="connsiteY102" fmla="*/ 3830320 h 3830320"/>
              <a:gd name="connsiteX103" fmla="*/ 11367883 w 11367883"/>
              <a:gd name="connsiteY103" fmla="*/ 3779520 h 3830320"/>
              <a:gd name="connsiteX104" fmla="*/ 11367883 w 11367883"/>
              <a:gd name="connsiteY10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2030843 w 11367883"/>
              <a:gd name="connsiteY11" fmla="*/ 2824480 h 3830320"/>
              <a:gd name="connsiteX12" fmla="*/ 3636123 w 11367883"/>
              <a:gd name="connsiteY12" fmla="*/ 2489200 h 3830320"/>
              <a:gd name="connsiteX13" fmla="*/ 3717403 w 11367883"/>
              <a:gd name="connsiteY13" fmla="*/ 2600960 h 3830320"/>
              <a:gd name="connsiteX14" fmla="*/ 3778363 w 11367883"/>
              <a:gd name="connsiteY14" fmla="*/ 2753360 h 3830320"/>
              <a:gd name="connsiteX15" fmla="*/ 3869803 w 11367883"/>
              <a:gd name="connsiteY15" fmla="*/ 2997200 h 3830320"/>
              <a:gd name="connsiteX16" fmla="*/ 3910443 w 11367883"/>
              <a:gd name="connsiteY16" fmla="*/ 2773680 h 3830320"/>
              <a:gd name="connsiteX17" fmla="*/ 4042523 w 11367883"/>
              <a:gd name="connsiteY17" fmla="*/ 2672080 h 3830320"/>
              <a:gd name="connsiteX18" fmla="*/ 4103483 w 11367883"/>
              <a:gd name="connsiteY18" fmla="*/ 2804160 h 3830320"/>
              <a:gd name="connsiteX19" fmla="*/ 4154283 w 11367883"/>
              <a:gd name="connsiteY19" fmla="*/ 2702560 h 3830320"/>
              <a:gd name="connsiteX20" fmla="*/ 4296523 w 11367883"/>
              <a:gd name="connsiteY20" fmla="*/ 2560320 h 3830320"/>
              <a:gd name="connsiteX21" fmla="*/ 4540363 w 11367883"/>
              <a:gd name="connsiteY21" fmla="*/ 3048000 h 3830320"/>
              <a:gd name="connsiteX22" fmla="*/ 4570843 w 11367883"/>
              <a:gd name="connsiteY22" fmla="*/ 1737360 h 3830320"/>
              <a:gd name="connsiteX23" fmla="*/ 4631803 w 11367883"/>
              <a:gd name="connsiteY23" fmla="*/ 1330960 h 3830320"/>
              <a:gd name="connsiteX24" fmla="*/ 4753723 w 11367883"/>
              <a:gd name="connsiteY24" fmla="*/ 1910080 h 3830320"/>
              <a:gd name="connsiteX25" fmla="*/ 4926443 w 11367883"/>
              <a:gd name="connsiteY25" fmla="*/ 2255520 h 3830320"/>
              <a:gd name="connsiteX26" fmla="*/ 4987403 w 11367883"/>
              <a:gd name="connsiteY26" fmla="*/ 2570480 h 3830320"/>
              <a:gd name="connsiteX27" fmla="*/ 5058523 w 11367883"/>
              <a:gd name="connsiteY27" fmla="*/ 2458720 h 3830320"/>
              <a:gd name="connsiteX28" fmla="*/ 5058523 w 11367883"/>
              <a:gd name="connsiteY28" fmla="*/ 2458720 h 3830320"/>
              <a:gd name="connsiteX29" fmla="*/ 5231243 w 11367883"/>
              <a:gd name="connsiteY29" fmla="*/ 2286000 h 3830320"/>
              <a:gd name="connsiteX30" fmla="*/ 5353163 w 11367883"/>
              <a:gd name="connsiteY30" fmla="*/ 2448560 h 3830320"/>
              <a:gd name="connsiteX31" fmla="*/ 5393803 w 11367883"/>
              <a:gd name="connsiteY31" fmla="*/ 2204720 h 3830320"/>
              <a:gd name="connsiteX32" fmla="*/ 5485243 w 11367883"/>
              <a:gd name="connsiteY32" fmla="*/ 2357120 h 3830320"/>
              <a:gd name="connsiteX33" fmla="*/ 5597003 w 11367883"/>
              <a:gd name="connsiteY33" fmla="*/ 2661920 h 3830320"/>
              <a:gd name="connsiteX34" fmla="*/ 5678283 w 11367883"/>
              <a:gd name="connsiteY34" fmla="*/ 2519680 h 3830320"/>
              <a:gd name="connsiteX35" fmla="*/ 5739243 w 11367883"/>
              <a:gd name="connsiteY35" fmla="*/ 1920240 h 3830320"/>
              <a:gd name="connsiteX36" fmla="*/ 5759563 w 11367883"/>
              <a:gd name="connsiteY36" fmla="*/ 1605280 h 3830320"/>
              <a:gd name="connsiteX37" fmla="*/ 5820523 w 11367883"/>
              <a:gd name="connsiteY37" fmla="*/ 1463040 h 3830320"/>
              <a:gd name="connsiteX38" fmla="*/ 5881483 w 11367883"/>
              <a:gd name="connsiteY38" fmla="*/ 1706880 h 3830320"/>
              <a:gd name="connsiteX39" fmla="*/ 5881483 w 11367883"/>
              <a:gd name="connsiteY39" fmla="*/ 1706880 h 3830320"/>
              <a:gd name="connsiteX40" fmla="*/ 5993243 w 11367883"/>
              <a:gd name="connsiteY40" fmla="*/ 1625600 h 3830320"/>
              <a:gd name="connsiteX41" fmla="*/ 6064363 w 11367883"/>
              <a:gd name="connsiteY41" fmla="*/ 1615440 h 3830320"/>
              <a:gd name="connsiteX42" fmla="*/ 6105003 w 11367883"/>
              <a:gd name="connsiteY42" fmla="*/ 1859280 h 3830320"/>
              <a:gd name="connsiteX43" fmla="*/ 6206603 w 11367883"/>
              <a:gd name="connsiteY43" fmla="*/ 1910080 h 3830320"/>
              <a:gd name="connsiteX44" fmla="*/ 6257403 w 11367883"/>
              <a:gd name="connsiteY44" fmla="*/ 2082800 h 3830320"/>
              <a:gd name="connsiteX45" fmla="*/ 6348843 w 11367883"/>
              <a:gd name="connsiteY45" fmla="*/ 2082800 h 3830320"/>
              <a:gd name="connsiteX46" fmla="*/ 6419963 w 11367883"/>
              <a:gd name="connsiteY46" fmla="*/ 1971040 h 3830320"/>
              <a:gd name="connsiteX47" fmla="*/ 6501243 w 11367883"/>
              <a:gd name="connsiteY47" fmla="*/ 2042160 h 3830320"/>
              <a:gd name="connsiteX48" fmla="*/ 6541883 w 11367883"/>
              <a:gd name="connsiteY48" fmla="*/ 2001520 h 3830320"/>
              <a:gd name="connsiteX49" fmla="*/ 6663803 w 11367883"/>
              <a:gd name="connsiteY49" fmla="*/ 1219200 h 3830320"/>
              <a:gd name="connsiteX50" fmla="*/ 6745083 w 11367883"/>
              <a:gd name="connsiteY50" fmla="*/ 1148080 h 3830320"/>
              <a:gd name="connsiteX51" fmla="*/ 6806043 w 11367883"/>
              <a:gd name="connsiteY51" fmla="*/ 1259840 h 3830320"/>
              <a:gd name="connsiteX52" fmla="*/ 6836523 w 11367883"/>
              <a:gd name="connsiteY52" fmla="*/ 1767840 h 3830320"/>
              <a:gd name="connsiteX53" fmla="*/ 6887323 w 11367883"/>
              <a:gd name="connsiteY53" fmla="*/ 1899920 h 3830320"/>
              <a:gd name="connsiteX54" fmla="*/ 6968603 w 11367883"/>
              <a:gd name="connsiteY54" fmla="*/ 1981200 h 3830320"/>
              <a:gd name="connsiteX55" fmla="*/ 7029563 w 11367883"/>
              <a:gd name="connsiteY55" fmla="*/ 2468880 h 3830320"/>
              <a:gd name="connsiteX56" fmla="*/ 7121003 w 11367883"/>
              <a:gd name="connsiteY56" fmla="*/ 680720 h 3830320"/>
              <a:gd name="connsiteX57" fmla="*/ 7202283 w 11367883"/>
              <a:gd name="connsiteY57" fmla="*/ 436880 h 3830320"/>
              <a:gd name="connsiteX58" fmla="*/ 7263243 w 11367883"/>
              <a:gd name="connsiteY58" fmla="*/ 335280 h 3830320"/>
              <a:gd name="connsiteX59" fmla="*/ 7273403 w 11367883"/>
              <a:gd name="connsiteY59" fmla="*/ 152400 h 3830320"/>
              <a:gd name="connsiteX60" fmla="*/ 7375003 w 11367883"/>
              <a:gd name="connsiteY60" fmla="*/ 0 h 3830320"/>
              <a:gd name="connsiteX61" fmla="*/ 7435963 w 11367883"/>
              <a:gd name="connsiteY61" fmla="*/ 609600 h 3830320"/>
              <a:gd name="connsiteX62" fmla="*/ 7517243 w 11367883"/>
              <a:gd name="connsiteY62" fmla="*/ 650240 h 3830320"/>
              <a:gd name="connsiteX63" fmla="*/ 7537563 w 11367883"/>
              <a:gd name="connsiteY63" fmla="*/ 1341120 h 3830320"/>
              <a:gd name="connsiteX64" fmla="*/ 7689963 w 11367883"/>
              <a:gd name="connsiteY64" fmla="*/ 1615440 h 3830320"/>
              <a:gd name="connsiteX65" fmla="*/ 7842363 w 11367883"/>
              <a:gd name="connsiteY65" fmla="*/ 2092960 h 3830320"/>
              <a:gd name="connsiteX66" fmla="*/ 7943963 w 11367883"/>
              <a:gd name="connsiteY66" fmla="*/ 2204720 h 3830320"/>
              <a:gd name="connsiteX67" fmla="*/ 8015083 w 11367883"/>
              <a:gd name="connsiteY67" fmla="*/ 2397760 h 3830320"/>
              <a:gd name="connsiteX68" fmla="*/ 8106523 w 11367883"/>
              <a:gd name="connsiteY68" fmla="*/ 2428240 h 3830320"/>
              <a:gd name="connsiteX69" fmla="*/ 8258923 w 11367883"/>
              <a:gd name="connsiteY69" fmla="*/ 2600960 h 3830320"/>
              <a:gd name="connsiteX70" fmla="*/ 8330043 w 11367883"/>
              <a:gd name="connsiteY70" fmla="*/ 2743200 h 3830320"/>
              <a:gd name="connsiteX71" fmla="*/ 8411323 w 11367883"/>
              <a:gd name="connsiteY71" fmla="*/ 2489200 h 3830320"/>
              <a:gd name="connsiteX72" fmla="*/ 8523083 w 11367883"/>
              <a:gd name="connsiteY72" fmla="*/ 2743200 h 3830320"/>
              <a:gd name="connsiteX73" fmla="*/ 8594203 w 11367883"/>
              <a:gd name="connsiteY73" fmla="*/ 2804160 h 3830320"/>
              <a:gd name="connsiteX74" fmla="*/ 8634843 w 11367883"/>
              <a:gd name="connsiteY74" fmla="*/ 2804160 h 3830320"/>
              <a:gd name="connsiteX75" fmla="*/ 8797403 w 11367883"/>
              <a:gd name="connsiteY75" fmla="*/ 2865120 h 3830320"/>
              <a:gd name="connsiteX76" fmla="*/ 8888843 w 11367883"/>
              <a:gd name="connsiteY76" fmla="*/ 2915920 h 3830320"/>
              <a:gd name="connsiteX77" fmla="*/ 9000603 w 11367883"/>
              <a:gd name="connsiteY77" fmla="*/ 2804160 h 3830320"/>
              <a:gd name="connsiteX78" fmla="*/ 9081883 w 11367883"/>
              <a:gd name="connsiteY78" fmla="*/ 2946400 h 3830320"/>
              <a:gd name="connsiteX79" fmla="*/ 9122523 w 11367883"/>
              <a:gd name="connsiteY79" fmla="*/ 3108960 h 3830320"/>
              <a:gd name="connsiteX80" fmla="*/ 9224123 w 11367883"/>
              <a:gd name="connsiteY80" fmla="*/ 3139440 h 3830320"/>
              <a:gd name="connsiteX81" fmla="*/ 9305403 w 11367883"/>
              <a:gd name="connsiteY81" fmla="*/ 3210560 h 3830320"/>
              <a:gd name="connsiteX82" fmla="*/ 9376523 w 11367883"/>
              <a:gd name="connsiteY82" fmla="*/ 3261360 h 3830320"/>
              <a:gd name="connsiteX83" fmla="*/ 9437483 w 11367883"/>
              <a:gd name="connsiteY83" fmla="*/ 3352800 h 3830320"/>
              <a:gd name="connsiteX84" fmla="*/ 9478123 w 11367883"/>
              <a:gd name="connsiteY84" fmla="*/ 3261360 h 3830320"/>
              <a:gd name="connsiteX85" fmla="*/ 9508603 w 11367883"/>
              <a:gd name="connsiteY85" fmla="*/ 3281680 h 3830320"/>
              <a:gd name="connsiteX86" fmla="*/ 9579723 w 11367883"/>
              <a:gd name="connsiteY86" fmla="*/ 3068320 h 3830320"/>
              <a:gd name="connsiteX87" fmla="*/ 9772763 w 11367883"/>
              <a:gd name="connsiteY87" fmla="*/ 3434080 h 3830320"/>
              <a:gd name="connsiteX88" fmla="*/ 9874363 w 11367883"/>
              <a:gd name="connsiteY88" fmla="*/ 3413760 h 3830320"/>
              <a:gd name="connsiteX89" fmla="*/ 9945483 w 11367883"/>
              <a:gd name="connsiteY89" fmla="*/ 3495040 h 3830320"/>
              <a:gd name="connsiteX90" fmla="*/ 10047083 w 11367883"/>
              <a:gd name="connsiteY90" fmla="*/ 3393440 h 3830320"/>
              <a:gd name="connsiteX91" fmla="*/ 10138523 w 11367883"/>
              <a:gd name="connsiteY91" fmla="*/ 3505200 h 3830320"/>
              <a:gd name="connsiteX92" fmla="*/ 10290923 w 11367883"/>
              <a:gd name="connsiteY92" fmla="*/ 3474720 h 3830320"/>
              <a:gd name="connsiteX93" fmla="*/ 10362043 w 11367883"/>
              <a:gd name="connsiteY93" fmla="*/ 3616960 h 3830320"/>
              <a:gd name="connsiteX94" fmla="*/ 10443323 w 11367883"/>
              <a:gd name="connsiteY94" fmla="*/ 3495040 h 3830320"/>
              <a:gd name="connsiteX95" fmla="*/ 10585563 w 11367883"/>
              <a:gd name="connsiteY95" fmla="*/ 3606800 h 3830320"/>
              <a:gd name="connsiteX96" fmla="*/ 10636363 w 11367883"/>
              <a:gd name="connsiteY96" fmla="*/ 3718560 h 3830320"/>
              <a:gd name="connsiteX97" fmla="*/ 10717643 w 11367883"/>
              <a:gd name="connsiteY97" fmla="*/ 3606800 h 3830320"/>
              <a:gd name="connsiteX98" fmla="*/ 10859883 w 11367883"/>
              <a:gd name="connsiteY98" fmla="*/ 3738880 h 3830320"/>
              <a:gd name="connsiteX99" fmla="*/ 10941163 w 11367883"/>
              <a:gd name="connsiteY99" fmla="*/ 3637280 h 3830320"/>
              <a:gd name="connsiteX100" fmla="*/ 11134203 w 11367883"/>
              <a:gd name="connsiteY100" fmla="*/ 3728720 h 3830320"/>
              <a:gd name="connsiteX101" fmla="*/ 11235803 w 11367883"/>
              <a:gd name="connsiteY101" fmla="*/ 3830320 h 3830320"/>
              <a:gd name="connsiteX102" fmla="*/ 11367883 w 11367883"/>
              <a:gd name="connsiteY102" fmla="*/ 3779520 h 3830320"/>
              <a:gd name="connsiteX103" fmla="*/ 11367883 w 11367883"/>
              <a:gd name="connsiteY10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1969883 w 11367883"/>
              <a:gd name="connsiteY10" fmla="*/ 2865120 h 3830320"/>
              <a:gd name="connsiteX11" fmla="*/ 3636123 w 11367883"/>
              <a:gd name="connsiteY11" fmla="*/ 2489200 h 3830320"/>
              <a:gd name="connsiteX12" fmla="*/ 3717403 w 11367883"/>
              <a:gd name="connsiteY12" fmla="*/ 2600960 h 3830320"/>
              <a:gd name="connsiteX13" fmla="*/ 3778363 w 11367883"/>
              <a:gd name="connsiteY13" fmla="*/ 2753360 h 3830320"/>
              <a:gd name="connsiteX14" fmla="*/ 3869803 w 11367883"/>
              <a:gd name="connsiteY14" fmla="*/ 2997200 h 3830320"/>
              <a:gd name="connsiteX15" fmla="*/ 3910443 w 11367883"/>
              <a:gd name="connsiteY15" fmla="*/ 2773680 h 3830320"/>
              <a:gd name="connsiteX16" fmla="*/ 4042523 w 11367883"/>
              <a:gd name="connsiteY16" fmla="*/ 2672080 h 3830320"/>
              <a:gd name="connsiteX17" fmla="*/ 4103483 w 11367883"/>
              <a:gd name="connsiteY17" fmla="*/ 2804160 h 3830320"/>
              <a:gd name="connsiteX18" fmla="*/ 4154283 w 11367883"/>
              <a:gd name="connsiteY18" fmla="*/ 2702560 h 3830320"/>
              <a:gd name="connsiteX19" fmla="*/ 4296523 w 11367883"/>
              <a:gd name="connsiteY19" fmla="*/ 2560320 h 3830320"/>
              <a:gd name="connsiteX20" fmla="*/ 4540363 w 11367883"/>
              <a:gd name="connsiteY20" fmla="*/ 3048000 h 3830320"/>
              <a:gd name="connsiteX21" fmla="*/ 4570843 w 11367883"/>
              <a:gd name="connsiteY21" fmla="*/ 1737360 h 3830320"/>
              <a:gd name="connsiteX22" fmla="*/ 4631803 w 11367883"/>
              <a:gd name="connsiteY22" fmla="*/ 1330960 h 3830320"/>
              <a:gd name="connsiteX23" fmla="*/ 4753723 w 11367883"/>
              <a:gd name="connsiteY23" fmla="*/ 1910080 h 3830320"/>
              <a:gd name="connsiteX24" fmla="*/ 4926443 w 11367883"/>
              <a:gd name="connsiteY24" fmla="*/ 2255520 h 3830320"/>
              <a:gd name="connsiteX25" fmla="*/ 4987403 w 11367883"/>
              <a:gd name="connsiteY25" fmla="*/ 2570480 h 3830320"/>
              <a:gd name="connsiteX26" fmla="*/ 5058523 w 11367883"/>
              <a:gd name="connsiteY26" fmla="*/ 2458720 h 3830320"/>
              <a:gd name="connsiteX27" fmla="*/ 5058523 w 11367883"/>
              <a:gd name="connsiteY27" fmla="*/ 2458720 h 3830320"/>
              <a:gd name="connsiteX28" fmla="*/ 5231243 w 11367883"/>
              <a:gd name="connsiteY28" fmla="*/ 2286000 h 3830320"/>
              <a:gd name="connsiteX29" fmla="*/ 5353163 w 11367883"/>
              <a:gd name="connsiteY29" fmla="*/ 2448560 h 3830320"/>
              <a:gd name="connsiteX30" fmla="*/ 5393803 w 11367883"/>
              <a:gd name="connsiteY30" fmla="*/ 2204720 h 3830320"/>
              <a:gd name="connsiteX31" fmla="*/ 5485243 w 11367883"/>
              <a:gd name="connsiteY31" fmla="*/ 2357120 h 3830320"/>
              <a:gd name="connsiteX32" fmla="*/ 5597003 w 11367883"/>
              <a:gd name="connsiteY32" fmla="*/ 2661920 h 3830320"/>
              <a:gd name="connsiteX33" fmla="*/ 5678283 w 11367883"/>
              <a:gd name="connsiteY33" fmla="*/ 2519680 h 3830320"/>
              <a:gd name="connsiteX34" fmla="*/ 5739243 w 11367883"/>
              <a:gd name="connsiteY34" fmla="*/ 1920240 h 3830320"/>
              <a:gd name="connsiteX35" fmla="*/ 5759563 w 11367883"/>
              <a:gd name="connsiteY35" fmla="*/ 1605280 h 3830320"/>
              <a:gd name="connsiteX36" fmla="*/ 5820523 w 11367883"/>
              <a:gd name="connsiteY36" fmla="*/ 1463040 h 3830320"/>
              <a:gd name="connsiteX37" fmla="*/ 5881483 w 11367883"/>
              <a:gd name="connsiteY37" fmla="*/ 1706880 h 3830320"/>
              <a:gd name="connsiteX38" fmla="*/ 5881483 w 11367883"/>
              <a:gd name="connsiteY38" fmla="*/ 1706880 h 3830320"/>
              <a:gd name="connsiteX39" fmla="*/ 5993243 w 11367883"/>
              <a:gd name="connsiteY39" fmla="*/ 1625600 h 3830320"/>
              <a:gd name="connsiteX40" fmla="*/ 6064363 w 11367883"/>
              <a:gd name="connsiteY40" fmla="*/ 1615440 h 3830320"/>
              <a:gd name="connsiteX41" fmla="*/ 6105003 w 11367883"/>
              <a:gd name="connsiteY41" fmla="*/ 1859280 h 3830320"/>
              <a:gd name="connsiteX42" fmla="*/ 6206603 w 11367883"/>
              <a:gd name="connsiteY42" fmla="*/ 1910080 h 3830320"/>
              <a:gd name="connsiteX43" fmla="*/ 6257403 w 11367883"/>
              <a:gd name="connsiteY43" fmla="*/ 2082800 h 3830320"/>
              <a:gd name="connsiteX44" fmla="*/ 6348843 w 11367883"/>
              <a:gd name="connsiteY44" fmla="*/ 2082800 h 3830320"/>
              <a:gd name="connsiteX45" fmla="*/ 6419963 w 11367883"/>
              <a:gd name="connsiteY45" fmla="*/ 1971040 h 3830320"/>
              <a:gd name="connsiteX46" fmla="*/ 6501243 w 11367883"/>
              <a:gd name="connsiteY46" fmla="*/ 2042160 h 3830320"/>
              <a:gd name="connsiteX47" fmla="*/ 6541883 w 11367883"/>
              <a:gd name="connsiteY47" fmla="*/ 2001520 h 3830320"/>
              <a:gd name="connsiteX48" fmla="*/ 6663803 w 11367883"/>
              <a:gd name="connsiteY48" fmla="*/ 1219200 h 3830320"/>
              <a:gd name="connsiteX49" fmla="*/ 6745083 w 11367883"/>
              <a:gd name="connsiteY49" fmla="*/ 1148080 h 3830320"/>
              <a:gd name="connsiteX50" fmla="*/ 6806043 w 11367883"/>
              <a:gd name="connsiteY50" fmla="*/ 1259840 h 3830320"/>
              <a:gd name="connsiteX51" fmla="*/ 6836523 w 11367883"/>
              <a:gd name="connsiteY51" fmla="*/ 1767840 h 3830320"/>
              <a:gd name="connsiteX52" fmla="*/ 6887323 w 11367883"/>
              <a:gd name="connsiteY52" fmla="*/ 1899920 h 3830320"/>
              <a:gd name="connsiteX53" fmla="*/ 6968603 w 11367883"/>
              <a:gd name="connsiteY53" fmla="*/ 1981200 h 3830320"/>
              <a:gd name="connsiteX54" fmla="*/ 7029563 w 11367883"/>
              <a:gd name="connsiteY54" fmla="*/ 2468880 h 3830320"/>
              <a:gd name="connsiteX55" fmla="*/ 7121003 w 11367883"/>
              <a:gd name="connsiteY55" fmla="*/ 680720 h 3830320"/>
              <a:gd name="connsiteX56" fmla="*/ 7202283 w 11367883"/>
              <a:gd name="connsiteY56" fmla="*/ 436880 h 3830320"/>
              <a:gd name="connsiteX57" fmla="*/ 7263243 w 11367883"/>
              <a:gd name="connsiteY57" fmla="*/ 335280 h 3830320"/>
              <a:gd name="connsiteX58" fmla="*/ 7273403 w 11367883"/>
              <a:gd name="connsiteY58" fmla="*/ 152400 h 3830320"/>
              <a:gd name="connsiteX59" fmla="*/ 7375003 w 11367883"/>
              <a:gd name="connsiteY59" fmla="*/ 0 h 3830320"/>
              <a:gd name="connsiteX60" fmla="*/ 7435963 w 11367883"/>
              <a:gd name="connsiteY60" fmla="*/ 609600 h 3830320"/>
              <a:gd name="connsiteX61" fmla="*/ 7517243 w 11367883"/>
              <a:gd name="connsiteY61" fmla="*/ 650240 h 3830320"/>
              <a:gd name="connsiteX62" fmla="*/ 7537563 w 11367883"/>
              <a:gd name="connsiteY62" fmla="*/ 1341120 h 3830320"/>
              <a:gd name="connsiteX63" fmla="*/ 7689963 w 11367883"/>
              <a:gd name="connsiteY63" fmla="*/ 1615440 h 3830320"/>
              <a:gd name="connsiteX64" fmla="*/ 7842363 w 11367883"/>
              <a:gd name="connsiteY64" fmla="*/ 2092960 h 3830320"/>
              <a:gd name="connsiteX65" fmla="*/ 7943963 w 11367883"/>
              <a:gd name="connsiteY65" fmla="*/ 2204720 h 3830320"/>
              <a:gd name="connsiteX66" fmla="*/ 8015083 w 11367883"/>
              <a:gd name="connsiteY66" fmla="*/ 2397760 h 3830320"/>
              <a:gd name="connsiteX67" fmla="*/ 8106523 w 11367883"/>
              <a:gd name="connsiteY67" fmla="*/ 2428240 h 3830320"/>
              <a:gd name="connsiteX68" fmla="*/ 8258923 w 11367883"/>
              <a:gd name="connsiteY68" fmla="*/ 2600960 h 3830320"/>
              <a:gd name="connsiteX69" fmla="*/ 8330043 w 11367883"/>
              <a:gd name="connsiteY69" fmla="*/ 2743200 h 3830320"/>
              <a:gd name="connsiteX70" fmla="*/ 8411323 w 11367883"/>
              <a:gd name="connsiteY70" fmla="*/ 2489200 h 3830320"/>
              <a:gd name="connsiteX71" fmla="*/ 8523083 w 11367883"/>
              <a:gd name="connsiteY71" fmla="*/ 2743200 h 3830320"/>
              <a:gd name="connsiteX72" fmla="*/ 8594203 w 11367883"/>
              <a:gd name="connsiteY72" fmla="*/ 2804160 h 3830320"/>
              <a:gd name="connsiteX73" fmla="*/ 8634843 w 11367883"/>
              <a:gd name="connsiteY73" fmla="*/ 2804160 h 3830320"/>
              <a:gd name="connsiteX74" fmla="*/ 8797403 w 11367883"/>
              <a:gd name="connsiteY74" fmla="*/ 2865120 h 3830320"/>
              <a:gd name="connsiteX75" fmla="*/ 8888843 w 11367883"/>
              <a:gd name="connsiteY75" fmla="*/ 2915920 h 3830320"/>
              <a:gd name="connsiteX76" fmla="*/ 9000603 w 11367883"/>
              <a:gd name="connsiteY76" fmla="*/ 2804160 h 3830320"/>
              <a:gd name="connsiteX77" fmla="*/ 9081883 w 11367883"/>
              <a:gd name="connsiteY77" fmla="*/ 2946400 h 3830320"/>
              <a:gd name="connsiteX78" fmla="*/ 9122523 w 11367883"/>
              <a:gd name="connsiteY78" fmla="*/ 3108960 h 3830320"/>
              <a:gd name="connsiteX79" fmla="*/ 9224123 w 11367883"/>
              <a:gd name="connsiteY79" fmla="*/ 3139440 h 3830320"/>
              <a:gd name="connsiteX80" fmla="*/ 9305403 w 11367883"/>
              <a:gd name="connsiteY80" fmla="*/ 3210560 h 3830320"/>
              <a:gd name="connsiteX81" fmla="*/ 9376523 w 11367883"/>
              <a:gd name="connsiteY81" fmla="*/ 3261360 h 3830320"/>
              <a:gd name="connsiteX82" fmla="*/ 9437483 w 11367883"/>
              <a:gd name="connsiteY82" fmla="*/ 3352800 h 3830320"/>
              <a:gd name="connsiteX83" fmla="*/ 9478123 w 11367883"/>
              <a:gd name="connsiteY83" fmla="*/ 3261360 h 3830320"/>
              <a:gd name="connsiteX84" fmla="*/ 9508603 w 11367883"/>
              <a:gd name="connsiteY84" fmla="*/ 3281680 h 3830320"/>
              <a:gd name="connsiteX85" fmla="*/ 9579723 w 11367883"/>
              <a:gd name="connsiteY85" fmla="*/ 3068320 h 3830320"/>
              <a:gd name="connsiteX86" fmla="*/ 9772763 w 11367883"/>
              <a:gd name="connsiteY86" fmla="*/ 3434080 h 3830320"/>
              <a:gd name="connsiteX87" fmla="*/ 9874363 w 11367883"/>
              <a:gd name="connsiteY87" fmla="*/ 3413760 h 3830320"/>
              <a:gd name="connsiteX88" fmla="*/ 9945483 w 11367883"/>
              <a:gd name="connsiteY88" fmla="*/ 3495040 h 3830320"/>
              <a:gd name="connsiteX89" fmla="*/ 10047083 w 11367883"/>
              <a:gd name="connsiteY89" fmla="*/ 3393440 h 3830320"/>
              <a:gd name="connsiteX90" fmla="*/ 10138523 w 11367883"/>
              <a:gd name="connsiteY90" fmla="*/ 3505200 h 3830320"/>
              <a:gd name="connsiteX91" fmla="*/ 10290923 w 11367883"/>
              <a:gd name="connsiteY91" fmla="*/ 3474720 h 3830320"/>
              <a:gd name="connsiteX92" fmla="*/ 10362043 w 11367883"/>
              <a:gd name="connsiteY92" fmla="*/ 3616960 h 3830320"/>
              <a:gd name="connsiteX93" fmla="*/ 10443323 w 11367883"/>
              <a:gd name="connsiteY93" fmla="*/ 3495040 h 3830320"/>
              <a:gd name="connsiteX94" fmla="*/ 10585563 w 11367883"/>
              <a:gd name="connsiteY94" fmla="*/ 3606800 h 3830320"/>
              <a:gd name="connsiteX95" fmla="*/ 10636363 w 11367883"/>
              <a:gd name="connsiteY95" fmla="*/ 3718560 h 3830320"/>
              <a:gd name="connsiteX96" fmla="*/ 10717643 w 11367883"/>
              <a:gd name="connsiteY96" fmla="*/ 3606800 h 3830320"/>
              <a:gd name="connsiteX97" fmla="*/ 10859883 w 11367883"/>
              <a:gd name="connsiteY97" fmla="*/ 3738880 h 3830320"/>
              <a:gd name="connsiteX98" fmla="*/ 10941163 w 11367883"/>
              <a:gd name="connsiteY98" fmla="*/ 3637280 h 3830320"/>
              <a:gd name="connsiteX99" fmla="*/ 11134203 w 11367883"/>
              <a:gd name="connsiteY99" fmla="*/ 3728720 h 3830320"/>
              <a:gd name="connsiteX100" fmla="*/ 11235803 w 11367883"/>
              <a:gd name="connsiteY100" fmla="*/ 3830320 h 3830320"/>
              <a:gd name="connsiteX101" fmla="*/ 11367883 w 11367883"/>
              <a:gd name="connsiteY101" fmla="*/ 3779520 h 3830320"/>
              <a:gd name="connsiteX102" fmla="*/ 11367883 w 11367883"/>
              <a:gd name="connsiteY10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1878443 w 11367883"/>
              <a:gd name="connsiteY9" fmla="*/ 2651760 h 3830320"/>
              <a:gd name="connsiteX10" fmla="*/ 3636123 w 11367883"/>
              <a:gd name="connsiteY10" fmla="*/ 2489200 h 3830320"/>
              <a:gd name="connsiteX11" fmla="*/ 3717403 w 11367883"/>
              <a:gd name="connsiteY11" fmla="*/ 2600960 h 3830320"/>
              <a:gd name="connsiteX12" fmla="*/ 3778363 w 11367883"/>
              <a:gd name="connsiteY12" fmla="*/ 2753360 h 3830320"/>
              <a:gd name="connsiteX13" fmla="*/ 3869803 w 11367883"/>
              <a:gd name="connsiteY13" fmla="*/ 2997200 h 3830320"/>
              <a:gd name="connsiteX14" fmla="*/ 3910443 w 11367883"/>
              <a:gd name="connsiteY14" fmla="*/ 2773680 h 3830320"/>
              <a:gd name="connsiteX15" fmla="*/ 4042523 w 11367883"/>
              <a:gd name="connsiteY15" fmla="*/ 2672080 h 3830320"/>
              <a:gd name="connsiteX16" fmla="*/ 4103483 w 11367883"/>
              <a:gd name="connsiteY16" fmla="*/ 2804160 h 3830320"/>
              <a:gd name="connsiteX17" fmla="*/ 4154283 w 11367883"/>
              <a:gd name="connsiteY17" fmla="*/ 2702560 h 3830320"/>
              <a:gd name="connsiteX18" fmla="*/ 4296523 w 11367883"/>
              <a:gd name="connsiteY18" fmla="*/ 2560320 h 3830320"/>
              <a:gd name="connsiteX19" fmla="*/ 4540363 w 11367883"/>
              <a:gd name="connsiteY19" fmla="*/ 3048000 h 3830320"/>
              <a:gd name="connsiteX20" fmla="*/ 4570843 w 11367883"/>
              <a:gd name="connsiteY20" fmla="*/ 1737360 h 3830320"/>
              <a:gd name="connsiteX21" fmla="*/ 4631803 w 11367883"/>
              <a:gd name="connsiteY21" fmla="*/ 1330960 h 3830320"/>
              <a:gd name="connsiteX22" fmla="*/ 4753723 w 11367883"/>
              <a:gd name="connsiteY22" fmla="*/ 1910080 h 3830320"/>
              <a:gd name="connsiteX23" fmla="*/ 4926443 w 11367883"/>
              <a:gd name="connsiteY23" fmla="*/ 2255520 h 3830320"/>
              <a:gd name="connsiteX24" fmla="*/ 4987403 w 11367883"/>
              <a:gd name="connsiteY24" fmla="*/ 2570480 h 3830320"/>
              <a:gd name="connsiteX25" fmla="*/ 5058523 w 11367883"/>
              <a:gd name="connsiteY25" fmla="*/ 2458720 h 3830320"/>
              <a:gd name="connsiteX26" fmla="*/ 5058523 w 11367883"/>
              <a:gd name="connsiteY26" fmla="*/ 2458720 h 3830320"/>
              <a:gd name="connsiteX27" fmla="*/ 5231243 w 11367883"/>
              <a:gd name="connsiteY27" fmla="*/ 2286000 h 3830320"/>
              <a:gd name="connsiteX28" fmla="*/ 5353163 w 11367883"/>
              <a:gd name="connsiteY28" fmla="*/ 2448560 h 3830320"/>
              <a:gd name="connsiteX29" fmla="*/ 5393803 w 11367883"/>
              <a:gd name="connsiteY29" fmla="*/ 2204720 h 3830320"/>
              <a:gd name="connsiteX30" fmla="*/ 5485243 w 11367883"/>
              <a:gd name="connsiteY30" fmla="*/ 2357120 h 3830320"/>
              <a:gd name="connsiteX31" fmla="*/ 5597003 w 11367883"/>
              <a:gd name="connsiteY31" fmla="*/ 2661920 h 3830320"/>
              <a:gd name="connsiteX32" fmla="*/ 5678283 w 11367883"/>
              <a:gd name="connsiteY32" fmla="*/ 2519680 h 3830320"/>
              <a:gd name="connsiteX33" fmla="*/ 5739243 w 11367883"/>
              <a:gd name="connsiteY33" fmla="*/ 1920240 h 3830320"/>
              <a:gd name="connsiteX34" fmla="*/ 5759563 w 11367883"/>
              <a:gd name="connsiteY34" fmla="*/ 1605280 h 3830320"/>
              <a:gd name="connsiteX35" fmla="*/ 5820523 w 11367883"/>
              <a:gd name="connsiteY35" fmla="*/ 1463040 h 3830320"/>
              <a:gd name="connsiteX36" fmla="*/ 5881483 w 11367883"/>
              <a:gd name="connsiteY36" fmla="*/ 1706880 h 3830320"/>
              <a:gd name="connsiteX37" fmla="*/ 5881483 w 11367883"/>
              <a:gd name="connsiteY37" fmla="*/ 1706880 h 3830320"/>
              <a:gd name="connsiteX38" fmla="*/ 5993243 w 11367883"/>
              <a:gd name="connsiteY38" fmla="*/ 1625600 h 3830320"/>
              <a:gd name="connsiteX39" fmla="*/ 6064363 w 11367883"/>
              <a:gd name="connsiteY39" fmla="*/ 1615440 h 3830320"/>
              <a:gd name="connsiteX40" fmla="*/ 6105003 w 11367883"/>
              <a:gd name="connsiteY40" fmla="*/ 1859280 h 3830320"/>
              <a:gd name="connsiteX41" fmla="*/ 6206603 w 11367883"/>
              <a:gd name="connsiteY41" fmla="*/ 1910080 h 3830320"/>
              <a:gd name="connsiteX42" fmla="*/ 6257403 w 11367883"/>
              <a:gd name="connsiteY42" fmla="*/ 2082800 h 3830320"/>
              <a:gd name="connsiteX43" fmla="*/ 6348843 w 11367883"/>
              <a:gd name="connsiteY43" fmla="*/ 2082800 h 3830320"/>
              <a:gd name="connsiteX44" fmla="*/ 6419963 w 11367883"/>
              <a:gd name="connsiteY44" fmla="*/ 1971040 h 3830320"/>
              <a:gd name="connsiteX45" fmla="*/ 6501243 w 11367883"/>
              <a:gd name="connsiteY45" fmla="*/ 2042160 h 3830320"/>
              <a:gd name="connsiteX46" fmla="*/ 6541883 w 11367883"/>
              <a:gd name="connsiteY46" fmla="*/ 2001520 h 3830320"/>
              <a:gd name="connsiteX47" fmla="*/ 6663803 w 11367883"/>
              <a:gd name="connsiteY47" fmla="*/ 1219200 h 3830320"/>
              <a:gd name="connsiteX48" fmla="*/ 6745083 w 11367883"/>
              <a:gd name="connsiteY48" fmla="*/ 1148080 h 3830320"/>
              <a:gd name="connsiteX49" fmla="*/ 6806043 w 11367883"/>
              <a:gd name="connsiteY49" fmla="*/ 1259840 h 3830320"/>
              <a:gd name="connsiteX50" fmla="*/ 6836523 w 11367883"/>
              <a:gd name="connsiteY50" fmla="*/ 1767840 h 3830320"/>
              <a:gd name="connsiteX51" fmla="*/ 6887323 w 11367883"/>
              <a:gd name="connsiteY51" fmla="*/ 1899920 h 3830320"/>
              <a:gd name="connsiteX52" fmla="*/ 6968603 w 11367883"/>
              <a:gd name="connsiteY52" fmla="*/ 1981200 h 3830320"/>
              <a:gd name="connsiteX53" fmla="*/ 7029563 w 11367883"/>
              <a:gd name="connsiteY53" fmla="*/ 2468880 h 3830320"/>
              <a:gd name="connsiteX54" fmla="*/ 7121003 w 11367883"/>
              <a:gd name="connsiteY54" fmla="*/ 680720 h 3830320"/>
              <a:gd name="connsiteX55" fmla="*/ 7202283 w 11367883"/>
              <a:gd name="connsiteY55" fmla="*/ 436880 h 3830320"/>
              <a:gd name="connsiteX56" fmla="*/ 7263243 w 11367883"/>
              <a:gd name="connsiteY56" fmla="*/ 335280 h 3830320"/>
              <a:gd name="connsiteX57" fmla="*/ 7273403 w 11367883"/>
              <a:gd name="connsiteY57" fmla="*/ 152400 h 3830320"/>
              <a:gd name="connsiteX58" fmla="*/ 7375003 w 11367883"/>
              <a:gd name="connsiteY58" fmla="*/ 0 h 3830320"/>
              <a:gd name="connsiteX59" fmla="*/ 7435963 w 11367883"/>
              <a:gd name="connsiteY59" fmla="*/ 609600 h 3830320"/>
              <a:gd name="connsiteX60" fmla="*/ 7517243 w 11367883"/>
              <a:gd name="connsiteY60" fmla="*/ 650240 h 3830320"/>
              <a:gd name="connsiteX61" fmla="*/ 7537563 w 11367883"/>
              <a:gd name="connsiteY61" fmla="*/ 1341120 h 3830320"/>
              <a:gd name="connsiteX62" fmla="*/ 7689963 w 11367883"/>
              <a:gd name="connsiteY62" fmla="*/ 1615440 h 3830320"/>
              <a:gd name="connsiteX63" fmla="*/ 7842363 w 11367883"/>
              <a:gd name="connsiteY63" fmla="*/ 2092960 h 3830320"/>
              <a:gd name="connsiteX64" fmla="*/ 7943963 w 11367883"/>
              <a:gd name="connsiteY64" fmla="*/ 2204720 h 3830320"/>
              <a:gd name="connsiteX65" fmla="*/ 8015083 w 11367883"/>
              <a:gd name="connsiteY65" fmla="*/ 2397760 h 3830320"/>
              <a:gd name="connsiteX66" fmla="*/ 8106523 w 11367883"/>
              <a:gd name="connsiteY66" fmla="*/ 2428240 h 3830320"/>
              <a:gd name="connsiteX67" fmla="*/ 8258923 w 11367883"/>
              <a:gd name="connsiteY67" fmla="*/ 2600960 h 3830320"/>
              <a:gd name="connsiteX68" fmla="*/ 8330043 w 11367883"/>
              <a:gd name="connsiteY68" fmla="*/ 2743200 h 3830320"/>
              <a:gd name="connsiteX69" fmla="*/ 8411323 w 11367883"/>
              <a:gd name="connsiteY69" fmla="*/ 2489200 h 3830320"/>
              <a:gd name="connsiteX70" fmla="*/ 8523083 w 11367883"/>
              <a:gd name="connsiteY70" fmla="*/ 2743200 h 3830320"/>
              <a:gd name="connsiteX71" fmla="*/ 8594203 w 11367883"/>
              <a:gd name="connsiteY71" fmla="*/ 2804160 h 3830320"/>
              <a:gd name="connsiteX72" fmla="*/ 8634843 w 11367883"/>
              <a:gd name="connsiteY72" fmla="*/ 2804160 h 3830320"/>
              <a:gd name="connsiteX73" fmla="*/ 8797403 w 11367883"/>
              <a:gd name="connsiteY73" fmla="*/ 2865120 h 3830320"/>
              <a:gd name="connsiteX74" fmla="*/ 8888843 w 11367883"/>
              <a:gd name="connsiteY74" fmla="*/ 2915920 h 3830320"/>
              <a:gd name="connsiteX75" fmla="*/ 9000603 w 11367883"/>
              <a:gd name="connsiteY75" fmla="*/ 2804160 h 3830320"/>
              <a:gd name="connsiteX76" fmla="*/ 9081883 w 11367883"/>
              <a:gd name="connsiteY76" fmla="*/ 2946400 h 3830320"/>
              <a:gd name="connsiteX77" fmla="*/ 9122523 w 11367883"/>
              <a:gd name="connsiteY77" fmla="*/ 3108960 h 3830320"/>
              <a:gd name="connsiteX78" fmla="*/ 9224123 w 11367883"/>
              <a:gd name="connsiteY78" fmla="*/ 3139440 h 3830320"/>
              <a:gd name="connsiteX79" fmla="*/ 9305403 w 11367883"/>
              <a:gd name="connsiteY79" fmla="*/ 3210560 h 3830320"/>
              <a:gd name="connsiteX80" fmla="*/ 9376523 w 11367883"/>
              <a:gd name="connsiteY80" fmla="*/ 3261360 h 3830320"/>
              <a:gd name="connsiteX81" fmla="*/ 9437483 w 11367883"/>
              <a:gd name="connsiteY81" fmla="*/ 3352800 h 3830320"/>
              <a:gd name="connsiteX82" fmla="*/ 9478123 w 11367883"/>
              <a:gd name="connsiteY82" fmla="*/ 3261360 h 3830320"/>
              <a:gd name="connsiteX83" fmla="*/ 9508603 w 11367883"/>
              <a:gd name="connsiteY83" fmla="*/ 3281680 h 3830320"/>
              <a:gd name="connsiteX84" fmla="*/ 9579723 w 11367883"/>
              <a:gd name="connsiteY84" fmla="*/ 3068320 h 3830320"/>
              <a:gd name="connsiteX85" fmla="*/ 9772763 w 11367883"/>
              <a:gd name="connsiteY85" fmla="*/ 3434080 h 3830320"/>
              <a:gd name="connsiteX86" fmla="*/ 9874363 w 11367883"/>
              <a:gd name="connsiteY86" fmla="*/ 3413760 h 3830320"/>
              <a:gd name="connsiteX87" fmla="*/ 9945483 w 11367883"/>
              <a:gd name="connsiteY87" fmla="*/ 3495040 h 3830320"/>
              <a:gd name="connsiteX88" fmla="*/ 10047083 w 11367883"/>
              <a:gd name="connsiteY88" fmla="*/ 3393440 h 3830320"/>
              <a:gd name="connsiteX89" fmla="*/ 10138523 w 11367883"/>
              <a:gd name="connsiteY89" fmla="*/ 3505200 h 3830320"/>
              <a:gd name="connsiteX90" fmla="*/ 10290923 w 11367883"/>
              <a:gd name="connsiteY90" fmla="*/ 3474720 h 3830320"/>
              <a:gd name="connsiteX91" fmla="*/ 10362043 w 11367883"/>
              <a:gd name="connsiteY91" fmla="*/ 3616960 h 3830320"/>
              <a:gd name="connsiteX92" fmla="*/ 10443323 w 11367883"/>
              <a:gd name="connsiteY92" fmla="*/ 3495040 h 3830320"/>
              <a:gd name="connsiteX93" fmla="*/ 10585563 w 11367883"/>
              <a:gd name="connsiteY93" fmla="*/ 3606800 h 3830320"/>
              <a:gd name="connsiteX94" fmla="*/ 10636363 w 11367883"/>
              <a:gd name="connsiteY94" fmla="*/ 3718560 h 3830320"/>
              <a:gd name="connsiteX95" fmla="*/ 10717643 w 11367883"/>
              <a:gd name="connsiteY95" fmla="*/ 3606800 h 3830320"/>
              <a:gd name="connsiteX96" fmla="*/ 10859883 w 11367883"/>
              <a:gd name="connsiteY96" fmla="*/ 3738880 h 3830320"/>
              <a:gd name="connsiteX97" fmla="*/ 10941163 w 11367883"/>
              <a:gd name="connsiteY97" fmla="*/ 3637280 h 3830320"/>
              <a:gd name="connsiteX98" fmla="*/ 11134203 w 11367883"/>
              <a:gd name="connsiteY98" fmla="*/ 3728720 h 3830320"/>
              <a:gd name="connsiteX99" fmla="*/ 11235803 w 11367883"/>
              <a:gd name="connsiteY99" fmla="*/ 3830320 h 3830320"/>
              <a:gd name="connsiteX100" fmla="*/ 11367883 w 11367883"/>
              <a:gd name="connsiteY100" fmla="*/ 3779520 h 3830320"/>
              <a:gd name="connsiteX101" fmla="*/ 11367883 w 11367883"/>
              <a:gd name="connsiteY10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1715883 w 11367883"/>
              <a:gd name="connsiteY8" fmla="*/ 2580640 h 3830320"/>
              <a:gd name="connsiteX9" fmla="*/ 3636123 w 11367883"/>
              <a:gd name="connsiteY9" fmla="*/ 2489200 h 3830320"/>
              <a:gd name="connsiteX10" fmla="*/ 3717403 w 11367883"/>
              <a:gd name="connsiteY10" fmla="*/ 2600960 h 3830320"/>
              <a:gd name="connsiteX11" fmla="*/ 3778363 w 11367883"/>
              <a:gd name="connsiteY11" fmla="*/ 2753360 h 3830320"/>
              <a:gd name="connsiteX12" fmla="*/ 3869803 w 11367883"/>
              <a:gd name="connsiteY12" fmla="*/ 2997200 h 3830320"/>
              <a:gd name="connsiteX13" fmla="*/ 3910443 w 11367883"/>
              <a:gd name="connsiteY13" fmla="*/ 2773680 h 3830320"/>
              <a:gd name="connsiteX14" fmla="*/ 4042523 w 11367883"/>
              <a:gd name="connsiteY14" fmla="*/ 2672080 h 3830320"/>
              <a:gd name="connsiteX15" fmla="*/ 4103483 w 11367883"/>
              <a:gd name="connsiteY15" fmla="*/ 2804160 h 3830320"/>
              <a:gd name="connsiteX16" fmla="*/ 4154283 w 11367883"/>
              <a:gd name="connsiteY16" fmla="*/ 2702560 h 3830320"/>
              <a:gd name="connsiteX17" fmla="*/ 4296523 w 11367883"/>
              <a:gd name="connsiteY17" fmla="*/ 2560320 h 3830320"/>
              <a:gd name="connsiteX18" fmla="*/ 4540363 w 11367883"/>
              <a:gd name="connsiteY18" fmla="*/ 3048000 h 3830320"/>
              <a:gd name="connsiteX19" fmla="*/ 4570843 w 11367883"/>
              <a:gd name="connsiteY19" fmla="*/ 1737360 h 3830320"/>
              <a:gd name="connsiteX20" fmla="*/ 4631803 w 11367883"/>
              <a:gd name="connsiteY20" fmla="*/ 1330960 h 3830320"/>
              <a:gd name="connsiteX21" fmla="*/ 4753723 w 11367883"/>
              <a:gd name="connsiteY21" fmla="*/ 1910080 h 3830320"/>
              <a:gd name="connsiteX22" fmla="*/ 4926443 w 11367883"/>
              <a:gd name="connsiteY22" fmla="*/ 2255520 h 3830320"/>
              <a:gd name="connsiteX23" fmla="*/ 4987403 w 11367883"/>
              <a:gd name="connsiteY23" fmla="*/ 2570480 h 3830320"/>
              <a:gd name="connsiteX24" fmla="*/ 5058523 w 11367883"/>
              <a:gd name="connsiteY24" fmla="*/ 2458720 h 3830320"/>
              <a:gd name="connsiteX25" fmla="*/ 5058523 w 11367883"/>
              <a:gd name="connsiteY25" fmla="*/ 2458720 h 3830320"/>
              <a:gd name="connsiteX26" fmla="*/ 5231243 w 11367883"/>
              <a:gd name="connsiteY26" fmla="*/ 2286000 h 3830320"/>
              <a:gd name="connsiteX27" fmla="*/ 5353163 w 11367883"/>
              <a:gd name="connsiteY27" fmla="*/ 2448560 h 3830320"/>
              <a:gd name="connsiteX28" fmla="*/ 5393803 w 11367883"/>
              <a:gd name="connsiteY28" fmla="*/ 2204720 h 3830320"/>
              <a:gd name="connsiteX29" fmla="*/ 5485243 w 11367883"/>
              <a:gd name="connsiteY29" fmla="*/ 2357120 h 3830320"/>
              <a:gd name="connsiteX30" fmla="*/ 5597003 w 11367883"/>
              <a:gd name="connsiteY30" fmla="*/ 2661920 h 3830320"/>
              <a:gd name="connsiteX31" fmla="*/ 5678283 w 11367883"/>
              <a:gd name="connsiteY31" fmla="*/ 2519680 h 3830320"/>
              <a:gd name="connsiteX32" fmla="*/ 5739243 w 11367883"/>
              <a:gd name="connsiteY32" fmla="*/ 1920240 h 3830320"/>
              <a:gd name="connsiteX33" fmla="*/ 5759563 w 11367883"/>
              <a:gd name="connsiteY33" fmla="*/ 1605280 h 3830320"/>
              <a:gd name="connsiteX34" fmla="*/ 5820523 w 11367883"/>
              <a:gd name="connsiteY34" fmla="*/ 1463040 h 3830320"/>
              <a:gd name="connsiteX35" fmla="*/ 5881483 w 11367883"/>
              <a:gd name="connsiteY35" fmla="*/ 1706880 h 3830320"/>
              <a:gd name="connsiteX36" fmla="*/ 5881483 w 11367883"/>
              <a:gd name="connsiteY36" fmla="*/ 1706880 h 3830320"/>
              <a:gd name="connsiteX37" fmla="*/ 5993243 w 11367883"/>
              <a:gd name="connsiteY37" fmla="*/ 1625600 h 3830320"/>
              <a:gd name="connsiteX38" fmla="*/ 6064363 w 11367883"/>
              <a:gd name="connsiteY38" fmla="*/ 1615440 h 3830320"/>
              <a:gd name="connsiteX39" fmla="*/ 6105003 w 11367883"/>
              <a:gd name="connsiteY39" fmla="*/ 1859280 h 3830320"/>
              <a:gd name="connsiteX40" fmla="*/ 6206603 w 11367883"/>
              <a:gd name="connsiteY40" fmla="*/ 1910080 h 3830320"/>
              <a:gd name="connsiteX41" fmla="*/ 6257403 w 11367883"/>
              <a:gd name="connsiteY41" fmla="*/ 2082800 h 3830320"/>
              <a:gd name="connsiteX42" fmla="*/ 6348843 w 11367883"/>
              <a:gd name="connsiteY42" fmla="*/ 2082800 h 3830320"/>
              <a:gd name="connsiteX43" fmla="*/ 6419963 w 11367883"/>
              <a:gd name="connsiteY43" fmla="*/ 1971040 h 3830320"/>
              <a:gd name="connsiteX44" fmla="*/ 6501243 w 11367883"/>
              <a:gd name="connsiteY44" fmla="*/ 2042160 h 3830320"/>
              <a:gd name="connsiteX45" fmla="*/ 6541883 w 11367883"/>
              <a:gd name="connsiteY45" fmla="*/ 2001520 h 3830320"/>
              <a:gd name="connsiteX46" fmla="*/ 6663803 w 11367883"/>
              <a:gd name="connsiteY46" fmla="*/ 1219200 h 3830320"/>
              <a:gd name="connsiteX47" fmla="*/ 6745083 w 11367883"/>
              <a:gd name="connsiteY47" fmla="*/ 1148080 h 3830320"/>
              <a:gd name="connsiteX48" fmla="*/ 6806043 w 11367883"/>
              <a:gd name="connsiteY48" fmla="*/ 1259840 h 3830320"/>
              <a:gd name="connsiteX49" fmla="*/ 6836523 w 11367883"/>
              <a:gd name="connsiteY49" fmla="*/ 1767840 h 3830320"/>
              <a:gd name="connsiteX50" fmla="*/ 6887323 w 11367883"/>
              <a:gd name="connsiteY50" fmla="*/ 1899920 h 3830320"/>
              <a:gd name="connsiteX51" fmla="*/ 6968603 w 11367883"/>
              <a:gd name="connsiteY51" fmla="*/ 1981200 h 3830320"/>
              <a:gd name="connsiteX52" fmla="*/ 7029563 w 11367883"/>
              <a:gd name="connsiteY52" fmla="*/ 2468880 h 3830320"/>
              <a:gd name="connsiteX53" fmla="*/ 7121003 w 11367883"/>
              <a:gd name="connsiteY53" fmla="*/ 680720 h 3830320"/>
              <a:gd name="connsiteX54" fmla="*/ 7202283 w 11367883"/>
              <a:gd name="connsiteY54" fmla="*/ 436880 h 3830320"/>
              <a:gd name="connsiteX55" fmla="*/ 7263243 w 11367883"/>
              <a:gd name="connsiteY55" fmla="*/ 335280 h 3830320"/>
              <a:gd name="connsiteX56" fmla="*/ 7273403 w 11367883"/>
              <a:gd name="connsiteY56" fmla="*/ 152400 h 3830320"/>
              <a:gd name="connsiteX57" fmla="*/ 7375003 w 11367883"/>
              <a:gd name="connsiteY57" fmla="*/ 0 h 3830320"/>
              <a:gd name="connsiteX58" fmla="*/ 7435963 w 11367883"/>
              <a:gd name="connsiteY58" fmla="*/ 609600 h 3830320"/>
              <a:gd name="connsiteX59" fmla="*/ 7517243 w 11367883"/>
              <a:gd name="connsiteY59" fmla="*/ 650240 h 3830320"/>
              <a:gd name="connsiteX60" fmla="*/ 7537563 w 11367883"/>
              <a:gd name="connsiteY60" fmla="*/ 1341120 h 3830320"/>
              <a:gd name="connsiteX61" fmla="*/ 7689963 w 11367883"/>
              <a:gd name="connsiteY61" fmla="*/ 1615440 h 3830320"/>
              <a:gd name="connsiteX62" fmla="*/ 7842363 w 11367883"/>
              <a:gd name="connsiteY62" fmla="*/ 2092960 h 3830320"/>
              <a:gd name="connsiteX63" fmla="*/ 7943963 w 11367883"/>
              <a:gd name="connsiteY63" fmla="*/ 2204720 h 3830320"/>
              <a:gd name="connsiteX64" fmla="*/ 8015083 w 11367883"/>
              <a:gd name="connsiteY64" fmla="*/ 2397760 h 3830320"/>
              <a:gd name="connsiteX65" fmla="*/ 8106523 w 11367883"/>
              <a:gd name="connsiteY65" fmla="*/ 2428240 h 3830320"/>
              <a:gd name="connsiteX66" fmla="*/ 8258923 w 11367883"/>
              <a:gd name="connsiteY66" fmla="*/ 2600960 h 3830320"/>
              <a:gd name="connsiteX67" fmla="*/ 8330043 w 11367883"/>
              <a:gd name="connsiteY67" fmla="*/ 2743200 h 3830320"/>
              <a:gd name="connsiteX68" fmla="*/ 8411323 w 11367883"/>
              <a:gd name="connsiteY68" fmla="*/ 2489200 h 3830320"/>
              <a:gd name="connsiteX69" fmla="*/ 8523083 w 11367883"/>
              <a:gd name="connsiteY69" fmla="*/ 2743200 h 3830320"/>
              <a:gd name="connsiteX70" fmla="*/ 8594203 w 11367883"/>
              <a:gd name="connsiteY70" fmla="*/ 2804160 h 3830320"/>
              <a:gd name="connsiteX71" fmla="*/ 8634843 w 11367883"/>
              <a:gd name="connsiteY71" fmla="*/ 2804160 h 3830320"/>
              <a:gd name="connsiteX72" fmla="*/ 8797403 w 11367883"/>
              <a:gd name="connsiteY72" fmla="*/ 2865120 h 3830320"/>
              <a:gd name="connsiteX73" fmla="*/ 8888843 w 11367883"/>
              <a:gd name="connsiteY73" fmla="*/ 2915920 h 3830320"/>
              <a:gd name="connsiteX74" fmla="*/ 9000603 w 11367883"/>
              <a:gd name="connsiteY74" fmla="*/ 2804160 h 3830320"/>
              <a:gd name="connsiteX75" fmla="*/ 9081883 w 11367883"/>
              <a:gd name="connsiteY75" fmla="*/ 2946400 h 3830320"/>
              <a:gd name="connsiteX76" fmla="*/ 9122523 w 11367883"/>
              <a:gd name="connsiteY76" fmla="*/ 3108960 h 3830320"/>
              <a:gd name="connsiteX77" fmla="*/ 9224123 w 11367883"/>
              <a:gd name="connsiteY77" fmla="*/ 3139440 h 3830320"/>
              <a:gd name="connsiteX78" fmla="*/ 9305403 w 11367883"/>
              <a:gd name="connsiteY78" fmla="*/ 3210560 h 3830320"/>
              <a:gd name="connsiteX79" fmla="*/ 9376523 w 11367883"/>
              <a:gd name="connsiteY79" fmla="*/ 3261360 h 3830320"/>
              <a:gd name="connsiteX80" fmla="*/ 9437483 w 11367883"/>
              <a:gd name="connsiteY80" fmla="*/ 3352800 h 3830320"/>
              <a:gd name="connsiteX81" fmla="*/ 9478123 w 11367883"/>
              <a:gd name="connsiteY81" fmla="*/ 3261360 h 3830320"/>
              <a:gd name="connsiteX82" fmla="*/ 9508603 w 11367883"/>
              <a:gd name="connsiteY82" fmla="*/ 3281680 h 3830320"/>
              <a:gd name="connsiteX83" fmla="*/ 9579723 w 11367883"/>
              <a:gd name="connsiteY83" fmla="*/ 3068320 h 3830320"/>
              <a:gd name="connsiteX84" fmla="*/ 9772763 w 11367883"/>
              <a:gd name="connsiteY84" fmla="*/ 3434080 h 3830320"/>
              <a:gd name="connsiteX85" fmla="*/ 9874363 w 11367883"/>
              <a:gd name="connsiteY85" fmla="*/ 3413760 h 3830320"/>
              <a:gd name="connsiteX86" fmla="*/ 9945483 w 11367883"/>
              <a:gd name="connsiteY86" fmla="*/ 3495040 h 3830320"/>
              <a:gd name="connsiteX87" fmla="*/ 10047083 w 11367883"/>
              <a:gd name="connsiteY87" fmla="*/ 3393440 h 3830320"/>
              <a:gd name="connsiteX88" fmla="*/ 10138523 w 11367883"/>
              <a:gd name="connsiteY88" fmla="*/ 3505200 h 3830320"/>
              <a:gd name="connsiteX89" fmla="*/ 10290923 w 11367883"/>
              <a:gd name="connsiteY89" fmla="*/ 3474720 h 3830320"/>
              <a:gd name="connsiteX90" fmla="*/ 10362043 w 11367883"/>
              <a:gd name="connsiteY90" fmla="*/ 3616960 h 3830320"/>
              <a:gd name="connsiteX91" fmla="*/ 10443323 w 11367883"/>
              <a:gd name="connsiteY91" fmla="*/ 3495040 h 3830320"/>
              <a:gd name="connsiteX92" fmla="*/ 10585563 w 11367883"/>
              <a:gd name="connsiteY92" fmla="*/ 3606800 h 3830320"/>
              <a:gd name="connsiteX93" fmla="*/ 10636363 w 11367883"/>
              <a:gd name="connsiteY93" fmla="*/ 3718560 h 3830320"/>
              <a:gd name="connsiteX94" fmla="*/ 10717643 w 11367883"/>
              <a:gd name="connsiteY94" fmla="*/ 3606800 h 3830320"/>
              <a:gd name="connsiteX95" fmla="*/ 10859883 w 11367883"/>
              <a:gd name="connsiteY95" fmla="*/ 3738880 h 3830320"/>
              <a:gd name="connsiteX96" fmla="*/ 10941163 w 11367883"/>
              <a:gd name="connsiteY96" fmla="*/ 3637280 h 3830320"/>
              <a:gd name="connsiteX97" fmla="*/ 11134203 w 11367883"/>
              <a:gd name="connsiteY97" fmla="*/ 3728720 h 3830320"/>
              <a:gd name="connsiteX98" fmla="*/ 11235803 w 11367883"/>
              <a:gd name="connsiteY98" fmla="*/ 3830320 h 3830320"/>
              <a:gd name="connsiteX99" fmla="*/ 11367883 w 11367883"/>
              <a:gd name="connsiteY99" fmla="*/ 3779520 h 3830320"/>
              <a:gd name="connsiteX100" fmla="*/ 11367883 w 11367883"/>
              <a:gd name="connsiteY10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1654923 w 11367883"/>
              <a:gd name="connsiteY7" fmla="*/ 2580640 h 3830320"/>
              <a:gd name="connsiteX8" fmla="*/ 3636123 w 11367883"/>
              <a:gd name="connsiteY8" fmla="*/ 2489200 h 3830320"/>
              <a:gd name="connsiteX9" fmla="*/ 3717403 w 11367883"/>
              <a:gd name="connsiteY9" fmla="*/ 2600960 h 3830320"/>
              <a:gd name="connsiteX10" fmla="*/ 3778363 w 11367883"/>
              <a:gd name="connsiteY10" fmla="*/ 2753360 h 3830320"/>
              <a:gd name="connsiteX11" fmla="*/ 3869803 w 11367883"/>
              <a:gd name="connsiteY11" fmla="*/ 2997200 h 3830320"/>
              <a:gd name="connsiteX12" fmla="*/ 3910443 w 11367883"/>
              <a:gd name="connsiteY12" fmla="*/ 2773680 h 3830320"/>
              <a:gd name="connsiteX13" fmla="*/ 4042523 w 11367883"/>
              <a:gd name="connsiteY13" fmla="*/ 2672080 h 3830320"/>
              <a:gd name="connsiteX14" fmla="*/ 4103483 w 11367883"/>
              <a:gd name="connsiteY14" fmla="*/ 2804160 h 3830320"/>
              <a:gd name="connsiteX15" fmla="*/ 4154283 w 11367883"/>
              <a:gd name="connsiteY15" fmla="*/ 2702560 h 3830320"/>
              <a:gd name="connsiteX16" fmla="*/ 4296523 w 11367883"/>
              <a:gd name="connsiteY16" fmla="*/ 2560320 h 3830320"/>
              <a:gd name="connsiteX17" fmla="*/ 4540363 w 11367883"/>
              <a:gd name="connsiteY17" fmla="*/ 3048000 h 3830320"/>
              <a:gd name="connsiteX18" fmla="*/ 4570843 w 11367883"/>
              <a:gd name="connsiteY18" fmla="*/ 1737360 h 3830320"/>
              <a:gd name="connsiteX19" fmla="*/ 4631803 w 11367883"/>
              <a:gd name="connsiteY19" fmla="*/ 1330960 h 3830320"/>
              <a:gd name="connsiteX20" fmla="*/ 4753723 w 11367883"/>
              <a:gd name="connsiteY20" fmla="*/ 1910080 h 3830320"/>
              <a:gd name="connsiteX21" fmla="*/ 4926443 w 11367883"/>
              <a:gd name="connsiteY21" fmla="*/ 2255520 h 3830320"/>
              <a:gd name="connsiteX22" fmla="*/ 4987403 w 11367883"/>
              <a:gd name="connsiteY22" fmla="*/ 2570480 h 3830320"/>
              <a:gd name="connsiteX23" fmla="*/ 5058523 w 11367883"/>
              <a:gd name="connsiteY23" fmla="*/ 2458720 h 3830320"/>
              <a:gd name="connsiteX24" fmla="*/ 5058523 w 11367883"/>
              <a:gd name="connsiteY24" fmla="*/ 2458720 h 3830320"/>
              <a:gd name="connsiteX25" fmla="*/ 5231243 w 11367883"/>
              <a:gd name="connsiteY25" fmla="*/ 2286000 h 3830320"/>
              <a:gd name="connsiteX26" fmla="*/ 5353163 w 11367883"/>
              <a:gd name="connsiteY26" fmla="*/ 2448560 h 3830320"/>
              <a:gd name="connsiteX27" fmla="*/ 5393803 w 11367883"/>
              <a:gd name="connsiteY27" fmla="*/ 2204720 h 3830320"/>
              <a:gd name="connsiteX28" fmla="*/ 5485243 w 11367883"/>
              <a:gd name="connsiteY28" fmla="*/ 2357120 h 3830320"/>
              <a:gd name="connsiteX29" fmla="*/ 5597003 w 11367883"/>
              <a:gd name="connsiteY29" fmla="*/ 2661920 h 3830320"/>
              <a:gd name="connsiteX30" fmla="*/ 5678283 w 11367883"/>
              <a:gd name="connsiteY30" fmla="*/ 2519680 h 3830320"/>
              <a:gd name="connsiteX31" fmla="*/ 5739243 w 11367883"/>
              <a:gd name="connsiteY31" fmla="*/ 1920240 h 3830320"/>
              <a:gd name="connsiteX32" fmla="*/ 5759563 w 11367883"/>
              <a:gd name="connsiteY32" fmla="*/ 1605280 h 3830320"/>
              <a:gd name="connsiteX33" fmla="*/ 5820523 w 11367883"/>
              <a:gd name="connsiteY33" fmla="*/ 1463040 h 3830320"/>
              <a:gd name="connsiteX34" fmla="*/ 5881483 w 11367883"/>
              <a:gd name="connsiteY34" fmla="*/ 1706880 h 3830320"/>
              <a:gd name="connsiteX35" fmla="*/ 5881483 w 11367883"/>
              <a:gd name="connsiteY35" fmla="*/ 1706880 h 3830320"/>
              <a:gd name="connsiteX36" fmla="*/ 5993243 w 11367883"/>
              <a:gd name="connsiteY36" fmla="*/ 1625600 h 3830320"/>
              <a:gd name="connsiteX37" fmla="*/ 6064363 w 11367883"/>
              <a:gd name="connsiteY37" fmla="*/ 1615440 h 3830320"/>
              <a:gd name="connsiteX38" fmla="*/ 6105003 w 11367883"/>
              <a:gd name="connsiteY38" fmla="*/ 1859280 h 3830320"/>
              <a:gd name="connsiteX39" fmla="*/ 6206603 w 11367883"/>
              <a:gd name="connsiteY39" fmla="*/ 1910080 h 3830320"/>
              <a:gd name="connsiteX40" fmla="*/ 6257403 w 11367883"/>
              <a:gd name="connsiteY40" fmla="*/ 2082800 h 3830320"/>
              <a:gd name="connsiteX41" fmla="*/ 6348843 w 11367883"/>
              <a:gd name="connsiteY41" fmla="*/ 2082800 h 3830320"/>
              <a:gd name="connsiteX42" fmla="*/ 6419963 w 11367883"/>
              <a:gd name="connsiteY42" fmla="*/ 1971040 h 3830320"/>
              <a:gd name="connsiteX43" fmla="*/ 6501243 w 11367883"/>
              <a:gd name="connsiteY43" fmla="*/ 2042160 h 3830320"/>
              <a:gd name="connsiteX44" fmla="*/ 6541883 w 11367883"/>
              <a:gd name="connsiteY44" fmla="*/ 2001520 h 3830320"/>
              <a:gd name="connsiteX45" fmla="*/ 6663803 w 11367883"/>
              <a:gd name="connsiteY45" fmla="*/ 1219200 h 3830320"/>
              <a:gd name="connsiteX46" fmla="*/ 6745083 w 11367883"/>
              <a:gd name="connsiteY46" fmla="*/ 1148080 h 3830320"/>
              <a:gd name="connsiteX47" fmla="*/ 6806043 w 11367883"/>
              <a:gd name="connsiteY47" fmla="*/ 1259840 h 3830320"/>
              <a:gd name="connsiteX48" fmla="*/ 6836523 w 11367883"/>
              <a:gd name="connsiteY48" fmla="*/ 1767840 h 3830320"/>
              <a:gd name="connsiteX49" fmla="*/ 6887323 w 11367883"/>
              <a:gd name="connsiteY49" fmla="*/ 1899920 h 3830320"/>
              <a:gd name="connsiteX50" fmla="*/ 6968603 w 11367883"/>
              <a:gd name="connsiteY50" fmla="*/ 1981200 h 3830320"/>
              <a:gd name="connsiteX51" fmla="*/ 7029563 w 11367883"/>
              <a:gd name="connsiteY51" fmla="*/ 2468880 h 3830320"/>
              <a:gd name="connsiteX52" fmla="*/ 7121003 w 11367883"/>
              <a:gd name="connsiteY52" fmla="*/ 680720 h 3830320"/>
              <a:gd name="connsiteX53" fmla="*/ 7202283 w 11367883"/>
              <a:gd name="connsiteY53" fmla="*/ 436880 h 3830320"/>
              <a:gd name="connsiteX54" fmla="*/ 7263243 w 11367883"/>
              <a:gd name="connsiteY54" fmla="*/ 335280 h 3830320"/>
              <a:gd name="connsiteX55" fmla="*/ 7273403 w 11367883"/>
              <a:gd name="connsiteY55" fmla="*/ 152400 h 3830320"/>
              <a:gd name="connsiteX56" fmla="*/ 7375003 w 11367883"/>
              <a:gd name="connsiteY56" fmla="*/ 0 h 3830320"/>
              <a:gd name="connsiteX57" fmla="*/ 7435963 w 11367883"/>
              <a:gd name="connsiteY57" fmla="*/ 609600 h 3830320"/>
              <a:gd name="connsiteX58" fmla="*/ 7517243 w 11367883"/>
              <a:gd name="connsiteY58" fmla="*/ 650240 h 3830320"/>
              <a:gd name="connsiteX59" fmla="*/ 7537563 w 11367883"/>
              <a:gd name="connsiteY59" fmla="*/ 1341120 h 3830320"/>
              <a:gd name="connsiteX60" fmla="*/ 7689963 w 11367883"/>
              <a:gd name="connsiteY60" fmla="*/ 1615440 h 3830320"/>
              <a:gd name="connsiteX61" fmla="*/ 7842363 w 11367883"/>
              <a:gd name="connsiteY61" fmla="*/ 2092960 h 3830320"/>
              <a:gd name="connsiteX62" fmla="*/ 7943963 w 11367883"/>
              <a:gd name="connsiteY62" fmla="*/ 2204720 h 3830320"/>
              <a:gd name="connsiteX63" fmla="*/ 8015083 w 11367883"/>
              <a:gd name="connsiteY63" fmla="*/ 2397760 h 3830320"/>
              <a:gd name="connsiteX64" fmla="*/ 8106523 w 11367883"/>
              <a:gd name="connsiteY64" fmla="*/ 2428240 h 3830320"/>
              <a:gd name="connsiteX65" fmla="*/ 8258923 w 11367883"/>
              <a:gd name="connsiteY65" fmla="*/ 2600960 h 3830320"/>
              <a:gd name="connsiteX66" fmla="*/ 8330043 w 11367883"/>
              <a:gd name="connsiteY66" fmla="*/ 2743200 h 3830320"/>
              <a:gd name="connsiteX67" fmla="*/ 8411323 w 11367883"/>
              <a:gd name="connsiteY67" fmla="*/ 2489200 h 3830320"/>
              <a:gd name="connsiteX68" fmla="*/ 8523083 w 11367883"/>
              <a:gd name="connsiteY68" fmla="*/ 2743200 h 3830320"/>
              <a:gd name="connsiteX69" fmla="*/ 8594203 w 11367883"/>
              <a:gd name="connsiteY69" fmla="*/ 2804160 h 3830320"/>
              <a:gd name="connsiteX70" fmla="*/ 8634843 w 11367883"/>
              <a:gd name="connsiteY70" fmla="*/ 2804160 h 3830320"/>
              <a:gd name="connsiteX71" fmla="*/ 8797403 w 11367883"/>
              <a:gd name="connsiteY71" fmla="*/ 2865120 h 3830320"/>
              <a:gd name="connsiteX72" fmla="*/ 8888843 w 11367883"/>
              <a:gd name="connsiteY72" fmla="*/ 2915920 h 3830320"/>
              <a:gd name="connsiteX73" fmla="*/ 9000603 w 11367883"/>
              <a:gd name="connsiteY73" fmla="*/ 2804160 h 3830320"/>
              <a:gd name="connsiteX74" fmla="*/ 9081883 w 11367883"/>
              <a:gd name="connsiteY74" fmla="*/ 2946400 h 3830320"/>
              <a:gd name="connsiteX75" fmla="*/ 9122523 w 11367883"/>
              <a:gd name="connsiteY75" fmla="*/ 3108960 h 3830320"/>
              <a:gd name="connsiteX76" fmla="*/ 9224123 w 11367883"/>
              <a:gd name="connsiteY76" fmla="*/ 3139440 h 3830320"/>
              <a:gd name="connsiteX77" fmla="*/ 9305403 w 11367883"/>
              <a:gd name="connsiteY77" fmla="*/ 3210560 h 3830320"/>
              <a:gd name="connsiteX78" fmla="*/ 9376523 w 11367883"/>
              <a:gd name="connsiteY78" fmla="*/ 3261360 h 3830320"/>
              <a:gd name="connsiteX79" fmla="*/ 9437483 w 11367883"/>
              <a:gd name="connsiteY79" fmla="*/ 3352800 h 3830320"/>
              <a:gd name="connsiteX80" fmla="*/ 9478123 w 11367883"/>
              <a:gd name="connsiteY80" fmla="*/ 3261360 h 3830320"/>
              <a:gd name="connsiteX81" fmla="*/ 9508603 w 11367883"/>
              <a:gd name="connsiteY81" fmla="*/ 3281680 h 3830320"/>
              <a:gd name="connsiteX82" fmla="*/ 9579723 w 11367883"/>
              <a:gd name="connsiteY82" fmla="*/ 3068320 h 3830320"/>
              <a:gd name="connsiteX83" fmla="*/ 9772763 w 11367883"/>
              <a:gd name="connsiteY83" fmla="*/ 3434080 h 3830320"/>
              <a:gd name="connsiteX84" fmla="*/ 9874363 w 11367883"/>
              <a:gd name="connsiteY84" fmla="*/ 3413760 h 3830320"/>
              <a:gd name="connsiteX85" fmla="*/ 9945483 w 11367883"/>
              <a:gd name="connsiteY85" fmla="*/ 3495040 h 3830320"/>
              <a:gd name="connsiteX86" fmla="*/ 10047083 w 11367883"/>
              <a:gd name="connsiteY86" fmla="*/ 3393440 h 3830320"/>
              <a:gd name="connsiteX87" fmla="*/ 10138523 w 11367883"/>
              <a:gd name="connsiteY87" fmla="*/ 3505200 h 3830320"/>
              <a:gd name="connsiteX88" fmla="*/ 10290923 w 11367883"/>
              <a:gd name="connsiteY88" fmla="*/ 3474720 h 3830320"/>
              <a:gd name="connsiteX89" fmla="*/ 10362043 w 11367883"/>
              <a:gd name="connsiteY89" fmla="*/ 3616960 h 3830320"/>
              <a:gd name="connsiteX90" fmla="*/ 10443323 w 11367883"/>
              <a:gd name="connsiteY90" fmla="*/ 3495040 h 3830320"/>
              <a:gd name="connsiteX91" fmla="*/ 10585563 w 11367883"/>
              <a:gd name="connsiteY91" fmla="*/ 3606800 h 3830320"/>
              <a:gd name="connsiteX92" fmla="*/ 10636363 w 11367883"/>
              <a:gd name="connsiteY92" fmla="*/ 3718560 h 3830320"/>
              <a:gd name="connsiteX93" fmla="*/ 10717643 w 11367883"/>
              <a:gd name="connsiteY93" fmla="*/ 3606800 h 3830320"/>
              <a:gd name="connsiteX94" fmla="*/ 10859883 w 11367883"/>
              <a:gd name="connsiteY94" fmla="*/ 3738880 h 3830320"/>
              <a:gd name="connsiteX95" fmla="*/ 10941163 w 11367883"/>
              <a:gd name="connsiteY95" fmla="*/ 3637280 h 3830320"/>
              <a:gd name="connsiteX96" fmla="*/ 11134203 w 11367883"/>
              <a:gd name="connsiteY96" fmla="*/ 3728720 h 3830320"/>
              <a:gd name="connsiteX97" fmla="*/ 11235803 w 11367883"/>
              <a:gd name="connsiteY97" fmla="*/ 3830320 h 3830320"/>
              <a:gd name="connsiteX98" fmla="*/ 11367883 w 11367883"/>
              <a:gd name="connsiteY98" fmla="*/ 3779520 h 3830320"/>
              <a:gd name="connsiteX99" fmla="*/ 11367883 w 11367883"/>
              <a:gd name="connsiteY9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636123 w 11367883"/>
              <a:gd name="connsiteY7" fmla="*/ 2489200 h 3830320"/>
              <a:gd name="connsiteX8" fmla="*/ 3717403 w 11367883"/>
              <a:gd name="connsiteY8" fmla="*/ 2600960 h 3830320"/>
              <a:gd name="connsiteX9" fmla="*/ 3778363 w 11367883"/>
              <a:gd name="connsiteY9" fmla="*/ 2753360 h 3830320"/>
              <a:gd name="connsiteX10" fmla="*/ 3869803 w 11367883"/>
              <a:gd name="connsiteY10" fmla="*/ 2997200 h 3830320"/>
              <a:gd name="connsiteX11" fmla="*/ 3910443 w 11367883"/>
              <a:gd name="connsiteY11" fmla="*/ 2773680 h 3830320"/>
              <a:gd name="connsiteX12" fmla="*/ 4042523 w 11367883"/>
              <a:gd name="connsiteY12" fmla="*/ 2672080 h 3830320"/>
              <a:gd name="connsiteX13" fmla="*/ 4103483 w 11367883"/>
              <a:gd name="connsiteY13" fmla="*/ 2804160 h 3830320"/>
              <a:gd name="connsiteX14" fmla="*/ 4154283 w 11367883"/>
              <a:gd name="connsiteY14" fmla="*/ 2702560 h 3830320"/>
              <a:gd name="connsiteX15" fmla="*/ 4296523 w 11367883"/>
              <a:gd name="connsiteY15" fmla="*/ 2560320 h 3830320"/>
              <a:gd name="connsiteX16" fmla="*/ 4540363 w 11367883"/>
              <a:gd name="connsiteY16" fmla="*/ 3048000 h 3830320"/>
              <a:gd name="connsiteX17" fmla="*/ 4570843 w 11367883"/>
              <a:gd name="connsiteY17" fmla="*/ 1737360 h 3830320"/>
              <a:gd name="connsiteX18" fmla="*/ 4631803 w 11367883"/>
              <a:gd name="connsiteY18" fmla="*/ 1330960 h 3830320"/>
              <a:gd name="connsiteX19" fmla="*/ 4753723 w 11367883"/>
              <a:gd name="connsiteY19" fmla="*/ 1910080 h 3830320"/>
              <a:gd name="connsiteX20" fmla="*/ 4926443 w 11367883"/>
              <a:gd name="connsiteY20" fmla="*/ 2255520 h 3830320"/>
              <a:gd name="connsiteX21" fmla="*/ 4987403 w 11367883"/>
              <a:gd name="connsiteY21" fmla="*/ 2570480 h 3830320"/>
              <a:gd name="connsiteX22" fmla="*/ 5058523 w 11367883"/>
              <a:gd name="connsiteY22" fmla="*/ 2458720 h 3830320"/>
              <a:gd name="connsiteX23" fmla="*/ 5058523 w 11367883"/>
              <a:gd name="connsiteY23" fmla="*/ 2458720 h 3830320"/>
              <a:gd name="connsiteX24" fmla="*/ 5231243 w 11367883"/>
              <a:gd name="connsiteY24" fmla="*/ 2286000 h 3830320"/>
              <a:gd name="connsiteX25" fmla="*/ 5353163 w 11367883"/>
              <a:gd name="connsiteY25" fmla="*/ 2448560 h 3830320"/>
              <a:gd name="connsiteX26" fmla="*/ 5393803 w 11367883"/>
              <a:gd name="connsiteY26" fmla="*/ 2204720 h 3830320"/>
              <a:gd name="connsiteX27" fmla="*/ 5485243 w 11367883"/>
              <a:gd name="connsiteY27" fmla="*/ 2357120 h 3830320"/>
              <a:gd name="connsiteX28" fmla="*/ 5597003 w 11367883"/>
              <a:gd name="connsiteY28" fmla="*/ 2661920 h 3830320"/>
              <a:gd name="connsiteX29" fmla="*/ 5678283 w 11367883"/>
              <a:gd name="connsiteY29" fmla="*/ 2519680 h 3830320"/>
              <a:gd name="connsiteX30" fmla="*/ 5739243 w 11367883"/>
              <a:gd name="connsiteY30" fmla="*/ 1920240 h 3830320"/>
              <a:gd name="connsiteX31" fmla="*/ 5759563 w 11367883"/>
              <a:gd name="connsiteY31" fmla="*/ 1605280 h 3830320"/>
              <a:gd name="connsiteX32" fmla="*/ 5820523 w 11367883"/>
              <a:gd name="connsiteY32" fmla="*/ 1463040 h 3830320"/>
              <a:gd name="connsiteX33" fmla="*/ 5881483 w 11367883"/>
              <a:gd name="connsiteY33" fmla="*/ 1706880 h 3830320"/>
              <a:gd name="connsiteX34" fmla="*/ 5881483 w 11367883"/>
              <a:gd name="connsiteY34" fmla="*/ 1706880 h 3830320"/>
              <a:gd name="connsiteX35" fmla="*/ 5993243 w 11367883"/>
              <a:gd name="connsiteY35" fmla="*/ 1625600 h 3830320"/>
              <a:gd name="connsiteX36" fmla="*/ 6064363 w 11367883"/>
              <a:gd name="connsiteY36" fmla="*/ 1615440 h 3830320"/>
              <a:gd name="connsiteX37" fmla="*/ 6105003 w 11367883"/>
              <a:gd name="connsiteY37" fmla="*/ 1859280 h 3830320"/>
              <a:gd name="connsiteX38" fmla="*/ 6206603 w 11367883"/>
              <a:gd name="connsiteY38" fmla="*/ 1910080 h 3830320"/>
              <a:gd name="connsiteX39" fmla="*/ 6257403 w 11367883"/>
              <a:gd name="connsiteY39" fmla="*/ 2082800 h 3830320"/>
              <a:gd name="connsiteX40" fmla="*/ 6348843 w 11367883"/>
              <a:gd name="connsiteY40" fmla="*/ 2082800 h 3830320"/>
              <a:gd name="connsiteX41" fmla="*/ 6419963 w 11367883"/>
              <a:gd name="connsiteY41" fmla="*/ 1971040 h 3830320"/>
              <a:gd name="connsiteX42" fmla="*/ 6501243 w 11367883"/>
              <a:gd name="connsiteY42" fmla="*/ 2042160 h 3830320"/>
              <a:gd name="connsiteX43" fmla="*/ 6541883 w 11367883"/>
              <a:gd name="connsiteY43" fmla="*/ 2001520 h 3830320"/>
              <a:gd name="connsiteX44" fmla="*/ 6663803 w 11367883"/>
              <a:gd name="connsiteY44" fmla="*/ 1219200 h 3830320"/>
              <a:gd name="connsiteX45" fmla="*/ 6745083 w 11367883"/>
              <a:gd name="connsiteY45" fmla="*/ 1148080 h 3830320"/>
              <a:gd name="connsiteX46" fmla="*/ 6806043 w 11367883"/>
              <a:gd name="connsiteY46" fmla="*/ 1259840 h 3830320"/>
              <a:gd name="connsiteX47" fmla="*/ 6836523 w 11367883"/>
              <a:gd name="connsiteY47" fmla="*/ 1767840 h 3830320"/>
              <a:gd name="connsiteX48" fmla="*/ 6887323 w 11367883"/>
              <a:gd name="connsiteY48" fmla="*/ 1899920 h 3830320"/>
              <a:gd name="connsiteX49" fmla="*/ 6968603 w 11367883"/>
              <a:gd name="connsiteY49" fmla="*/ 1981200 h 3830320"/>
              <a:gd name="connsiteX50" fmla="*/ 7029563 w 11367883"/>
              <a:gd name="connsiteY50" fmla="*/ 2468880 h 3830320"/>
              <a:gd name="connsiteX51" fmla="*/ 7121003 w 11367883"/>
              <a:gd name="connsiteY51" fmla="*/ 680720 h 3830320"/>
              <a:gd name="connsiteX52" fmla="*/ 7202283 w 11367883"/>
              <a:gd name="connsiteY52" fmla="*/ 436880 h 3830320"/>
              <a:gd name="connsiteX53" fmla="*/ 7263243 w 11367883"/>
              <a:gd name="connsiteY53" fmla="*/ 335280 h 3830320"/>
              <a:gd name="connsiteX54" fmla="*/ 7273403 w 11367883"/>
              <a:gd name="connsiteY54" fmla="*/ 152400 h 3830320"/>
              <a:gd name="connsiteX55" fmla="*/ 7375003 w 11367883"/>
              <a:gd name="connsiteY55" fmla="*/ 0 h 3830320"/>
              <a:gd name="connsiteX56" fmla="*/ 7435963 w 11367883"/>
              <a:gd name="connsiteY56" fmla="*/ 609600 h 3830320"/>
              <a:gd name="connsiteX57" fmla="*/ 7517243 w 11367883"/>
              <a:gd name="connsiteY57" fmla="*/ 650240 h 3830320"/>
              <a:gd name="connsiteX58" fmla="*/ 7537563 w 11367883"/>
              <a:gd name="connsiteY58" fmla="*/ 1341120 h 3830320"/>
              <a:gd name="connsiteX59" fmla="*/ 7689963 w 11367883"/>
              <a:gd name="connsiteY59" fmla="*/ 1615440 h 3830320"/>
              <a:gd name="connsiteX60" fmla="*/ 7842363 w 11367883"/>
              <a:gd name="connsiteY60" fmla="*/ 2092960 h 3830320"/>
              <a:gd name="connsiteX61" fmla="*/ 7943963 w 11367883"/>
              <a:gd name="connsiteY61" fmla="*/ 2204720 h 3830320"/>
              <a:gd name="connsiteX62" fmla="*/ 8015083 w 11367883"/>
              <a:gd name="connsiteY62" fmla="*/ 2397760 h 3830320"/>
              <a:gd name="connsiteX63" fmla="*/ 8106523 w 11367883"/>
              <a:gd name="connsiteY63" fmla="*/ 2428240 h 3830320"/>
              <a:gd name="connsiteX64" fmla="*/ 8258923 w 11367883"/>
              <a:gd name="connsiteY64" fmla="*/ 2600960 h 3830320"/>
              <a:gd name="connsiteX65" fmla="*/ 8330043 w 11367883"/>
              <a:gd name="connsiteY65" fmla="*/ 2743200 h 3830320"/>
              <a:gd name="connsiteX66" fmla="*/ 8411323 w 11367883"/>
              <a:gd name="connsiteY66" fmla="*/ 2489200 h 3830320"/>
              <a:gd name="connsiteX67" fmla="*/ 8523083 w 11367883"/>
              <a:gd name="connsiteY67" fmla="*/ 2743200 h 3830320"/>
              <a:gd name="connsiteX68" fmla="*/ 8594203 w 11367883"/>
              <a:gd name="connsiteY68" fmla="*/ 2804160 h 3830320"/>
              <a:gd name="connsiteX69" fmla="*/ 8634843 w 11367883"/>
              <a:gd name="connsiteY69" fmla="*/ 2804160 h 3830320"/>
              <a:gd name="connsiteX70" fmla="*/ 8797403 w 11367883"/>
              <a:gd name="connsiteY70" fmla="*/ 2865120 h 3830320"/>
              <a:gd name="connsiteX71" fmla="*/ 8888843 w 11367883"/>
              <a:gd name="connsiteY71" fmla="*/ 2915920 h 3830320"/>
              <a:gd name="connsiteX72" fmla="*/ 9000603 w 11367883"/>
              <a:gd name="connsiteY72" fmla="*/ 2804160 h 3830320"/>
              <a:gd name="connsiteX73" fmla="*/ 9081883 w 11367883"/>
              <a:gd name="connsiteY73" fmla="*/ 2946400 h 3830320"/>
              <a:gd name="connsiteX74" fmla="*/ 9122523 w 11367883"/>
              <a:gd name="connsiteY74" fmla="*/ 3108960 h 3830320"/>
              <a:gd name="connsiteX75" fmla="*/ 9224123 w 11367883"/>
              <a:gd name="connsiteY75" fmla="*/ 3139440 h 3830320"/>
              <a:gd name="connsiteX76" fmla="*/ 9305403 w 11367883"/>
              <a:gd name="connsiteY76" fmla="*/ 3210560 h 3830320"/>
              <a:gd name="connsiteX77" fmla="*/ 9376523 w 11367883"/>
              <a:gd name="connsiteY77" fmla="*/ 3261360 h 3830320"/>
              <a:gd name="connsiteX78" fmla="*/ 9437483 w 11367883"/>
              <a:gd name="connsiteY78" fmla="*/ 3352800 h 3830320"/>
              <a:gd name="connsiteX79" fmla="*/ 9478123 w 11367883"/>
              <a:gd name="connsiteY79" fmla="*/ 3261360 h 3830320"/>
              <a:gd name="connsiteX80" fmla="*/ 9508603 w 11367883"/>
              <a:gd name="connsiteY80" fmla="*/ 3281680 h 3830320"/>
              <a:gd name="connsiteX81" fmla="*/ 9579723 w 11367883"/>
              <a:gd name="connsiteY81" fmla="*/ 3068320 h 3830320"/>
              <a:gd name="connsiteX82" fmla="*/ 9772763 w 11367883"/>
              <a:gd name="connsiteY82" fmla="*/ 3434080 h 3830320"/>
              <a:gd name="connsiteX83" fmla="*/ 9874363 w 11367883"/>
              <a:gd name="connsiteY83" fmla="*/ 3413760 h 3830320"/>
              <a:gd name="connsiteX84" fmla="*/ 9945483 w 11367883"/>
              <a:gd name="connsiteY84" fmla="*/ 3495040 h 3830320"/>
              <a:gd name="connsiteX85" fmla="*/ 10047083 w 11367883"/>
              <a:gd name="connsiteY85" fmla="*/ 3393440 h 3830320"/>
              <a:gd name="connsiteX86" fmla="*/ 10138523 w 11367883"/>
              <a:gd name="connsiteY86" fmla="*/ 3505200 h 3830320"/>
              <a:gd name="connsiteX87" fmla="*/ 10290923 w 11367883"/>
              <a:gd name="connsiteY87" fmla="*/ 3474720 h 3830320"/>
              <a:gd name="connsiteX88" fmla="*/ 10362043 w 11367883"/>
              <a:gd name="connsiteY88" fmla="*/ 3616960 h 3830320"/>
              <a:gd name="connsiteX89" fmla="*/ 10443323 w 11367883"/>
              <a:gd name="connsiteY89" fmla="*/ 3495040 h 3830320"/>
              <a:gd name="connsiteX90" fmla="*/ 10585563 w 11367883"/>
              <a:gd name="connsiteY90" fmla="*/ 3606800 h 3830320"/>
              <a:gd name="connsiteX91" fmla="*/ 10636363 w 11367883"/>
              <a:gd name="connsiteY91" fmla="*/ 3718560 h 3830320"/>
              <a:gd name="connsiteX92" fmla="*/ 10717643 w 11367883"/>
              <a:gd name="connsiteY92" fmla="*/ 3606800 h 3830320"/>
              <a:gd name="connsiteX93" fmla="*/ 10859883 w 11367883"/>
              <a:gd name="connsiteY93" fmla="*/ 3738880 h 3830320"/>
              <a:gd name="connsiteX94" fmla="*/ 10941163 w 11367883"/>
              <a:gd name="connsiteY94" fmla="*/ 3637280 h 3830320"/>
              <a:gd name="connsiteX95" fmla="*/ 11134203 w 11367883"/>
              <a:gd name="connsiteY95" fmla="*/ 3728720 h 3830320"/>
              <a:gd name="connsiteX96" fmla="*/ 11235803 w 11367883"/>
              <a:gd name="connsiteY96" fmla="*/ 3830320 h 3830320"/>
              <a:gd name="connsiteX97" fmla="*/ 11367883 w 11367883"/>
              <a:gd name="connsiteY97" fmla="*/ 3779520 h 3830320"/>
              <a:gd name="connsiteX98" fmla="*/ 11367883 w 11367883"/>
              <a:gd name="connsiteY9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8363 w 11367883"/>
              <a:gd name="connsiteY8" fmla="*/ 27533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869803 w 11367883"/>
              <a:gd name="connsiteY8" fmla="*/ 299720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869803 w 11367883"/>
              <a:gd name="connsiteY9" fmla="*/ 2997200 h 3830320"/>
              <a:gd name="connsiteX10" fmla="*/ 3910443 w 11367883"/>
              <a:gd name="connsiteY10" fmla="*/ 2773680 h 3830320"/>
              <a:gd name="connsiteX11" fmla="*/ 4042523 w 11367883"/>
              <a:gd name="connsiteY11" fmla="*/ 2672080 h 3830320"/>
              <a:gd name="connsiteX12" fmla="*/ 4103483 w 11367883"/>
              <a:gd name="connsiteY12" fmla="*/ 2804160 h 3830320"/>
              <a:gd name="connsiteX13" fmla="*/ 4154283 w 11367883"/>
              <a:gd name="connsiteY13" fmla="*/ 2702560 h 3830320"/>
              <a:gd name="connsiteX14" fmla="*/ 4296523 w 11367883"/>
              <a:gd name="connsiteY14" fmla="*/ 2560320 h 3830320"/>
              <a:gd name="connsiteX15" fmla="*/ 4540363 w 11367883"/>
              <a:gd name="connsiteY15" fmla="*/ 3048000 h 3830320"/>
              <a:gd name="connsiteX16" fmla="*/ 4570843 w 11367883"/>
              <a:gd name="connsiteY16" fmla="*/ 1737360 h 3830320"/>
              <a:gd name="connsiteX17" fmla="*/ 4631803 w 11367883"/>
              <a:gd name="connsiteY17" fmla="*/ 1330960 h 3830320"/>
              <a:gd name="connsiteX18" fmla="*/ 4753723 w 11367883"/>
              <a:gd name="connsiteY18" fmla="*/ 1910080 h 3830320"/>
              <a:gd name="connsiteX19" fmla="*/ 4926443 w 11367883"/>
              <a:gd name="connsiteY19" fmla="*/ 2255520 h 3830320"/>
              <a:gd name="connsiteX20" fmla="*/ 4987403 w 11367883"/>
              <a:gd name="connsiteY20" fmla="*/ 2570480 h 3830320"/>
              <a:gd name="connsiteX21" fmla="*/ 5058523 w 11367883"/>
              <a:gd name="connsiteY21" fmla="*/ 2458720 h 3830320"/>
              <a:gd name="connsiteX22" fmla="*/ 5058523 w 11367883"/>
              <a:gd name="connsiteY22" fmla="*/ 2458720 h 3830320"/>
              <a:gd name="connsiteX23" fmla="*/ 5231243 w 11367883"/>
              <a:gd name="connsiteY23" fmla="*/ 2286000 h 3830320"/>
              <a:gd name="connsiteX24" fmla="*/ 5353163 w 11367883"/>
              <a:gd name="connsiteY24" fmla="*/ 2448560 h 3830320"/>
              <a:gd name="connsiteX25" fmla="*/ 5393803 w 11367883"/>
              <a:gd name="connsiteY25" fmla="*/ 2204720 h 3830320"/>
              <a:gd name="connsiteX26" fmla="*/ 5485243 w 11367883"/>
              <a:gd name="connsiteY26" fmla="*/ 2357120 h 3830320"/>
              <a:gd name="connsiteX27" fmla="*/ 5597003 w 11367883"/>
              <a:gd name="connsiteY27" fmla="*/ 2661920 h 3830320"/>
              <a:gd name="connsiteX28" fmla="*/ 5678283 w 11367883"/>
              <a:gd name="connsiteY28" fmla="*/ 2519680 h 3830320"/>
              <a:gd name="connsiteX29" fmla="*/ 5739243 w 11367883"/>
              <a:gd name="connsiteY29" fmla="*/ 1920240 h 3830320"/>
              <a:gd name="connsiteX30" fmla="*/ 5759563 w 11367883"/>
              <a:gd name="connsiteY30" fmla="*/ 1605280 h 3830320"/>
              <a:gd name="connsiteX31" fmla="*/ 5820523 w 11367883"/>
              <a:gd name="connsiteY31" fmla="*/ 1463040 h 3830320"/>
              <a:gd name="connsiteX32" fmla="*/ 5881483 w 11367883"/>
              <a:gd name="connsiteY32" fmla="*/ 1706880 h 3830320"/>
              <a:gd name="connsiteX33" fmla="*/ 5881483 w 11367883"/>
              <a:gd name="connsiteY33" fmla="*/ 1706880 h 3830320"/>
              <a:gd name="connsiteX34" fmla="*/ 5993243 w 11367883"/>
              <a:gd name="connsiteY34" fmla="*/ 1625600 h 3830320"/>
              <a:gd name="connsiteX35" fmla="*/ 6064363 w 11367883"/>
              <a:gd name="connsiteY35" fmla="*/ 1615440 h 3830320"/>
              <a:gd name="connsiteX36" fmla="*/ 6105003 w 11367883"/>
              <a:gd name="connsiteY36" fmla="*/ 1859280 h 3830320"/>
              <a:gd name="connsiteX37" fmla="*/ 6206603 w 11367883"/>
              <a:gd name="connsiteY37" fmla="*/ 1910080 h 3830320"/>
              <a:gd name="connsiteX38" fmla="*/ 6257403 w 11367883"/>
              <a:gd name="connsiteY38" fmla="*/ 2082800 h 3830320"/>
              <a:gd name="connsiteX39" fmla="*/ 6348843 w 11367883"/>
              <a:gd name="connsiteY39" fmla="*/ 2082800 h 3830320"/>
              <a:gd name="connsiteX40" fmla="*/ 6419963 w 11367883"/>
              <a:gd name="connsiteY40" fmla="*/ 1971040 h 3830320"/>
              <a:gd name="connsiteX41" fmla="*/ 6501243 w 11367883"/>
              <a:gd name="connsiteY41" fmla="*/ 2042160 h 3830320"/>
              <a:gd name="connsiteX42" fmla="*/ 6541883 w 11367883"/>
              <a:gd name="connsiteY42" fmla="*/ 2001520 h 3830320"/>
              <a:gd name="connsiteX43" fmla="*/ 6663803 w 11367883"/>
              <a:gd name="connsiteY43" fmla="*/ 1219200 h 3830320"/>
              <a:gd name="connsiteX44" fmla="*/ 6745083 w 11367883"/>
              <a:gd name="connsiteY44" fmla="*/ 1148080 h 3830320"/>
              <a:gd name="connsiteX45" fmla="*/ 6806043 w 11367883"/>
              <a:gd name="connsiteY45" fmla="*/ 1259840 h 3830320"/>
              <a:gd name="connsiteX46" fmla="*/ 6836523 w 11367883"/>
              <a:gd name="connsiteY46" fmla="*/ 1767840 h 3830320"/>
              <a:gd name="connsiteX47" fmla="*/ 6887323 w 11367883"/>
              <a:gd name="connsiteY47" fmla="*/ 1899920 h 3830320"/>
              <a:gd name="connsiteX48" fmla="*/ 6968603 w 11367883"/>
              <a:gd name="connsiteY48" fmla="*/ 1981200 h 3830320"/>
              <a:gd name="connsiteX49" fmla="*/ 7029563 w 11367883"/>
              <a:gd name="connsiteY49" fmla="*/ 2468880 h 3830320"/>
              <a:gd name="connsiteX50" fmla="*/ 7121003 w 11367883"/>
              <a:gd name="connsiteY50" fmla="*/ 680720 h 3830320"/>
              <a:gd name="connsiteX51" fmla="*/ 7202283 w 11367883"/>
              <a:gd name="connsiteY51" fmla="*/ 436880 h 3830320"/>
              <a:gd name="connsiteX52" fmla="*/ 7263243 w 11367883"/>
              <a:gd name="connsiteY52" fmla="*/ 335280 h 3830320"/>
              <a:gd name="connsiteX53" fmla="*/ 7273403 w 11367883"/>
              <a:gd name="connsiteY53" fmla="*/ 152400 h 3830320"/>
              <a:gd name="connsiteX54" fmla="*/ 7375003 w 11367883"/>
              <a:gd name="connsiteY54" fmla="*/ 0 h 3830320"/>
              <a:gd name="connsiteX55" fmla="*/ 7435963 w 11367883"/>
              <a:gd name="connsiteY55" fmla="*/ 609600 h 3830320"/>
              <a:gd name="connsiteX56" fmla="*/ 7517243 w 11367883"/>
              <a:gd name="connsiteY56" fmla="*/ 650240 h 3830320"/>
              <a:gd name="connsiteX57" fmla="*/ 7537563 w 11367883"/>
              <a:gd name="connsiteY57" fmla="*/ 1341120 h 3830320"/>
              <a:gd name="connsiteX58" fmla="*/ 7689963 w 11367883"/>
              <a:gd name="connsiteY58" fmla="*/ 1615440 h 3830320"/>
              <a:gd name="connsiteX59" fmla="*/ 7842363 w 11367883"/>
              <a:gd name="connsiteY59" fmla="*/ 2092960 h 3830320"/>
              <a:gd name="connsiteX60" fmla="*/ 7943963 w 11367883"/>
              <a:gd name="connsiteY60" fmla="*/ 2204720 h 3830320"/>
              <a:gd name="connsiteX61" fmla="*/ 8015083 w 11367883"/>
              <a:gd name="connsiteY61" fmla="*/ 2397760 h 3830320"/>
              <a:gd name="connsiteX62" fmla="*/ 8106523 w 11367883"/>
              <a:gd name="connsiteY62" fmla="*/ 2428240 h 3830320"/>
              <a:gd name="connsiteX63" fmla="*/ 8258923 w 11367883"/>
              <a:gd name="connsiteY63" fmla="*/ 2600960 h 3830320"/>
              <a:gd name="connsiteX64" fmla="*/ 8330043 w 11367883"/>
              <a:gd name="connsiteY64" fmla="*/ 2743200 h 3830320"/>
              <a:gd name="connsiteX65" fmla="*/ 8411323 w 11367883"/>
              <a:gd name="connsiteY65" fmla="*/ 2489200 h 3830320"/>
              <a:gd name="connsiteX66" fmla="*/ 8523083 w 11367883"/>
              <a:gd name="connsiteY66" fmla="*/ 2743200 h 3830320"/>
              <a:gd name="connsiteX67" fmla="*/ 8594203 w 11367883"/>
              <a:gd name="connsiteY67" fmla="*/ 2804160 h 3830320"/>
              <a:gd name="connsiteX68" fmla="*/ 8634843 w 11367883"/>
              <a:gd name="connsiteY68" fmla="*/ 2804160 h 3830320"/>
              <a:gd name="connsiteX69" fmla="*/ 8797403 w 11367883"/>
              <a:gd name="connsiteY69" fmla="*/ 2865120 h 3830320"/>
              <a:gd name="connsiteX70" fmla="*/ 8888843 w 11367883"/>
              <a:gd name="connsiteY70" fmla="*/ 2915920 h 3830320"/>
              <a:gd name="connsiteX71" fmla="*/ 9000603 w 11367883"/>
              <a:gd name="connsiteY71" fmla="*/ 2804160 h 3830320"/>
              <a:gd name="connsiteX72" fmla="*/ 9081883 w 11367883"/>
              <a:gd name="connsiteY72" fmla="*/ 2946400 h 3830320"/>
              <a:gd name="connsiteX73" fmla="*/ 9122523 w 11367883"/>
              <a:gd name="connsiteY73" fmla="*/ 3108960 h 3830320"/>
              <a:gd name="connsiteX74" fmla="*/ 9224123 w 11367883"/>
              <a:gd name="connsiteY74" fmla="*/ 3139440 h 3830320"/>
              <a:gd name="connsiteX75" fmla="*/ 9305403 w 11367883"/>
              <a:gd name="connsiteY75" fmla="*/ 3210560 h 3830320"/>
              <a:gd name="connsiteX76" fmla="*/ 9376523 w 11367883"/>
              <a:gd name="connsiteY76" fmla="*/ 3261360 h 3830320"/>
              <a:gd name="connsiteX77" fmla="*/ 9437483 w 11367883"/>
              <a:gd name="connsiteY77" fmla="*/ 3352800 h 3830320"/>
              <a:gd name="connsiteX78" fmla="*/ 9478123 w 11367883"/>
              <a:gd name="connsiteY78" fmla="*/ 3261360 h 3830320"/>
              <a:gd name="connsiteX79" fmla="*/ 9508603 w 11367883"/>
              <a:gd name="connsiteY79" fmla="*/ 3281680 h 3830320"/>
              <a:gd name="connsiteX80" fmla="*/ 9579723 w 11367883"/>
              <a:gd name="connsiteY80" fmla="*/ 3068320 h 3830320"/>
              <a:gd name="connsiteX81" fmla="*/ 9772763 w 11367883"/>
              <a:gd name="connsiteY81" fmla="*/ 3434080 h 3830320"/>
              <a:gd name="connsiteX82" fmla="*/ 9874363 w 11367883"/>
              <a:gd name="connsiteY82" fmla="*/ 3413760 h 3830320"/>
              <a:gd name="connsiteX83" fmla="*/ 9945483 w 11367883"/>
              <a:gd name="connsiteY83" fmla="*/ 3495040 h 3830320"/>
              <a:gd name="connsiteX84" fmla="*/ 10047083 w 11367883"/>
              <a:gd name="connsiteY84" fmla="*/ 3393440 h 3830320"/>
              <a:gd name="connsiteX85" fmla="*/ 10138523 w 11367883"/>
              <a:gd name="connsiteY85" fmla="*/ 3505200 h 3830320"/>
              <a:gd name="connsiteX86" fmla="*/ 10290923 w 11367883"/>
              <a:gd name="connsiteY86" fmla="*/ 3474720 h 3830320"/>
              <a:gd name="connsiteX87" fmla="*/ 10362043 w 11367883"/>
              <a:gd name="connsiteY87" fmla="*/ 3616960 h 3830320"/>
              <a:gd name="connsiteX88" fmla="*/ 10443323 w 11367883"/>
              <a:gd name="connsiteY88" fmla="*/ 3495040 h 3830320"/>
              <a:gd name="connsiteX89" fmla="*/ 10585563 w 11367883"/>
              <a:gd name="connsiteY89" fmla="*/ 3606800 h 3830320"/>
              <a:gd name="connsiteX90" fmla="*/ 10636363 w 11367883"/>
              <a:gd name="connsiteY90" fmla="*/ 3718560 h 3830320"/>
              <a:gd name="connsiteX91" fmla="*/ 10717643 w 11367883"/>
              <a:gd name="connsiteY91" fmla="*/ 3606800 h 3830320"/>
              <a:gd name="connsiteX92" fmla="*/ 10859883 w 11367883"/>
              <a:gd name="connsiteY92" fmla="*/ 3738880 h 3830320"/>
              <a:gd name="connsiteX93" fmla="*/ 10941163 w 11367883"/>
              <a:gd name="connsiteY93" fmla="*/ 3637280 h 3830320"/>
              <a:gd name="connsiteX94" fmla="*/ 11134203 w 11367883"/>
              <a:gd name="connsiteY94" fmla="*/ 3728720 h 3830320"/>
              <a:gd name="connsiteX95" fmla="*/ 11235803 w 11367883"/>
              <a:gd name="connsiteY95" fmla="*/ 3830320 h 3830320"/>
              <a:gd name="connsiteX96" fmla="*/ 11367883 w 11367883"/>
              <a:gd name="connsiteY96" fmla="*/ 3779520 h 3830320"/>
              <a:gd name="connsiteX97" fmla="*/ 11367883 w 11367883"/>
              <a:gd name="connsiteY9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3910443 w 11367883"/>
              <a:gd name="connsiteY9" fmla="*/ 2773680 h 3830320"/>
              <a:gd name="connsiteX10" fmla="*/ 4042523 w 11367883"/>
              <a:gd name="connsiteY10" fmla="*/ 2672080 h 3830320"/>
              <a:gd name="connsiteX11" fmla="*/ 4103483 w 11367883"/>
              <a:gd name="connsiteY11" fmla="*/ 2804160 h 3830320"/>
              <a:gd name="connsiteX12" fmla="*/ 4154283 w 11367883"/>
              <a:gd name="connsiteY12" fmla="*/ 2702560 h 3830320"/>
              <a:gd name="connsiteX13" fmla="*/ 4296523 w 11367883"/>
              <a:gd name="connsiteY13" fmla="*/ 2560320 h 3830320"/>
              <a:gd name="connsiteX14" fmla="*/ 4540363 w 11367883"/>
              <a:gd name="connsiteY14" fmla="*/ 3048000 h 3830320"/>
              <a:gd name="connsiteX15" fmla="*/ 4570843 w 11367883"/>
              <a:gd name="connsiteY15" fmla="*/ 1737360 h 3830320"/>
              <a:gd name="connsiteX16" fmla="*/ 4631803 w 11367883"/>
              <a:gd name="connsiteY16" fmla="*/ 1330960 h 3830320"/>
              <a:gd name="connsiteX17" fmla="*/ 4753723 w 11367883"/>
              <a:gd name="connsiteY17" fmla="*/ 1910080 h 3830320"/>
              <a:gd name="connsiteX18" fmla="*/ 4926443 w 11367883"/>
              <a:gd name="connsiteY18" fmla="*/ 2255520 h 3830320"/>
              <a:gd name="connsiteX19" fmla="*/ 4987403 w 11367883"/>
              <a:gd name="connsiteY19" fmla="*/ 2570480 h 3830320"/>
              <a:gd name="connsiteX20" fmla="*/ 5058523 w 11367883"/>
              <a:gd name="connsiteY20" fmla="*/ 2458720 h 3830320"/>
              <a:gd name="connsiteX21" fmla="*/ 5058523 w 11367883"/>
              <a:gd name="connsiteY21" fmla="*/ 2458720 h 3830320"/>
              <a:gd name="connsiteX22" fmla="*/ 5231243 w 11367883"/>
              <a:gd name="connsiteY22" fmla="*/ 2286000 h 3830320"/>
              <a:gd name="connsiteX23" fmla="*/ 5353163 w 11367883"/>
              <a:gd name="connsiteY23" fmla="*/ 2448560 h 3830320"/>
              <a:gd name="connsiteX24" fmla="*/ 5393803 w 11367883"/>
              <a:gd name="connsiteY24" fmla="*/ 2204720 h 3830320"/>
              <a:gd name="connsiteX25" fmla="*/ 5485243 w 11367883"/>
              <a:gd name="connsiteY25" fmla="*/ 2357120 h 3830320"/>
              <a:gd name="connsiteX26" fmla="*/ 5597003 w 11367883"/>
              <a:gd name="connsiteY26" fmla="*/ 2661920 h 3830320"/>
              <a:gd name="connsiteX27" fmla="*/ 5678283 w 11367883"/>
              <a:gd name="connsiteY27" fmla="*/ 2519680 h 3830320"/>
              <a:gd name="connsiteX28" fmla="*/ 5739243 w 11367883"/>
              <a:gd name="connsiteY28" fmla="*/ 1920240 h 3830320"/>
              <a:gd name="connsiteX29" fmla="*/ 5759563 w 11367883"/>
              <a:gd name="connsiteY29" fmla="*/ 1605280 h 3830320"/>
              <a:gd name="connsiteX30" fmla="*/ 5820523 w 11367883"/>
              <a:gd name="connsiteY30" fmla="*/ 1463040 h 3830320"/>
              <a:gd name="connsiteX31" fmla="*/ 5881483 w 11367883"/>
              <a:gd name="connsiteY31" fmla="*/ 1706880 h 3830320"/>
              <a:gd name="connsiteX32" fmla="*/ 5881483 w 11367883"/>
              <a:gd name="connsiteY32" fmla="*/ 1706880 h 3830320"/>
              <a:gd name="connsiteX33" fmla="*/ 5993243 w 11367883"/>
              <a:gd name="connsiteY33" fmla="*/ 1625600 h 3830320"/>
              <a:gd name="connsiteX34" fmla="*/ 6064363 w 11367883"/>
              <a:gd name="connsiteY34" fmla="*/ 1615440 h 3830320"/>
              <a:gd name="connsiteX35" fmla="*/ 6105003 w 11367883"/>
              <a:gd name="connsiteY35" fmla="*/ 1859280 h 3830320"/>
              <a:gd name="connsiteX36" fmla="*/ 6206603 w 11367883"/>
              <a:gd name="connsiteY36" fmla="*/ 1910080 h 3830320"/>
              <a:gd name="connsiteX37" fmla="*/ 6257403 w 11367883"/>
              <a:gd name="connsiteY37" fmla="*/ 2082800 h 3830320"/>
              <a:gd name="connsiteX38" fmla="*/ 6348843 w 11367883"/>
              <a:gd name="connsiteY38" fmla="*/ 2082800 h 3830320"/>
              <a:gd name="connsiteX39" fmla="*/ 6419963 w 11367883"/>
              <a:gd name="connsiteY39" fmla="*/ 1971040 h 3830320"/>
              <a:gd name="connsiteX40" fmla="*/ 6501243 w 11367883"/>
              <a:gd name="connsiteY40" fmla="*/ 2042160 h 3830320"/>
              <a:gd name="connsiteX41" fmla="*/ 6541883 w 11367883"/>
              <a:gd name="connsiteY41" fmla="*/ 2001520 h 3830320"/>
              <a:gd name="connsiteX42" fmla="*/ 6663803 w 11367883"/>
              <a:gd name="connsiteY42" fmla="*/ 1219200 h 3830320"/>
              <a:gd name="connsiteX43" fmla="*/ 6745083 w 11367883"/>
              <a:gd name="connsiteY43" fmla="*/ 1148080 h 3830320"/>
              <a:gd name="connsiteX44" fmla="*/ 6806043 w 11367883"/>
              <a:gd name="connsiteY44" fmla="*/ 1259840 h 3830320"/>
              <a:gd name="connsiteX45" fmla="*/ 6836523 w 11367883"/>
              <a:gd name="connsiteY45" fmla="*/ 1767840 h 3830320"/>
              <a:gd name="connsiteX46" fmla="*/ 6887323 w 11367883"/>
              <a:gd name="connsiteY46" fmla="*/ 1899920 h 3830320"/>
              <a:gd name="connsiteX47" fmla="*/ 6968603 w 11367883"/>
              <a:gd name="connsiteY47" fmla="*/ 1981200 h 3830320"/>
              <a:gd name="connsiteX48" fmla="*/ 7029563 w 11367883"/>
              <a:gd name="connsiteY48" fmla="*/ 2468880 h 3830320"/>
              <a:gd name="connsiteX49" fmla="*/ 7121003 w 11367883"/>
              <a:gd name="connsiteY49" fmla="*/ 680720 h 3830320"/>
              <a:gd name="connsiteX50" fmla="*/ 7202283 w 11367883"/>
              <a:gd name="connsiteY50" fmla="*/ 436880 h 3830320"/>
              <a:gd name="connsiteX51" fmla="*/ 7263243 w 11367883"/>
              <a:gd name="connsiteY51" fmla="*/ 335280 h 3830320"/>
              <a:gd name="connsiteX52" fmla="*/ 7273403 w 11367883"/>
              <a:gd name="connsiteY52" fmla="*/ 152400 h 3830320"/>
              <a:gd name="connsiteX53" fmla="*/ 7375003 w 11367883"/>
              <a:gd name="connsiteY53" fmla="*/ 0 h 3830320"/>
              <a:gd name="connsiteX54" fmla="*/ 7435963 w 11367883"/>
              <a:gd name="connsiteY54" fmla="*/ 609600 h 3830320"/>
              <a:gd name="connsiteX55" fmla="*/ 7517243 w 11367883"/>
              <a:gd name="connsiteY55" fmla="*/ 650240 h 3830320"/>
              <a:gd name="connsiteX56" fmla="*/ 7537563 w 11367883"/>
              <a:gd name="connsiteY56" fmla="*/ 1341120 h 3830320"/>
              <a:gd name="connsiteX57" fmla="*/ 7689963 w 11367883"/>
              <a:gd name="connsiteY57" fmla="*/ 1615440 h 3830320"/>
              <a:gd name="connsiteX58" fmla="*/ 7842363 w 11367883"/>
              <a:gd name="connsiteY58" fmla="*/ 2092960 h 3830320"/>
              <a:gd name="connsiteX59" fmla="*/ 7943963 w 11367883"/>
              <a:gd name="connsiteY59" fmla="*/ 2204720 h 3830320"/>
              <a:gd name="connsiteX60" fmla="*/ 8015083 w 11367883"/>
              <a:gd name="connsiteY60" fmla="*/ 2397760 h 3830320"/>
              <a:gd name="connsiteX61" fmla="*/ 8106523 w 11367883"/>
              <a:gd name="connsiteY61" fmla="*/ 2428240 h 3830320"/>
              <a:gd name="connsiteX62" fmla="*/ 8258923 w 11367883"/>
              <a:gd name="connsiteY62" fmla="*/ 2600960 h 3830320"/>
              <a:gd name="connsiteX63" fmla="*/ 8330043 w 11367883"/>
              <a:gd name="connsiteY63" fmla="*/ 2743200 h 3830320"/>
              <a:gd name="connsiteX64" fmla="*/ 8411323 w 11367883"/>
              <a:gd name="connsiteY64" fmla="*/ 2489200 h 3830320"/>
              <a:gd name="connsiteX65" fmla="*/ 8523083 w 11367883"/>
              <a:gd name="connsiteY65" fmla="*/ 2743200 h 3830320"/>
              <a:gd name="connsiteX66" fmla="*/ 8594203 w 11367883"/>
              <a:gd name="connsiteY66" fmla="*/ 2804160 h 3830320"/>
              <a:gd name="connsiteX67" fmla="*/ 8634843 w 11367883"/>
              <a:gd name="connsiteY67" fmla="*/ 2804160 h 3830320"/>
              <a:gd name="connsiteX68" fmla="*/ 8797403 w 11367883"/>
              <a:gd name="connsiteY68" fmla="*/ 2865120 h 3830320"/>
              <a:gd name="connsiteX69" fmla="*/ 8888843 w 11367883"/>
              <a:gd name="connsiteY69" fmla="*/ 2915920 h 3830320"/>
              <a:gd name="connsiteX70" fmla="*/ 9000603 w 11367883"/>
              <a:gd name="connsiteY70" fmla="*/ 2804160 h 3830320"/>
              <a:gd name="connsiteX71" fmla="*/ 9081883 w 11367883"/>
              <a:gd name="connsiteY71" fmla="*/ 2946400 h 3830320"/>
              <a:gd name="connsiteX72" fmla="*/ 9122523 w 11367883"/>
              <a:gd name="connsiteY72" fmla="*/ 3108960 h 3830320"/>
              <a:gd name="connsiteX73" fmla="*/ 9224123 w 11367883"/>
              <a:gd name="connsiteY73" fmla="*/ 3139440 h 3830320"/>
              <a:gd name="connsiteX74" fmla="*/ 9305403 w 11367883"/>
              <a:gd name="connsiteY74" fmla="*/ 3210560 h 3830320"/>
              <a:gd name="connsiteX75" fmla="*/ 9376523 w 11367883"/>
              <a:gd name="connsiteY75" fmla="*/ 3261360 h 3830320"/>
              <a:gd name="connsiteX76" fmla="*/ 9437483 w 11367883"/>
              <a:gd name="connsiteY76" fmla="*/ 3352800 h 3830320"/>
              <a:gd name="connsiteX77" fmla="*/ 9478123 w 11367883"/>
              <a:gd name="connsiteY77" fmla="*/ 3261360 h 3830320"/>
              <a:gd name="connsiteX78" fmla="*/ 9508603 w 11367883"/>
              <a:gd name="connsiteY78" fmla="*/ 3281680 h 3830320"/>
              <a:gd name="connsiteX79" fmla="*/ 9579723 w 11367883"/>
              <a:gd name="connsiteY79" fmla="*/ 3068320 h 3830320"/>
              <a:gd name="connsiteX80" fmla="*/ 9772763 w 11367883"/>
              <a:gd name="connsiteY80" fmla="*/ 3434080 h 3830320"/>
              <a:gd name="connsiteX81" fmla="*/ 9874363 w 11367883"/>
              <a:gd name="connsiteY81" fmla="*/ 3413760 h 3830320"/>
              <a:gd name="connsiteX82" fmla="*/ 9945483 w 11367883"/>
              <a:gd name="connsiteY82" fmla="*/ 3495040 h 3830320"/>
              <a:gd name="connsiteX83" fmla="*/ 10047083 w 11367883"/>
              <a:gd name="connsiteY83" fmla="*/ 3393440 h 3830320"/>
              <a:gd name="connsiteX84" fmla="*/ 10138523 w 11367883"/>
              <a:gd name="connsiteY84" fmla="*/ 3505200 h 3830320"/>
              <a:gd name="connsiteX85" fmla="*/ 10290923 w 11367883"/>
              <a:gd name="connsiteY85" fmla="*/ 3474720 h 3830320"/>
              <a:gd name="connsiteX86" fmla="*/ 10362043 w 11367883"/>
              <a:gd name="connsiteY86" fmla="*/ 3616960 h 3830320"/>
              <a:gd name="connsiteX87" fmla="*/ 10443323 w 11367883"/>
              <a:gd name="connsiteY87" fmla="*/ 3495040 h 3830320"/>
              <a:gd name="connsiteX88" fmla="*/ 10585563 w 11367883"/>
              <a:gd name="connsiteY88" fmla="*/ 3606800 h 3830320"/>
              <a:gd name="connsiteX89" fmla="*/ 10636363 w 11367883"/>
              <a:gd name="connsiteY89" fmla="*/ 3718560 h 3830320"/>
              <a:gd name="connsiteX90" fmla="*/ 10717643 w 11367883"/>
              <a:gd name="connsiteY90" fmla="*/ 3606800 h 3830320"/>
              <a:gd name="connsiteX91" fmla="*/ 10859883 w 11367883"/>
              <a:gd name="connsiteY91" fmla="*/ 3738880 h 3830320"/>
              <a:gd name="connsiteX92" fmla="*/ 10941163 w 11367883"/>
              <a:gd name="connsiteY92" fmla="*/ 3637280 h 3830320"/>
              <a:gd name="connsiteX93" fmla="*/ 11134203 w 11367883"/>
              <a:gd name="connsiteY93" fmla="*/ 3728720 h 3830320"/>
              <a:gd name="connsiteX94" fmla="*/ 11235803 w 11367883"/>
              <a:gd name="connsiteY94" fmla="*/ 3830320 h 3830320"/>
              <a:gd name="connsiteX95" fmla="*/ 11367883 w 11367883"/>
              <a:gd name="connsiteY95" fmla="*/ 3779520 h 3830320"/>
              <a:gd name="connsiteX96" fmla="*/ 11367883 w 11367883"/>
              <a:gd name="connsiteY9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3772546 w 11367883"/>
              <a:gd name="connsiteY8" fmla="*/ 2728960 h 3830320"/>
              <a:gd name="connsiteX9" fmla="*/ 4042523 w 11367883"/>
              <a:gd name="connsiteY9" fmla="*/ 2672080 h 3830320"/>
              <a:gd name="connsiteX10" fmla="*/ 4103483 w 11367883"/>
              <a:gd name="connsiteY10" fmla="*/ 2804160 h 3830320"/>
              <a:gd name="connsiteX11" fmla="*/ 4154283 w 11367883"/>
              <a:gd name="connsiteY11" fmla="*/ 2702560 h 3830320"/>
              <a:gd name="connsiteX12" fmla="*/ 4296523 w 11367883"/>
              <a:gd name="connsiteY12" fmla="*/ 2560320 h 3830320"/>
              <a:gd name="connsiteX13" fmla="*/ 4540363 w 11367883"/>
              <a:gd name="connsiteY13" fmla="*/ 3048000 h 3830320"/>
              <a:gd name="connsiteX14" fmla="*/ 4570843 w 11367883"/>
              <a:gd name="connsiteY14" fmla="*/ 1737360 h 3830320"/>
              <a:gd name="connsiteX15" fmla="*/ 4631803 w 11367883"/>
              <a:gd name="connsiteY15" fmla="*/ 1330960 h 3830320"/>
              <a:gd name="connsiteX16" fmla="*/ 4753723 w 11367883"/>
              <a:gd name="connsiteY16" fmla="*/ 1910080 h 3830320"/>
              <a:gd name="connsiteX17" fmla="*/ 4926443 w 11367883"/>
              <a:gd name="connsiteY17" fmla="*/ 2255520 h 3830320"/>
              <a:gd name="connsiteX18" fmla="*/ 4987403 w 11367883"/>
              <a:gd name="connsiteY18" fmla="*/ 2570480 h 3830320"/>
              <a:gd name="connsiteX19" fmla="*/ 5058523 w 11367883"/>
              <a:gd name="connsiteY19" fmla="*/ 2458720 h 3830320"/>
              <a:gd name="connsiteX20" fmla="*/ 5058523 w 11367883"/>
              <a:gd name="connsiteY20" fmla="*/ 2458720 h 3830320"/>
              <a:gd name="connsiteX21" fmla="*/ 5231243 w 11367883"/>
              <a:gd name="connsiteY21" fmla="*/ 2286000 h 3830320"/>
              <a:gd name="connsiteX22" fmla="*/ 5353163 w 11367883"/>
              <a:gd name="connsiteY22" fmla="*/ 2448560 h 3830320"/>
              <a:gd name="connsiteX23" fmla="*/ 5393803 w 11367883"/>
              <a:gd name="connsiteY23" fmla="*/ 2204720 h 3830320"/>
              <a:gd name="connsiteX24" fmla="*/ 5485243 w 11367883"/>
              <a:gd name="connsiteY24" fmla="*/ 2357120 h 3830320"/>
              <a:gd name="connsiteX25" fmla="*/ 5597003 w 11367883"/>
              <a:gd name="connsiteY25" fmla="*/ 2661920 h 3830320"/>
              <a:gd name="connsiteX26" fmla="*/ 5678283 w 11367883"/>
              <a:gd name="connsiteY26" fmla="*/ 2519680 h 3830320"/>
              <a:gd name="connsiteX27" fmla="*/ 5739243 w 11367883"/>
              <a:gd name="connsiteY27" fmla="*/ 1920240 h 3830320"/>
              <a:gd name="connsiteX28" fmla="*/ 5759563 w 11367883"/>
              <a:gd name="connsiteY28" fmla="*/ 1605280 h 3830320"/>
              <a:gd name="connsiteX29" fmla="*/ 5820523 w 11367883"/>
              <a:gd name="connsiteY29" fmla="*/ 1463040 h 3830320"/>
              <a:gd name="connsiteX30" fmla="*/ 5881483 w 11367883"/>
              <a:gd name="connsiteY30" fmla="*/ 1706880 h 3830320"/>
              <a:gd name="connsiteX31" fmla="*/ 5881483 w 11367883"/>
              <a:gd name="connsiteY31" fmla="*/ 1706880 h 3830320"/>
              <a:gd name="connsiteX32" fmla="*/ 5993243 w 11367883"/>
              <a:gd name="connsiteY32" fmla="*/ 1625600 h 3830320"/>
              <a:gd name="connsiteX33" fmla="*/ 6064363 w 11367883"/>
              <a:gd name="connsiteY33" fmla="*/ 1615440 h 3830320"/>
              <a:gd name="connsiteX34" fmla="*/ 6105003 w 11367883"/>
              <a:gd name="connsiteY34" fmla="*/ 1859280 h 3830320"/>
              <a:gd name="connsiteX35" fmla="*/ 6206603 w 11367883"/>
              <a:gd name="connsiteY35" fmla="*/ 1910080 h 3830320"/>
              <a:gd name="connsiteX36" fmla="*/ 6257403 w 11367883"/>
              <a:gd name="connsiteY36" fmla="*/ 2082800 h 3830320"/>
              <a:gd name="connsiteX37" fmla="*/ 6348843 w 11367883"/>
              <a:gd name="connsiteY37" fmla="*/ 2082800 h 3830320"/>
              <a:gd name="connsiteX38" fmla="*/ 6419963 w 11367883"/>
              <a:gd name="connsiteY38" fmla="*/ 1971040 h 3830320"/>
              <a:gd name="connsiteX39" fmla="*/ 6501243 w 11367883"/>
              <a:gd name="connsiteY39" fmla="*/ 2042160 h 3830320"/>
              <a:gd name="connsiteX40" fmla="*/ 6541883 w 11367883"/>
              <a:gd name="connsiteY40" fmla="*/ 2001520 h 3830320"/>
              <a:gd name="connsiteX41" fmla="*/ 6663803 w 11367883"/>
              <a:gd name="connsiteY41" fmla="*/ 1219200 h 3830320"/>
              <a:gd name="connsiteX42" fmla="*/ 6745083 w 11367883"/>
              <a:gd name="connsiteY42" fmla="*/ 1148080 h 3830320"/>
              <a:gd name="connsiteX43" fmla="*/ 6806043 w 11367883"/>
              <a:gd name="connsiteY43" fmla="*/ 1259840 h 3830320"/>
              <a:gd name="connsiteX44" fmla="*/ 6836523 w 11367883"/>
              <a:gd name="connsiteY44" fmla="*/ 1767840 h 3830320"/>
              <a:gd name="connsiteX45" fmla="*/ 6887323 w 11367883"/>
              <a:gd name="connsiteY45" fmla="*/ 1899920 h 3830320"/>
              <a:gd name="connsiteX46" fmla="*/ 6968603 w 11367883"/>
              <a:gd name="connsiteY46" fmla="*/ 1981200 h 3830320"/>
              <a:gd name="connsiteX47" fmla="*/ 7029563 w 11367883"/>
              <a:gd name="connsiteY47" fmla="*/ 2468880 h 3830320"/>
              <a:gd name="connsiteX48" fmla="*/ 7121003 w 11367883"/>
              <a:gd name="connsiteY48" fmla="*/ 680720 h 3830320"/>
              <a:gd name="connsiteX49" fmla="*/ 7202283 w 11367883"/>
              <a:gd name="connsiteY49" fmla="*/ 436880 h 3830320"/>
              <a:gd name="connsiteX50" fmla="*/ 7263243 w 11367883"/>
              <a:gd name="connsiteY50" fmla="*/ 335280 h 3830320"/>
              <a:gd name="connsiteX51" fmla="*/ 7273403 w 11367883"/>
              <a:gd name="connsiteY51" fmla="*/ 152400 h 3830320"/>
              <a:gd name="connsiteX52" fmla="*/ 7375003 w 11367883"/>
              <a:gd name="connsiteY52" fmla="*/ 0 h 3830320"/>
              <a:gd name="connsiteX53" fmla="*/ 7435963 w 11367883"/>
              <a:gd name="connsiteY53" fmla="*/ 609600 h 3830320"/>
              <a:gd name="connsiteX54" fmla="*/ 7517243 w 11367883"/>
              <a:gd name="connsiteY54" fmla="*/ 650240 h 3830320"/>
              <a:gd name="connsiteX55" fmla="*/ 7537563 w 11367883"/>
              <a:gd name="connsiteY55" fmla="*/ 1341120 h 3830320"/>
              <a:gd name="connsiteX56" fmla="*/ 7689963 w 11367883"/>
              <a:gd name="connsiteY56" fmla="*/ 1615440 h 3830320"/>
              <a:gd name="connsiteX57" fmla="*/ 7842363 w 11367883"/>
              <a:gd name="connsiteY57" fmla="*/ 2092960 h 3830320"/>
              <a:gd name="connsiteX58" fmla="*/ 7943963 w 11367883"/>
              <a:gd name="connsiteY58" fmla="*/ 2204720 h 3830320"/>
              <a:gd name="connsiteX59" fmla="*/ 8015083 w 11367883"/>
              <a:gd name="connsiteY59" fmla="*/ 2397760 h 3830320"/>
              <a:gd name="connsiteX60" fmla="*/ 8106523 w 11367883"/>
              <a:gd name="connsiteY60" fmla="*/ 2428240 h 3830320"/>
              <a:gd name="connsiteX61" fmla="*/ 8258923 w 11367883"/>
              <a:gd name="connsiteY61" fmla="*/ 2600960 h 3830320"/>
              <a:gd name="connsiteX62" fmla="*/ 8330043 w 11367883"/>
              <a:gd name="connsiteY62" fmla="*/ 2743200 h 3830320"/>
              <a:gd name="connsiteX63" fmla="*/ 8411323 w 11367883"/>
              <a:gd name="connsiteY63" fmla="*/ 2489200 h 3830320"/>
              <a:gd name="connsiteX64" fmla="*/ 8523083 w 11367883"/>
              <a:gd name="connsiteY64" fmla="*/ 2743200 h 3830320"/>
              <a:gd name="connsiteX65" fmla="*/ 8594203 w 11367883"/>
              <a:gd name="connsiteY65" fmla="*/ 2804160 h 3830320"/>
              <a:gd name="connsiteX66" fmla="*/ 8634843 w 11367883"/>
              <a:gd name="connsiteY66" fmla="*/ 2804160 h 3830320"/>
              <a:gd name="connsiteX67" fmla="*/ 8797403 w 11367883"/>
              <a:gd name="connsiteY67" fmla="*/ 2865120 h 3830320"/>
              <a:gd name="connsiteX68" fmla="*/ 8888843 w 11367883"/>
              <a:gd name="connsiteY68" fmla="*/ 2915920 h 3830320"/>
              <a:gd name="connsiteX69" fmla="*/ 9000603 w 11367883"/>
              <a:gd name="connsiteY69" fmla="*/ 2804160 h 3830320"/>
              <a:gd name="connsiteX70" fmla="*/ 9081883 w 11367883"/>
              <a:gd name="connsiteY70" fmla="*/ 2946400 h 3830320"/>
              <a:gd name="connsiteX71" fmla="*/ 9122523 w 11367883"/>
              <a:gd name="connsiteY71" fmla="*/ 3108960 h 3830320"/>
              <a:gd name="connsiteX72" fmla="*/ 9224123 w 11367883"/>
              <a:gd name="connsiteY72" fmla="*/ 3139440 h 3830320"/>
              <a:gd name="connsiteX73" fmla="*/ 9305403 w 11367883"/>
              <a:gd name="connsiteY73" fmla="*/ 3210560 h 3830320"/>
              <a:gd name="connsiteX74" fmla="*/ 9376523 w 11367883"/>
              <a:gd name="connsiteY74" fmla="*/ 3261360 h 3830320"/>
              <a:gd name="connsiteX75" fmla="*/ 9437483 w 11367883"/>
              <a:gd name="connsiteY75" fmla="*/ 3352800 h 3830320"/>
              <a:gd name="connsiteX76" fmla="*/ 9478123 w 11367883"/>
              <a:gd name="connsiteY76" fmla="*/ 3261360 h 3830320"/>
              <a:gd name="connsiteX77" fmla="*/ 9508603 w 11367883"/>
              <a:gd name="connsiteY77" fmla="*/ 3281680 h 3830320"/>
              <a:gd name="connsiteX78" fmla="*/ 9579723 w 11367883"/>
              <a:gd name="connsiteY78" fmla="*/ 3068320 h 3830320"/>
              <a:gd name="connsiteX79" fmla="*/ 9772763 w 11367883"/>
              <a:gd name="connsiteY79" fmla="*/ 3434080 h 3830320"/>
              <a:gd name="connsiteX80" fmla="*/ 9874363 w 11367883"/>
              <a:gd name="connsiteY80" fmla="*/ 3413760 h 3830320"/>
              <a:gd name="connsiteX81" fmla="*/ 9945483 w 11367883"/>
              <a:gd name="connsiteY81" fmla="*/ 3495040 h 3830320"/>
              <a:gd name="connsiteX82" fmla="*/ 10047083 w 11367883"/>
              <a:gd name="connsiteY82" fmla="*/ 3393440 h 3830320"/>
              <a:gd name="connsiteX83" fmla="*/ 10138523 w 11367883"/>
              <a:gd name="connsiteY83" fmla="*/ 3505200 h 3830320"/>
              <a:gd name="connsiteX84" fmla="*/ 10290923 w 11367883"/>
              <a:gd name="connsiteY84" fmla="*/ 3474720 h 3830320"/>
              <a:gd name="connsiteX85" fmla="*/ 10362043 w 11367883"/>
              <a:gd name="connsiteY85" fmla="*/ 3616960 h 3830320"/>
              <a:gd name="connsiteX86" fmla="*/ 10443323 w 11367883"/>
              <a:gd name="connsiteY86" fmla="*/ 3495040 h 3830320"/>
              <a:gd name="connsiteX87" fmla="*/ 10585563 w 11367883"/>
              <a:gd name="connsiteY87" fmla="*/ 3606800 h 3830320"/>
              <a:gd name="connsiteX88" fmla="*/ 10636363 w 11367883"/>
              <a:gd name="connsiteY88" fmla="*/ 3718560 h 3830320"/>
              <a:gd name="connsiteX89" fmla="*/ 10717643 w 11367883"/>
              <a:gd name="connsiteY89" fmla="*/ 3606800 h 3830320"/>
              <a:gd name="connsiteX90" fmla="*/ 10859883 w 11367883"/>
              <a:gd name="connsiteY90" fmla="*/ 3738880 h 3830320"/>
              <a:gd name="connsiteX91" fmla="*/ 10941163 w 11367883"/>
              <a:gd name="connsiteY91" fmla="*/ 3637280 h 3830320"/>
              <a:gd name="connsiteX92" fmla="*/ 11134203 w 11367883"/>
              <a:gd name="connsiteY92" fmla="*/ 3728720 h 3830320"/>
              <a:gd name="connsiteX93" fmla="*/ 11235803 w 11367883"/>
              <a:gd name="connsiteY93" fmla="*/ 3830320 h 3830320"/>
              <a:gd name="connsiteX94" fmla="*/ 11367883 w 11367883"/>
              <a:gd name="connsiteY94" fmla="*/ 3779520 h 3830320"/>
              <a:gd name="connsiteX95" fmla="*/ 11367883 w 11367883"/>
              <a:gd name="connsiteY9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3717403 w 11367883"/>
              <a:gd name="connsiteY7" fmla="*/ 2600960 h 3830320"/>
              <a:gd name="connsiteX8" fmla="*/ 4042523 w 11367883"/>
              <a:gd name="connsiteY8" fmla="*/ 2672080 h 3830320"/>
              <a:gd name="connsiteX9" fmla="*/ 4103483 w 11367883"/>
              <a:gd name="connsiteY9" fmla="*/ 2804160 h 3830320"/>
              <a:gd name="connsiteX10" fmla="*/ 4154283 w 11367883"/>
              <a:gd name="connsiteY10" fmla="*/ 2702560 h 3830320"/>
              <a:gd name="connsiteX11" fmla="*/ 4296523 w 11367883"/>
              <a:gd name="connsiteY11" fmla="*/ 2560320 h 3830320"/>
              <a:gd name="connsiteX12" fmla="*/ 4540363 w 11367883"/>
              <a:gd name="connsiteY12" fmla="*/ 3048000 h 3830320"/>
              <a:gd name="connsiteX13" fmla="*/ 4570843 w 11367883"/>
              <a:gd name="connsiteY13" fmla="*/ 1737360 h 3830320"/>
              <a:gd name="connsiteX14" fmla="*/ 4631803 w 11367883"/>
              <a:gd name="connsiteY14" fmla="*/ 1330960 h 3830320"/>
              <a:gd name="connsiteX15" fmla="*/ 4753723 w 11367883"/>
              <a:gd name="connsiteY15" fmla="*/ 1910080 h 3830320"/>
              <a:gd name="connsiteX16" fmla="*/ 4926443 w 11367883"/>
              <a:gd name="connsiteY16" fmla="*/ 2255520 h 3830320"/>
              <a:gd name="connsiteX17" fmla="*/ 4987403 w 11367883"/>
              <a:gd name="connsiteY17" fmla="*/ 2570480 h 3830320"/>
              <a:gd name="connsiteX18" fmla="*/ 5058523 w 11367883"/>
              <a:gd name="connsiteY18" fmla="*/ 2458720 h 3830320"/>
              <a:gd name="connsiteX19" fmla="*/ 5058523 w 11367883"/>
              <a:gd name="connsiteY19" fmla="*/ 2458720 h 3830320"/>
              <a:gd name="connsiteX20" fmla="*/ 5231243 w 11367883"/>
              <a:gd name="connsiteY20" fmla="*/ 2286000 h 3830320"/>
              <a:gd name="connsiteX21" fmla="*/ 5353163 w 11367883"/>
              <a:gd name="connsiteY21" fmla="*/ 2448560 h 3830320"/>
              <a:gd name="connsiteX22" fmla="*/ 5393803 w 11367883"/>
              <a:gd name="connsiteY22" fmla="*/ 2204720 h 3830320"/>
              <a:gd name="connsiteX23" fmla="*/ 5485243 w 11367883"/>
              <a:gd name="connsiteY23" fmla="*/ 2357120 h 3830320"/>
              <a:gd name="connsiteX24" fmla="*/ 5597003 w 11367883"/>
              <a:gd name="connsiteY24" fmla="*/ 2661920 h 3830320"/>
              <a:gd name="connsiteX25" fmla="*/ 5678283 w 11367883"/>
              <a:gd name="connsiteY25" fmla="*/ 2519680 h 3830320"/>
              <a:gd name="connsiteX26" fmla="*/ 5739243 w 11367883"/>
              <a:gd name="connsiteY26" fmla="*/ 1920240 h 3830320"/>
              <a:gd name="connsiteX27" fmla="*/ 5759563 w 11367883"/>
              <a:gd name="connsiteY27" fmla="*/ 1605280 h 3830320"/>
              <a:gd name="connsiteX28" fmla="*/ 5820523 w 11367883"/>
              <a:gd name="connsiteY28" fmla="*/ 1463040 h 3830320"/>
              <a:gd name="connsiteX29" fmla="*/ 5881483 w 11367883"/>
              <a:gd name="connsiteY29" fmla="*/ 1706880 h 3830320"/>
              <a:gd name="connsiteX30" fmla="*/ 5881483 w 11367883"/>
              <a:gd name="connsiteY30" fmla="*/ 1706880 h 3830320"/>
              <a:gd name="connsiteX31" fmla="*/ 5993243 w 11367883"/>
              <a:gd name="connsiteY31" fmla="*/ 1625600 h 3830320"/>
              <a:gd name="connsiteX32" fmla="*/ 6064363 w 11367883"/>
              <a:gd name="connsiteY32" fmla="*/ 1615440 h 3830320"/>
              <a:gd name="connsiteX33" fmla="*/ 6105003 w 11367883"/>
              <a:gd name="connsiteY33" fmla="*/ 1859280 h 3830320"/>
              <a:gd name="connsiteX34" fmla="*/ 6206603 w 11367883"/>
              <a:gd name="connsiteY34" fmla="*/ 1910080 h 3830320"/>
              <a:gd name="connsiteX35" fmla="*/ 6257403 w 11367883"/>
              <a:gd name="connsiteY35" fmla="*/ 2082800 h 3830320"/>
              <a:gd name="connsiteX36" fmla="*/ 6348843 w 11367883"/>
              <a:gd name="connsiteY36" fmla="*/ 2082800 h 3830320"/>
              <a:gd name="connsiteX37" fmla="*/ 6419963 w 11367883"/>
              <a:gd name="connsiteY37" fmla="*/ 1971040 h 3830320"/>
              <a:gd name="connsiteX38" fmla="*/ 6501243 w 11367883"/>
              <a:gd name="connsiteY38" fmla="*/ 2042160 h 3830320"/>
              <a:gd name="connsiteX39" fmla="*/ 6541883 w 11367883"/>
              <a:gd name="connsiteY39" fmla="*/ 2001520 h 3830320"/>
              <a:gd name="connsiteX40" fmla="*/ 6663803 w 11367883"/>
              <a:gd name="connsiteY40" fmla="*/ 1219200 h 3830320"/>
              <a:gd name="connsiteX41" fmla="*/ 6745083 w 11367883"/>
              <a:gd name="connsiteY41" fmla="*/ 1148080 h 3830320"/>
              <a:gd name="connsiteX42" fmla="*/ 6806043 w 11367883"/>
              <a:gd name="connsiteY42" fmla="*/ 1259840 h 3830320"/>
              <a:gd name="connsiteX43" fmla="*/ 6836523 w 11367883"/>
              <a:gd name="connsiteY43" fmla="*/ 1767840 h 3830320"/>
              <a:gd name="connsiteX44" fmla="*/ 6887323 w 11367883"/>
              <a:gd name="connsiteY44" fmla="*/ 1899920 h 3830320"/>
              <a:gd name="connsiteX45" fmla="*/ 6968603 w 11367883"/>
              <a:gd name="connsiteY45" fmla="*/ 1981200 h 3830320"/>
              <a:gd name="connsiteX46" fmla="*/ 7029563 w 11367883"/>
              <a:gd name="connsiteY46" fmla="*/ 2468880 h 3830320"/>
              <a:gd name="connsiteX47" fmla="*/ 7121003 w 11367883"/>
              <a:gd name="connsiteY47" fmla="*/ 680720 h 3830320"/>
              <a:gd name="connsiteX48" fmla="*/ 7202283 w 11367883"/>
              <a:gd name="connsiteY48" fmla="*/ 436880 h 3830320"/>
              <a:gd name="connsiteX49" fmla="*/ 7263243 w 11367883"/>
              <a:gd name="connsiteY49" fmla="*/ 335280 h 3830320"/>
              <a:gd name="connsiteX50" fmla="*/ 7273403 w 11367883"/>
              <a:gd name="connsiteY50" fmla="*/ 152400 h 3830320"/>
              <a:gd name="connsiteX51" fmla="*/ 7375003 w 11367883"/>
              <a:gd name="connsiteY51" fmla="*/ 0 h 3830320"/>
              <a:gd name="connsiteX52" fmla="*/ 7435963 w 11367883"/>
              <a:gd name="connsiteY52" fmla="*/ 609600 h 3830320"/>
              <a:gd name="connsiteX53" fmla="*/ 7517243 w 11367883"/>
              <a:gd name="connsiteY53" fmla="*/ 650240 h 3830320"/>
              <a:gd name="connsiteX54" fmla="*/ 7537563 w 11367883"/>
              <a:gd name="connsiteY54" fmla="*/ 1341120 h 3830320"/>
              <a:gd name="connsiteX55" fmla="*/ 7689963 w 11367883"/>
              <a:gd name="connsiteY55" fmla="*/ 1615440 h 3830320"/>
              <a:gd name="connsiteX56" fmla="*/ 7842363 w 11367883"/>
              <a:gd name="connsiteY56" fmla="*/ 2092960 h 3830320"/>
              <a:gd name="connsiteX57" fmla="*/ 7943963 w 11367883"/>
              <a:gd name="connsiteY57" fmla="*/ 2204720 h 3830320"/>
              <a:gd name="connsiteX58" fmla="*/ 8015083 w 11367883"/>
              <a:gd name="connsiteY58" fmla="*/ 2397760 h 3830320"/>
              <a:gd name="connsiteX59" fmla="*/ 8106523 w 11367883"/>
              <a:gd name="connsiteY59" fmla="*/ 2428240 h 3830320"/>
              <a:gd name="connsiteX60" fmla="*/ 8258923 w 11367883"/>
              <a:gd name="connsiteY60" fmla="*/ 2600960 h 3830320"/>
              <a:gd name="connsiteX61" fmla="*/ 8330043 w 11367883"/>
              <a:gd name="connsiteY61" fmla="*/ 2743200 h 3830320"/>
              <a:gd name="connsiteX62" fmla="*/ 8411323 w 11367883"/>
              <a:gd name="connsiteY62" fmla="*/ 2489200 h 3830320"/>
              <a:gd name="connsiteX63" fmla="*/ 8523083 w 11367883"/>
              <a:gd name="connsiteY63" fmla="*/ 2743200 h 3830320"/>
              <a:gd name="connsiteX64" fmla="*/ 8594203 w 11367883"/>
              <a:gd name="connsiteY64" fmla="*/ 2804160 h 3830320"/>
              <a:gd name="connsiteX65" fmla="*/ 8634843 w 11367883"/>
              <a:gd name="connsiteY65" fmla="*/ 2804160 h 3830320"/>
              <a:gd name="connsiteX66" fmla="*/ 8797403 w 11367883"/>
              <a:gd name="connsiteY66" fmla="*/ 2865120 h 3830320"/>
              <a:gd name="connsiteX67" fmla="*/ 8888843 w 11367883"/>
              <a:gd name="connsiteY67" fmla="*/ 2915920 h 3830320"/>
              <a:gd name="connsiteX68" fmla="*/ 9000603 w 11367883"/>
              <a:gd name="connsiteY68" fmla="*/ 2804160 h 3830320"/>
              <a:gd name="connsiteX69" fmla="*/ 9081883 w 11367883"/>
              <a:gd name="connsiteY69" fmla="*/ 2946400 h 3830320"/>
              <a:gd name="connsiteX70" fmla="*/ 9122523 w 11367883"/>
              <a:gd name="connsiteY70" fmla="*/ 3108960 h 3830320"/>
              <a:gd name="connsiteX71" fmla="*/ 9224123 w 11367883"/>
              <a:gd name="connsiteY71" fmla="*/ 3139440 h 3830320"/>
              <a:gd name="connsiteX72" fmla="*/ 9305403 w 11367883"/>
              <a:gd name="connsiteY72" fmla="*/ 3210560 h 3830320"/>
              <a:gd name="connsiteX73" fmla="*/ 9376523 w 11367883"/>
              <a:gd name="connsiteY73" fmla="*/ 3261360 h 3830320"/>
              <a:gd name="connsiteX74" fmla="*/ 9437483 w 11367883"/>
              <a:gd name="connsiteY74" fmla="*/ 3352800 h 3830320"/>
              <a:gd name="connsiteX75" fmla="*/ 9478123 w 11367883"/>
              <a:gd name="connsiteY75" fmla="*/ 3261360 h 3830320"/>
              <a:gd name="connsiteX76" fmla="*/ 9508603 w 11367883"/>
              <a:gd name="connsiteY76" fmla="*/ 3281680 h 3830320"/>
              <a:gd name="connsiteX77" fmla="*/ 9579723 w 11367883"/>
              <a:gd name="connsiteY77" fmla="*/ 3068320 h 3830320"/>
              <a:gd name="connsiteX78" fmla="*/ 9772763 w 11367883"/>
              <a:gd name="connsiteY78" fmla="*/ 3434080 h 3830320"/>
              <a:gd name="connsiteX79" fmla="*/ 9874363 w 11367883"/>
              <a:gd name="connsiteY79" fmla="*/ 3413760 h 3830320"/>
              <a:gd name="connsiteX80" fmla="*/ 9945483 w 11367883"/>
              <a:gd name="connsiteY80" fmla="*/ 3495040 h 3830320"/>
              <a:gd name="connsiteX81" fmla="*/ 10047083 w 11367883"/>
              <a:gd name="connsiteY81" fmla="*/ 3393440 h 3830320"/>
              <a:gd name="connsiteX82" fmla="*/ 10138523 w 11367883"/>
              <a:gd name="connsiteY82" fmla="*/ 3505200 h 3830320"/>
              <a:gd name="connsiteX83" fmla="*/ 10290923 w 11367883"/>
              <a:gd name="connsiteY83" fmla="*/ 3474720 h 3830320"/>
              <a:gd name="connsiteX84" fmla="*/ 10362043 w 11367883"/>
              <a:gd name="connsiteY84" fmla="*/ 3616960 h 3830320"/>
              <a:gd name="connsiteX85" fmla="*/ 10443323 w 11367883"/>
              <a:gd name="connsiteY85" fmla="*/ 3495040 h 3830320"/>
              <a:gd name="connsiteX86" fmla="*/ 10585563 w 11367883"/>
              <a:gd name="connsiteY86" fmla="*/ 3606800 h 3830320"/>
              <a:gd name="connsiteX87" fmla="*/ 10636363 w 11367883"/>
              <a:gd name="connsiteY87" fmla="*/ 3718560 h 3830320"/>
              <a:gd name="connsiteX88" fmla="*/ 10717643 w 11367883"/>
              <a:gd name="connsiteY88" fmla="*/ 3606800 h 3830320"/>
              <a:gd name="connsiteX89" fmla="*/ 10859883 w 11367883"/>
              <a:gd name="connsiteY89" fmla="*/ 3738880 h 3830320"/>
              <a:gd name="connsiteX90" fmla="*/ 10941163 w 11367883"/>
              <a:gd name="connsiteY90" fmla="*/ 3637280 h 3830320"/>
              <a:gd name="connsiteX91" fmla="*/ 11134203 w 11367883"/>
              <a:gd name="connsiteY91" fmla="*/ 3728720 h 3830320"/>
              <a:gd name="connsiteX92" fmla="*/ 11235803 w 11367883"/>
              <a:gd name="connsiteY92" fmla="*/ 3830320 h 3830320"/>
              <a:gd name="connsiteX93" fmla="*/ 11367883 w 11367883"/>
              <a:gd name="connsiteY93" fmla="*/ 3779520 h 3830320"/>
              <a:gd name="connsiteX94" fmla="*/ 11367883 w 11367883"/>
              <a:gd name="connsiteY9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042523 w 11367883"/>
              <a:gd name="connsiteY7" fmla="*/ 2672080 h 3830320"/>
              <a:gd name="connsiteX8" fmla="*/ 4103483 w 11367883"/>
              <a:gd name="connsiteY8" fmla="*/ 2804160 h 3830320"/>
              <a:gd name="connsiteX9" fmla="*/ 4154283 w 11367883"/>
              <a:gd name="connsiteY9" fmla="*/ 2702560 h 3830320"/>
              <a:gd name="connsiteX10" fmla="*/ 4296523 w 11367883"/>
              <a:gd name="connsiteY10" fmla="*/ 2560320 h 3830320"/>
              <a:gd name="connsiteX11" fmla="*/ 4540363 w 11367883"/>
              <a:gd name="connsiteY11" fmla="*/ 3048000 h 3830320"/>
              <a:gd name="connsiteX12" fmla="*/ 4570843 w 11367883"/>
              <a:gd name="connsiteY12" fmla="*/ 1737360 h 3830320"/>
              <a:gd name="connsiteX13" fmla="*/ 4631803 w 11367883"/>
              <a:gd name="connsiteY13" fmla="*/ 1330960 h 3830320"/>
              <a:gd name="connsiteX14" fmla="*/ 4753723 w 11367883"/>
              <a:gd name="connsiteY14" fmla="*/ 1910080 h 3830320"/>
              <a:gd name="connsiteX15" fmla="*/ 4926443 w 11367883"/>
              <a:gd name="connsiteY15" fmla="*/ 2255520 h 3830320"/>
              <a:gd name="connsiteX16" fmla="*/ 4987403 w 11367883"/>
              <a:gd name="connsiteY16" fmla="*/ 2570480 h 3830320"/>
              <a:gd name="connsiteX17" fmla="*/ 5058523 w 11367883"/>
              <a:gd name="connsiteY17" fmla="*/ 2458720 h 3830320"/>
              <a:gd name="connsiteX18" fmla="*/ 5058523 w 11367883"/>
              <a:gd name="connsiteY18" fmla="*/ 2458720 h 3830320"/>
              <a:gd name="connsiteX19" fmla="*/ 5231243 w 11367883"/>
              <a:gd name="connsiteY19" fmla="*/ 2286000 h 3830320"/>
              <a:gd name="connsiteX20" fmla="*/ 5353163 w 11367883"/>
              <a:gd name="connsiteY20" fmla="*/ 2448560 h 3830320"/>
              <a:gd name="connsiteX21" fmla="*/ 5393803 w 11367883"/>
              <a:gd name="connsiteY21" fmla="*/ 2204720 h 3830320"/>
              <a:gd name="connsiteX22" fmla="*/ 5485243 w 11367883"/>
              <a:gd name="connsiteY22" fmla="*/ 2357120 h 3830320"/>
              <a:gd name="connsiteX23" fmla="*/ 5597003 w 11367883"/>
              <a:gd name="connsiteY23" fmla="*/ 2661920 h 3830320"/>
              <a:gd name="connsiteX24" fmla="*/ 5678283 w 11367883"/>
              <a:gd name="connsiteY24" fmla="*/ 2519680 h 3830320"/>
              <a:gd name="connsiteX25" fmla="*/ 5739243 w 11367883"/>
              <a:gd name="connsiteY25" fmla="*/ 1920240 h 3830320"/>
              <a:gd name="connsiteX26" fmla="*/ 5759563 w 11367883"/>
              <a:gd name="connsiteY26" fmla="*/ 1605280 h 3830320"/>
              <a:gd name="connsiteX27" fmla="*/ 5820523 w 11367883"/>
              <a:gd name="connsiteY27" fmla="*/ 1463040 h 3830320"/>
              <a:gd name="connsiteX28" fmla="*/ 5881483 w 11367883"/>
              <a:gd name="connsiteY28" fmla="*/ 1706880 h 3830320"/>
              <a:gd name="connsiteX29" fmla="*/ 5881483 w 11367883"/>
              <a:gd name="connsiteY29" fmla="*/ 1706880 h 3830320"/>
              <a:gd name="connsiteX30" fmla="*/ 5993243 w 11367883"/>
              <a:gd name="connsiteY30" fmla="*/ 1625600 h 3830320"/>
              <a:gd name="connsiteX31" fmla="*/ 6064363 w 11367883"/>
              <a:gd name="connsiteY31" fmla="*/ 1615440 h 3830320"/>
              <a:gd name="connsiteX32" fmla="*/ 6105003 w 11367883"/>
              <a:gd name="connsiteY32" fmla="*/ 1859280 h 3830320"/>
              <a:gd name="connsiteX33" fmla="*/ 6206603 w 11367883"/>
              <a:gd name="connsiteY33" fmla="*/ 1910080 h 3830320"/>
              <a:gd name="connsiteX34" fmla="*/ 6257403 w 11367883"/>
              <a:gd name="connsiteY34" fmla="*/ 2082800 h 3830320"/>
              <a:gd name="connsiteX35" fmla="*/ 6348843 w 11367883"/>
              <a:gd name="connsiteY35" fmla="*/ 2082800 h 3830320"/>
              <a:gd name="connsiteX36" fmla="*/ 6419963 w 11367883"/>
              <a:gd name="connsiteY36" fmla="*/ 1971040 h 3830320"/>
              <a:gd name="connsiteX37" fmla="*/ 6501243 w 11367883"/>
              <a:gd name="connsiteY37" fmla="*/ 2042160 h 3830320"/>
              <a:gd name="connsiteX38" fmla="*/ 6541883 w 11367883"/>
              <a:gd name="connsiteY38" fmla="*/ 2001520 h 3830320"/>
              <a:gd name="connsiteX39" fmla="*/ 6663803 w 11367883"/>
              <a:gd name="connsiteY39" fmla="*/ 1219200 h 3830320"/>
              <a:gd name="connsiteX40" fmla="*/ 6745083 w 11367883"/>
              <a:gd name="connsiteY40" fmla="*/ 1148080 h 3830320"/>
              <a:gd name="connsiteX41" fmla="*/ 6806043 w 11367883"/>
              <a:gd name="connsiteY41" fmla="*/ 1259840 h 3830320"/>
              <a:gd name="connsiteX42" fmla="*/ 6836523 w 11367883"/>
              <a:gd name="connsiteY42" fmla="*/ 1767840 h 3830320"/>
              <a:gd name="connsiteX43" fmla="*/ 6887323 w 11367883"/>
              <a:gd name="connsiteY43" fmla="*/ 1899920 h 3830320"/>
              <a:gd name="connsiteX44" fmla="*/ 6968603 w 11367883"/>
              <a:gd name="connsiteY44" fmla="*/ 1981200 h 3830320"/>
              <a:gd name="connsiteX45" fmla="*/ 7029563 w 11367883"/>
              <a:gd name="connsiteY45" fmla="*/ 2468880 h 3830320"/>
              <a:gd name="connsiteX46" fmla="*/ 7121003 w 11367883"/>
              <a:gd name="connsiteY46" fmla="*/ 680720 h 3830320"/>
              <a:gd name="connsiteX47" fmla="*/ 7202283 w 11367883"/>
              <a:gd name="connsiteY47" fmla="*/ 436880 h 3830320"/>
              <a:gd name="connsiteX48" fmla="*/ 7263243 w 11367883"/>
              <a:gd name="connsiteY48" fmla="*/ 335280 h 3830320"/>
              <a:gd name="connsiteX49" fmla="*/ 7273403 w 11367883"/>
              <a:gd name="connsiteY49" fmla="*/ 152400 h 3830320"/>
              <a:gd name="connsiteX50" fmla="*/ 7375003 w 11367883"/>
              <a:gd name="connsiteY50" fmla="*/ 0 h 3830320"/>
              <a:gd name="connsiteX51" fmla="*/ 7435963 w 11367883"/>
              <a:gd name="connsiteY51" fmla="*/ 609600 h 3830320"/>
              <a:gd name="connsiteX52" fmla="*/ 7517243 w 11367883"/>
              <a:gd name="connsiteY52" fmla="*/ 650240 h 3830320"/>
              <a:gd name="connsiteX53" fmla="*/ 7537563 w 11367883"/>
              <a:gd name="connsiteY53" fmla="*/ 1341120 h 3830320"/>
              <a:gd name="connsiteX54" fmla="*/ 7689963 w 11367883"/>
              <a:gd name="connsiteY54" fmla="*/ 1615440 h 3830320"/>
              <a:gd name="connsiteX55" fmla="*/ 7842363 w 11367883"/>
              <a:gd name="connsiteY55" fmla="*/ 2092960 h 3830320"/>
              <a:gd name="connsiteX56" fmla="*/ 7943963 w 11367883"/>
              <a:gd name="connsiteY56" fmla="*/ 2204720 h 3830320"/>
              <a:gd name="connsiteX57" fmla="*/ 8015083 w 11367883"/>
              <a:gd name="connsiteY57" fmla="*/ 2397760 h 3830320"/>
              <a:gd name="connsiteX58" fmla="*/ 8106523 w 11367883"/>
              <a:gd name="connsiteY58" fmla="*/ 2428240 h 3830320"/>
              <a:gd name="connsiteX59" fmla="*/ 8258923 w 11367883"/>
              <a:gd name="connsiteY59" fmla="*/ 2600960 h 3830320"/>
              <a:gd name="connsiteX60" fmla="*/ 8330043 w 11367883"/>
              <a:gd name="connsiteY60" fmla="*/ 2743200 h 3830320"/>
              <a:gd name="connsiteX61" fmla="*/ 8411323 w 11367883"/>
              <a:gd name="connsiteY61" fmla="*/ 2489200 h 3830320"/>
              <a:gd name="connsiteX62" fmla="*/ 8523083 w 11367883"/>
              <a:gd name="connsiteY62" fmla="*/ 2743200 h 3830320"/>
              <a:gd name="connsiteX63" fmla="*/ 8594203 w 11367883"/>
              <a:gd name="connsiteY63" fmla="*/ 2804160 h 3830320"/>
              <a:gd name="connsiteX64" fmla="*/ 8634843 w 11367883"/>
              <a:gd name="connsiteY64" fmla="*/ 2804160 h 3830320"/>
              <a:gd name="connsiteX65" fmla="*/ 8797403 w 11367883"/>
              <a:gd name="connsiteY65" fmla="*/ 2865120 h 3830320"/>
              <a:gd name="connsiteX66" fmla="*/ 8888843 w 11367883"/>
              <a:gd name="connsiteY66" fmla="*/ 2915920 h 3830320"/>
              <a:gd name="connsiteX67" fmla="*/ 9000603 w 11367883"/>
              <a:gd name="connsiteY67" fmla="*/ 2804160 h 3830320"/>
              <a:gd name="connsiteX68" fmla="*/ 9081883 w 11367883"/>
              <a:gd name="connsiteY68" fmla="*/ 2946400 h 3830320"/>
              <a:gd name="connsiteX69" fmla="*/ 9122523 w 11367883"/>
              <a:gd name="connsiteY69" fmla="*/ 3108960 h 3830320"/>
              <a:gd name="connsiteX70" fmla="*/ 9224123 w 11367883"/>
              <a:gd name="connsiteY70" fmla="*/ 3139440 h 3830320"/>
              <a:gd name="connsiteX71" fmla="*/ 9305403 w 11367883"/>
              <a:gd name="connsiteY71" fmla="*/ 3210560 h 3830320"/>
              <a:gd name="connsiteX72" fmla="*/ 9376523 w 11367883"/>
              <a:gd name="connsiteY72" fmla="*/ 3261360 h 3830320"/>
              <a:gd name="connsiteX73" fmla="*/ 9437483 w 11367883"/>
              <a:gd name="connsiteY73" fmla="*/ 3352800 h 3830320"/>
              <a:gd name="connsiteX74" fmla="*/ 9478123 w 11367883"/>
              <a:gd name="connsiteY74" fmla="*/ 3261360 h 3830320"/>
              <a:gd name="connsiteX75" fmla="*/ 9508603 w 11367883"/>
              <a:gd name="connsiteY75" fmla="*/ 3281680 h 3830320"/>
              <a:gd name="connsiteX76" fmla="*/ 9579723 w 11367883"/>
              <a:gd name="connsiteY76" fmla="*/ 3068320 h 3830320"/>
              <a:gd name="connsiteX77" fmla="*/ 9772763 w 11367883"/>
              <a:gd name="connsiteY77" fmla="*/ 3434080 h 3830320"/>
              <a:gd name="connsiteX78" fmla="*/ 9874363 w 11367883"/>
              <a:gd name="connsiteY78" fmla="*/ 3413760 h 3830320"/>
              <a:gd name="connsiteX79" fmla="*/ 9945483 w 11367883"/>
              <a:gd name="connsiteY79" fmla="*/ 3495040 h 3830320"/>
              <a:gd name="connsiteX80" fmla="*/ 10047083 w 11367883"/>
              <a:gd name="connsiteY80" fmla="*/ 3393440 h 3830320"/>
              <a:gd name="connsiteX81" fmla="*/ 10138523 w 11367883"/>
              <a:gd name="connsiteY81" fmla="*/ 3505200 h 3830320"/>
              <a:gd name="connsiteX82" fmla="*/ 10290923 w 11367883"/>
              <a:gd name="connsiteY82" fmla="*/ 3474720 h 3830320"/>
              <a:gd name="connsiteX83" fmla="*/ 10362043 w 11367883"/>
              <a:gd name="connsiteY83" fmla="*/ 3616960 h 3830320"/>
              <a:gd name="connsiteX84" fmla="*/ 10443323 w 11367883"/>
              <a:gd name="connsiteY84" fmla="*/ 3495040 h 3830320"/>
              <a:gd name="connsiteX85" fmla="*/ 10585563 w 11367883"/>
              <a:gd name="connsiteY85" fmla="*/ 3606800 h 3830320"/>
              <a:gd name="connsiteX86" fmla="*/ 10636363 w 11367883"/>
              <a:gd name="connsiteY86" fmla="*/ 3718560 h 3830320"/>
              <a:gd name="connsiteX87" fmla="*/ 10717643 w 11367883"/>
              <a:gd name="connsiteY87" fmla="*/ 3606800 h 3830320"/>
              <a:gd name="connsiteX88" fmla="*/ 10859883 w 11367883"/>
              <a:gd name="connsiteY88" fmla="*/ 3738880 h 3830320"/>
              <a:gd name="connsiteX89" fmla="*/ 10941163 w 11367883"/>
              <a:gd name="connsiteY89" fmla="*/ 3637280 h 3830320"/>
              <a:gd name="connsiteX90" fmla="*/ 11134203 w 11367883"/>
              <a:gd name="connsiteY90" fmla="*/ 3728720 h 3830320"/>
              <a:gd name="connsiteX91" fmla="*/ 11235803 w 11367883"/>
              <a:gd name="connsiteY91" fmla="*/ 3830320 h 3830320"/>
              <a:gd name="connsiteX92" fmla="*/ 11367883 w 11367883"/>
              <a:gd name="connsiteY92" fmla="*/ 3779520 h 3830320"/>
              <a:gd name="connsiteX93" fmla="*/ 11367883 w 11367883"/>
              <a:gd name="connsiteY9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154283 w 11367883"/>
              <a:gd name="connsiteY8" fmla="*/ 2702560 h 3830320"/>
              <a:gd name="connsiteX9" fmla="*/ 4296523 w 11367883"/>
              <a:gd name="connsiteY9" fmla="*/ 2560320 h 3830320"/>
              <a:gd name="connsiteX10" fmla="*/ 4540363 w 11367883"/>
              <a:gd name="connsiteY10" fmla="*/ 3048000 h 3830320"/>
              <a:gd name="connsiteX11" fmla="*/ 4570843 w 11367883"/>
              <a:gd name="connsiteY11" fmla="*/ 1737360 h 3830320"/>
              <a:gd name="connsiteX12" fmla="*/ 4631803 w 11367883"/>
              <a:gd name="connsiteY12" fmla="*/ 1330960 h 3830320"/>
              <a:gd name="connsiteX13" fmla="*/ 4753723 w 11367883"/>
              <a:gd name="connsiteY13" fmla="*/ 1910080 h 3830320"/>
              <a:gd name="connsiteX14" fmla="*/ 4926443 w 11367883"/>
              <a:gd name="connsiteY14" fmla="*/ 2255520 h 3830320"/>
              <a:gd name="connsiteX15" fmla="*/ 4987403 w 11367883"/>
              <a:gd name="connsiteY15" fmla="*/ 2570480 h 3830320"/>
              <a:gd name="connsiteX16" fmla="*/ 5058523 w 11367883"/>
              <a:gd name="connsiteY16" fmla="*/ 2458720 h 3830320"/>
              <a:gd name="connsiteX17" fmla="*/ 5058523 w 11367883"/>
              <a:gd name="connsiteY17" fmla="*/ 2458720 h 3830320"/>
              <a:gd name="connsiteX18" fmla="*/ 5231243 w 11367883"/>
              <a:gd name="connsiteY18" fmla="*/ 2286000 h 3830320"/>
              <a:gd name="connsiteX19" fmla="*/ 5353163 w 11367883"/>
              <a:gd name="connsiteY19" fmla="*/ 2448560 h 3830320"/>
              <a:gd name="connsiteX20" fmla="*/ 5393803 w 11367883"/>
              <a:gd name="connsiteY20" fmla="*/ 2204720 h 3830320"/>
              <a:gd name="connsiteX21" fmla="*/ 5485243 w 11367883"/>
              <a:gd name="connsiteY21" fmla="*/ 2357120 h 3830320"/>
              <a:gd name="connsiteX22" fmla="*/ 5597003 w 11367883"/>
              <a:gd name="connsiteY22" fmla="*/ 2661920 h 3830320"/>
              <a:gd name="connsiteX23" fmla="*/ 5678283 w 11367883"/>
              <a:gd name="connsiteY23" fmla="*/ 2519680 h 3830320"/>
              <a:gd name="connsiteX24" fmla="*/ 5739243 w 11367883"/>
              <a:gd name="connsiteY24" fmla="*/ 1920240 h 3830320"/>
              <a:gd name="connsiteX25" fmla="*/ 5759563 w 11367883"/>
              <a:gd name="connsiteY25" fmla="*/ 1605280 h 3830320"/>
              <a:gd name="connsiteX26" fmla="*/ 5820523 w 11367883"/>
              <a:gd name="connsiteY26" fmla="*/ 1463040 h 3830320"/>
              <a:gd name="connsiteX27" fmla="*/ 5881483 w 11367883"/>
              <a:gd name="connsiteY27" fmla="*/ 1706880 h 3830320"/>
              <a:gd name="connsiteX28" fmla="*/ 5881483 w 11367883"/>
              <a:gd name="connsiteY28" fmla="*/ 1706880 h 3830320"/>
              <a:gd name="connsiteX29" fmla="*/ 5993243 w 11367883"/>
              <a:gd name="connsiteY29" fmla="*/ 1625600 h 3830320"/>
              <a:gd name="connsiteX30" fmla="*/ 6064363 w 11367883"/>
              <a:gd name="connsiteY30" fmla="*/ 1615440 h 3830320"/>
              <a:gd name="connsiteX31" fmla="*/ 6105003 w 11367883"/>
              <a:gd name="connsiteY31" fmla="*/ 1859280 h 3830320"/>
              <a:gd name="connsiteX32" fmla="*/ 6206603 w 11367883"/>
              <a:gd name="connsiteY32" fmla="*/ 1910080 h 3830320"/>
              <a:gd name="connsiteX33" fmla="*/ 6257403 w 11367883"/>
              <a:gd name="connsiteY33" fmla="*/ 2082800 h 3830320"/>
              <a:gd name="connsiteX34" fmla="*/ 6348843 w 11367883"/>
              <a:gd name="connsiteY34" fmla="*/ 2082800 h 3830320"/>
              <a:gd name="connsiteX35" fmla="*/ 6419963 w 11367883"/>
              <a:gd name="connsiteY35" fmla="*/ 1971040 h 3830320"/>
              <a:gd name="connsiteX36" fmla="*/ 6501243 w 11367883"/>
              <a:gd name="connsiteY36" fmla="*/ 2042160 h 3830320"/>
              <a:gd name="connsiteX37" fmla="*/ 6541883 w 11367883"/>
              <a:gd name="connsiteY37" fmla="*/ 2001520 h 3830320"/>
              <a:gd name="connsiteX38" fmla="*/ 6663803 w 11367883"/>
              <a:gd name="connsiteY38" fmla="*/ 1219200 h 3830320"/>
              <a:gd name="connsiteX39" fmla="*/ 6745083 w 11367883"/>
              <a:gd name="connsiteY39" fmla="*/ 1148080 h 3830320"/>
              <a:gd name="connsiteX40" fmla="*/ 6806043 w 11367883"/>
              <a:gd name="connsiteY40" fmla="*/ 1259840 h 3830320"/>
              <a:gd name="connsiteX41" fmla="*/ 6836523 w 11367883"/>
              <a:gd name="connsiteY41" fmla="*/ 1767840 h 3830320"/>
              <a:gd name="connsiteX42" fmla="*/ 6887323 w 11367883"/>
              <a:gd name="connsiteY42" fmla="*/ 1899920 h 3830320"/>
              <a:gd name="connsiteX43" fmla="*/ 6968603 w 11367883"/>
              <a:gd name="connsiteY43" fmla="*/ 1981200 h 3830320"/>
              <a:gd name="connsiteX44" fmla="*/ 7029563 w 11367883"/>
              <a:gd name="connsiteY44" fmla="*/ 2468880 h 3830320"/>
              <a:gd name="connsiteX45" fmla="*/ 7121003 w 11367883"/>
              <a:gd name="connsiteY45" fmla="*/ 680720 h 3830320"/>
              <a:gd name="connsiteX46" fmla="*/ 7202283 w 11367883"/>
              <a:gd name="connsiteY46" fmla="*/ 436880 h 3830320"/>
              <a:gd name="connsiteX47" fmla="*/ 7263243 w 11367883"/>
              <a:gd name="connsiteY47" fmla="*/ 335280 h 3830320"/>
              <a:gd name="connsiteX48" fmla="*/ 7273403 w 11367883"/>
              <a:gd name="connsiteY48" fmla="*/ 152400 h 3830320"/>
              <a:gd name="connsiteX49" fmla="*/ 7375003 w 11367883"/>
              <a:gd name="connsiteY49" fmla="*/ 0 h 3830320"/>
              <a:gd name="connsiteX50" fmla="*/ 7435963 w 11367883"/>
              <a:gd name="connsiteY50" fmla="*/ 609600 h 3830320"/>
              <a:gd name="connsiteX51" fmla="*/ 7517243 w 11367883"/>
              <a:gd name="connsiteY51" fmla="*/ 650240 h 3830320"/>
              <a:gd name="connsiteX52" fmla="*/ 7537563 w 11367883"/>
              <a:gd name="connsiteY52" fmla="*/ 1341120 h 3830320"/>
              <a:gd name="connsiteX53" fmla="*/ 7689963 w 11367883"/>
              <a:gd name="connsiteY53" fmla="*/ 1615440 h 3830320"/>
              <a:gd name="connsiteX54" fmla="*/ 7842363 w 11367883"/>
              <a:gd name="connsiteY54" fmla="*/ 2092960 h 3830320"/>
              <a:gd name="connsiteX55" fmla="*/ 7943963 w 11367883"/>
              <a:gd name="connsiteY55" fmla="*/ 2204720 h 3830320"/>
              <a:gd name="connsiteX56" fmla="*/ 8015083 w 11367883"/>
              <a:gd name="connsiteY56" fmla="*/ 2397760 h 3830320"/>
              <a:gd name="connsiteX57" fmla="*/ 8106523 w 11367883"/>
              <a:gd name="connsiteY57" fmla="*/ 2428240 h 3830320"/>
              <a:gd name="connsiteX58" fmla="*/ 8258923 w 11367883"/>
              <a:gd name="connsiteY58" fmla="*/ 2600960 h 3830320"/>
              <a:gd name="connsiteX59" fmla="*/ 8330043 w 11367883"/>
              <a:gd name="connsiteY59" fmla="*/ 2743200 h 3830320"/>
              <a:gd name="connsiteX60" fmla="*/ 8411323 w 11367883"/>
              <a:gd name="connsiteY60" fmla="*/ 2489200 h 3830320"/>
              <a:gd name="connsiteX61" fmla="*/ 8523083 w 11367883"/>
              <a:gd name="connsiteY61" fmla="*/ 2743200 h 3830320"/>
              <a:gd name="connsiteX62" fmla="*/ 8594203 w 11367883"/>
              <a:gd name="connsiteY62" fmla="*/ 2804160 h 3830320"/>
              <a:gd name="connsiteX63" fmla="*/ 8634843 w 11367883"/>
              <a:gd name="connsiteY63" fmla="*/ 2804160 h 3830320"/>
              <a:gd name="connsiteX64" fmla="*/ 8797403 w 11367883"/>
              <a:gd name="connsiteY64" fmla="*/ 2865120 h 3830320"/>
              <a:gd name="connsiteX65" fmla="*/ 8888843 w 11367883"/>
              <a:gd name="connsiteY65" fmla="*/ 2915920 h 3830320"/>
              <a:gd name="connsiteX66" fmla="*/ 9000603 w 11367883"/>
              <a:gd name="connsiteY66" fmla="*/ 2804160 h 3830320"/>
              <a:gd name="connsiteX67" fmla="*/ 9081883 w 11367883"/>
              <a:gd name="connsiteY67" fmla="*/ 2946400 h 3830320"/>
              <a:gd name="connsiteX68" fmla="*/ 9122523 w 11367883"/>
              <a:gd name="connsiteY68" fmla="*/ 3108960 h 3830320"/>
              <a:gd name="connsiteX69" fmla="*/ 9224123 w 11367883"/>
              <a:gd name="connsiteY69" fmla="*/ 3139440 h 3830320"/>
              <a:gd name="connsiteX70" fmla="*/ 9305403 w 11367883"/>
              <a:gd name="connsiteY70" fmla="*/ 3210560 h 3830320"/>
              <a:gd name="connsiteX71" fmla="*/ 9376523 w 11367883"/>
              <a:gd name="connsiteY71" fmla="*/ 3261360 h 3830320"/>
              <a:gd name="connsiteX72" fmla="*/ 9437483 w 11367883"/>
              <a:gd name="connsiteY72" fmla="*/ 3352800 h 3830320"/>
              <a:gd name="connsiteX73" fmla="*/ 9478123 w 11367883"/>
              <a:gd name="connsiteY73" fmla="*/ 3261360 h 3830320"/>
              <a:gd name="connsiteX74" fmla="*/ 9508603 w 11367883"/>
              <a:gd name="connsiteY74" fmla="*/ 3281680 h 3830320"/>
              <a:gd name="connsiteX75" fmla="*/ 9579723 w 11367883"/>
              <a:gd name="connsiteY75" fmla="*/ 3068320 h 3830320"/>
              <a:gd name="connsiteX76" fmla="*/ 9772763 w 11367883"/>
              <a:gd name="connsiteY76" fmla="*/ 3434080 h 3830320"/>
              <a:gd name="connsiteX77" fmla="*/ 9874363 w 11367883"/>
              <a:gd name="connsiteY77" fmla="*/ 3413760 h 3830320"/>
              <a:gd name="connsiteX78" fmla="*/ 9945483 w 11367883"/>
              <a:gd name="connsiteY78" fmla="*/ 3495040 h 3830320"/>
              <a:gd name="connsiteX79" fmla="*/ 10047083 w 11367883"/>
              <a:gd name="connsiteY79" fmla="*/ 3393440 h 3830320"/>
              <a:gd name="connsiteX80" fmla="*/ 10138523 w 11367883"/>
              <a:gd name="connsiteY80" fmla="*/ 3505200 h 3830320"/>
              <a:gd name="connsiteX81" fmla="*/ 10290923 w 11367883"/>
              <a:gd name="connsiteY81" fmla="*/ 3474720 h 3830320"/>
              <a:gd name="connsiteX82" fmla="*/ 10362043 w 11367883"/>
              <a:gd name="connsiteY82" fmla="*/ 3616960 h 3830320"/>
              <a:gd name="connsiteX83" fmla="*/ 10443323 w 11367883"/>
              <a:gd name="connsiteY83" fmla="*/ 3495040 h 3830320"/>
              <a:gd name="connsiteX84" fmla="*/ 10585563 w 11367883"/>
              <a:gd name="connsiteY84" fmla="*/ 3606800 h 3830320"/>
              <a:gd name="connsiteX85" fmla="*/ 10636363 w 11367883"/>
              <a:gd name="connsiteY85" fmla="*/ 3718560 h 3830320"/>
              <a:gd name="connsiteX86" fmla="*/ 10717643 w 11367883"/>
              <a:gd name="connsiteY86" fmla="*/ 3606800 h 3830320"/>
              <a:gd name="connsiteX87" fmla="*/ 10859883 w 11367883"/>
              <a:gd name="connsiteY87" fmla="*/ 3738880 h 3830320"/>
              <a:gd name="connsiteX88" fmla="*/ 10941163 w 11367883"/>
              <a:gd name="connsiteY88" fmla="*/ 3637280 h 3830320"/>
              <a:gd name="connsiteX89" fmla="*/ 11134203 w 11367883"/>
              <a:gd name="connsiteY89" fmla="*/ 3728720 h 3830320"/>
              <a:gd name="connsiteX90" fmla="*/ 11235803 w 11367883"/>
              <a:gd name="connsiteY90" fmla="*/ 3830320 h 3830320"/>
              <a:gd name="connsiteX91" fmla="*/ 11367883 w 11367883"/>
              <a:gd name="connsiteY91" fmla="*/ 3779520 h 3830320"/>
              <a:gd name="connsiteX92" fmla="*/ 11367883 w 11367883"/>
              <a:gd name="connsiteY9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103483 w 11367883"/>
              <a:gd name="connsiteY7" fmla="*/ 2804160 h 3830320"/>
              <a:gd name="connsiteX8" fmla="*/ 4296523 w 11367883"/>
              <a:gd name="connsiteY8" fmla="*/ 2560320 h 3830320"/>
              <a:gd name="connsiteX9" fmla="*/ 4540363 w 11367883"/>
              <a:gd name="connsiteY9" fmla="*/ 3048000 h 3830320"/>
              <a:gd name="connsiteX10" fmla="*/ 4570843 w 11367883"/>
              <a:gd name="connsiteY10" fmla="*/ 1737360 h 3830320"/>
              <a:gd name="connsiteX11" fmla="*/ 4631803 w 11367883"/>
              <a:gd name="connsiteY11" fmla="*/ 1330960 h 3830320"/>
              <a:gd name="connsiteX12" fmla="*/ 4753723 w 11367883"/>
              <a:gd name="connsiteY12" fmla="*/ 1910080 h 3830320"/>
              <a:gd name="connsiteX13" fmla="*/ 4926443 w 11367883"/>
              <a:gd name="connsiteY13" fmla="*/ 2255520 h 3830320"/>
              <a:gd name="connsiteX14" fmla="*/ 4987403 w 11367883"/>
              <a:gd name="connsiteY14" fmla="*/ 2570480 h 3830320"/>
              <a:gd name="connsiteX15" fmla="*/ 5058523 w 11367883"/>
              <a:gd name="connsiteY15" fmla="*/ 2458720 h 3830320"/>
              <a:gd name="connsiteX16" fmla="*/ 5058523 w 11367883"/>
              <a:gd name="connsiteY16" fmla="*/ 2458720 h 3830320"/>
              <a:gd name="connsiteX17" fmla="*/ 5231243 w 11367883"/>
              <a:gd name="connsiteY17" fmla="*/ 2286000 h 3830320"/>
              <a:gd name="connsiteX18" fmla="*/ 5353163 w 11367883"/>
              <a:gd name="connsiteY18" fmla="*/ 2448560 h 3830320"/>
              <a:gd name="connsiteX19" fmla="*/ 5393803 w 11367883"/>
              <a:gd name="connsiteY19" fmla="*/ 2204720 h 3830320"/>
              <a:gd name="connsiteX20" fmla="*/ 5485243 w 11367883"/>
              <a:gd name="connsiteY20" fmla="*/ 2357120 h 3830320"/>
              <a:gd name="connsiteX21" fmla="*/ 5597003 w 11367883"/>
              <a:gd name="connsiteY21" fmla="*/ 2661920 h 3830320"/>
              <a:gd name="connsiteX22" fmla="*/ 5678283 w 11367883"/>
              <a:gd name="connsiteY22" fmla="*/ 2519680 h 3830320"/>
              <a:gd name="connsiteX23" fmla="*/ 5739243 w 11367883"/>
              <a:gd name="connsiteY23" fmla="*/ 1920240 h 3830320"/>
              <a:gd name="connsiteX24" fmla="*/ 5759563 w 11367883"/>
              <a:gd name="connsiteY24" fmla="*/ 1605280 h 3830320"/>
              <a:gd name="connsiteX25" fmla="*/ 5820523 w 11367883"/>
              <a:gd name="connsiteY25" fmla="*/ 1463040 h 3830320"/>
              <a:gd name="connsiteX26" fmla="*/ 5881483 w 11367883"/>
              <a:gd name="connsiteY26" fmla="*/ 1706880 h 3830320"/>
              <a:gd name="connsiteX27" fmla="*/ 5881483 w 11367883"/>
              <a:gd name="connsiteY27" fmla="*/ 1706880 h 3830320"/>
              <a:gd name="connsiteX28" fmla="*/ 5993243 w 11367883"/>
              <a:gd name="connsiteY28" fmla="*/ 1625600 h 3830320"/>
              <a:gd name="connsiteX29" fmla="*/ 6064363 w 11367883"/>
              <a:gd name="connsiteY29" fmla="*/ 1615440 h 3830320"/>
              <a:gd name="connsiteX30" fmla="*/ 6105003 w 11367883"/>
              <a:gd name="connsiteY30" fmla="*/ 1859280 h 3830320"/>
              <a:gd name="connsiteX31" fmla="*/ 6206603 w 11367883"/>
              <a:gd name="connsiteY31" fmla="*/ 1910080 h 3830320"/>
              <a:gd name="connsiteX32" fmla="*/ 6257403 w 11367883"/>
              <a:gd name="connsiteY32" fmla="*/ 2082800 h 3830320"/>
              <a:gd name="connsiteX33" fmla="*/ 6348843 w 11367883"/>
              <a:gd name="connsiteY33" fmla="*/ 2082800 h 3830320"/>
              <a:gd name="connsiteX34" fmla="*/ 6419963 w 11367883"/>
              <a:gd name="connsiteY34" fmla="*/ 1971040 h 3830320"/>
              <a:gd name="connsiteX35" fmla="*/ 6501243 w 11367883"/>
              <a:gd name="connsiteY35" fmla="*/ 2042160 h 3830320"/>
              <a:gd name="connsiteX36" fmla="*/ 6541883 w 11367883"/>
              <a:gd name="connsiteY36" fmla="*/ 2001520 h 3830320"/>
              <a:gd name="connsiteX37" fmla="*/ 6663803 w 11367883"/>
              <a:gd name="connsiteY37" fmla="*/ 1219200 h 3830320"/>
              <a:gd name="connsiteX38" fmla="*/ 6745083 w 11367883"/>
              <a:gd name="connsiteY38" fmla="*/ 1148080 h 3830320"/>
              <a:gd name="connsiteX39" fmla="*/ 6806043 w 11367883"/>
              <a:gd name="connsiteY39" fmla="*/ 1259840 h 3830320"/>
              <a:gd name="connsiteX40" fmla="*/ 6836523 w 11367883"/>
              <a:gd name="connsiteY40" fmla="*/ 1767840 h 3830320"/>
              <a:gd name="connsiteX41" fmla="*/ 6887323 w 11367883"/>
              <a:gd name="connsiteY41" fmla="*/ 1899920 h 3830320"/>
              <a:gd name="connsiteX42" fmla="*/ 6968603 w 11367883"/>
              <a:gd name="connsiteY42" fmla="*/ 1981200 h 3830320"/>
              <a:gd name="connsiteX43" fmla="*/ 7029563 w 11367883"/>
              <a:gd name="connsiteY43" fmla="*/ 2468880 h 3830320"/>
              <a:gd name="connsiteX44" fmla="*/ 7121003 w 11367883"/>
              <a:gd name="connsiteY44" fmla="*/ 680720 h 3830320"/>
              <a:gd name="connsiteX45" fmla="*/ 7202283 w 11367883"/>
              <a:gd name="connsiteY45" fmla="*/ 436880 h 3830320"/>
              <a:gd name="connsiteX46" fmla="*/ 7263243 w 11367883"/>
              <a:gd name="connsiteY46" fmla="*/ 335280 h 3830320"/>
              <a:gd name="connsiteX47" fmla="*/ 7273403 w 11367883"/>
              <a:gd name="connsiteY47" fmla="*/ 152400 h 3830320"/>
              <a:gd name="connsiteX48" fmla="*/ 7375003 w 11367883"/>
              <a:gd name="connsiteY48" fmla="*/ 0 h 3830320"/>
              <a:gd name="connsiteX49" fmla="*/ 7435963 w 11367883"/>
              <a:gd name="connsiteY49" fmla="*/ 609600 h 3830320"/>
              <a:gd name="connsiteX50" fmla="*/ 7517243 w 11367883"/>
              <a:gd name="connsiteY50" fmla="*/ 650240 h 3830320"/>
              <a:gd name="connsiteX51" fmla="*/ 7537563 w 11367883"/>
              <a:gd name="connsiteY51" fmla="*/ 1341120 h 3830320"/>
              <a:gd name="connsiteX52" fmla="*/ 7689963 w 11367883"/>
              <a:gd name="connsiteY52" fmla="*/ 1615440 h 3830320"/>
              <a:gd name="connsiteX53" fmla="*/ 7842363 w 11367883"/>
              <a:gd name="connsiteY53" fmla="*/ 2092960 h 3830320"/>
              <a:gd name="connsiteX54" fmla="*/ 7943963 w 11367883"/>
              <a:gd name="connsiteY54" fmla="*/ 2204720 h 3830320"/>
              <a:gd name="connsiteX55" fmla="*/ 8015083 w 11367883"/>
              <a:gd name="connsiteY55" fmla="*/ 2397760 h 3830320"/>
              <a:gd name="connsiteX56" fmla="*/ 8106523 w 11367883"/>
              <a:gd name="connsiteY56" fmla="*/ 2428240 h 3830320"/>
              <a:gd name="connsiteX57" fmla="*/ 8258923 w 11367883"/>
              <a:gd name="connsiteY57" fmla="*/ 2600960 h 3830320"/>
              <a:gd name="connsiteX58" fmla="*/ 8330043 w 11367883"/>
              <a:gd name="connsiteY58" fmla="*/ 2743200 h 3830320"/>
              <a:gd name="connsiteX59" fmla="*/ 8411323 w 11367883"/>
              <a:gd name="connsiteY59" fmla="*/ 2489200 h 3830320"/>
              <a:gd name="connsiteX60" fmla="*/ 8523083 w 11367883"/>
              <a:gd name="connsiteY60" fmla="*/ 2743200 h 3830320"/>
              <a:gd name="connsiteX61" fmla="*/ 8594203 w 11367883"/>
              <a:gd name="connsiteY61" fmla="*/ 2804160 h 3830320"/>
              <a:gd name="connsiteX62" fmla="*/ 8634843 w 11367883"/>
              <a:gd name="connsiteY62" fmla="*/ 2804160 h 3830320"/>
              <a:gd name="connsiteX63" fmla="*/ 8797403 w 11367883"/>
              <a:gd name="connsiteY63" fmla="*/ 2865120 h 3830320"/>
              <a:gd name="connsiteX64" fmla="*/ 8888843 w 11367883"/>
              <a:gd name="connsiteY64" fmla="*/ 2915920 h 3830320"/>
              <a:gd name="connsiteX65" fmla="*/ 9000603 w 11367883"/>
              <a:gd name="connsiteY65" fmla="*/ 2804160 h 3830320"/>
              <a:gd name="connsiteX66" fmla="*/ 9081883 w 11367883"/>
              <a:gd name="connsiteY66" fmla="*/ 2946400 h 3830320"/>
              <a:gd name="connsiteX67" fmla="*/ 9122523 w 11367883"/>
              <a:gd name="connsiteY67" fmla="*/ 3108960 h 3830320"/>
              <a:gd name="connsiteX68" fmla="*/ 9224123 w 11367883"/>
              <a:gd name="connsiteY68" fmla="*/ 3139440 h 3830320"/>
              <a:gd name="connsiteX69" fmla="*/ 9305403 w 11367883"/>
              <a:gd name="connsiteY69" fmla="*/ 3210560 h 3830320"/>
              <a:gd name="connsiteX70" fmla="*/ 9376523 w 11367883"/>
              <a:gd name="connsiteY70" fmla="*/ 3261360 h 3830320"/>
              <a:gd name="connsiteX71" fmla="*/ 9437483 w 11367883"/>
              <a:gd name="connsiteY71" fmla="*/ 3352800 h 3830320"/>
              <a:gd name="connsiteX72" fmla="*/ 9478123 w 11367883"/>
              <a:gd name="connsiteY72" fmla="*/ 3261360 h 3830320"/>
              <a:gd name="connsiteX73" fmla="*/ 9508603 w 11367883"/>
              <a:gd name="connsiteY73" fmla="*/ 3281680 h 3830320"/>
              <a:gd name="connsiteX74" fmla="*/ 9579723 w 11367883"/>
              <a:gd name="connsiteY74" fmla="*/ 3068320 h 3830320"/>
              <a:gd name="connsiteX75" fmla="*/ 9772763 w 11367883"/>
              <a:gd name="connsiteY75" fmla="*/ 3434080 h 3830320"/>
              <a:gd name="connsiteX76" fmla="*/ 9874363 w 11367883"/>
              <a:gd name="connsiteY76" fmla="*/ 3413760 h 3830320"/>
              <a:gd name="connsiteX77" fmla="*/ 9945483 w 11367883"/>
              <a:gd name="connsiteY77" fmla="*/ 3495040 h 3830320"/>
              <a:gd name="connsiteX78" fmla="*/ 10047083 w 11367883"/>
              <a:gd name="connsiteY78" fmla="*/ 3393440 h 3830320"/>
              <a:gd name="connsiteX79" fmla="*/ 10138523 w 11367883"/>
              <a:gd name="connsiteY79" fmla="*/ 3505200 h 3830320"/>
              <a:gd name="connsiteX80" fmla="*/ 10290923 w 11367883"/>
              <a:gd name="connsiteY80" fmla="*/ 3474720 h 3830320"/>
              <a:gd name="connsiteX81" fmla="*/ 10362043 w 11367883"/>
              <a:gd name="connsiteY81" fmla="*/ 3616960 h 3830320"/>
              <a:gd name="connsiteX82" fmla="*/ 10443323 w 11367883"/>
              <a:gd name="connsiteY82" fmla="*/ 3495040 h 3830320"/>
              <a:gd name="connsiteX83" fmla="*/ 10585563 w 11367883"/>
              <a:gd name="connsiteY83" fmla="*/ 3606800 h 3830320"/>
              <a:gd name="connsiteX84" fmla="*/ 10636363 w 11367883"/>
              <a:gd name="connsiteY84" fmla="*/ 3718560 h 3830320"/>
              <a:gd name="connsiteX85" fmla="*/ 10717643 w 11367883"/>
              <a:gd name="connsiteY85" fmla="*/ 3606800 h 3830320"/>
              <a:gd name="connsiteX86" fmla="*/ 10859883 w 11367883"/>
              <a:gd name="connsiteY86" fmla="*/ 3738880 h 3830320"/>
              <a:gd name="connsiteX87" fmla="*/ 10941163 w 11367883"/>
              <a:gd name="connsiteY87" fmla="*/ 3637280 h 3830320"/>
              <a:gd name="connsiteX88" fmla="*/ 11134203 w 11367883"/>
              <a:gd name="connsiteY88" fmla="*/ 3728720 h 3830320"/>
              <a:gd name="connsiteX89" fmla="*/ 11235803 w 11367883"/>
              <a:gd name="connsiteY89" fmla="*/ 3830320 h 3830320"/>
              <a:gd name="connsiteX90" fmla="*/ 11367883 w 11367883"/>
              <a:gd name="connsiteY90" fmla="*/ 3779520 h 3830320"/>
              <a:gd name="connsiteX91" fmla="*/ 11367883 w 11367883"/>
              <a:gd name="connsiteY9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296523 w 11367883"/>
              <a:gd name="connsiteY7" fmla="*/ 2560320 h 3830320"/>
              <a:gd name="connsiteX8" fmla="*/ 4540363 w 11367883"/>
              <a:gd name="connsiteY8" fmla="*/ 3048000 h 3830320"/>
              <a:gd name="connsiteX9" fmla="*/ 4570843 w 11367883"/>
              <a:gd name="connsiteY9" fmla="*/ 1737360 h 3830320"/>
              <a:gd name="connsiteX10" fmla="*/ 4631803 w 11367883"/>
              <a:gd name="connsiteY10" fmla="*/ 1330960 h 3830320"/>
              <a:gd name="connsiteX11" fmla="*/ 4753723 w 11367883"/>
              <a:gd name="connsiteY11" fmla="*/ 1910080 h 3830320"/>
              <a:gd name="connsiteX12" fmla="*/ 4926443 w 11367883"/>
              <a:gd name="connsiteY12" fmla="*/ 2255520 h 3830320"/>
              <a:gd name="connsiteX13" fmla="*/ 4987403 w 11367883"/>
              <a:gd name="connsiteY13" fmla="*/ 2570480 h 3830320"/>
              <a:gd name="connsiteX14" fmla="*/ 5058523 w 11367883"/>
              <a:gd name="connsiteY14" fmla="*/ 2458720 h 3830320"/>
              <a:gd name="connsiteX15" fmla="*/ 5058523 w 11367883"/>
              <a:gd name="connsiteY15" fmla="*/ 2458720 h 3830320"/>
              <a:gd name="connsiteX16" fmla="*/ 5231243 w 11367883"/>
              <a:gd name="connsiteY16" fmla="*/ 2286000 h 3830320"/>
              <a:gd name="connsiteX17" fmla="*/ 5353163 w 11367883"/>
              <a:gd name="connsiteY17" fmla="*/ 2448560 h 3830320"/>
              <a:gd name="connsiteX18" fmla="*/ 5393803 w 11367883"/>
              <a:gd name="connsiteY18" fmla="*/ 2204720 h 3830320"/>
              <a:gd name="connsiteX19" fmla="*/ 5485243 w 11367883"/>
              <a:gd name="connsiteY19" fmla="*/ 2357120 h 3830320"/>
              <a:gd name="connsiteX20" fmla="*/ 5597003 w 11367883"/>
              <a:gd name="connsiteY20" fmla="*/ 2661920 h 3830320"/>
              <a:gd name="connsiteX21" fmla="*/ 5678283 w 11367883"/>
              <a:gd name="connsiteY21" fmla="*/ 2519680 h 3830320"/>
              <a:gd name="connsiteX22" fmla="*/ 5739243 w 11367883"/>
              <a:gd name="connsiteY22" fmla="*/ 1920240 h 3830320"/>
              <a:gd name="connsiteX23" fmla="*/ 5759563 w 11367883"/>
              <a:gd name="connsiteY23" fmla="*/ 1605280 h 3830320"/>
              <a:gd name="connsiteX24" fmla="*/ 5820523 w 11367883"/>
              <a:gd name="connsiteY24" fmla="*/ 1463040 h 3830320"/>
              <a:gd name="connsiteX25" fmla="*/ 5881483 w 11367883"/>
              <a:gd name="connsiteY25" fmla="*/ 1706880 h 3830320"/>
              <a:gd name="connsiteX26" fmla="*/ 5881483 w 11367883"/>
              <a:gd name="connsiteY26" fmla="*/ 1706880 h 3830320"/>
              <a:gd name="connsiteX27" fmla="*/ 5993243 w 11367883"/>
              <a:gd name="connsiteY27" fmla="*/ 1625600 h 3830320"/>
              <a:gd name="connsiteX28" fmla="*/ 6064363 w 11367883"/>
              <a:gd name="connsiteY28" fmla="*/ 1615440 h 3830320"/>
              <a:gd name="connsiteX29" fmla="*/ 6105003 w 11367883"/>
              <a:gd name="connsiteY29" fmla="*/ 1859280 h 3830320"/>
              <a:gd name="connsiteX30" fmla="*/ 6206603 w 11367883"/>
              <a:gd name="connsiteY30" fmla="*/ 1910080 h 3830320"/>
              <a:gd name="connsiteX31" fmla="*/ 6257403 w 11367883"/>
              <a:gd name="connsiteY31" fmla="*/ 2082800 h 3830320"/>
              <a:gd name="connsiteX32" fmla="*/ 6348843 w 11367883"/>
              <a:gd name="connsiteY32" fmla="*/ 2082800 h 3830320"/>
              <a:gd name="connsiteX33" fmla="*/ 6419963 w 11367883"/>
              <a:gd name="connsiteY33" fmla="*/ 1971040 h 3830320"/>
              <a:gd name="connsiteX34" fmla="*/ 6501243 w 11367883"/>
              <a:gd name="connsiteY34" fmla="*/ 2042160 h 3830320"/>
              <a:gd name="connsiteX35" fmla="*/ 6541883 w 11367883"/>
              <a:gd name="connsiteY35" fmla="*/ 2001520 h 3830320"/>
              <a:gd name="connsiteX36" fmla="*/ 6663803 w 11367883"/>
              <a:gd name="connsiteY36" fmla="*/ 1219200 h 3830320"/>
              <a:gd name="connsiteX37" fmla="*/ 6745083 w 11367883"/>
              <a:gd name="connsiteY37" fmla="*/ 1148080 h 3830320"/>
              <a:gd name="connsiteX38" fmla="*/ 6806043 w 11367883"/>
              <a:gd name="connsiteY38" fmla="*/ 1259840 h 3830320"/>
              <a:gd name="connsiteX39" fmla="*/ 6836523 w 11367883"/>
              <a:gd name="connsiteY39" fmla="*/ 1767840 h 3830320"/>
              <a:gd name="connsiteX40" fmla="*/ 6887323 w 11367883"/>
              <a:gd name="connsiteY40" fmla="*/ 1899920 h 3830320"/>
              <a:gd name="connsiteX41" fmla="*/ 6968603 w 11367883"/>
              <a:gd name="connsiteY41" fmla="*/ 1981200 h 3830320"/>
              <a:gd name="connsiteX42" fmla="*/ 7029563 w 11367883"/>
              <a:gd name="connsiteY42" fmla="*/ 2468880 h 3830320"/>
              <a:gd name="connsiteX43" fmla="*/ 7121003 w 11367883"/>
              <a:gd name="connsiteY43" fmla="*/ 680720 h 3830320"/>
              <a:gd name="connsiteX44" fmla="*/ 7202283 w 11367883"/>
              <a:gd name="connsiteY44" fmla="*/ 436880 h 3830320"/>
              <a:gd name="connsiteX45" fmla="*/ 7263243 w 11367883"/>
              <a:gd name="connsiteY45" fmla="*/ 335280 h 3830320"/>
              <a:gd name="connsiteX46" fmla="*/ 7273403 w 11367883"/>
              <a:gd name="connsiteY46" fmla="*/ 152400 h 3830320"/>
              <a:gd name="connsiteX47" fmla="*/ 7375003 w 11367883"/>
              <a:gd name="connsiteY47" fmla="*/ 0 h 3830320"/>
              <a:gd name="connsiteX48" fmla="*/ 7435963 w 11367883"/>
              <a:gd name="connsiteY48" fmla="*/ 609600 h 3830320"/>
              <a:gd name="connsiteX49" fmla="*/ 7517243 w 11367883"/>
              <a:gd name="connsiteY49" fmla="*/ 650240 h 3830320"/>
              <a:gd name="connsiteX50" fmla="*/ 7537563 w 11367883"/>
              <a:gd name="connsiteY50" fmla="*/ 1341120 h 3830320"/>
              <a:gd name="connsiteX51" fmla="*/ 7689963 w 11367883"/>
              <a:gd name="connsiteY51" fmla="*/ 1615440 h 3830320"/>
              <a:gd name="connsiteX52" fmla="*/ 7842363 w 11367883"/>
              <a:gd name="connsiteY52" fmla="*/ 2092960 h 3830320"/>
              <a:gd name="connsiteX53" fmla="*/ 7943963 w 11367883"/>
              <a:gd name="connsiteY53" fmla="*/ 2204720 h 3830320"/>
              <a:gd name="connsiteX54" fmla="*/ 8015083 w 11367883"/>
              <a:gd name="connsiteY54" fmla="*/ 2397760 h 3830320"/>
              <a:gd name="connsiteX55" fmla="*/ 8106523 w 11367883"/>
              <a:gd name="connsiteY55" fmla="*/ 2428240 h 3830320"/>
              <a:gd name="connsiteX56" fmla="*/ 8258923 w 11367883"/>
              <a:gd name="connsiteY56" fmla="*/ 2600960 h 3830320"/>
              <a:gd name="connsiteX57" fmla="*/ 8330043 w 11367883"/>
              <a:gd name="connsiteY57" fmla="*/ 2743200 h 3830320"/>
              <a:gd name="connsiteX58" fmla="*/ 8411323 w 11367883"/>
              <a:gd name="connsiteY58" fmla="*/ 2489200 h 3830320"/>
              <a:gd name="connsiteX59" fmla="*/ 8523083 w 11367883"/>
              <a:gd name="connsiteY59" fmla="*/ 2743200 h 3830320"/>
              <a:gd name="connsiteX60" fmla="*/ 8594203 w 11367883"/>
              <a:gd name="connsiteY60" fmla="*/ 2804160 h 3830320"/>
              <a:gd name="connsiteX61" fmla="*/ 8634843 w 11367883"/>
              <a:gd name="connsiteY61" fmla="*/ 2804160 h 3830320"/>
              <a:gd name="connsiteX62" fmla="*/ 8797403 w 11367883"/>
              <a:gd name="connsiteY62" fmla="*/ 2865120 h 3830320"/>
              <a:gd name="connsiteX63" fmla="*/ 8888843 w 11367883"/>
              <a:gd name="connsiteY63" fmla="*/ 2915920 h 3830320"/>
              <a:gd name="connsiteX64" fmla="*/ 9000603 w 11367883"/>
              <a:gd name="connsiteY64" fmla="*/ 2804160 h 3830320"/>
              <a:gd name="connsiteX65" fmla="*/ 9081883 w 11367883"/>
              <a:gd name="connsiteY65" fmla="*/ 2946400 h 3830320"/>
              <a:gd name="connsiteX66" fmla="*/ 9122523 w 11367883"/>
              <a:gd name="connsiteY66" fmla="*/ 3108960 h 3830320"/>
              <a:gd name="connsiteX67" fmla="*/ 9224123 w 11367883"/>
              <a:gd name="connsiteY67" fmla="*/ 3139440 h 3830320"/>
              <a:gd name="connsiteX68" fmla="*/ 9305403 w 11367883"/>
              <a:gd name="connsiteY68" fmla="*/ 3210560 h 3830320"/>
              <a:gd name="connsiteX69" fmla="*/ 9376523 w 11367883"/>
              <a:gd name="connsiteY69" fmla="*/ 3261360 h 3830320"/>
              <a:gd name="connsiteX70" fmla="*/ 9437483 w 11367883"/>
              <a:gd name="connsiteY70" fmla="*/ 3352800 h 3830320"/>
              <a:gd name="connsiteX71" fmla="*/ 9478123 w 11367883"/>
              <a:gd name="connsiteY71" fmla="*/ 3261360 h 3830320"/>
              <a:gd name="connsiteX72" fmla="*/ 9508603 w 11367883"/>
              <a:gd name="connsiteY72" fmla="*/ 3281680 h 3830320"/>
              <a:gd name="connsiteX73" fmla="*/ 9579723 w 11367883"/>
              <a:gd name="connsiteY73" fmla="*/ 3068320 h 3830320"/>
              <a:gd name="connsiteX74" fmla="*/ 9772763 w 11367883"/>
              <a:gd name="connsiteY74" fmla="*/ 3434080 h 3830320"/>
              <a:gd name="connsiteX75" fmla="*/ 9874363 w 11367883"/>
              <a:gd name="connsiteY75" fmla="*/ 3413760 h 3830320"/>
              <a:gd name="connsiteX76" fmla="*/ 9945483 w 11367883"/>
              <a:gd name="connsiteY76" fmla="*/ 3495040 h 3830320"/>
              <a:gd name="connsiteX77" fmla="*/ 10047083 w 11367883"/>
              <a:gd name="connsiteY77" fmla="*/ 3393440 h 3830320"/>
              <a:gd name="connsiteX78" fmla="*/ 10138523 w 11367883"/>
              <a:gd name="connsiteY78" fmla="*/ 3505200 h 3830320"/>
              <a:gd name="connsiteX79" fmla="*/ 10290923 w 11367883"/>
              <a:gd name="connsiteY79" fmla="*/ 3474720 h 3830320"/>
              <a:gd name="connsiteX80" fmla="*/ 10362043 w 11367883"/>
              <a:gd name="connsiteY80" fmla="*/ 3616960 h 3830320"/>
              <a:gd name="connsiteX81" fmla="*/ 10443323 w 11367883"/>
              <a:gd name="connsiteY81" fmla="*/ 3495040 h 3830320"/>
              <a:gd name="connsiteX82" fmla="*/ 10585563 w 11367883"/>
              <a:gd name="connsiteY82" fmla="*/ 3606800 h 3830320"/>
              <a:gd name="connsiteX83" fmla="*/ 10636363 w 11367883"/>
              <a:gd name="connsiteY83" fmla="*/ 3718560 h 3830320"/>
              <a:gd name="connsiteX84" fmla="*/ 10717643 w 11367883"/>
              <a:gd name="connsiteY84" fmla="*/ 3606800 h 3830320"/>
              <a:gd name="connsiteX85" fmla="*/ 10859883 w 11367883"/>
              <a:gd name="connsiteY85" fmla="*/ 3738880 h 3830320"/>
              <a:gd name="connsiteX86" fmla="*/ 10941163 w 11367883"/>
              <a:gd name="connsiteY86" fmla="*/ 3637280 h 3830320"/>
              <a:gd name="connsiteX87" fmla="*/ 11134203 w 11367883"/>
              <a:gd name="connsiteY87" fmla="*/ 3728720 h 3830320"/>
              <a:gd name="connsiteX88" fmla="*/ 11235803 w 11367883"/>
              <a:gd name="connsiteY88" fmla="*/ 3830320 h 3830320"/>
              <a:gd name="connsiteX89" fmla="*/ 11367883 w 11367883"/>
              <a:gd name="connsiteY89" fmla="*/ 3779520 h 3830320"/>
              <a:gd name="connsiteX90" fmla="*/ 11367883 w 11367883"/>
              <a:gd name="connsiteY9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40363 w 11367883"/>
              <a:gd name="connsiteY7" fmla="*/ 3048000 h 3830320"/>
              <a:gd name="connsiteX8" fmla="*/ 4570843 w 11367883"/>
              <a:gd name="connsiteY8" fmla="*/ 1737360 h 3830320"/>
              <a:gd name="connsiteX9" fmla="*/ 4631803 w 11367883"/>
              <a:gd name="connsiteY9" fmla="*/ 1330960 h 3830320"/>
              <a:gd name="connsiteX10" fmla="*/ 4753723 w 11367883"/>
              <a:gd name="connsiteY10" fmla="*/ 1910080 h 3830320"/>
              <a:gd name="connsiteX11" fmla="*/ 4926443 w 11367883"/>
              <a:gd name="connsiteY11" fmla="*/ 2255520 h 3830320"/>
              <a:gd name="connsiteX12" fmla="*/ 4987403 w 11367883"/>
              <a:gd name="connsiteY12" fmla="*/ 2570480 h 3830320"/>
              <a:gd name="connsiteX13" fmla="*/ 5058523 w 11367883"/>
              <a:gd name="connsiteY13" fmla="*/ 2458720 h 3830320"/>
              <a:gd name="connsiteX14" fmla="*/ 5058523 w 11367883"/>
              <a:gd name="connsiteY14" fmla="*/ 2458720 h 3830320"/>
              <a:gd name="connsiteX15" fmla="*/ 5231243 w 11367883"/>
              <a:gd name="connsiteY15" fmla="*/ 2286000 h 3830320"/>
              <a:gd name="connsiteX16" fmla="*/ 5353163 w 11367883"/>
              <a:gd name="connsiteY16" fmla="*/ 2448560 h 3830320"/>
              <a:gd name="connsiteX17" fmla="*/ 5393803 w 11367883"/>
              <a:gd name="connsiteY17" fmla="*/ 2204720 h 3830320"/>
              <a:gd name="connsiteX18" fmla="*/ 5485243 w 11367883"/>
              <a:gd name="connsiteY18" fmla="*/ 2357120 h 3830320"/>
              <a:gd name="connsiteX19" fmla="*/ 5597003 w 11367883"/>
              <a:gd name="connsiteY19" fmla="*/ 2661920 h 3830320"/>
              <a:gd name="connsiteX20" fmla="*/ 5678283 w 11367883"/>
              <a:gd name="connsiteY20" fmla="*/ 2519680 h 3830320"/>
              <a:gd name="connsiteX21" fmla="*/ 5739243 w 11367883"/>
              <a:gd name="connsiteY21" fmla="*/ 1920240 h 3830320"/>
              <a:gd name="connsiteX22" fmla="*/ 5759563 w 11367883"/>
              <a:gd name="connsiteY22" fmla="*/ 1605280 h 3830320"/>
              <a:gd name="connsiteX23" fmla="*/ 5820523 w 11367883"/>
              <a:gd name="connsiteY23" fmla="*/ 1463040 h 3830320"/>
              <a:gd name="connsiteX24" fmla="*/ 5881483 w 11367883"/>
              <a:gd name="connsiteY24" fmla="*/ 1706880 h 3830320"/>
              <a:gd name="connsiteX25" fmla="*/ 5881483 w 11367883"/>
              <a:gd name="connsiteY25" fmla="*/ 1706880 h 3830320"/>
              <a:gd name="connsiteX26" fmla="*/ 5993243 w 11367883"/>
              <a:gd name="connsiteY26" fmla="*/ 1625600 h 3830320"/>
              <a:gd name="connsiteX27" fmla="*/ 6064363 w 11367883"/>
              <a:gd name="connsiteY27" fmla="*/ 1615440 h 3830320"/>
              <a:gd name="connsiteX28" fmla="*/ 6105003 w 11367883"/>
              <a:gd name="connsiteY28" fmla="*/ 1859280 h 3830320"/>
              <a:gd name="connsiteX29" fmla="*/ 6206603 w 11367883"/>
              <a:gd name="connsiteY29" fmla="*/ 1910080 h 3830320"/>
              <a:gd name="connsiteX30" fmla="*/ 6257403 w 11367883"/>
              <a:gd name="connsiteY30" fmla="*/ 2082800 h 3830320"/>
              <a:gd name="connsiteX31" fmla="*/ 6348843 w 11367883"/>
              <a:gd name="connsiteY31" fmla="*/ 2082800 h 3830320"/>
              <a:gd name="connsiteX32" fmla="*/ 6419963 w 11367883"/>
              <a:gd name="connsiteY32" fmla="*/ 1971040 h 3830320"/>
              <a:gd name="connsiteX33" fmla="*/ 6501243 w 11367883"/>
              <a:gd name="connsiteY33" fmla="*/ 2042160 h 3830320"/>
              <a:gd name="connsiteX34" fmla="*/ 6541883 w 11367883"/>
              <a:gd name="connsiteY34" fmla="*/ 2001520 h 3830320"/>
              <a:gd name="connsiteX35" fmla="*/ 6663803 w 11367883"/>
              <a:gd name="connsiteY35" fmla="*/ 1219200 h 3830320"/>
              <a:gd name="connsiteX36" fmla="*/ 6745083 w 11367883"/>
              <a:gd name="connsiteY36" fmla="*/ 1148080 h 3830320"/>
              <a:gd name="connsiteX37" fmla="*/ 6806043 w 11367883"/>
              <a:gd name="connsiteY37" fmla="*/ 1259840 h 3830320"/>
              <a:gd name="connsiteX38" fmla="*/ 6836523 w 11367883"/>
              <a:gd name="connsiteY38" fmla="*/ 1767840 h 3830320"/>
              <a:gd name="connsiteX39" fmla="*/ 6887323 w 11367883"/>
              <a:gd name="connsiteY39" fmla="*/ 1899920 h 3830320"/>
              <a:gd name="connsiteX40" fmla="*/ 6968603 w 11367883"/>
              <a:gd name="connsiteY40" fmla="*/ 1981200 h 3830320"/>
              <a:gd name="connsiteX41" fmla="*/ 7029563 w 11367883"/>
              <a:gd name="connsiteY41" fmla="*/ 2468880 h 3830320"/>
              <a:gd name="connsiteX42" fmla="*/ 7121003 w 11367883"/>
              <a:gd name="connsiteY42" fmla="*/ 680720 h 3830320"/>
              <a:gd name="connsiteX43" fmla="*/ 7202283 w 11367883"/>
              <a:gd name="connsiteY43" fmla="*/ 436880 h 3830320"/>
              <a:gd name="connsiteX44" fmla="*/ 7263243 w 11367883"/>
              <a:gd name="connsiteY44" fmla="*/ 335280 h 3830320"/>
              <a:gd name="connsiteX45" fmla="*/ 7273403 w 11367883"/>
              <a:gd name="connsiteY45" fmla="*/ 152400 h 3830320"/>
              <a:gd name="connsiteX46" fmla="*/ 7375003 w 11367883"/>
              <a:gd name="connsiteY46" fmla="*/ 0 h 3830320"/>
              <a:gd name="connsiteX47" fmla="*/ 7435963 w 11367883"/>
              <a:gd name="connsiteY47" fmla="*/ 609600 h 3830320"/>
              <a:gd name="connsiteX48" fmla="*/ 7517243 w 11367883"/>
              <a:gd name="connsiteY48" fmla="*/ 650240 h 3830320"/>
              <a:gd name="connsiteX49" fmla="*/ 7537563 w 11367883"/>
              <a:gd name="connsiteY49" fmla="*/ 1341120 h 3830320"/>
              <a:gd name="connsiteX50" fmla="*/ 7689963 w 11367883"/>
              <a:gd name="connsiteY50" fmla="*/ 1615440 h 3830320"/>
              <a:gd name="connsiteX51" fmla="*/ 7842363 w 11367883"/>
              <a:gd name="connsiteY51" fmla="*/ 2092960 h 3830320"/>
              <a:gd name="connsiteX52" fmla="*/ 7943963 w 11367883"/>
              <a:gd name="connsiteY52" fmla="*/ 2204720 h 3830320"/>
              <a:gd name="connsiteX53" fmla="*/ 8015083 w 11367883"/>
              <a:gd name="connsiteY53" fmla="*/ 2397760 h 3830320"/>
              <a:gd name="connsiteX54" fmla="*/ 8106523 w 11367883"/>
              <a:gd name="connsiteY54" fmla="*/ 2428240 h 3830320"/>
              <a:gd name="connsiteX55" fmla="*/ 8258923 w 11367883"/>
              <a:gd name="connsiteY55" fmla="*/ 2600960 h 3830320"/>
              <a:gd name="connsiteX56" fmla="*/ 8330043 w 11367883"/>
              <a:gd name="connsiteY56" fmla="*/ 2743200 h 3830320"/>
              <a:gd name="connsiteX57" fmla="*/ 8411323 w 11367883"/>
              <a:gd name="connsiteY57" fmla="*/ 2489200 h 3830320"/>
              <a:gd name="connsiteX58" fmla="*/ 8523083 w 11367883"/>
              <a:gd name="connsiteY58" fmla="*/ 2743200 h 3830320"/>
              <a:gd name="connsiteX59" fmla="*/ 8594203 w 11367883"/>
              <a:gd name="connsiteY59" fmla="*/ 2804160 h 3830320"/>
              <a:gd name="connsiteX60" fmla="*/ 8634843 w 11367883"/>
              <a:gd name="connsiteY60" fmla="*/ 2804160 h 3830320"/>
              <a:gd name="connsiteX61" fmla="*/ 8797403 w 11367883"/>
              <a:gd name="connsiteY61" fmla="*/ 2865120 h 3830320"/>
              <a:gd name="connsiteX62" fmla="*/ 8888843 w 11367883"/>
              <a:gd name="connsiteY62" fmla="*/ 2915920 h 3830320"/>
              <a:gd name="connsiteX63" fmla="*/ 9000603 w 11367883"/>
              <a:gd name="connsiteY63" fmla="*/ 2804160 h 3830320"/>
              <a:gd name="connsiteX64" fmla="*/ 9081883 w 11367883"/>
              <a:gd name="connsiteY64" fmla="*/ 2946400 h 3830320"/>
              <a:gd name="connsiteX65" fmla="*/ 9122523 w 11367883"/>
              <a:gd name="connsiteY65" fmla="*/ 3108960 h 3830320"/>
              <a:gd name="connsiteX66" fmla="*/ 9224123 w 11367883"/>
              <a:gd name="connsiteY66" fmla="*/ 3139440 h 3830320"/>
              <a:gd name="connsiteX67" fmla="*/ 9305403 w 11367883"/>
              <a:gd name="connsiteY67" fmla="*/ 3210560 h 3830320"/>
              <a:gd name="connsiteX68" fmla="*/ 9376523 w 11367883"/>
              <a:gd name="connsiteY68" fmla="*/ 3261360 h 3830320"/>
              <a:gd name="connsiteX69" fmla="*/ 9437483 w 11367883"/>
              <a:gd name="connsiteY69" fmla="*/ 3352800 h 3830320"/>
              <a:gd name="connsiteX70" fmla="*/ 9478123 w 11367883"/>
              <a:gd name="connsiteY70" fmla="*/ 3261360 h 3830320"/>
              <a:gd name="connsiteX71" fmla="*/ 9508603 w 11367883"/>
              <a:gd name="connsiteY71" fmla="*/ 3281680 h 3830320"/>
              <a:gd name="connsiteX72" fmla="*/ 9579723 w 11367883"/>
              <a:gd name="connsiteY72" fmla="*/ 3068320 h 3830320"/>
              <a:gd name="connsiteX73" fmla="*/ 9772763 w 11367883"/>
              <a:gd name="connsiteY73" fmla="*/ 3434080 h 3830320"/>
              <a:gd name="connsiteX74" fmla="*/ 9874363 w 11367883"/>
              <a:gd name="connsiteY74" fmla="*/ 3413760 h 3830320"/>
              <a:gd name="connsiteX75" fmla="*/ 9945483 w 11367883"/>
              <a:gd name="connsiteY75" fmla="*/ 3495040 h 3830320"/>
              <a:gd name="connsiteX76" fmla="*/ 10047083 w 11367883"/>
              <a:gd name="connsiteY76" fmla="*/ 3393440 h 3830320"/>
              <a:gd name="connsiteX77" fmla="*/ 10138523 w 11367883"/>
              <a:gd name="connsiteY77" fmla="*/ 3505200 h 3830320"/>
              <a:gd name="connsiteX78" fmla="*/ 10290923 w 11367883"/>
              <a:gd name="connsiteY78" fmla="*/ 3474720 h 3830320"/>
              <a:gd name="connsiteX79" fmla="*/ 10362043 w 11367883"/>
              <a:gd name="connsiteY79" fmla="*/ 3616960 h 3830320"/>
              <a:gd name="connsiteX80" fmla="*/ 10443323 w 11367883"/>
              <a:gd name="connsiteY80" fmla="*/ 3495040 h 3830320"/>
              <a:gd name="connsiteX81" fmla="*/ 10585563 w 11367883"/>
              <a:gd name="connsiteY81" fmla="*/ 3606800 h 3830320"/>
              <a:gd name="connsiteX82" fmla="*/ 10636363 w 11367883"/>
              <a:gd name="connsiteY82" fmla="*/ 3718560 h 3830320"/>
              <a:gd name="connsiteX83" fmla="*/ 10717643 w 11367883"/>
              <a:gd name="connsiteY83" fmla="*/ 3606800 h 3830320"/>
              <a:gd name="connsiteX84" fmla="*/ 10859883 w 11367883"/>
              <a:gd name="connsiteY84" fmla="*/ 3738880 h 3830320"/>
              <a:gd name="connsiteX85" fmla="*/ 10941163 w 11367883"/>
              <a:gd name="connsiteY85" fmla="*/ 3637280 h 3830320"/>
              <a:gd name="connsiteX86" fmla="*/ 11134203 w 11367883"/>
              <a:gd name="connsiteY86" fmla="*/ 3728720 h 3830320"/>
              <a:gd name="connsiteX87" fmla="*/ 11235803 w 11367883"/>
              <a:gd name="connsiteY87" fmla="*/ 3830320 h 3830320"/>
              <a:gd name="connsiteX88" fmla="*/ 11367883 w 11367883"/>
              <a:gd name="connsiteY88" fmla="*/ 3779520 h 3830320"/>
              <a:gd name="connsiteX89" fmla="*/ 11367883 w 11367883"/>
              <a:gd name="connsiteY8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570843 w 11367883"/>
              <a:gd name="connsiteY7" fmla="*/ 1737360 h 3830320"/>
              <a:gd name="connsiteX8" fmla="*/ 4631803 w 11367883"/>
              <a:gd name="connsiteY8" fmla="*/ 1330960 h 3830320"/>
              <a:gd name="connsiteX9" fmla="*/ 4753723 w 11367883"/>
              <a:gd name="connsiteY9" fmla="*/ 1910080 h 3830320"/>
              <a:gd name="connsiteX10" fmla="*/ 4926443 w 11367883"/>
              <a:gd name="connsiteY10" fmla="*/ 2255520 h 3830320"/>
              <a:gd name="connsiteX11" fmla="*/ 4987403 w 11367883"/>
              <a:gd name="connsiteY11" fmla="*/ 2570480 h 3830320"/>
              <a:gd name="connsiteX12" fmla="*/ 5058523 w 11367883"/>
              <a:gd name="connsiteY12" fmla="*/ 2458720 h 3830320"/>
              <a:gd name="connsiteX13" fmla="*/ 5058523 w 11367883"/>
              <a:gd name="connsiteY13" fmla="*/ 2458720 h 3830320"/>
              <a:gd name="connsiteX14" fmla="*/ 5231243 w 11367883"/>
              <a:gd name="connsiteY14" fmla="*/ 2286000 h 3830320"/>
              <a:gd name="connsiteX15" fmla="*/ 5353163 w 11367883"/>
              <a:gd name="connsiteY15" fmla="*/ 2448560 h 3830320"/>
              <a:gd name="connsiteX16" fmla="*/ 5393803 w 11367883"/>
              <a:gd name="connsiteY16" fmla="*/ 2204720 h 3830320"/>
              <a:gd name="connsiteX17" fmla="*/ 5485243 w 11367883"/>
              <a:gd name="connsiteY17" fmla="*/ 2357120 h 3830320"/>
              <a:gd name="connsiteX18" fmla="*/ 5597003 w 11367883"/>
              <a:gd name="connsiteY18" fmla="*/ 2661920 h 3830320"/>
              <a:gd name="connsiteX19" fmla="*/ 5678283 w 11367883"/>
              <a:gd name="connsiteY19" fmla="*/ 2519680 h 3830320"/>
              <a:gd name="connsiteX20" fmla="*/ 5739243 w 11367883"/>
              <a:gd name="connsiteY20" fmla="*/ 1920240 h 3830320"/>
              <a:gd name="connsiteX21" fmla="*/ 5759563 w 11367883"/>
              <a:gd name="connsiteY21" fmla="*/ 1605280 h 3830320"/>
              <a:gd name="connsiteX22" fmla="*/ 5820523 w 11367883"/>
              <a:gd name="connsiteY22" fmla="*/ 1463040 h 3830320"/>
              <a:gd name="connsiteX23" fmla="*/ 5881483 w 11367883"/>
              <a:gd name="connsiteY23" fmla="*/ 1706880 h 3830320"/>
              <a:gd name="connsiteX24" fmla="*/ 5881483 w 11367883"/>
              <a:gd name="connsiteY24" fmla="*/ 1706880 h 3830320"/>
              <a:gd name="connsiteX25" fmla="*/ 5993243 w 11367883"/>
              <a:gd name="connsiteY25" fmla="*/ 1625600 h 3830320"/>
              <a:gd name="connsiteX26" fmla="*/ 6064363 w 11367883"/>
              <a:gd name="connsiteY26" fmla="*/ 1615440 h 3830320"/>
              <a:gd name="connsiteX27" fmla="*/ 6105003 w 11367883"/>
              <a:gd name="connsiteY27" fmla="*/ 1859280 h 3830320"/>
              <a:gd name="connsiteX28" fmla="*/ 6206603 w 11367883"/>
              <a:gd name="connsiteY28" fmla="*/ 1910080 h 3830320"/>
              <a:gd name="connsiteX29" fmla="*/ 6257403 w 11367883"/>
              <a:gd name="connsiteY29" fmla="*/ 2082800 h 3830320"/>
              <a:gd name="connsiteX30" fmla="*/ 6348843 w 11367883"/>
              <a:gd name="connsiteY30" fmla="*/ 2082800 h 3830320"/>
              <a:gd name="connsiteX31" fmla="*/ 6419963 w 11367883"/>
              <a:gd name="connsiteY31" fmla="*/ 1971040 h 3830320"/>
              <a:gd name="connsiteX32" fmla="*/ 6501243 w 11367883"/>
              <a:gd name="connsiteY32" fmla="*/ 2042160 h 3830320"/>
              <a:gd name="connsiteX33" fmla="*/ 6541883 w 11367883"/>
              <a:gd name="connsiteY33" fmla="*/ 2001520 h 3830320"/>
              <a:gd name="connsiteX34" fmla="*/ 6663803 w 11367883"/>
              <a:gd name="connsiteY34" fmla="*/ 1219200 h 3830320"/>
              <a:gd name="connsiteX35" fmla="*/ 6745083 w 11367883"/>
              <a:gd name="connsiteY35" fmla="*/ 1148080 h 3830320"/>
              <a:gd name="connsiteX36" fmla="*/ 6806043 w 11367883"/>
              <a:gd name="connsiteY36" fmla="*/ 1259840 h 3830320"/>
              <a:gd name="connsiteX37" fmla="*/ 6836523 w 11367883"/>
              <a:gd name="connsiteY37" fmla="*/ 1767840 h 3830320"/>
              <a:gd name="connsiteX38" fmla="*/ 6887323 w 11367883"/>
              <a:gd name="connsiteY38" fmla="*/ 1899920 h 3830320"/>
              <a:gd name="connsiteX39" fmla="*/ 6968603 w 11367883"/>
              <a:gd name="connsiteY39" fmla="*/ 1981200 h 3830320"/>
              <a:gd name="connsiteX40" fmla="*/ 7029563 w 11367883"/>
              <a:gd name="connsiteY40" fmla="*/ 2468880 h 3830320"/>
              <a:gd name="connsiteX41" fmla="*/ 7121003 w 11367883"/>
              <a:gd name="connsiteY41" fmla="*/ 680720 h 3830320"/>
              <a:gd name="connsiteX42" fmla="*/ 7202283 w 11367883"/>
              <a:gd name="connsiteY42" fmla="*/ 436880 h 3830320"/>
              <a:gd name="connsiteX43" fmla="*/ 7263243 w 11367883"/>
              <a:gd name="connsiteY43" fmla="*/ 335280 h 3830320"/>
              <a:gd name="connsiteX44" fmla="*/ 7273403 w 11367883"/>
              <a:gd name="connsiteY44" fmla="*/ 152400 h 3830320"/>
              <a:gd name="connsiteX45" fmla="*/ 7375003 w 11367883"/>
              <a:gd name="connsiteY45" fmla="*/ 0 h 3830320"/>
              <a:gd name="connsiteX46" fmla="*/ 7435963 w 11367883"/>
              <a:gd name="connsiteY46" fmla="*/ 609600 h 3830320"/>
              <a:gd name="connsiteX47" fmla="*/ 7517243 w 11367883"/>
              <a:gd name="connsiteY47" fmla="*/ 650240 h 3830320"/>
              <a:gd name="connsiteX48" fmla="*/ 7537563 w 11367883"/>
              <a:gd name="connsiteY48" fmla="*/ 1341120 h 3830320"/>
              <a:gd name="connsiteX49" fmla="*/ 7689963 w 11367883"/>
              <a:gd name="connsiteY49" fmla="*/ 1615440 h 3830320"/>
              <a:gd name="connsiteX50" fmla="*/ 7842363 w 11367883"/>
              <a:gd name="connsiteY50" fmla="*/ 2092960 h 3830320"/>
              <a:gd name="connsiteX51" fmla="*/ 7943963 w 11367883"/>
              <a:gd name="connsiteY51" fmla="*/ 2204720 h 3830320"/>
              <a:gd name="connsiteX52" fmla="*/ 8015083 w 11367883"/>
              <a:gd name="connsiteY52" fmla="*/ 2397760 h 3830320"/>
              <a:gd name="connsiteX53" fmla="*/ 8106523 w 11367883"/>
              <a:gd name="connsiteY53" fmla="*/ 2428240 h 3830320"/>
              <a:gd name="connsiteX54" fmla="*/ 8258923 w 11367883"/>
              <a:gd name="connsiteY54" fmla="*/ 2600960 h 3830320"/>
              <a:gd name="connsiteX55" fmla="*/ 8330043 w 11367883"/>
              <a:gd name="connsiteY55" fmla="*/ 2743200 h 3830320"/>
              <a:gd name="connsiteX56" fmla="*/ 8411323 w 11367883"/>
              <a:gd name="connsiteY56" fmla="*/ 2489200 h 3830320"/>
              <a:gd name="connsiteX57" fmla="*/ 8523083 w 11367883"/>
              <a:gd name="connsiteY57" fmla="*/ 2743200 h 3830320"/>
              <a:gd name="connsiteX58" fmla="*/ 8594203 w 11367883"/>
              <a:gd name="connsiteY58" fmla="*/ 2804160 h 3830320"/>
              <a:gd name="connsiteX59" fmla="*/ 8634843 w 11367883"/>
              <a:gd name="connsiteY59" fmla="*/ 2804160 h 3830320"/>
              <a:gd name="connsiteX60" fmla="*/ 8797403 w 11367883"/>
              <a:gd name="connsiteY60" fmla="*/ 2865120 h 3830320"/>
              <a:gd name="connsiteX61" fmla="*/ 8888843 w 11367883"/>
              <a:gd name="connsiteY61" fmla="*/ 2915920 h 3830320"/>
              <a:gd name="connsiteX62" fmla="*/ 9000603 w 11367883"/>
              <a:gd name="connsiteY62" fmla="*/ 2804160 h 3830320"/>
              <a:gd name="connsiteX63" fmla="*/ 9081883 w 11367883"/>
              <a:gd name="connsiteY63" fmla="*/ 2946400 h 3830320"/>
              <a:gd name="connsiteX64" fmla="*/ 9122523 w 11367883"/>
              <a:gd name="connsiteY64" fmla="*/ 3108960 h 3830320"/>
              <a:gd name="connsiteX65" fmla="*/ 9224123 w 11367883"/>
              <a:gd name="connsiteY65" fmla="*/ 3139440 h 3830320"/>
              <a:gd name="connsiteX66" fmla="*/ 9305403 w 11367883"/>
              <a:gd name="connsiteY66" fmla="*/ 3210560 h 3830320"/>
              <a:gd name="connsiteX67" fmla="*/ 9376523 w 11367883"/>
              <a:gd name="connsiteY67" fmla="*/ 3261360 h 3830320"/>
              <a:gd name="connsiteX68" fmla="*/ 9437483 w 11367883"/>
              <a:gd name="connsiteY68" fmla="*/ 3352800 h 3830320"/>
              <a:gd name="connsiteX69" fmla="*/ 9478123 w 11367883"/>
              <a:gd name="connsiteY69" fmla="*/ 3261360 h 3830320"/>
              <a:gd name="connsiteX70" fmla="*/ 9508603 w 11367883"/>
              <a:gd name="connsiteY70" fmla="*/ 3281680 h 3830320"/>
              <a:gd name="connsiteX71" fmla="*/ 9579723 w 11367883"/>
              <a:gd name="connsiteY71" fmla="*/ 3068320 h 3830320"/>
              <a:gd name="connsiteX72" fmla="*/ 9772763 w 11367883"/>
              <a:gd name="connsiteY72" fmla="*/ 3434080 h 3830320"/>
              <a:gd name="connsiteX73" fmla="*/ 9874363 w 11367883"/>
              <a:gd name="connsiteY73" fmla="*/ 3413760 h 3830320"/>
              <a:gd name="connsiteX74" fmla="*/ 9945483 w 11367883"/>
              <a:gd name="connsiteY74" fmla="*/ 3495040 h 3830320"/>
              <a:gd name="connsiteX75" fmla="*/ 10047083 w 11367883"/>
              <a:gd name="connsiteY75" fmla="*/ 3393440 h 3830320"/>
              <a:gd name="connsiteX76" fmla="*/ 10138523 w 11367883"/>
              <a:gd name="connsiteY76" fmla="*/ 3505200 h 3830320"/>
              <a:gd name="connsiteX77" fmla="*/ 10290923 w 11367883"/>
              <a:gd name="connsiteY77" fmla="*/ 3474720 h 3830320"/>
              <a:gd name="connsiteX78" fmla="*/ 10362043 w 11367883"/>
              <a:gd name="connsiteY78" fmla="*/ 3616960 h 3830320"/>
              <a:gd name="connsiteX79" fmla="*/ 10443323 w 11367883"/>
              <a:gd name="connsiteY79" fmla="*/ 3495040 h 3830320"/>
              <a:gd name="connsiteX80" fmla="*/ 10585563 w 11367883"/>
              <a:gd name="connsiteY80" fmla="*/ 3606800 h 3830320"/>
              <a:gd name="connsiteX81" fmla="*/ 10636363 w 11367883"/>
              <a:gd name="connsiteY81" fmla="*/ 3718560 h 3830320"/>
              <a:gd name="connsiteX82" fmla="*/ 10717643 w 11367883"/>
              <a:gd name="connsiteY82" fmla="*/ 3606800 h 3830320"/>
              <a:gd name="connsiteX83" fmla="*/ 10859883 w 11367883"/>
              <a:gd name="connsiteY83" fmla="*/ 3738880 h 3830320"/>
              <a:gd name="connsiteX84" fmla="*/ 10941163 w 11367883"/>
              <a:gd name="connsiteY84" fmla="*/ 3637280 h 3830320"/>
              <a:gd name="connsiteX85" fmla="*/ 11134203 w 11367883"/>
              <a:gd name="connsiteY85" fmla="*/ 3728720 h 3830320"/>
              <a:gd name="connsiteX86" fmla="*/ 11235803 w 11367883"/>
              <a:gd name="connsiteY86" fmla="*/ 3830320 h 3830320"/>
              <a:gd name="connsiteX87" fmla="*/ 11367883 w 11367883"/>
              <a:gd name="connsiteY87" fmla="*/ 3779520 h 3830320"/>
              <a:gd name="connsiteX88" fmla="*/ 11367883 w 11367883"/>
              <a:gd name="connsiteY8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631803 w 11367883"/>
              <a:gd name="connsiteY7" fmla="*/ 1330960 h 3830320"/>
              <a:gd name="connsiteX8" fmla="*/ 4753723 w 11367883"/>
              <a:gd name="connsiteY8" fmla="*/ 1910080 h 3830320"/>
              <a:gd name="connsiteX9" fmla="*/ 4926443 w 11367883"/>
              <a:gd name="connsiteY9" fmla="*/ 2255520 h 3830320"/>
              <a:gd name="connsiteX10" fmla="*/ 4987403 w 11367883"/>
              <a:gd name="connsiteY10" fmla="*/ 2570480 h 3830320"/>
              <a:gd name="connsiteX11" fmla="*/ 5058523 w 11367883"/>
              <a:gd name="connsiteY11" fmla="*/ 2458720 h 3830320"/>
              <a:gd name="connsiteX12" fmla="*/ 5058523 w 11367883"/>
              <a:gd name="connsiteY12" fmla="*/ 2458720 h 3830320"/>
              <a:gd name="connsiteX13" fmla="*/ 5231243 w 11367883"/>
              <a:gd name="connsiteY13" fmla="*/ 2286000 h 3830320"/>
              <a:gd name="connsiteX14" fmla="*/ 5353163 w 11367883"/>
              <a:gd name="connsiteY14" fmla="*/ 2448560 h 3830320"/>
              <a:gd name="connsiteX15" fmla="*/ 5393803 w 11367883"/>
              <a:gd name="connsiteY15" fmla="*/ 2204720 h 3830320"/>
              <a:gd name="connsiteX16" fmla="*/ 5485243 w 11367883"/>
              <a:gd name="connsiteY16" fmla="*/ 2357120 h 3830320"/>
              <a:gd name="connsiteX17" fmla="*/ 5597003 w 11367883"/>
              <a:gd name="connsiteY17" fmla="*/ 2661920 h 3830320"/>
              <a:gd name="connsiteX18" fmla="*/ 5678283 w 11367883"/>
              <a:gd name="connsiteY18" fmla="*/ 2519680 h 3830320"/>
              <a:gd name="connsiteX19" fmla="*/ 5739243 w 11367883"/>
              <a:gd name="connsiteY19" fmla="*/ 1920240 h 3830320"/>
              <a:gd name="connsiteX20" fmla="*/ 5759563 w 11367883"/>
              <a:gd name="connsiteY20" fmla="*/ 1605280 h 3830320"/>
              <a:gd name="connsiteX21" fmla="*/ 5820523 w 11367883"/>
              <a:gd name="connsiteY21" fmla="*/ 1463040 h 3830320"/>
              <a:gd name="connsiteX22" fmla="*/ 5881483 w 11367883"/>
              <a:gd name="connsiteY22" fmla="*/ 1706880 h 3830320"/>
              <a:gd name="connsiteX23" fmla="*/ 5881483 w 11367883"/>
              <a:gd name="connsiteY23" fmla="*/ 1706880 h 3830320"/>
              <a:gd name="connsiteX24" fmla="*/ 5993243 w 11367883"/>
              <a:gd name="connsiteY24" fmla="*/ 1625600 h 3830320"/>
              <a:gd name="connsiteX25" fmla="*/ 6064363 w 11367883"/>
              <a:gd name="connsiteY25" fmla="*/ 1615440 h 3830320"/>
              <a:gd name="connsiteX26" fmla="*/ 6105003 w 11367883"/>
              <a:gd name="connsiteY26" fmla="*/ 1859280 h 3830320"/>
              <a:gd name="connsiteX27" fmla="*/ 6206603 w 11367883"/>
              <a:gd name="connsiteY27" fmla="*/ 1910080 h 3830320"/>
              <a:gd name="connsiteX28" fmla="*/ 6257403 w 11367883"/>
              <a:gd name="connsiteY28" fmla="*/ 2082800 h 3830320"/>
              <a:gd name="connsiteX29" fmla="*/ 6348843 w 11367883"/>
              <a:gd name="connsiteY29" fmla="*/ 2082800 h 3830320"/>
              <a:gd name="connsiteX30" fmla="*/ 6419963 w 11367883"/>
              <a:gd name="connsiteY30" fmla="*/ 1971040 h 3830320"/>
              <a:gd name="connsiteX31" fmla="*/ 6501243 w 11367883"/>
              <a:gd name="connsiteY31" fmla="*/ 2042160 h 3830320"/>
              <a:gd name="connsiteX32" fmla="*/ 6541883 w 11367883"/>
              <a:gd name="connsiteY32" fmla="*/ 2001520 h 3830320"/>
              <a:gd name="connsiteX33" fmla="*/ 6663803 w 11367883"/>
              <a:gd name="connsiteY33" fmla="*/ 1219200 h 3830320"/>
              <a:gd name="connsiteX34" fmla="*/ 6745083 w 11367883"/>
              <a:gd name="connsiteY34" fmla="*/ 1148080 h 3830320"/>
              <a:gd name="connsiteX35" fmla="*/ 6806043 w 11367883"/>
              <a:gd name="connsiteY35" fmla="*/ 1259840 h 3830320"/>
              <a:gd name="connsiteX36" fmla="*/ 6836523 w 11367883"/>
              <a:gd name="connsiteY36" fmla="*/ 1767840 h 3830320"/>
              <a:gd name="connsiteX37" fmla="*/ 6887323 w 11367883"/>
              <a:gd name="connsiteY37" fmla="*/ 1899920 h 3830320"/>
              <a:gd name="connsiteX38" fmla="*/ 6968603 w 11367883"/>
              <a:gd name="connsiteY38" fmla="*/ 1981200 h 3830320"/>
              <a:gd name="connsiteX39" fmla="*/ 7029563 w 11367883"/>
              <a:gd name="connsiteY39" fmla="*/ 2468880 h 3830320"/>
              <a:gd name="connsiteX40" fmla="*/ 7121003 w 11367883"/>
              <a:gd name="connsiteY40" fmla="*/ 680720 h 3830320"/>
              <a:gd name="connsiteX41" fmla="*/ 7202283 w 11367883"/>
              <a:gd name="connsiteY41" fmla="*/ 436880 h 3830320"/>
              <a:gd name="connsiteX42" fmla="*/ 7263243 w 11367883"/>
              <a:gd name="connsiteY42" fmla="*/ 335280 h 3830320"/>
              <a:gd name="connsiteX43" fmla="*/ 7273403 w 11367883"/>
              <a:gd name="connsiteY43" fmla="*/ 152400 h 3830320"/>
              <a:gd name="connsiteX44" fmla="*/ 7375003 w 11367883"/>
              <a:gd name="connsiteY44" fmla="*/ 0 h 3830320"/>
              <a:gd name="connsiteX45" fmla="*/ 7435963 w 11367883"/>
              <a:gd name="connsiteY45" fmla="*/ 609600 h 3830320"/>
              <a:gd name="connsiteX46" fmla="*/ 7517243 w 11367883"/>
              <a:gd name="connsiteY46" fmla="*/ 650240 h 3830320"/>
              <a:gd name="connsiteX47" fmla="*/ 7537563 w 11367883"/>
              <a:gd name="connsiteY47" fmla="*/ 1341120 h 3830320"/>
              <a:gd name="connsiteX48" fmla="*/ 7689963 w 11367883"/>
              <a:gd name="connsiteY48" fmla="*/ 1615440 h 3830320"/>
              <a:gd name="connsiteX49" fmla="*/ 7842363 w 11367883"/>
              <a:gd name="connsiteY49" fmla="*/ 2092960 h 3830320"/>
              <a:gd name="connsiteX50" fmla="*/ 7943963 w 11367883"/>
              <a:gd name="connsiteY50" fmla="*/ 2204720 h 3830320"/>
              <a:gd name="connsiteX51" fmla="*/ 8015083 w 11367883"/>
              <a:gd name="connsiteY51" fmla="*/ 2397760 h 3830320"/>
              <a:gd name="connsiteX52" fmla="*/ 8106523 w 11367883"/>
              <a:gd name="connsiteY52" fmla="*/ 2428240 h 3830320"/>
              <a:gd name="connsiteX53" fmla="*/ 8258923 w 11367883"/>
              <a:gd name="connsiteY53" fmla="*/ 2600960 h 3830320"/>
              <a:gd name="connsiteX54" fmla="*/ 8330043 w 11367883"/>
              <a:gd name="connsiteY54" fmla="*/ 2743200 h 3830320"/>
              <a:gd name="connsiteX55" fmla="*/ 8411323 w 11367883"/>
              <a:gd name="connsiteY55" fmla="*/ 2489200 h 3830320"/>
              <a:gd name="connsiteX56" fmla="*/ 8523083 w 11367883"/>
              <a:gd name="connsiteY56" fmla="*/ 2743200 h 3830320"/>
              <a:gd name="connsiteX57" fmla="*/ 8594203 w 11367883"/>
              <a:gd name="connsiteY57" fmla="*/ 2804160 h 3830320"/>
              <a:gd name="connsiteX58" fmla="*/ 8634843 w 11367883"/>
              <a:gd name="connsiteY58" fmla="*/ 2804160 h 3830320"/>
              <a:gd name="connsiteX59" fmla="*/ 8797403 w 11367883"/>
              <a:gd name="connsiteY59" fmla="*/ 2865120 h 3830320"/>
              <a:gd name="connsiteX60" fmla="*/ 8888843 w 11367883"/>
              <a:gd name="connsiteY60" fmla="*/ 2915920 h 3830320"/>
              <a:gd name="connsiteX61" fmla="*/ 9000603 w 11367883"/>
              <a:gd name="connsiteY61" fmla="*/ 2804160 h 3830320"/>
              <a:gd name="connsiteX62" fmla="*/ 9081883 w 11367883"/>
              <a:gd name="connsiteY62" fmla="*/ 2946400 h 3830320"/>
              <a:gd name="connsiteX63" fmla="*/ 9122523 w 11367883"/>
              <a:gd name="connsiteY63" fmla="*/ 3108960 h 3830320"/>
              <a:gd name="connsiteX64" fmla="*/ 9224123 w 11367883"/>
              <a:gd name="connsiteY64" fmla="*/ 3139440 h 3830320"/>
              <a:gd name="connsiteX65" fmla="*/ 9305403 w 11367883"/>
              <a:gd name="connsiteY65" fmla="*/ 3210560 h 3830320"/>
              <a:gd name="connsiteX66" fmla="*/ 9376523 w 11367883"/>
              <a:gd name="connsiteY66" fmla="*/ 3261360 h 3830320"/>
              <a:gd name="connsiteX67" fmla="*/ 9437483 w 11367883"/>
              <a:gd name="connsiteY67" fmla="*/ 3352800 h 3830320"/>
              <a:gd name="connsiteX68" fmla="*/ 9478123 w 11367883"/>
              <a:gd name="connsiteY68" fmla="*/ 3261360 h 3830320"/>
              <a:gd name="connsiteX69" fmla="*/ 9508603 w 11367883"/>
              <a:gd name="connsiteY69" fmla="*/ 3281680 h 3830320"/>
              <a:gd name="connsiteX70" fmla="*/ 9579723 w 11367883"/>
              <a:gd name="connsiteY70" fmla="*/ 3068320 h 3830320"/>
              <a:gd name="connsiteX71" fmla="*/ 9772763 w 11367883"/>
              <a:gd name="connsiteY71" fmla="*/ 3434080 h 3830320"/>
              <a:gd name="connsiteX72" fmla="*/ 9874363 w 11367883"/>
              <a:gd name="connsiteY72" fmla="*/ 3413760 h 3830320"/>
              <a:gd name="connsiteX73" fmla="*/ 9945483 w 11367883"/>
              <a:gd name="connsiteY73" fmla="*/ 3495040 h 3830320"/>
              <a:gd name="connsiteX74" fmla="*/ 10047083 w 11367883"/>
              <a:gd name="connsiteY74" fmla="*/ 3393440 h 3830320"/>
              <a:gd name="connsiteX75" fmla="*/ 10138523 w 11367883"/>
              <a:gd name="connsiteY75" fmla="*/ 3505200 h 3830320"/>
              <a:gd name="connsiteX76" fmla="*/ 10290923 w 11367883"/>
              <a:gd name="connsiteY76" fmla="*/ 3474720 h 3830320"/>
              <a:gd name="connsiteX77" fmla="*/ 10362043 w 11367883"/>
              <a:gd name="connsiteY77" fmla="*/ 3616960 h 3830320"/>
              <a:gd name="connsiteX78" fmla="*/ 10443323 w 11367883"/>
              <a:gd name="connsiteY78" fmla="*/ 3495040 h 3830320"/>
              <a:gd name="connsiteX79" fmla="*/ 10585563 w 11367883"/>
              <a:gd name="connsiteY79" fmla="*/ 3606800 h 3830320"/>
              <a:gd name="connsiteX80" fmla="*/ 10636363 w 11367883"/>
              <a:gd name="connsiteY80" fmla="*/ 3718560 h 3830320"/>
              <a:gd name="connsiteX81" fmla="*/ 10717643 w 11367883"/>
              <a:gd name="connsiteY81" fmla="*/ 3606800 h 3830320"/>
              <a:gd name="connsiteX82" fmla="*/ 10859883 w 11367883"/>
              <a:gd name="connsiteY82" fmla="*/ 3738880 h 3830320"/>
              <a:gd name="connsiteX83" fmla="*/ 10941163 w 11367883"/>
              <a:gd name="connsiteY83" fmla="*/ 3637280 h 3830320"/>
              <a:gd name="connsiteX84" fmla="*/ 11134203 w 11367883"/>
              <a:gd name="connsiteY84" fmla="*/ 3728720 h 3830320"/>
              <a:gd name="connsiteX85" fmla="*/ 11235803 w 11367883"/>
              <a:gd name="connsiteY85" fmla="*/ 3830320 h 3830320"/>
              <a:gd name="connsiteX86" fmla="*/ 11367883 w 11367883"/>
              <a:gd name="connsiteY86" fmla="*/ 3779520 h 3830320"/>
              <a:gd name="connsiteX87" fmla="*/ 11367883 w 11367883"/>
              <a:gd name="connsiteY8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753723 w 11367883"/>
              <a:gd name="connsiteY7" fmla="*/ 1910080 h 3830320"/>
              <a:gd name="connsiteX8" fmla="*/ 4926443 w 11367883"/>
              <a:gd name="connsiteY8" fmla="*/ 2255520 h 3830320"/>
              <a:gd name="connsiteX9" fmla="*/ 4987403 w 11367883"/>
              <a:gd name="connsiteY9" fmla="*/ 2570480 h 3830320"/>
              <a:gd name="connsiteX10" fmla="*/ 5058523 w 11367883"/>
              <a:gd name="connsiteY10" fmla="*/ 2458720 h 3830320"/>
              <a:gd name="connsiteX11" fmla="*/ 5058523 w 11367883"/>
              <a:gd name="connsiteY11" fmla="*/ 2458720 h 3830320"/>
              <a:gd name="connsiteX12" fmla="*/ 5231243 w 11367883"/>
              <a:gd name="connsiteY12" fmla="*/ 2286000 h 3830320"/>
              <a:gd name="connsiteX13" fmla="*/ 5353163 w 11367883"/>
              <a:gd name="connsiteY13" fmla="*/ 2448560 h 3830320"/>
              <a:gd name="connsiteX14" fmla="*/ 5393803 w 11367883"/>
              <a:gd name="connsiteY14" fmla="*/ 2204720 h 3830320"/>
              <a:gd name="connsiteX15" fmla="*/ 5485243 w 11367883"/>
              <a:gd name="connsiteY15" fmla="*/ 2357120 h 3830320"/>
              <a:gd name="connsiteX16" fmla="*/ 5597003 w 11367883"/>
              <a:gd name="connsiteY16" fmla="*/ 2661920 h 3830320"/>
              <a:gd name="connsiteX17" fmla="*/ 5678283 w 11367883"/>
              <a:gd name="connsiteY17" fmla="*/ 2519680 h 3830320"/>
              <a:gd name="connsiteX18" fmla="*/ 5739243 w 11367883"/>
              <a:gd name="connsiteY18" fmla="*/ 1920240 h 3830320"/>
              <a:gd name="connsiteX19" fmla="*/ 5759563 w 11367883"/>
              <a:gd name="connsiteY19" fmla="*/ 1605280 h 3830320"/>
              <a:gd name="connsiteX20" fmla="*/ 5820523 w 11367883"/>
              <a:gd name="connsiteY20" fmla="*/ 1463040 h 3830320"/>
              <a:gd name="connsiteX21" fmla="*/ 5881483 w 11367883"/>
              <a:gd name="connsiteY21" fmla="*/ 1706880 h 3830320"/>
              <a:gd name="connsiteX22" fmla="*/ 5881483 w 11367883"/>
              <a:gd name="connsiteY22" fmla="*/ 1706880 h 3830320"/>
              <a:gd name="connsiteX23" fmla="*/ 5993243 w 11367883"/>
              <a:gd name="connsiteY23" fmla="*/ 1625600 h 3830320"/>
              <a:gd name="connsiteX24" fmla="*/ 6064363 w 11367883"/>
              <a:gd name="connsiteY24" fmla="*/ 1615440 h 3830320"/>
              <a:gd name="connsiteX25" fmla="*/ 6105003 w 11367883"/>
              <a:gd name="connsiteY25" fmla="*/ 1859280 h 3830320"/>
              <a:gd name="connsiteX26" fmla="*/ 6206603 w 11367883"/>
              <a:gd name="connsiteY26" fmla="*/ 1910080 h 3830320"/>
              <a:gd name="connsiteX27" fmla="*/ 6257403 w 11367883"/>
              <a:gd name="connsiteY27" fmla="*/ 2082800 h 3830320"/>
              <a:gd name="connsiteX28" fmla="*/ 6348843 w 11367883"/>
              <a:gd name="connsiteY28" fmla="*/ 2082800 h 3830320"/>
              <a:gd name="connsiteX29" fmla="*/ 6419963 w 11367883"/>
              <a:gd name="connsiteY29" fmla="*/ 1971040 h 3830320"/>
              <a:gd name="connsiteX30" fmla="*/ 6501243 w 11367883"/>
              <a:gd name="connsiteY30" fmla="*/ 2042160 h 3830320"/>
              <a:gd name="connsiteX31" fmla="*/ 6541883 w 11367883"/>
              <a:gd name="connsiteY31" fmla="*/ 2001520 h 3830320"/>
              <a:gd name="connsiteX32" fmla="*/ 6663803 w 11367883"/>
              <a:gd name="connsiteY32" fmla="*/ 1219200 h 3830320"/>
              <a:gd name="connsiteX33" fmla="*/ 6745083 w 11367883"/>
              <a:gd name="connsiteY33" fmla="*/ 1148080 h 3830320"/>
              <a:gd name="connsiteX34" fmla="*/ 6806043 w 11367883"/>
              <a:gd name="connsiteY34" fmla="*/ 1259840 h 3830320"/>
              <a:gd name="connsiteX35" fmla="*/ 6836523 w 11367883"/>
              <a:gd name="connsiteY35" fmla="*/ 1767840 h 3830320"/>
              <a:gd name="connsiteX36" fmla="*/ 6887323 w 11367883"/>
              <a:gd name="connsiteY36" fmla="*/ 1899920 h 3830320"/>
              <a:gd name="connsiteX37" fmla="*/ 6968603 w 11367883"/>
              <a:gd name="connsiteY37" fmla="*/ 1981200 h 3830320"/>
              <a:gd name="connsiteX38" fmla="*/ 7029563 w 11367883"/>
              <a:gd name="connsiteY38" fmla="*/ 2468880 h 3830320"/>
              <a:gd name="connsiteX39" fmla="*/ 7121003 w 11367883"/>
              <a:gd name="connsiteY39" fmla="*/ 680720 h 3830320"/>
              <a:gd name="connsiteX40" fmla="*/ 7202283 w 11367883"/>
              <a:gd name="connsiteY40" fmla="*/ 436880 h 3830320"/>
              <a:gd name="connsiteX41" fmla="*/ 7263243 w 11367883"/>
              <a:gd name="connsiteY41" fmla="*/ 335280 h 3830320"/>
              <a:gd name="connsiteX42" fmla="*/ 7273403 w 11367883"/>
              <a:gd name="connsiteY42" fmla="*/ 152400 h 3830320"/>
              <a:gd name="connsiteX43" fmla="*/ 7375003 w 11367883"/>
              <a:gd name="connsiteY43" fmla="*/ 0 h 3830320"/>
              <a:gd name="connsiteX44" fmla="*/ 7435963 w 11367883"/>
              <a:gd name="connsiteY44" fmla="*/ 609600 h 3830320"/>
              <a:gd name="connsiteX45" fmla="*/ 7517243 w 11367883"/>
              <a:gd name="connsiteY45" fmla="*/ 650240 h 3830320"/>
              <a:gd name="connsiteX46" fmla="*/ 7537563 w 11367883"/>
              <a:gd name="connsiteY46" fmla="*/ 1341120 h 3830320"/>
              <a:gd name="connsiteX47" fmla="*/ 7689963 w 11367883"/>
              <a:gd name="connsiteY47" fmla="*/ 1615440 h 3830320"/>
              <a:gd name="connsiteX48" fmla="*/ 7842363 w 11367883"/>
              <a:gd name="connsiteY48" fmla="*/ 2092960 h 3830320"/>
              <a:gd name="connsiteX49" fmla="*/ 7943963 w 11367883"/>
              <a:gd name="connsiteY49" fmla="*/ 2204720 h 3830320"/>
              <a:gd name="connsiteX50" fmla="*/ 8015083 w 11367883"/>
              <a:gd name="connsiteY50" fmla="*/ 2397760 h 3830320"/>
              <a:gd name="connsiteX51" fmla="*/ 8106523 w 11367883"/>
              <a:gd name="connsiteY51" fmla="*/ 2428240 h 3830320"/>
              <a:gd name="connsiteX52" fmla="*/ 8258923 w 11367883"/>
              <a:gd name="connsiteY52" fmla="*/ 2600960 h 3830320"/>
              <a:gd name="connsiteX53" fmla="*/ 8330043 w 11367883"/>
              <a:gd name="connsiteY53" fmla="*/ 2743200 h 3830320"/>
              <a:gd name="connsiteX54" fmla="*/ 8411323 w 11367883"/>
              <a:gd name="connsiteY54" fmla="*/ 2489200 h 3830320"/>
              <a:gd name="connsiteX55" fmla="*/ 8523083 w 11367883"/>
              <a:gd name="connsiteY55" fmla="*/ 2743200 h 3830320"/>
              <a:gd name="connsiteX56" fmla="*/ 8594203 w 11367883"/>
              <a:gd name="connsiteY56" fmla="*/ 2804160 h 3830320"/>
              <a:gd name="connsiteX57" fmla="*/ 8634843 w 11367883"/>
              <a:gd name="connsiteY57" fmla="*/ 2804160 h 3830320"/>
              <a:gd name="connsiteX58" fmla="*/ 8797403 w 11367883"/>
              <a:gd name="connsiteY58" fmla="*/ 2865120 h 3830320"/>
              <a:gd name="connsiteX59" fmla="*/ 8888843 w 11367883"/>
              <a:gd name="connsiteY59" fmla="*/ 2915920 h 3830320"/>
              <a:gd name="connsiteX60" fmla="*/ 9000603 w 11367883"/>
              <a:gd name="connsiteY60" fmla="*/ 2804160 h 3830320"/>
              <a:gd name="connsiteX61" fmla="*/ 9081883 w 11367883"/>
              <a:gd name="connsiteY61" fmla="*/ 2946400 h 3830320"/>
              <a:gd name="connsiteX62" fmla="*/ 9122523 w 11367883"/>
              <a:gd name="connsiteY62" fmla="*/ 3108960 h 3830320"/>
              <a:gd name="connsiteX63" fmla="*/ 9224123 w 11367883"/>
              <a:gd name="connsiteY63" fmla="*/ 3139440 h 3830320"/>
              <a:gd name="connsiteX64" fmla="*/ 9305403 w 11367883"/>
              <a:gd name="connsiteY64" fmla="*/ 3210560 h 3830320"/>
              <a:gd name="connsiteX65" fmla="*/ 9376523 w 11367883"/>
              <a:gd name="connsiteY65" fmla="*/ 3261360 h 3830320"/>
              <a:gd name="connsiteX66" fmla="*/ 9437483 w 11367883"/>
              <a:gd name="connsiteY66" fmla="*/ 3352800 h 3830320"/>
              <a:gd name="connsiteX67" fmla="*/ 9478123 w 11367883"/>
              <a:gd name="connsiteY67" fmla="*/ 3261360 h 3830320"/>
              <a:gd name="connsiteX68" fmla="*/ 9508603 w 11367883"/>
              <a:gd name="connsiteY68" fmla="*/ 3281680 h 3830320"/>
              <a:gd name="connsiteX69" fmla="*/ 9579723 w 11367883"/>
              <a:gd name="connsiteY69" fmla="*/ 3068320 h 3830320"/>
              <a:gd name="connsiteX70" fmla="*/ 9772763 w 11367883"/>
              <a:gd name="connsiteY70" fmla="*/ 3434080 h 3830320"/>
              <a:gd name="connsiteX71" fmla="*/ 9874363 w 11367883"/>
              <a:gd name="connsiteY71" fmla="*/ 3413760 h 3830320"/>
              <a:gd name="connsiteX72" fmla="*/ 9945483 w 11367883"/>
              <a:gd name="connsiteY72" fmla="*/ 3495040 h 3830320"/>
              <a:gd name="connsiteX73" fmla="*/ 10047083 w 11367883"/>
              <a:gd name="connsiteY73" fmla="*/ 3393440 h 3830320"/>
              <a:gd name="connsiteX74" fmla="*/ 10138523 w 11367883"/>
              <a:gd name="connsiteY74" fmla="*/ 3505200 h 3830320"/>
              <a:gd name="connsiteX75" fmla="*/ 10290923 w 11367883"/>
              <a:gd name="connsiteY75" fmla="*/ 3474720 h 3830320"/>
              <a:gd name="connsiteX76" fmla="*/ 10362043 w 11367883"/>
              <a:gd name="connsiteY76" fmla="*/ 3616960 h 3830320"/>
              <a:gd name="connsiteX77" fmla="*/ 10443323 w 11367883"/>
              <a:gd name="connsiteY77" fmla="*/ 3495040 h 3830320"/>
              <a:gd name="connsiteX78" fmla="*/ 10585563 w 11367883"/>
              <a:gd name="connsiteY78" fmla="*/ 3606800 h 3830320"/>
              <a:gd name="connsiteX79" fmla="*/ 10636363 w 11367883"/>
              <a:gd name="connsiteY79" fmla="*/ 3718560 h 3830320"/>
              <a:gd name="connsiteX80" fmla="*/ 10717643 w 11367883"/>
              <a:gd name="connsiteY80" fmla="*/ 3606800 h 3830320"/>
              <a:gd name="connsiteX81" fmla="*/ 10859883 w 11367883"/>
              <a:gd name="connsiteY81" fmla="*/ 3738880 h 3830320"/>
              <a:gd name="connsiteX82" fmla="*/ 10941163 w 11367883"/>
              <a:gd name="connsiteY82" fmla="*/ 3637280 h 3830320"/>
              <a:gd name="connsiteX83" fmla="*/ 11134203 w 11367883"/>
              <a:gd name="connsiteY83" fmla="*/ 3728720 h 3830320"/>
              <a:gd name="connsiteX84" fmla="*/ 11235803 w 11367883"/>
              <a:gd name="connsiteY84" fmla="*/ 3830320 h 3830320"/>
              <a:gd name="connsiteX85" fmla="*/ 11367883 w 11367883"/>
              <a:gd name="connsiteY85" fmla="*/ 3779520 h 3830320"/>
              <a:gd name="connsiteX86" fmla="*/ 11367883 w 11367883"/>
              <a:gd name="connsiteY8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26443 w 11367883"/>
              <a:gd name="connsiteY7" fmla="*/ 2255520 h 3830320"/>
              <a:gd name="connsiteX8" fmla="*/ 4987403 w 11367883"/>
              <a:gd name="connsiteY8" fmla="*/ 2570480 h 3830320"/>
              <a:gd name="connsiteX9" fmla="*/ 5058523 w 11367883"/>
              <a:gd name="connsiteY9" fmla="*/ 2458720 h 3830320"/>
              <a:gd name="connsiteX10" fmla="*/ 5058523 w 11367883"/>
              <a:gd name="connsiteY10" fmla="*/ 2458720 h 3830320"/>
              <a:gd name="connsiteX11" fmla="*/ 5231243 w 11367883"/>
              <a:gd name="connsiteY11" fmla="*/ 2286000 h 3830320"/>
              <a:gd name="connsiteX12" fmla="*/ 5353163 w 11367883"/>
              <a:gd name="connsiteY12" fmla="*/ 2448560 h 3830320"/>
              <a:gd name="connsiteX13" fmla="*/ 5393803 w 11367883"/>
              <a:gd name="connsiteY13" fmla="*/ 2204720 h 3830320"/>
              <a:gd name="connsiteX14" fmla="*/ 5485243 w 11367883"/>
              <a:gd name="connsiteY14" fmla="*/ 2357120 h 3830320"/>
              <a:gd name="connsiteX15" fmla="*/ 5597003 w 11367883"/>
              <a:gd name="connsiteY15" fmla="*/ 2661920 h 3830320"/>
              <a:gd name="connsiteX16" fmla="*/ 5678283 w 11367883"/>
              <a:gd name="connsiteY16" fmla="*/ 2519680 h 3830320"/>
              <a:gd name="connsiteX17" fmla="*/ 5739243 w 11367883"/>
              <a:gd name="connsiteY17" fmla="*/ 1920240 h 3830320"/>
              <a:gd name="connsiteX18" fmla="*/ 5759563 w 11367883"/>
              <a:gd name="connsiteY18" fmla="*/ 1605280 h 3830320"/>
              <a:gd name="connsiteX19" fmla="*/ 5820523 w 11367883"/>
              <a:gd name="connsiteY19" fmla="*/ 1463040 h 3830320"/>
              <a:gd name="connsiteX20" fmla="*/ 5881483 w 11367883"/>
              <a:gd name="connsiteY20" fmla="*/ 1706880 h 3830320"/>
              <a:gd name="connsiteX21" fmla="*/ 5881483 w 11367883"/>
              <a:gd name="connsiteY21" fmla="*/ 1706880 h 3830320"/>
              <a:gd name="connsiteX22" fmla="*/ 5993243 w 11367883"/>
              <a:gd name="connsiteY22" fmla="*/ 1625600 h 3830320"/>
              <a:gd name="connsiteX23" fmla="*/ 6064363 w 11367883"/>
              <a:gd name="connsiteY23" fmla="*/ 1615440 h 3830320"/>
              <a:gd name="connsiteX24" fmla="*/ 6105003 w 11367883"/>
              <a:gd name="connsiteY24" fmla="*/ 1859280 h 3830320"/>
              <a:gd name="connsiteX25" fmla="*/ 6206603 w 11367883"/>
              <a:gd name="connsiteY25" fmla="*/ 1910080 h 3830320"/>
              <a:gd name="connsiteX26" fmla="*/ 6257403 w 11367883"/>
              <a:gd name="connsiteY26" fmla="*/ 2082800 h 3830320"/>
              <a:gd name="connsiteX27" fmla="*/ 6348843 w 11367883"/>
              <a:gd name="connsiteY27" fmla="*/ 2082800 h 3830320"/>
              <a:gd name="connsiteX28" fmla="*/ 6419963 w 11367883"/>
              <a:gd name="connsiteY28" fmla="*/ 1971040 h 3830320"/>
              <a:gd name="connsiteX29" fmla="*/ 6501243 w 11367883"/>
              <a:gd name="connsiteY29" fmla="*/ 2042160 h 3830320"/>
              <a:gd name="connsiteX30" fmla="*/ 6541883 w 11367883"/>
              <a:gd name="connsiteY30" fmla="*/ 2001520 h 3830320"/>
              <a:gd name="connsiteX31" fmla="*/ 6663803 w 11367883"/>
              <a:gd name="connsiteY31" fmla="*/ 1219200 h 3830320"/>
              <a:gd name="connsiteX32" fmla="*/ 6745083 w 11367883"/>
              <a:gd name="connsiteY32" fmla="*/ 1148080 h 3830320"/>
              <a:gd name="connsiteX33" fmla="*/ 6806043 w 11367883"/>
              <a:gd name="connsiteY33" fmla="*/ 1259840 h 3830320"/>
              <a:gd name="connsiteX34" fmla="*/ 6836523 w 11367883"/>
              <a:gd name="connsiteY34" fmla="*/ 1767840 h 3830320"/>
              <a:gd name="connsiteX35" fmla="*/ 6887323 w 11367883"/>
              <a:gd name="connsiteY35" fmla="*/ 1899920 h 3830320"/>
              <a:gd name="connsiteX36" fmla="*/ 6968603 w 11367883"/>
              <a:gd name="connsiteY36" fmla="*/ 1981200 h 3830320"/>
              <a:gd name="connsiteX37" fmla="*/ 7029563 w 11367883"/>
              <a:gd name="connsiteY37" fmla="*/ 2468880 h 3830320"/>
              <a:gd name="connsiteX38" fmla="*/ 7121003 w 11367883"/>
              <a:gd name="connsiteY38" fmla="*/ 680720 h 3830320"/>
              <a:gd name="connsiteX39" fmla="*/ 7202283 w 11367883"/>
              <a:gd name="connsiteY39" fmla="*/ 436880 h 3830320"/>
              <a:gd name="connsiteX40" fmla="*/ 7263243 w 11367883"/>
              <a:gd name="connsiteY40" fmla="*/ 335280 h 3830320"/>
              <a:gd name="connsiteX41" fmla="*/ 7273403 w 11367883"/>
              <a:gd name="connsiteY41" fmla="*/ 152400 h 3830320"/>
              <a:gd name="connsiteX42" fmla="*/ 7375003 w 11367883"/>
              <a:gd name="connsiteY42" fmla="*/ 0 h 3830320"/>
              <a:gd name="connsiteX43" fmla="*/ 7435963 w 11367883"/>
              <a:gd name="connsiteY43" fmla="*/ 609600 h 3830320"/>
              <a:gd name="connsiteX44" fmla="*/ 7517243 w 11367883"/>
              <a:gd name="connsiteY44" fmla="*/ 650240 h 3830320"/>
              <a:gd name="connsiteX45" fmla="*/ 7537563 w 11367883"/>
              <a:gd name="connsiteY45" fmla="*/ 1341120 h 3830320"/>
              <a:gd name="connsiteX46" fmla="*/ 7689963 w 11367883"/>
              <a:gd name="connsiteY46" fmla="*/ 1615440 h 3830320"/>
              <a:gd name="connsiteX47" fmla="*/ 7842363 w 11367883"/>
              <a:gd name="connsiteY47" fmla="*/ 2092960 h 3830320"/>
              <a:gd name="connsiteX48" fmla="*/ 7943963 w 11367883"/>
              <a:gd name="connsiteY48" fmla="*/ 2204720 h 3830320"/>
              <a:gd name="connsiteX49" fmla="*/ 8015083 w 11367883"/>
              <a:gd name="connsiteY49" fmla="*/ 2397760 h 3830320"/>
              <a:gd name="connsiteX50" fmla="*/ 8106523 w 11367883"/>
              <a:gd name="connsiteY50" fmla="*/ 2428240 h 3830320"/>
              <a:gd name="connsiteX51" fmla="*/ 8258923 w 11367883"/>
              <a:gd name="connsiteY51" fmla="*/ 2600960 h 3830320"/>
              <a:gd name="connsiteX52" fmla="*/ 8330043 w 11367883"/>
              <a:gd name="connsiteY52" fmla="*/ 2743200 h 3830320"/>
              <a:gd name="connsiteX53" fmla="*/ 8411323 w 11367883"/>
              <a:gd name="connsiteY53" fmla="*/ 2489200 h 3830320"/>
              <a:gd name="connsiteX54" fmla="*/ 8523083 w 11367883"/>
              <a:gd name="connsiteY54" fmla="*/ 2743200 h 3830320"/>
              <a:gd name="connsiteX55" fmla="*/ 8594203 w 11367883"/>
              <a:gd name="connsiteY55" fmla="*/ 2804160 h 3830320"/>
              <a:gd name="connsiteX56" fmla="*/ 8634843 w 11367883"/>
              <a:gd name="connsiteY56" fmla="*/ 2804160 h 3830320"/>
              <a:gd name="connsiteX57" fmla="*/ 8797403 w 11367883"/>
              <a:gd name="connsiteY57" fmla="*/ 2865120 h 3830320"/>
              <a:gd name="connsiteX58" fmla="*/ 8888843 w 11367883"/>
              <a:gd name="connsiteY58" fmla="*/ 2915920 h 3830320"/>
              <a:gd name="connsiteX59" fmla="*/ 9000603 w 11367883"/>
              <a:gd name="connsiteY59" fmla="*/ 2804160 h 3830320"/>
              <a:gd name="connsiteX60" fmla="*/ 9081883 w 11367883"/>
              <a:gd name="connsiteY60" fmla="*/ 2946400 h 3830320"/>
              <a:gd name="connsiteX61" fmla="*/ 9122523 w 11367883"/>
              <a:gd name="connsiteY61" fmla="*/ 3108960 h 3830320"/>
              <a:gd name="connsiteX62" fmla="*/ 9224123 w 11367883"/>
              <a:gd name="connsiteY62" fmla="*/ 3139440 h 3830320"/>
              <a:gd name="connsiteX63" fmla="*/ 9305403 w 11367883"/>
              <a:gd name="connsiteY63" fmla="*/ 3210560 h 3830320"/>
              <a:gd name="connsiteX64" fmla="*/ 9376523 w 11367883"/>
              <a:gd name="connsiteY64" fmla="*/ 3261360 h 3830320"/>
              <a:gd name="connsiteX65" fmla="*/ 9437483 w 11367883"/>
              <a:gd name="connsiteY65" fmla="*/ 3352800 h 3830320"/>
              <a:gd name="connsiteX66" fmla="*/ 9478123 w 11367883"/>
              <a:gd name="connsiteY66" fmla="*/ 3261360 h 3830320"/>
              <a:gd name="connsiteX67" fmla="*/ 9508603 w 11367883"/>
              <a:gd name="connsiteY67" fmla="*/ 3281680 h 3830320"/>
              <a:gd name="connsiteX68" fmla="*/ 9579723 w 11367883"/>
              <a:gd name="connsiteY68" fmla="*/ 3068320 h 3830320"/>
              <a:gd name="connsiteX69" fmla="*/ 9772763 w 11367883"/>
              <a:gd name="connsiteY69" fmla="*/ 3434080 h 3830320"/>
              <a:gd name="connsiteX70" fmla="*/ 9874363 w 11367883"/>
              <a:gd name="connsiteY70" fmla="*/ 3413760 h 3830320"/>
              <a:gd name="connsiteX71" fmla="*/ 9945483 w 11367883"/>
              <a:gd name="connsiteY71" fmla="*/ 3495040 h 3830320"/>
              <a:gd name="connsiteX72" fmla="*/ 10047083 w 11367883"/>
              <a:gd name="connsiteY72" fmla="*/ 3393440 h 3830320"/>
              <a:gd name="connsiteX73" fmla="*/ 10138523 w 11367883"/>
              <a:gd name="connsiteY73" fmla="*/ 3505200 h 3830320"/>
              <a:gd name="connsiteX74" fmla="*/ 10290923 w 11367883"/>
              <a:gd name="connsiteY74" fmla="*/ 3474720 h 3830320"/>
              <a:gd name="connsiteX75" fmla="*/ 10362043 w 11367883"/>
              <a:gd name="connsiteY75" fmla="*/ 3616960 h 3830320"/>
              <a:gd name="connsiteX76" fmla="*/ 10443323 w 11367883"/>
              <a:gd name="connsiteY76" fmla="*/ 3495040 h 3830320"/>
              <a:gd name="connsiteX77" fmla="*/ 10585563 w 11367883"/>
              <a:gd name="connsiteY77" fmla="*/ 3606800 h 3830320"/>
              <a:gd name="connsiteX78" fmla="*/ 10636363 w 11367883"/>
              <a:gd name="connsiteY78" fmla="*/ 3718560 h 3830320"/>
              <a:gd name="connsiteX79" fmla="*/ 10717643 w 11367883"/>
              <a:gd name="connsiteY79" fmla="*/ 3606800 h 3830320"/>
              <a:gd name="connsiteX80" fmla="*/ 10859883 w 11367883"/>
              <a:gd name="connsiteY80" fmla="*/ 3738880 h 3830320"/>
              <a:gd name="connsiteX81" fmla="*/ 10941163 w 11367883"/>
              <a:gd name="connsiteY81" fmla="*/ 3637280 h 3830320"/>
              <a:gd name="connsiteX82" fmla="*/ 11134203 w 11367883"/>
              <a:gd name="connsiteY82" fmla="*/ 3728720 h 3830320"/>
              <a:gd name="connsiteX83" fmla="*/ 11235803 w 11367883"/>
              <a:gd name="connsiteY83" fmla="*/ 3830320 h 3830320"/>
              <a:gd name="connsiteX84" fmla="*/ 11367883 w 11367883"/>
              <a:gd name="connsiteY84" fmla="*/ 3779520 h 3830320"/>
              <a:gd name="connsiteX85" fmla="*/ 11367883 w 11367883"/>
              <a:gd name="connsiteY8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4987403 w 11367883"/>
              <a:gd name="connsiteY7" fmla="*/ 2570480 h 3830320"/>
              <a:gd name="connsiteX8" fmla="*/ 5058523 w 11367883"/>
              <a:gd name="connsiteY8" fmla="*/ 2458720 h 3830320"/>
              <a:gd name="connsiteX9" fmla="*/ 5058523 w 11367883"/>
              <a:gd name="connsiteY9" fmla="*/ 2458720 h 3830320"/>
              <a:gd name="connsiteX10" fmla="*/ 5231243 w 11367883"/>
              <a:gd name="connsiteY10" fmla="*/ 2286000 h 3830320"/>
              <a:gd name="connsiteX11" fmla="*/ 5353163 w 11367883"/>
              <a:gd name="connsiteY11" fmla="*/ 2448560 h 3830320"/>
              <a:gd name="connsiteX12" fmla="*/ 5393803 w 11367883"/>
              <a:gd name="connsiteY12" fmla="*/ 2204720 h 3830320"/>
              <a:gd name="connsiteX13" fmla="*/ 5485243 w 11367883"/>
              <a:gd name="connsiteY13" fmla="*/ 2357120 h 3830320"/>
              <a:gd name="connsiteX14" fmla="*/ 5597003 w 11367883"/>
              <a:gd name="connsiteY14" fmla="*/ 2661920 h 3830320"/>
              <a:gd name="connsiteX15" fmla="*/ 5678283 w 11367883"/>
              <a:gd name="connsiteY15" fmla="*/ 2519680 h 3830320"/>
              <a:gd name="connsiteX16" fmla="*/ 5739243 w 11367883"/>
              <a:gd name="connsiteY16" fmla="*/ 1920240 h 3830320"/>
              <a:gd name="connsiteX17" fmla="*/ 5759563 w 11367883"/>
              <a:gd name="connsiteY17" fmla="*/ 1605280 h 3830320"/>
              <a:gd name="connsiteX18" fmla="*/ 5820523 w 11367883"/>
              <a:gd name="connsiteY18" fmla="*/ 1463040 h 3830320"/>
              <a:gd name="connsiteX19" fmla="*/ 5881483 w 11367883"/>
              <a:gd name="connsiteY19" fmla="*/ 1706880 h 3830320"/>
              <a:gd name="connsiteX20" fmla="*/ 5881483 w 11367883"/>
              <a:gd name="connsiteY20" fmla="*/ 1706880 h 3830320"/>
              <a:gd name="connsiteX21" fmla="*/ 5993243 w 11367883"/>
              <a:gd name="connsiteY21" fmla="*/ 1625600 h 3830320"/>
              <a:gd name="connsiteX22" fmla="*/ 6064363 w 11367883"/>
              <a:gd name="connsiteY22" fmla="*/ 1615440 h 3830320"/>
              <a:gd name="connsiteX23" fmla="*/ 6105003 w 11367883"/>
              <a:gd name="connsiteY23" fmla="*/ 1859280 h 3830320"/>
              <a:gd name="connsiteX24" fmla="*/ 6206603 w 11367883"/>
              <a:gd name="connsiteY24" fmla="*/ 1910080 h 3830320"/>
              <a:gd name="connsiteX25" fmla="*/ 6257403 w 11367883"/>
              <a:gd name="connsiteY25" fmla="*/ 2082800 h 3830320"/>
              <a:gd name="connsiteX26" fmla="*/ 6348843 w 11367883"/>
              <a:gd name="connsiteY26" fmla="*/ 2082800 h 3830320"/>
              <a:gd name="connsiteX27" fmla="*/ 6419963 w 11367883"/>
              <a:gd name="connsiteY27" fmla="*/ 1971040 h 3830320"/>
              <a:gd name="connsiteX28" fmla="*/ 6501243 w 11367883"/>
              <a:gd name="connsiteY28" fmla="*/ 2042160 h 3830320"/>
              <a:gd name="connsiteX29" fmla="*/ 6541883 w 11367883"/>
              <a:gd name="connsiteY29" fmla="*/ 2001520 h 3830320"/>
              <a:gd name="connsiteX30" fmla="*/ 6663803 w 11367883"/>
              <a:gd name="connsiteY30" fmla="*/ 1219200 h 3830320"/>
              <a:gd name="connsiteX31" fmla="*/ 6745083 w 11367883"/>
              <a:gd name="connsiteY31" fmla="*/ 1148080 h 3830320"/>
              <a:gd name="connsiteX32" fmla="*/ 6806043 w 11367883"/>
              <a:gd name="connsiteY32" fmla="*/ 1259840 h 3830320"/>
              <a:gd name="connsiteX33" fmla="*/ 6836523 w 11367883"/>
              <a:gd name="connsiteY33" fmla="*/ 1767840 h 3830320"/>
              <a:gd name="connsiteX34" fmla="*/ 6887323 w 11367883"/>
              <a:gd name="connsiteY34" fmla="*/ 1899920 h 3830320"/>
              <a:gd name="connsiteX35" fmla="*/ 6968603 w 11367883"/>
              <a:gd name="connsiteY35" fmla="*/ 1981200 h 3830320"/>
              <a:gd name="connsiteX36" fmla="*/ 7029563 w 11367883"/>
              <a:gd name="connsiteY36" fmla="*/ 2468880 h 3830320"/>
              <a:gd name="connsiteX37" fmla="*/ 7121003 w 11367883"/>
              <a:gd name="connsiteY37" fmla="*/ 680720 h 3830320"/>
              <a:gd name="connsiteX38" fmla="*/ 7202283 w 11367883"/>
              <a:gd name="connsiteY38" fmla="*/ 436880 h 3830320"/>
              <a:gd name="connsiteX39" fmla="*/ 7263243 w 11367883"/>
              <a:gd name="connsiteY39" fmla="*/ 335280 h 3830320"/>
              <a:gd name="connsiteX40" fmla="*/ 7273403 w 11367883"/>
              <a:gd name="connsiteY40" fmla="*/ 152400 h 3830320"/>
              <a:gd name="connsiteX41" fmla="*/ 7375003 w 11367883"/>
              <a:gd name="connsiteY41" fmla="*/ 0 h 3830320"/>
              <a:gd name="connsiteX42" fmla="*/ 7435963 w 11367883"/>
              <a:gd name="connsiteY42" fmla="*/ 609600 h 3830320"/>
              <a:gd name="connsiteX43" fmla="*/ 7517243 w 11367883"/>
              <a:gd name="connsiteY43" fmla="*/ 650240 h 3830320"/>
              <a:gd name="connsiteX44" fmla="*/ 7537563 w 11367883"/>
              <a:gd name="connsiteY44" fmla="*/ 1341120 h 3830320"/>
              <a:gd name="connsiteX45" fmla="*/ 7689963 w 11367883"/>
              <a:gd name="connsiteY45" fmla="*/ 1615440 h 3830320"/>
              <a:gd name="connsiteX46" fmla="*/ 7842363 w 11367883"/>
              <a:gd name="connsiteY46" fmla="*/ 2092960 h 3830320"/>
              <a:gd name="connsiteX47" fmla="*/ 7943963 w 11367883"/>
              <a:gd name="connsiteY47" fmla="*/ 2204720 h 3830320"/>
              <a:gd name="connsiteX48" fmla="*/ 8015083 w 11367883"/>
              <a:gd name="connsiteY48" fmla="*/ 2397760 h 3830320"/>
              <a:gd name="connsiteX49" fmla="*/ 8106523 w 11367883"/>
              <a:gd name="connsiteY49" fmla="*/ 2428240 h 3830320"/>
              <a:gd name="connsiteX50" fmla="*/ 8258923 w 11367883"/>
              <a:gd name="connsiteY50" fmla="*/ 2600960 h 3830320"/>
              <a:gd name="connsiteX51" fmla="*/ 8330043 w 11367883"/>
              <a:gd name="connsiteY51" fmla="*/ 2743200 h 3830320"/>
              <a:gd name="connsiteX52" fmla="*/ 8411323 w 11367883"/>
              <a:gd name="connsiteY52" fmla="*/ 2489200 h 3830320"/>
              <a:gd name="connsiteX53" fmla="*/ 8523083 w 11367883"/>
              <a:gd name="connsiteY53" fmla="*/ 2743200 h 3830320"/>
              <a:gd name="connsiteX54" fmla="*/ 8594203 w 11367883"/>
              <a:gd name="connsiteY54" fmla="*/ 2804160 h 3830320"/>
              <a:gd name="connsiteX55" fmla="*/ 8634843 w 11367883"/>
              <a:gd name="connsiteY55" fmla="*/ 2804160 h 3830320"/>
              <a:gd name="connsiteX56" fmla="*/ 8797403 w 11367883"/>
              <a:gd name="connsiteY56" fmla="*/ 2865120 h 3830320"/>
              <a:gd name="connsiteX57" fmla="*/ 8888843 w 11367883"/>
              <a:gd name="connsiteY57" fmla="*/ 2915920 h 3830320"/>
              <a:gd name="connsiteX58" fmla="*/ 9000603 w 11367883"/>
              <a:gd name="connsiteY58" fmla="*/ 2804160 h 3830320"/>
              <a:gd name="connsiteX59" fmla="*/ 9081883 w 11367883"/>
              <a:gd name="connsiteY59" fmla="*/ 2946400 h 3830320"/>
              <a:gd name="connsiteX60" fmla="*/ 9122523 w 11367883"/>
              <a:gd name="connsiteY60" fmla="*/ 3108960 h 3830320"/>
              <a:gd name="connsiteX61" fmla="*/ 9224123 w 11367883"/>
              <a:gd name="connsiteY61" fmla="*/ 3139440 h 3830320"/>
              <a:gd name="connsiteX62" fmla="*/ 9305403 w 11367883"/>
              <a:gd name="connsiteY62" fmla="*/ 3210560 h 3830320"/>
              <a:gd name="connsiteX63" fmla="*/ 9376523 w 11367883"/>
              <a:gd name="connsiteY63" fmla="*/ 3261360 h 3830320"/>
              <a:gd name="connsiteX64" fmla="*/ 9437483 w 11367883"/>
              <a:gd name="connsiteY64" fmla="*/ 3352800 h 3830320"/>
              <a:gd name="connsiteX65" fmla="*/ 9478123 w 11367883"/>
              <a:gd name="connsiteY65" fmla="*/ 3261360 h 3830320"/>
              <a:gd name="connsiteX66" fmla="*/ 9508603 w 11367883"/>
              <a:gd name="connsiteY66" fmla="*/ 3281680 h 3830320"/>
              <a:gd name="connsiteX67" fmla="*/ 9579723 w 11367883"/>
              <a:gd name="connsiteY67" fmla="*/ 3068320 h 3830320"/>
              <a:gd name="connsiteX68" fmla="*/ 9772763 w 11367883"/>
              <a:gd name="connsiteY68" fmla="*/ 3434080 h 3830320"/>
              <a:gd name="connsiteX69" fmla="*/ 9874363 w 11367883"/>
              <a:gd name="connsiteY69" fmla="*/ 3413760 h 3830320"/>
              <a:gd name="connsiteX70" fmla="*/ 9945483 w 11367883"/>
              <a:gd name="connsiteY70" fmla="*/ 3495040 h 3830320"/>
              <a:gd name="connsiteX71" fmla="*/ 10047083 w 11367883"/>
              <a:gd name="connsiteY71" fmla="*/ 3393440 h 3830320"/>
              <a:gd name="connsiteX72" fmla="*/ 10138523 w 11367883"/>
              <a:gd name="connsiteY72" fmla="*/ 3505200 h 3830320"/>
              <a:gd name="connsiteX73" fmla="*/ 10290923 w 11367883"/>
              <a:gd name="connsiteY73" fmla="*/ 3474720 h 3830320"/>
              <a:gd name="connsiteX74" fmla="*/ 10362043 w 11367883"/>
              <a:gd name="connsiteY74" fmla="*/ 3616960 h 3830320"/>
              <a:gd name="connsiteX75" fmla="*/ 10443323 w 11367883"/>
              <a:gd name="connsiteY75" fmla="*/ 3495040 h 3830320"/>
              <a:gd name="connsiteX76" fmla="*/ 10585563 w 11367883"/>
              <a:gd name="connsiteY76" fmla="*/ 3606800 h 3830320"/>
              <a:gd name="connsiteX77" fmla="*/ 10636363 w 11367883"/>
              <a:gd name="connsiteY77" fmla="*/ 3718560 h 3830320"/>
              <a:gd name="connsiteX78" fmla="*/ 10717643 w 11367883"/>
              <a:gd name="connsiteY78" fmla="*/ 3606800 h 3830320"/>
              <a:gd name="connsiteX79" fmla="*/ 10859883 w 11367883"/>
              <a:gd name="connsiteY79" fmla="*/ 3738880 h 3830320"/>
              <a:gd name="connsiteX80" fmla="*/ 10941163 w 11367883"/>
              <a:gd name="connsiteY80" fmla="*/ 3637280 h 3830320"/>
              <a:gd name="connsiteX81" fmla="*/ 11134203 w 11367883"/>
              <a:gd name="connsiteY81" fmla="*/ 3728720 h 3830320"/>
              <a:gd name="connsiteX82" fmla="*/ 11235803 w 11367883"/>
              <a:gd name="connsiteY82" fmla="*/ 3830320 h 3830320"/>
              <a:gd name="connsiteX83" fmla="*/ 11367883 w 11367883"/>
              <a:gd name="connsiteY83" fmla="*/ 3779520 h 3830320"/>
              <a:gd name="connsiteX84" fmla="*/ 11367883 w 11367883"/>
              <a:gd name="connsiteY8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058523 w 11367883"/>
              <a:gd name="connsiteY8" fmla="*/ 2458720 h 3830320"/>
              <a:gd name="connsiteX9" fmla="*/ 5231243 w 11367883"/>
              <a:gd name="connsiteY9" fmla="*/ 2286000 h 3830320"/>
              <a:gd name="connsiteX10" fmla="*/ 5353163 w 11367883"/>
              <a:gd name="connsiteY10" fmla="*/ 2448560 h 3830320"/>
              <a:gd name="connsiteX11" fmla="*/ 5393803 w 11367883"/>
              <a:gd name="connsiteY11" fmla="*/ 2204720 h 3830320"/>
              <a:gd name="connsiteX12" fmla="*/ 5485243 w 11367883"/>
              <a:gd name="connsiteY12" fmla="*/ 2357120 h 3830320"/>
              <a:gd name="connsiteX13" fmla="*/ 5597003 w 11367883"/>
              <a:gd name="connsiteY13" fmla="*/ 2661920 h 3830320"/>
              <a:gd name="connsiteX14" fmla="*/ 5678283 w 11367883"/>
              <a:gd name="connsiteY14" fmla="*/ 2519680 h 3830320"/>
              <a:gd name="connsiteX15" fmla="*/ 5739243 w 11367883"/>
              <a:gd name="connsiteY15" fmla="*/ 1920240 h 3830320"/>
              <a:gd name="connsiteX16" fmla="*/ 5759563 w 11367883"/>
              <a:gd name="connsiteY16" fmla="*/ 1605280 h 3830320"/>
              <a:gd name="connsiteX17" fmla="*/ 5820523 w 11367883"/>
              <a:gd name="connsiteY17" fmla="*/ 1463040 h 3830320"/>
              <a:gd name="connsiteX18" fmla="*/ 5881483 w 11367883"/>
              <a:gd name="connsiteY18" fmla="*/ 1706880 h 3830320"/>
              <a:gd name="connsiteX19" fmla="*/ 5881483 w 11367883"/>
              <a:gd name="connsiteY19" fmla="*/ 1706880 h 3830320"/>
              <a:gd name="connsiteX20" fmla="*/ 5993243 w 11367883"/>
              <a:gd name="connsiteY20" fmla="*/ 1625600 h 3830320"/>
              <a:gd name="connsiteX21" fmla="*/ 6064363 w 11367883"/>
              <a:gd name="connsiteY21" fmla="*/ 1615440 h 3830320"/>
              <a:gd name="connsiteX22" fmla="*/ 6105003 w 11367883"/>
              <a:gd name="connsiteY22" fmla="*/ 1859280 h 3830320"/>
              <a:gd name="connsiteX23" fmla="*/ 6206603 w 11367883"/>
              <a:gd name="connsiteY23" fmla="*/ 1910080 h 3830320"/>
              <a:gd name="connsiteX24" fmla="*/ 6257403 w 11367883"/>
              <a:gd name="connsiteY24" fmla="*/ 2082800 h 3830320"/>
              <a:gd name="connsiteX25" fmla="*/ 6348843 w 11367883"/>
              <a:gd name="connsiteY25" fmla="*/ 2082800 h 3830320"/>
              <a:gd name="connsiteX26" fmla="*/ 6419963 w 11367883"/>
              <a:gd name="connsiteY26" fmla="*/ 1971040 h 3830320"/>
              <a:gd name="connsiteX27" fmla="*/ 6501243 w 11367883"/>
              <a:gd name="connsiteY27" fmla="*/ 2042160 h 3830320"/>
              <a:gd name="connsiteX28" fmla="*/ 6541883 w 11367883"/>
              <a:gd name="connsiteY28" fmla="*/ 2001520 h 3830320"/>
              <a:gd name="connsiteX29" fmla="*/ 6663803 w 11367883"/>
              <a:gd name="connsiteY29" fmla="*/ 1219200 h 3830320"/>
              <a:gd name="connsiteX30" fmla="*/ 6745083 w 11367883"/>
              <a:gd name="connsiteY30" fmla="*/ 1148080 h 3830320"/>
              <a:gd name="connsiteX31" fmla="*/ 6806043 w 11367883"/>
              <a:gd name="connsiteY31" fmla="*/ 1259840 h 3830320"/>
              <a:gd name="connsiteX32" fmla="*/ 6836523 w 11367883"/>
              <a:gd name="connsiteY32" fmla="*/ 1767840 h 3830320"/>
              <a:gd name="connsiteX33" fmla="*/ 6887323 w 11367883"/>
              <a:gd name="connsiteY33" fmla="*/ 1899920 h 3830320"/>
              <a:gd name="connsiteX34" fmla="*/ 6968603 w 11367883"/>
              <a:gd name="connsiteY34" fmla="*/ 1981200 h 3830320"/>
              <a:gd name="connsiteX35" fmla="*/ 7029563 w 11367883"/>
              <a:gd name="connsiteY35" fmla="*/ 2468880 h 3830320"/>
              <a:gd name="connsiteX36" fmla="*/ 7121003 w 11367883"/>
              <a:gd name="connsiteY36" fmla="*/ 680720 h 3830320"/>
              <a:gd name="connsiteX37" fmla="*/ 7202283 w 11367883"/>
              <a:gd name="connsiteY37" fmla="*/ 436880 h 3830320"/>
              <a:gd name="connsiteX38" fmla="*/ 7263243 w 11367883"/>
              <a:gd name="connsiteY38" fmla="*/ 335280 h 3830320"/>
              <a:gd name="connsiteX39" fmla="*/ 7273403 w 11367883"/>
              <a:gd name="connsiteY39" fmla="*/ 152400 h 3830320"/>
              <a:gd name="connsiteX40" fmla="*/ 7375003 w 11367883"/>
              <a:gd name="connsiteY40" fmla="*/ 0 h 3830320"/>
              <a:gd name="connsiteX41" fmla="*/ 7435963 w 11367883"/>
              <a:gd name="connsiteY41" fmla="*/ 609600 h 3830320"/>
              <a:gd name="connsiteX42" fmla="*/ 7517243 w 11367883"/>
              <a:gd name="connsiteY42" fmla="*/ 650240 h 3830320"/>
              <a:gd name="connsiteX43" fmla="*/ 7537563 w 11367883"/>
              <a:gd name="connsiteY43" fmla="*/ 1341120 h 3830320"/>
              <a:gd name="connsiteX44" fmla="*/ 7689963 w 11367883"/>
              <a:gd name="connsiteY44" fmla="*/ 1615440 h 3830320"/>
              <a:gd name="connsiteX45" fmla="*/ 7842363 w 11367883"/>
              <a:gd name="connsiteY45" fmla="*/ 2092960 h 3830320"/>
              <a:gd name="connsiteX46" fmla="*/ 7943963 w 11367883"/>
              <a:gd name="connsiteY46" fmla="*/ 2204720 h 3830320"/>
              <a:gd name="connsiteX47" fmla="*/ 8015083 w 11367883"/>
              <a:gd name="connsiteY47" fmla="*/ 2397760 h 3830320"/>
              <a:gd name="connsiteX48" fmla="*/ 8106523 w 11367883"/>
              <a:gd name="connsiteY48" fmla="*/ 2428240 h 3830320"/>
              <a:gd name="connsiteX49" fmla="*/ 8258923 w 11367883"/>
              <a:gd name="connsiteY49" fmla="*/ 2600960 h 3830320"/>
              <a:gd name="connsiteX50" fmla="*/ 8330043 w 11367883"/>
              <a:gd name="connsiteY50" fmla="*/ 2743200 h 3830320"/>
              <a:gd name="connsiteX51" fmla="*/ 8411323 w 11367883"/>
              <a:gd name="connsiteY51" fmla="*/ 2489200 h 3830320"/>
              <a:gd name="connsiteX52" fmla="*/ 8523083 w 11367883"/>
              <a:gd name="connsiteY52" fmla="*/ 2743200 h 3830320"/>
              <a:gd name="connsiteX53" fmla="*/ 8594203 w 11367883"/>
              <a:gd name="connsiteY53" fmla="*/ 2804160 h 3830320"/>
              <a:gd name="connsiteX54" fmla="*/ 8634843 w 11367883"/>
              <a:gd name="connsiteY54" fmla="*/ 2804160 h 3830320"/>
              <a:gd name="connsiteX55" fmla="*/ 8797403 w 11367883"/>
              <a:gd name="connsiteY55" fmla="*/ 2865120 h 3830320"/>
              <a:gd name="connsiteX56" fmla="*/ 8888843 w 11367883"/>
              <a:gd name="connsiteY56" fmla="*/ 2915920 h 3830320"/>
              <a:gd name="connsiteX57" fmla="*/ 9000603 w 11367883"/>
              <a:gd name="connsiteY57" fmla="*/ 2804160 h 3830320"/>
              <a:gd name="connsiteX58" fmla="*/ 9081883 w 11367883"/>
              <a:gd name="connsiteY58" fmla="*/ 2946400 h 3830320"/>
              <a:gd name="connsiteX59" fmla="*/ 9122523 w 11367883"/>
              <a:gd name="connsiteY59" fmla="*/ 3108960 h 3830320"/>
              <a:gd name="connsiteX60" fmla="*/ 9224123 w 11367883"/>
              <a:gd name="connsiteY60" fmla="*/ 3139440 h 3830320"/>
              <a:gd name="connsiteX61" fmla="*/ 9305403 w 11367883"/>
              <a:gd name="connsiteY61" fmla="*/ 3210560 h 3830320"/>
              <a:gd name="connsiteX62" fmla="*/ 9376523 w 11367883"/>
              <a:gd name="connsiteY62" fmla="*/ 3261360 h 3830320"/>
              <a:gd name="connsiteX63" fmla="*/ 9437483 w 11367883"/>
              <a:gd name="connsiteY63" fmla="*/ 3352800 h 3830320"/>
              <a:gd name="connsiteX64" fmla="*/ 9478123 w 11367883"/>
              <a:gd name="connsiteY64" fmla="*/ 3261360 h 3830320"/>
              <a:gd name="connsiteX65" fmla="*/ 9508603 w 11367883"/>
              <a:gd name="connsiteY65" fmla="*/ 3281680 h 3830320"/>
              <a:gd name="connsiteX66" fmla="*/ 9579723 w 11367883"/>
              <a:gd name="connsiteY66" fmla="*/ 3068320 h 3830320"/>
              <a:gd name="connsiteX67" fmla="*/ 9772763 w 11367883"/>
              <a:gd name="connsiteY67" fmla="*/ 3434080 h 3830320"/>
              <a:gd name="connsiteX68" fmla="*/ 9874363 w 11367883"/>
              <a:gd name="connsiteY68" fmla="*/ 3413760 h 3830320"/>
              <a:gd name="connsiteX69" fmla="*/ 9945483 w 11367883"/>
              <a:gd name="connsiteY69" fmla="*/ 3495040 h 3830320"/>
              <a:gd name="connsiteX70" fmla="*/ 10047083 w 11367883"/>
              <a:gd name="connsiteY70" fmla="*/ 3393440 h 3830320"/>
              <a:gd name="connsiteX71" fmla="*/ 10138523 w 11367883"/>
              <a:gd name="connsiteY71" fmla="*/ 3505200 h 3830320"/>
              <a:gd name="connsiteX72" fmla="*/ 10290923 w 11367883"/>
              <a:gd name="connsiteY72" fmla="*/ 3474720 h 3830320"/>
              <a:gd name="connsiteX73" fmla="*/ 10362043 w 11367883"/>
              <a:gd name="connsiteY73" fmla="*/ 3616960 h 3830320"/>
              <a:gd name="connsiteX74" fmla="*/ 10443323 w 11367883"/>
              <a:gd name="connsiteY74" fmla="*/ 3495040 h 3830320"/>
              <a:gd name="connsiteX75" fmla="*/ 10585563 w 11367883"/>
              <a:gd name="connsiteY75" fmla="*/ 3606800 h 3830320"/>
              <a:gd name="connsiteX76" fmla="*/ 10636363 w 11367883"/>
              <a:gd name="connsiteY76" fmla="*/ 3718560 h 3830320"/>
              <a:gd name="connsiteX77" fmla="*/ 10717643 w 11367883"/>
              <a:gd name="connsiteY77" fmla="*/ 3606800 h 3830320"/>
              <a:gd name="connsiteX78" fmla="*/ 10859883 w 11367883"/>
              <a:gd name="connsiteY78" fmla="*/ 3738880 h 3830320"/>
              <a:gd name="connsiteX79" fmla="*/ 10941163 w 11367883"/>
              <a:gd name="connsiteY79" fmla="*/ 3637280 h 3830320"/>
              <a:gd name="connsiteX80" fmla="*/ 11134203 w 11367883"/>
              <a:gd name="connsiteY80" fmla="*/ 3728720 h 3830320"/>
              <a:gd name="connsiteX81" fmla="*/ 11235803 w 11367883"/>
              <a:gd name="connsiteY81" fmla="*/ 3830320 h 3830320"/>
              <a:gd name="connsiteX82" fmla="*/ 11367883 w 11367883"/>
              <a:gd name="connsiteY82" fmla="*/ 3779520 h 3830320"/>
              <a:gd name="connsiteX83" fmla="*/ 11367883 w 11367883"/>
              <a:gd name="connsiteY8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231243 w 11367883"/>
              <a:gd name="connsiteY8" fmla="*/ 2286000 h 3830320"/>
              <a:gd name="connsiteX9" fmla="*/ 5353163 w 11367883"/>
              <a:gd name="connsiteY9" fmla="*/ 2448560 h 3830320"/>
              <a:gd name="connsiteX10" fmla="*/ 5393803 w 11367883"/>
              <a:gd name="connsiteY10" fmla="*/ 2204720 h 3830320"/>
              <a:gd name="connsiteX11" fmla="*/ 5485243 w 11367883"/>
              <a:gd name="connsiteY11" fmla="*/ 2357120 h 3830320"/>
              <a:gd name="connsiteX12" fmla="*/ 5597003 w 11367883"/>
              <a:gd name="connsiteY12" fmla="*/ 2661920 h 3830320"/>
              <a:gd name="connsiteX13" fmla="*/ 5678283 w 11367883"/>
              <a:gd name="connsiteY13" fmla="*/ 2519680 h 3830320"/>
              <a:gd name="connsiteX14" fmla="*/ 5739243 w 11367883"/>
              <a:gd name="connsiteY14" fmla="*/ 1920240 h 3830320"/>
              <a:gd name="connsiteX15" fmla="*/ 5759563 w 11367883"/>
              <a:gd name="connsiteY15" fmla="*/ 1605280 h 3830320"/>
              <a:gd name="connsiteX16" fmla="*/ 5820523 w 11367883"/>
              <a:gd name="connsiteY16" fmla="*/ 1463040 h 3830320"/>
              <a:gd name="connsiteX17" fmla="*/ 5881483 w 11367883"/>
              <a:gd name="connsiteY17" fmla="*/ 1706880 h 3830320"/>
              <a:gd name="connsiteX18" fmla="*/ 5881483 w 11367883"/>
              <a:gd name="connsiteY18" fmla="*/ 1706880 h 3830320"/>
              <a:gd name="connsiteX19" fmla="*/ 5993243 w 11367883"/>
              <a:gd name="connsiteY19" fmla="*/ 1625600 h 3830320"/>
              <a:gd name="connsiteX20" fmla="*/ 6064363 w 11367883"/>
              <a:gd name="connsiteY20" fmla="*/ 1615440 h 3830320"/>
              <a:gd name="connsiteX21" fmla="*/ 6105003 w 11367883"/>
              <a:gd name="connsiteY21" fmla="*/ 1859280 h 3830320"/>
              <a:gd name="connsiteX22" fmla="*/ 6206603 w 11367883"/>
              <a:gd name="connsiteY22" fmla="*/ 1910080 h 3830320"/>
              <a:gd name="connsiteX23" fmla="*/ 6257403 w 11367883"/>
              <a:gd name="connsiteY23" fmla="*/ 2082800 h 3830320"/>
              <a:gd name="connsiteX24" fmla="*/ 6348843 w 11367883"/>
              <a:gd name="connsiteY24" fmla="*/ 2082800 h 3830320"/>
              <a:gd name="connsiteX25" fmla="*/ 6419963 w 11367883"/>
              <a:gd name="connsiteY25" fmla="*/ 1971040 h 3830320"/>
              <a:gd name="connsiteX26" fmla="*/ 6501243 w 11367883"/>
              <a:gd name="connsiteY26" fmla="*/ 2042160 h 3830320"/>
              <a:gd name="connsiteX27" fmla="*/ 6541883 w 11367883"/>
              <a:gd name="connsiteY27" fmla="*/ 2001520 h 3830320"/>
              <a:gd name="connsiteX28" fmla="*/ 6663803 w 11367883"/>
              <a:gd name="connsiteY28" fmla="*/ 1219200 h 3830320"/>
              <a:gd name="connsiteX29" fmla="*/ 6745083 w 11367883"/>
              <a:gd name="connsiteY29" fmla="*/ 1148080 h 3830320"/>
              <a:gd name="connsiteX30" fmla="*/ 6806043 w 11367883"/>
              <a:gd name="connsiteY30" fmla="*/ 1259840 h 3830320"/>
              <a:gd name="connsiteX31" fmla="*/ 6836523 w 11367883"/>
              <a:gd name="connsiteY31" fmla="*/ 1767840 h 3830320"/>
              <a:gd name="connsiteX32" fmla="*/ 6887323 w 11367883"/>
              <a:gd name="connsiteY32" fmla="*/ 1899920 h 3830320"/>
              <a:gd name="connsiteX33" fmla="*/ 6968603 w 11367883"/>
              <a:gd name="connsiteY33" fmla="*/ 1981200 h 3830320"/>
              <a:gd name="connsiteX34" fmla="*/ 7029563 w 11367883"/>
              <a:gd name="connsiteY34" fmla="*/ 2468880 h 3830320"/>
              <a:gd name="connsiteX35" fmla="*/ 7121003 w 11367883"/>
              <a:gd name="connsiteY35" fmla="*/ 680720 h 3830320"/>
              <a:gd name="connsiteX36" fmla="*/ 7202283 w 11367883"/>
              <a:gd name="connsiteY36" fmla="*/ 436880 h 3830320"/>
              <a:gd name="connsiteX37" fmla="*/ 7263243 w 11367883"/>
              <a:gd name="connsiteY37" fmla="*/ 335280 h 3830320"/>
              <a:gd name="connsiteX38" fmla="*/ 7273403 w 11367883"/>
              <a:gd name="connsiteY38" fmla="*/ 152400 h 3830320"/>
              <a:gd name="connsiteX39" fmla="*/ 7375003 w 11367883"/>
              <a:gd name="connsiteY39" fmla="*/ 0 h 3830320"/>
              <a:gd name="connsiteX40" fmla="*/ 7435963 w 11367883"/>
              <a:gd name="connsiteY40" fmla="*/ 609600 h 3830320"/>
              <a:gd name="connsiteX41" fmla="*/ 7517243 w 11367883"/>
              <a:gd name="connsiteY41" fmla="*/ 650240 h 3830320"/>
              <a:gd name="connsiteX42" fmla="*/ 7537563 w 11367883"/>
              <a:gd name="connsiteY42" fmla="*/ 1341120 h 3830320"/>
              <a:gd name="connsiteX43" fmla="*/ 7689963 w 11367883"/>
              <a:gd name="connsiteY43" fmla="*/ 1615440 h 3830320"/>
              <a:gd name="connsiteX44" fmla="*/ 7842363 w 11367883"/>
              <a:gd name="connsiteY44" fmla="*/ 2092960 h 3830320"/>
              <a:gd name="connsiteX45" fmla="*/ 7943963 w 11367883"/>
              <a:gd name="connsiteY45" fmla="*/ 2204720 h 3830320"/>
              <a:gd name="connsiteX46" fmla="*/ 8015083 w 11367883"/>
              <a:gd name="connsiteY46" fmla="*/ 2397760 h 3830320"/>
              <a:gd name="connsiteX47" fmla="*/ 8106523 w 11367883"/>
              <a:gd name="connsiteY47" fmla="*/ 2428240 h 3830320"/>
              <a:gd name="connsiteX48" fmla="*/ 8258923 w 11367883"/>
              <a:gd name="connsiteY48" fmla="*/ 2600960 h 3830320"/>
              <a:gd name="connsiteX49" fmla="*/ 8330043 w 11367883"/>
              <a:gd name="connsiteY49" fmla="*/ 2743200 h 3830320"/>
              <a:gd name="connsiteX50" fmla="*/ 8411323 w 11367883"/>
              <a:gd name="connsiteY50" fmla="*/ 2489200 h 3830320"/>
              <a:gd name="connsiteX51" fmla="*/ 8523083 w 11367883"/>
              <a:gd name="connsiteY51" fmla="*/ 2743200 h 3830320"/>
              <a:gd name="connsiteX52" fmla="*/ 8594203 w 11367883"/>
              <a:gd name="connsiteY52" fmla="*/ 2804160 h 3830320"/>
              <a:gd name="connsiteX53" fmla="*/ 8634843 w 11367883"/>
              <a:gd name="connsiteY53" fmla="*/ 2804160 h 3830320"/>
              <a:gd name="connsiteX54" fmla="*/ 8797403 w 11367883"/>
              <a:gd name="connsiteY54" fmla="*/ 2865120 h 3830320"/>
              <a:gd name="connsiteX55" fmla="*/ 8888843 w 11367883"/>
              <a:gd name="connsiteY55" fmla="*/ 2915920 h 3830320"/>
              <a:gd name="connsiteX56" fmla="*/ 9000603 w 11367883"/>
              <a:gd name="connsiteY56" fmla="*/ 2804160 h 3830320"/>
              <a:gd name="connsiteX57" fmla="*/ 9081883 w 11367883"/>
              <a:gd name="connsiteY57" fmla="*/ 2946400 h 3830320"/>
              <a:gd name="connsiteX58" fmla="*/ 9122523 w 11367883"/>
              <a:gd name="connsiteY58" fmla="*/ 3108960 h 3830320"/>
              <a:gd name="connsiteX59" fmla="*/ 9224123 w 11367883"/>
              <a:gd name="connsiteY59" fmla="*/ 3139440 h 3830320"/>
              <a:gd name="connsiteX60" fmla="*/ 9305403 w 11367883"/>
              <a:gd name="connsiteY60" fmla="*/ 3210560 h 3830320"/>
              <a:gd name="connsiteX61" fmla="*/ 9376523 w 11367883"/>
              <a:gd name="connsiteY61" fmla="*/ 3261360 h 3830320"/>
              <a:gd name="connsiteX62" fmla="*/ 9437483 w 11367883"/>
              <a:gd name="connsiteY62" fmla="*/ 3352800 h 3830320"/>
              <a:gd name="connsiteX63" fmla="*/ 9478123 w 11367883"/>
              <a:gd name="connsiteY63" fmla="*/ 3261360 h 3830320"/>
              <a:gd name="connsiteX64" fmla="*/ 9508603 w 11367883"/>
              <a:gd name="connsiteY64" fmla="*/ 3281680 h 3830320"/>
              <a:gd name="connsiteX65" fmla="*/ 9579723 w 11367883"/>
              <a:gd name="connsiteY65" fmla="*/ 3068320 h 3830320"/>
              <a:gd name="connsiteX66" fmla="*/ 9772763 w 11367883"/>
              <a:gd name="connsiteY66" fmla="*/ 3434080 h 3830320"/>
              <a:gd name="connsiteX67" fmla="*/ 9874363 w 11367883"/>
              <a:gd name="connsiteY67" fmla="*/ 3413760 h 3830320"/>
              <a:gd name="connsiteX68" fmla="*/ 9945483 w 11367883"/>
              <a:gd name="connsiteY68" fmla="*/ 3495040 h 3830320"/>
              <a:gd name="connsiteX69" fmla="*/ 10047083 w 11367883"/>
              <a:gd name="connsiteY69" fmla="*/ 3393440 h 3830320"/>
              <a:gd name="connsiteX70" fmla="*/ 10138523 w 11367883"/>
              <a:gd name="connsiteY70" fmla="*/ 3505200 h 3830320"/>
              <a:gd name="connsiteX71" fmla="*/ 10290923 w 11367883"/>
              <a:gd name="connsiteY71" fmla="*/ 3474720 h 3830320"/>
              <a:gd name="connsiteX72" fmla="*/ 10362043 w 11367883"/>
              <a:gd name="connsiteY72" fmla="*/ 3616960 h 3830320"/>
              <a:gd name="connsiteX73" fmla="*/ 10443323 w 11367883"/>
              <a:gd name="connsiteY73" fmla="*/ 3495040 h 3830320"/>
              <a:gd name="connsiteX74" fmla="*/ 10585563 w 11367883"/>
              <a:gd name="connsiteY74" fmla="*/ 3606800 h 3830320"/>
              <a:gd name="connsiteX75" fmla="*/ 10636363 w 11367883"/>
              <a:gd name="connsiteY75" fmla="*/ 3718560 h 3830320"/>
              <a:gd name="connsiteX76" fmla="*/ 10717643 w 11367883"/>
              <a:gd name="connsiteY76" fmla="*/ 3606800 h 3830320"/>
              <a:gd name="connsiteX77" fmla="*/ 10859883 w 11367883"/>
              <a:gd name="connsiteY77" fmla="*/ 3738880 h 3830320"/>
              <a:gd name="connsiteX78" fmla="*/ 10941163 w 11367883"/>
              <a:gd name="connsiteY78" fmla="*/ 3637280 h 3830320"/>
              <a:gd name="connsiteX79" fmla="*/ 11134203 w 11367883"/>
              <a:gd name="connsiteY79" fmla="*/ 3728720 h 3830320"/>
              <a:gd name="connsiteX80" fmla="*/ 11235803 w 11367883"/>
              <a:gd name="connsiteY80" fmla="*/ 3830320 h 3830320"/>
              <a:gd name="connsiteX81" fmla="*/ 11367883 w 11367883"/>
              <a:gd name="connsiteY81" fmla="*/ 3779520 h 3830320"/>
              <a:gd name="connsiteX82" fmla="*/ 11367883 w 11367883"/>
              <a:gd name="connsiteY8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058523 w 11367883"/>
              <a:gd name="connsiteY7" fmla="*/ 2458720 h 3830320"/>
              <a:gd name="connsiteX8" fmla="*/ 5353163 w 11367883"/>
              <a:gd name="connsiteY8" fmla="*/ 2448560 h 3830320"/>
              <a:gd name="connsiteX9" fmla="*/ 5393803 w 11367883"/>
              <a:gd name="connsiteY9" fmla="*/ 2204720 h 3830320"/>
              <a:gd name="connsiteX10" fmla="*/ 5485243 w 11367883"/>
              <a:gd name="connsiteY10" fmla="*/ 2357120 h 3830320"/>
              <a:gd name="connsiteX11" fmla="*/ 5597003 w 11367883"/>
              <a:gd name="connsiteY11" fmla="*/ 2661920 h 3830320"/>
              <a:gd name="connsiteX12" fmla="*/ 5678283 w 11367883"/>
              <a:gd name="connsiteY12" fmla="*/ 2519680 h 3830320"/>
              <a:gd name="connsiteX13" fmla="*/ 5739243 w 11367883"/>
              <a:gd name="connsiteY13" fmla="*/ 1920240 h 3830320"/>
              <a:gd name="connsiteX14" fmla="*/ 5759563 w 11367883"/>
              <a:gd name="connsiteY14" fmla="*/ 1605280 h 3830320"/>
              <a:gd name="connsiteX15" fmla="*/ 5820523 w 11367883"/>
              <a:gd name="connsiteY15" fmla="*/ 1463040 h 3830320"/>
              <a:gd name="connsiteX16" fmla="*/ 5881483 w 11367883"/>
              <a:gd name="connsiteY16" fmla="*/ 1706880 h 3830320"/>
              <a:gd name="connsiteX17" fmla="*/ 5881483 w 11367883"/>
              <a:gd name="connsiteY17" fmla="*/ 1706880 h 3830320"/>
              <a:gd name="connsiteX18" fmla="*/ 5993243 w 11367883"/>
              <a:gd name="connsiteY18" fmla="*/ 1625600 h 3830320"/>
              <a:gd name="connsiteX19" fmla="*/ 6064363 w 11367883"/>
              <a:gd name="connsiteY19" fmla="*/ 1615440 h 3830320"/>
              <a:gd name="connsiteX20" fmla="*/ 6105003 w 11367883"/>
              <a:gd name="connsiteY20" fmla="*/ 1859280 h 3830320"/>
              <a:gd name="connsiteX21" fmla="*/ 6206603 w 11367883"/>
              <a:gd name="connsiteY21" fmla="*/ 1910080 h 3830320"/>
              <a:gd name="connsiteX22" fmla="*/ 6257403 w 11367883"/>
              <a:gd name="connsiteY22" fmla="*/ 2082800 h 3830320"/>
              <a:gd name="connsiteX23" fmla="*/ 6348843 w 11367883"/>
              <a:gd name="connsiteY23" fmla="*/ 2082800 h 3830320"/>
              <a:gd name="connsiteX24" fmla="*/ 6419963 w 11367883"/>
              <a:gd name="connsiteY24" fmla="*/ 1971040 h 3830320"/>
              <a:gd name="connsiteX25" fmla="*/ 6501243 w 11367883"/>
              <a:gd name="connsiteY25" fmla="*/ 2042160 h 3830320"/>
              <a:gd name="connsiteX26" fmla="*/ 6541883 w 11367883"/>
              <a:gd name="connsiteY26" fmla="*/ 2001520 h 3830320"/>
              <a:gd name="connsiteX27" fmla="*/ 6663803 w 11367883"/>
              <a:gd name="connsiteY27" fmla="*/ 1219200 h 3830320"/>
              <a:gd name="connsiteX28" fmla="*/ 6745083 w 11367883"/>
              <a:gd name="connsiteY28" fmla="*/ 1148080 h 3830320"/>
              <a:gd name="connsiteX29" fmla="*/ 6806043 w 11367883"/>
              <a:gd name="connsiteY29" fmla="*/ 1259840 h 3830320"/>
              <a:gd name="connsiteX30" fmla="*/ 6836523 w 11367883"/>
              <a:gd name="connsiteY30" fmla="*/ 1767840 h 3830320"/>
              <a:gd name="connsiteX31" fmla="*/ 6887323 w 11367883"/>
              <a:gd name="connsiteY31" fmla="*/ 1899920 h 3830320"/>
              <a:gd name="connsiteX32" fmla="*/ 6968603 w 11367883"/>
              <a:gd name="connsiteY32" fmla="*/ 1981200 h 3830320"/>
              <a:gd name="connsiteX33" fmla="*/ 7029563 w 11367883"/>
              <a:gd name="connsiteY33" fmla="*/ 2468880 h 3830320"/>
              <a:gd name="connsiteX34" fmla="*/ 7121003 w 11367883"/>
              <a:gd name="connsiteY34" fmla="*/ 680720 h 3830320"/>
              <a:gd name="connsiteX35" fmla="*/ 7202283 w 11367883"/>
              <a:gd name="connsiteY35" fmla="*/ 436880 h 3830320"/>
              <a:gd name="connsiteX36" fmla="*/ 7263243 w 11367883"/>
              <a:gd name="connsiteY36" fmla="*/ 335280 h 3830320"/>
              <a:gd name="connsiteX37" fmla="*/ 7273403 w 11367883"/>
              <a:gd name="connsiteY37" fmla="*/ 152400 h 3830320"/>
              <a:gd name="connsiteX38" fmla="*/ 7375003 w 11367883"/>
              <a:gd name="connsiteY38" fmla="*/ 0 h 3830320"/>
              <a:gd name="connsiteX39" fmla="*/ 7435963 w 11367883"/>
              <a:gd name="connsiteY39" fmla="*/ 609600 h 3830320"/>
              <a:gd name="connsiteX40" fmla="*/ 7517243 w 11367883"/>
              <a:gd name="connsiteY40" fmla="*/ 650240 h 3830320"/>
              <a:gd name="connsiteX41" fmla="*/ 7537563 w 11367883"/>
              <a:gd name="connsiteY41" fmla="*/ 1341120 h 3830320"/>
              <a:gd name="connsiteX42" fmla="*/ 7689963 w 11367883"/>
              <a:gd name="connsiteY42" fmla="*/ 1615440 h 3830320"/>
              <a:gd name="connsiteX43" fmla="*/ 7842363 w 11367883"/>
              <a:gd name="connsiteY43" fmla="*/ 2092960 h 3830320"/>
              <a:gd name="connsiteX44" fmla="*/ 7943963 w 11367883"/>
              <a:gd name="connsiteY44" fmla="*/ 2204720 h 3830320"/>
              <a:gd name="connsiteX45" fmla="*/ 8015083 w 11367883"/>
              <a:gd name="connsiteY45" fmla="*/ 2397760 h 3830320"/>
              <a:gd name="connsiteX46" fmla="*/ 8106523 w 11367883"/>
              <a:gd name="connsiteY46" fmla="*/ 2428240 h 3830320"/>
              <a:gd name="connsiteX47" fmla="*/ 8258923 w 11367883"/>
              <a:gd name="connsiteY47" fmla="*/ 2600960 h 3830320"/>
              <a:gd name="connsiteX48" fmla="*/ 8330043 w 11367883"/>
              <a:gd name="connsiteY48" fmla="*/ 2743200 h 3830320"/>
              <a:gd name="connsiteX49" fmla="*/ 8411323 w 11367883"/>
              <a:gd name="connsiteY49" fmla="*/ 2489200 h 3830320"/>
              <a:gd name="connsiteX50" fmla="*/ 8523083 w 11367883"/>
              <a:gd name="connsiteY50" fmla="*/ 2743200 h 3830320"/>
              <a:gd name="connsiteX51" fmla="*/ 8594203 w 11367883"/>
              <a:gd name="connsiteY51" fmla="*/ 2804160 h 3830320"/>
              <a:gd name="connsiteX52" fmla="*/ 8634843 w 11367883"/>
              <a:gd name="connsiteY52" fmla="*/ 2804160 h 3830320"/>
              <a:gd name="connsiteX53" fmla="*/ 8797403 w 11367883"/>
              <a:gd name="connsiteY53" fmla="*/ 2865120 h 3830320"/>
              <a:gd name="connsiteX54" fmla="*/ 8888843 w 11367883"/>
              <a:gd name="connsiteY54" fmla="*/ 2915920 h 3830320"/>
              <a:gd name="connsiteX55" fmla="*/ 9000603 w 11367883"/>
              <a:gd name="connsiteY55" fmla="*/ 2804160 h 3830320"/>
              <a:gd name="connsiteX56" fmla="*/ 9081883 w 11367883"/>
              <a:gd name="connsiteY56" fmla="*/ 2946400 h 3830320"/>
              <a:gd name="connsiteX57" fmla="*/ 9122523 w 11367883"/>
              <a:gd name="connsiteY57" fmla="*/ 3108960 h 3830320"/>
              <a:gd name="connsiteX58" fmla="*/ 9224123 w 11367883"/>
              <a:gd name="connsiteY58" fmla="*/ 3139440 h 3830320"/>
              <a:gd name="connsiteX59" fmla="*/ 9305403 w 11367883"/>
              <a:gd name="connsiteY59" fmla="*/ 3210560 h 3830320"/>
              <a:gd name="connsiteX60" fmla="*/ 9376523 w 11367883"/>
              <a:gd name="connsiteY60" fmla="*/ 3261360 h 3830320"/>
              <a:gd name="connsiteX61" fmla="*/ 9437483 w 11367883"/>
              <a:gd name="connsiteY61" fmla="*/ 3352800 h 3830320"/>
              <a:gd name="connsiteX62" fmla="*/ 9478123 w 11367883"/>
              <a:gd name="connsiteY62" fmla="*/ 3261360 h 3830320"/>
              <a:gd name="connsiteX63" fmla="*/ 9508603 w 11367883"/>
              <a:gd name="connsiteY63" fmla="*/ 3281680 h 3830320"/>
              <a:gd name="connsiteX64" fmla="*/ 9579723 w 11367883"/>
              <a:gd name="connsiteY64" fmla="*/ 3068320 h 3830320"/>
              <a:gd name="connsiteX65" fmla="*/ 9772763 w 11367883"/>
              <a:gd name="connsiteY65" fmla="*/ 3434080 h 3830320"/>
              <a:gd name="connsiteX66" fmla="*/ 9874363 w 11367883"/>
              <a:gd name="connsiteY66" fmla="*/ 3413760 h 3830320"/>
              <a:gd name="connsiteX67" fmla="*/ 9945483 w 11367883"/>
              <a:gd name="connsiteY67" fmla="*/ 3495040 h 3830320"/>
              <a:gd name="connsiteX68" fmla="*/ 10047083 w 11367883"/>
              <a:gd name="connsiteY68" fmla="*/ 3393440 h 3830320"/>
              <a:gd name="connsiteX69" fmla="*/ 10138523 w 11367883"/>
              <a:gd name="connsiteY69" fmla="*/ 3505200 h 3830320"/>
              <a:gd name="connsiteX70" fmla="*/ 10290923 w 11367883"/>
              <a:gd name="connsiteY70" fmla="*/ 3474720 h 3830320"/>
              <a:gd name="connsiteX71" fmla="*/ 10362043 w 11367883"/>
              <a:gd name="connsiteY71" fmla="*/ 3616960 h 3830320"/>
              <a:gd name="connsiteX72" fmla="*/ 10443323 w 11367883"/>
              <a:gd name="connsiteY72" fmla="*/ 3495040 h 3830320"/>
              <a:gd name="connsiteX73" fmla="*/ 10585563 w 11367883"/>
              <a:gd name="connsiteY73" fmla="*/ 3606800 h 3830320"/>
              <a:gd name="connsiteX74" fmla="*/ 10636363 w 11367883"/>
              <a:gd name="connsiteY74" fmla="*/ 3718560 h 3830320"/>
              <a:gd name="connsiteX75" fmla="*/ 10717643 w 11367883"/>
              <a:gd name="connsiteY75" fmla="*/ 3606800 h 3830320"/>
              <a:gd name="connsiteX76" fmla="*/ 10859883 w 11367883"/>
              <a:gd name="connsiteY76" fmla="*/ 3738880 h 3830320"/>
              <a:gd name="connsiteX77" fmla="*/ 10941163 w 11367883"/>
              <a:gd name="connsiteY77" fmla="*/ 3637280 h 3830320"/>
              <a:gd name="connsiteX78" fmla="*/ 11134203 w 11367883"/>
              <a:gd name="connsiteY78" fmla="*/ 3728720 h 3830320"/>
              <a:gd name="connsiteX79" fmla="*/ 11235803 w 11367883"/>
              <a:gd name="connsiteY79" fmla="*/ 3830320 h 3830320"/>
              <a:gd name="connsiteX80" fmla="*/ 11367883 w 11367883"/>
              <a:gd name="connsiteY80" fmla="*/ 3779520 h 3830320"/>
              <a:gd name="connsiteX81" fmla="*/ 11367883 w 11367883"/>
              <a:gd name="connsiteY8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53163 w 11367883"/>
              <a:gd name="connsiteY7" fmla="*/ 2448560 h 3830320"/>
              <a:gd name="connsiteX8" fmla="*/ 5393803 w 11367883"/>
              <a:gd name="connsiteY8" fmla="*/ 2204720 h 3830320"/>
              <a:gd name="connsiteX9" fmla="*/ 5485243 w 11367883"/>
              <a:gd name="connsiteY9" fmla="*/ 2357120 h 3830320"/>
              <a:gd name="connsiteX10" fmla="*/ 5597003 w 11367883"/>
              <a:gd name="connsiteY10" fmla="*/ 2661920 h 3830320"/>
              <a:gd name="connsiteX11" fmla="*/ 5678283 w 11367883"/>
              <a:gd name="connsiteY11" fmla="*/ 2519680 h 3830320"/>
              <a:gd name="connsiteX12" fmla="*/ 5739243 w 11367883"/>
              <a:gd name="connsiteY12" fmla="*/ 1920240 h 3830320"/>
              <a:gd name="connsiteX13" fmla="*/ 5759563 w 11367883"/>
              <a:gd name="connsiteY13" fmla="*/ 1605280 h 3830320"/>
              <a:gd name="connsiteX14" fmla="*/ 5820523 w 11367883"/>
              <a:gd name="connsiteY14" fmla="*/ 1463040 h 3830320"/>
              <a:gd name="connsiteX15" fmla="*/ 5881483 w 11367883"/>
              <a:gd name="connsiteY15" fmla="*/ 1706880 h 3830320"/>
              <a:gd name="connsiteX16" fmla="*/ 5881483 w 11367883"/>
              <a:gd name="connsiteY16" fmla="*/ 1706880 h 3830320"/>
              <a:gd name="connsiteX17" fmla="*/ 5993243 w 11367883"/>
              <a:gd name="connsiteY17" fmla="*/ 1625600 h 3830320"/>
              <a:gd name="connsiteX18" fmla="*/ 6064363 w 11367883"/>
              <a:gd name="connsiteY18" fmla="*/ 1615440 h 3830320"/>
              <a:gd name="connsiteX19" fmla="*/ 6105003 w 11367883"/>
              <a:gd name="connsiteY19" fmla="*/ 1859280 h 3830320"/>
              <a:gd name="connsiteX20" fmla="*/ 6206603 w 11367883"/>
              <a:gd name="connsiteY20" fmla="*/ 1910080 h 3830320"/>
              <a:gd name="connsiteX21" fmla="*/ 6257403 w 11367883"/>
              <a:gd name="connsiteY21" fmla="*/ 2082800 h 3830320"/>
              <a:gd name="connsiteX22" fmla="*/ 6348843 w 11367883"/>
              <a:gd name="connsiteY22" fmla="*/ 2082800 h 3830320"/>
              <a:gd name="connsiteX23" fmla="*/ 6419963 w 11367883"/>
              <a:gd name="connsiteY23" fmla="*/ 1971040 h 3830320"/>
              <a:gd name="connsiteX24" fmla="*/ 6501243 w 11367883"/>
              <a:gd name="connsiteY24" fmla="*/ 2042160 h 3830320"/>
              <a:gd name="connsiteX25" fmla="*/ 6541883 w 11367883"/>
              <a:gd name="connsiteY25" fmla="*/ 2001520 h 3830320"/>
              <a:gd name="connsiteX26" fmla="*/ 6663803 w 11367883"/>
              <a:gd name="connsiteY26" fmla="*/ 1219200 h 3830320"/>
              <a:gd name="connsiteX27" fmla="*/ 6745083 w 11367883"/>
              <a:gd name="connsiteY27" fmla="*/ 1148080 h 3830320"/>
              <a:gd name="connsiteX28" fmla="*/ 6806043 w 11367883"/>
              <a:gd name="connsiteY28" fmla="*/ 1259840 h 3830320"/>
              <a:gd name="connsiteX29" fmla="*/ 6836523 w 11367883"/>
              <a:gd name="connsiteY29" fmla="*/ 1767840 h 3830320"/>
              <a:gd name="connsiteX30" fmla="*/ 6887323 w 11367883"/>
              <a:gd name="connsiteY30" fmla="*/ 1899920 h 3830320"/>
              <a:gd name="connsiteX31" fmla="*/ 6968603 w 11367883"/>
              <a:gd name="connsiteY31" fmla="*/ 1981200 h 3830320"/>
              <a:gd name="connsiteX32" fmla="*/ 7029563 w 11367883"/>
              <a:gd name="connsiteY32" fmla="*/ 2468880 h 3830320"/>
              <a:gd name="connsiteX33" fmla="*/ 7121003 w 11367883"/>
              <a:gd name="connsiteY33" fmla="*/ 680720 h 3830320"/>
              <a:gd name="connsiteX34" fmla="*/ 7202283 w 11367883"/>
              <a:gd name="connsiteY34" fmla="*/ 436880 h 3830320"/>
              <a:gd name="connsiteX35" fmla="*/ 7263243 w 11367883"/>
              <a:gd name="connsiteY35" fmla="*/ 335280 h 3830320"/>
              <a:gd name="connsiteX36" fmla="*/ 7273403 w 11367883"/>
              <a:gd name="connsiteY36" fmla="*/ 152400 h 3830320"/>
              <a:gd name="connsiteX37" fmla="*/ 7375003 w 11367883"/>
              <a:gd name="connsiteY37" fmla="*/ 0 h 3830320"/>
              <a:gd name="connsiteX38" fmla="*/ 7435963 w 11367883"/>
              <a:gd name="connsiteY38" fmla="*/ 609600 h 3830320"/>
              <a:gd name="connsiteX39" fmla="*/ 7517243 w 11367883"/>
              <a:gd name="connsiteY39" fmla="*/ 650240 h 3830320"/>
              <a:gd name="connsiteX40" fmla="*/ 7537563 w 11367883"/>
              <a:gd name="connsiteY40" fmla="*/ 1341120 h 3830320"/>
              <a:gd name="connsiteX41" fmla="*/ 7689963 w 11367883"/>
              <a:gd name="connsiteY41" fmla="*/ 1615440 h 3830320"/>
              <a:gd name="connsiteX42" fmla="*/ 7842363 w 11367883"/>
              <a:gd name="connsiteY42" fmla="*/ 2092960 h 3830320"/>
              <a:gd name="connsiteX43" fmla="*/ 7943963 w 11367883"/>
              <a:gd name="connsiteY43" fmla="*/ 2204720 h 3830320"/>
              <a:gd name="connsiteX44" fmla="*/ 8015083 w 11367883"/>
              <a:gd name="connsiteY44" fmla="*/ 2397760 h 3830320"/>
              <a:gd name="connsiteX45" fmla="*/ 8106523 w 11367883"/>
              <a:gd name="connsiteY45" fmla="*/ 2428240 h 3830320"/>
              <a:gd name="connsiteX46" fmla="*/ 8258923 w 11367883"/>
              <a:gd name="connsiteY46" fmla="*/ 2600960 h 3830320"/>
              <a:gd name="connsiteX47" fmla="*/ 8330043 w 11367883"/>
              <a:gd name="connsiteY47" fmla="*/ 2743200 h 3830320"/>
              <a:gd name="connsiteX48" fmla="*/ 8411323 w 11367883"/>
              <a:gd name="connsiteY48" fmla="*/ 2489200 h 3830320"/>
              <a:gd name="connsiteX49" fmla="*/ 8523083 w 11367883"/>
              <a:gd name="connsiteY49" fmla="*/ 2743200 h 3830320"/>
              <a:gd name="connsiteX50" fmla="*/ 8594203 w 11367883"/>
              <a:gd name="connsiteY50" fmla="*/ 2804160 h 3830320"/>
              <a:gd name="connsiteX51" fmla="*/ 8634843 w 11367883"/>
              <a:gd name="connsiteY51" fmla="*/ 2804160 h 3830320"/>
              <a:gd name="connsiteX52" fmla="*/ 8797403 w 11367883"/>
              <a:gd name="connsiteY52" fmla="*/ 2865120 h 3830320"/>
              <a:gd name="connsiteX53" fmla="*/ 8888843 w 11367883"/>
              <a:gd name="connsiteY53" fmla="*/ 2915920 h 3830320"/>
              <a:gd name="connsiteX54" fmla="*/ 9000603 w 11367883"/>
              <a:gd name="connsiteY54" fmla="*/ 2804160 h 3830320"/>
              <a:gd name="connsiteX55" fmla="*/ 9081883 w 11367883"/>
              <a:gd name="connsiteY55" fmla="*/ 2946400 h 3830320"/>
              <a:gd name="connsiteX56" fmla="*/ 9122523 w 11367883"/>
              <a:gd name="connsiteY56" fmla="*/ 3108960 h 3830320"/>
              <a:gd name="connsiteX57" fmla="*/ 9224123 w 11367883"/>
              <a:gd name="connsiteY57" fmla="*/ 3139440 h 3830320"/>
              <a:gd name="connsiteX58" fmla="*/ 9305403 w 11367883"/>
              <a:gd name="connsiteY58" fmla="*/ 3210560 h 3830320"/>
              <a:gd name="connsiteX59" fmla="*/ 9376523 w 11367883"/>
              <a:gd name="connsiteY59" fmla="*/ 3261360 h 3830320"/>
              <a:gd name="connsiteX60" fmla="*/ 9437483 w 11367883"/>
              <a:gd name="connsiteY60" fmla="*/ 3352800 h 3830320"/>
              <a:gd name="connsiteX61" fmla="*/ 9478123 w 11367883"/>
              <a:gd name="connsiteY61" fmla="*/ 3261360 h 3830320"/>
              <a:gd name="connsiteX62" fmla="*/ 9508603 w 11367883"/>
              <a:gd name="connsiteY62" fmla="*/ 3281680 h 3830320"/>
              <a:gd name="connsiteX63" fmla="*/ 9579723 w 11367883"/>
              <a:gd name="connsiteY63" fmla="*/ 3068320 h 3830320"/>
              <a:gd name="connsiteX64" fmla="*/ 9772763 w 11367883"/>
              <a:gd name="connsiteY64" fmla="*/ 3434080 h 3830320"/>
              <a:gd name="connsiteX65" fmla="*/ 9874363 w 11367883"/>
              <a:gd name="connsiteY65" fmla="*/ 3413760 h 3830320"/>
              <a:gd name="connsiteX66" fmla="*/ 9945483 w 11367883"/>
              <a:gd name="connsiteY66" fmla="*/ 3495040 h 3830320"/>
              <a:gd name="connsiteX67" fmla="*/ 10047083 w 11367883"/>
              <a:gd name="connsiteY67" fmla="*/ 3393440 h 3830320"/>
              <a:gd name="connsiteX68" fmla="*/ 10138523 w 11367883"/>
              <a:gd name="connsiteY68" fmla="*/ 3505200 h 3830320"/>
              <a:gd name="connsiteX69" fmla="*/ 10290923 w 11367883"/>
              <a:gd name="connsiteY69" fmla="*/ 3474720 h 3830320"/>
              <a:gd name="connsiteX70" fmla="*/ 10362043 w 11367883"/>
              <a:gd name="connsiteY70" fmla="*/ 3616960 h 3830320"/>
              <a:gd name="connsiteX71" fmla="*/ 10443323 w 11367883"/>
              <a:gd name="connsiteY71" fmla="*/ 3495040 h 3830320"/>
              <a:gd name="connsiteX72" fmla="*/ 10585563 w 11367883"/>
              <a:gd name="connsiteY72" fmla="*/ 3606800 h 3830320"/>
              <a:gd name="connsiteX73" fmla="*/ 10636363 w 11367883"/>
              <a:gd name="connsiteY73" fmla="*/ 3718560 h 3830320"/>
              <a:gd name="connsiteX74" fmla="*/ 10717643 w 11367883"/>
              <a:gd name="connsiteY74" fmla="*/ 3606800 h 3830320"/>
              <a:gd name="connsiteX75" fmla="*/ 10859883 w 11367883"/>
              <a:gd name="connsiteY75" fmla="*/ 3738880 h 3830320"/>
              <a:gd name="connsiteX76" fmla="*/ 10941163 w 11367883"/>
              <a:gd name="connsiteY76" fmla="*/ 3637280 h 3830320"/>
              <a:gd name="connsiteX77" fmla="*/ 11134203 w 11367883"/>
              <a:gd name="connsiteY77" fmla="*/ 3728720 h 3830320"/>
              <a:gd name="connsiteX78" fmla="*/ 11235803 w 11367883"/>
              <a:gd name="connsiteY78" fmla="*/ 3830320 h 3830320"/>
              <a:gd name="connsiteX79" fmla="*/ 11367883 w 11367883"/>
              <a:gd name="connsiteY79" fmla="*/ 3779520 h 3830320"/>
              <a:gd name="connsiteX80" fmla="*/ 11367883 w 11367883"/>
              <a:gd name="connsiteY8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393803 w 11367883"/>
              <a:gd name="connsiteY7" fmla="*/ 2204720 h 3830320"/>
              <a:gd name="connsiteX8" fmla="*/ 5485243 w 11367883"/>
              <a:gd name="connsiteY8" fmla="*/ 2357120 h 3830320"/>
              <a:gd name="connsiteX9" fmla="*/ 5597003 w 11367883"/>
              <a:gd name="connsiteY9" fmla="*/ 2661920 h 3830320"/>
              <a:gd name="connsiteX10" fmla="*/ 5678283 w 11367883"/>
              <a:gd name="connsiteY10" fmla="*/ 2519680 h 3830320"/>
              <a:gd name="connsiteX11" fmla="*/ 5739243 w 11367883"/>
              <a:gd name="connsiteY11" fmla="*/ 1920240 h 3830320"/>
              <a:gd name="connsiteX12" fmla="*/ 5759563 w 11367883"/>
              <a:gd name="connsiteY12" fmla="*/ 1605280 h 3830320"/>
              <a:gd name="connsiteX13" fmla="*/ 5820523 w 11367883"/>
              <a:gd name="connsiteY13" fmla="*/ 1463040 h 3830320"/>
              <a:gd name="connsiteX14" fmla="*/ 5881483 w 11367883"/>
              <a:gd name="connsiteY14" fmla="*/ 1706880 h 3830320"/>
              <a:gd name="connsiteX15" fmla="*/ 5881483 w 11367883"/>
              <a:gd name="connsiteY15" fmla="*/ 1706880 h 3830320"/>
              <a:gd name="connsiteX16" fmla="*/ 5993243 w 11367883"/>
              <a:gd name="connsiteY16" fmla="*/ 1625600 h 3830320"/>
              <a:gd name="connsiteX17" fmla="*/ 6064363 w 11367883"/>
              <a:gd name="connsiteY17" fmla="*/ 1615440 h 3830320"/>
              <a:gd name="connsiteX18" fmla="*/ 6105003 w 11367883"/>
              <a:gd name="connsiteY18" fmla="*/ 1859280 h 3830320"/>
              <a:gd name="connsiteX19" fmla="*/ 6206603 w 11367883"/>
              <a:gd name="connsiteY19" fmla="*/ 1910080 h 3830320"/>
              <a:gd name="connsiteX20" fmla="*/ 6257403 w 11367883"/>
              <a:gd name="connsiteY20" fmla="*/ 2082800 h 3830320"/>
              <a:gd name="connsiteX21" fmla="*/ 6348843 w 11367883"/>
              <a:gd name="connsiteY21" fmla="*/ 2082800 h 3830320"/>
              <a:gd name="connsiteX22" fmla="*/ 6419963 w 11367883"/>
              <a:gd name="connsiteY22" fmla="*/ 1971040 h 3830320"/>
              <a:gd name="connsiteX23" fmla="*/ 6501243 w 11367883"/>
              <a:gd name="connsiteY23" fmla="*/ 2042160 h 3830320"/>
              <a:gd name="connsiteX24" fmla="*/ 6541883 w 11367883"/>
              <a:gd name="connsiteY24" fmla="*/ 2001520 h 3830320"/>
              <a:gd name="connsiteX25" fmla="*/ 6663803 w 11367883"/>
              <a:gd name="connsiteY25" fmla="*/ 1219200 h 3830320"/>
              <a:gd name="connsiteX26" fmla="*/ 6745083 w 11367883"/>
              <a:gd name="connsiteY26" fmla="*/ 1148080 h 3830320"/>
              <a:gd name="connsiteX27" fmla="*/ 6806043 w 11367883"/>
              <a:gd name="connsiteY27" fmla="*/ 1259840 h 3830320"/>
              <a:gd name="connsiteX28" fmla="*/ 6836523 w 11367883"/>
              <a:gd name="connsiteY28" fmla="*/ 1767840 h 3830320"/>
              <a:gd name="connsiteX29" fmla="*/ 6887323 w 11367883"/>
              <a:gd name="connsiteY29" fmla="*/ 1899920 h 3830320"/>
              <a:gd name="connsiteX30" fmla="*/ 6968603 w 11367883"/>
              <a:gd name="connsiteY30" fmla="*/ 1981200 h 3830320"/>
              <a:gd name="connsiteX31" fmla="*/ 7029563 w 11367883"/>
              <a:gd name="connsiteY31" fmla="*/ 2468880 h 3830320"/>
              <a:gd name="connsiteX32" fmla="*/ 7121003 w 11367883"/>
              <a:gd name="connsiteY32" fmla="*/ 680720 h 3830320"/>
              <a:gd name="connsiteX33" fmla="*/ 7202283 w 11367883"/>
              <a:gd name="connsiteY33" fmla="*/ 436880 h 3830320"/>
              <a:gd name="connsiteX34" fmla="*/ 7263243 w 11367883"/>
              <a:gd name="connsiteY34" fmla="*/ 335280 h 3830320"/>
              <a:gd name="connsiteX35" fmla="*/ 7273403 w 11367883"/>
              <a:gd name="connsiteY35" fmla="*/ 152400 h 3830320"/>
              <a:gd name="connsiteX36" fmla="*/ 7375003 w 11367883"/>
              <a:gd name="connsiteY36" fmla="*/ 0 h 3830320"/>
              <a:gd name="connsiteX37" fmla="*/ 7435963 w 11367883"/>
              <a:gd name="connsiteY37" fmla="*/ 609600 h 3830320"/>
              <a:gd name="connsiteX38" fmla="*/ 7517243 w 11367883"/>
              <a:gd name="connsiteY38" fmla="*/ 650240 h 3830320"/>
              <a:gd name="connsiteX39" fmla="*/ 7537563 w 11367883"/>
              <a:gd name="connsiteY39" fmla="*/ 1341120 h 3830320"/>
              <a:gd name="connsiteX40" fmla="*/ 7689963 w 11367883"/>
              <a:gd name="connsiteY40" fmla="*/ 1615440 h 3830320"/>
              <a:gd name="connsiteX41" fmla="*/ 7842363 w 11367883"/>
              <a:gd name="connsiteY41" fmla="*/ 2092960 h 3830320"/>
              <a:gd name="connsiteX42" fmla="*/ 7943963 w 11367883"/>
              <a:gd name="connsiteY42" fmla="*/ 2204720 h 3830320"/>
              <a:gd name="connsiteX43" fmla="*/ 8015083 w 11367883"/>
              <a:gd name="connsiteY43" fmla="*/ 2397760 h 3830320"/>
              <a:gd name="connsiteX44" fmla="*/ 8106523 w 11367883"/>
              <a:gd name="connsiteY44" fmla="*/ 2428240 h 3830320"/>
              <a:gd name="connsiteX45" fmla="*/ 8258923 w 11367883"/>
              <a:gd name="connsiteY45" fmla="*/ 2600960 h 3830320"/>
              <a:gd name="connsiteX46" fmla="*/ 8330043 w 11367883"/>
              <a:gd name="connsiteY46" fmla="*/ 2743200 h 3830320"/>
              <a:gd name="connsiteX47" fmla="*/ 8411323 w 11367883"/>
              <a:gd name="connsiteY47" fmla="*/ 2489200 h 3830320"/>
              <a:gd name="connsiteX48" fmla="*/ 8523083 w 11367883"/>
              <a:gd name="connsiteY48" fmla="*/ 2743200 h 3830320"/>
              <a:gd name="connsiteX49" fmla="*/ 8594203 w 11367883"/>
              <a:gd name="connsiteY49" fmla="*/ 2804160 h 3830320"/>
              <a:gd name="connsiteX50" fmla="*/ 8634843 w 11367883"/>
              <a:gd name="connsiteY50" fmla="*/ 2804160 h 3830320"/>
              <a:gd name="connsiteX51" fmla="*/ 8797403 w 11367883"/>
              <a:gd name="connsiteY51" fmla="*/ 2865120 h 3830320"/>
              <a:gd name="connsiteX52" fmla="*/ 8888843 w 11367883"/>
              <a:gd name="connsiteY52" fmla="*/ 2915920 h 3830320"/>
              <a:gd name="connsiteX53" fmla="*/ 9000603 w 11367883"/>
              <a:gd name="connsiteY53" fmla="*/ 2804160 h 3830320"/>
              <a:gd name="connsiteX54" fmla="*/ 9081883 w 11367883"/>
              <a:gd name="connsiteY54" fmla="*/ 2946400 h 3830320"/>
              <a:gd name="connsiteX55" fmla="*/ 9122523 w 11367883"/>
              <a:gd name="connsiteY55" fmla="*/ 3108960 h 3830320"/>
              <a:gd name="connsiteX56" fmla="*/ 9224123 w 11367883"/>
              <a:gd name="connsiteY56" fmla="*/ 3139440 h 3830320"/>
              <a:gd name="connsiteX57" fmla="*/ 9305403 w 11367883"/>
              <a:gd name="connsiteY57" fmla="*/ 3210560 h 3830320"/>
              <a:gd name="connsiteX58" fmla="*/ 9376523 w 11367883"/>
              <a:gd name="connsiteY58" fmla="*/ 3261360 h 3830320"/>
              <a:gd name="connsiteX59" fmla="*/ 9437483 w 11367883"/>
              <a:gd name="connsiteY59" fmla="*/ 3352800 h 3830320"/>
              <a:gd name="connsiteX60" fmla="*/ 9478123 w 11367883"/>
              <a:gd name="connsiteY60" fmla="*/ 3261360 h 3830320"/>
              <a:gd name="connsiteX61" fmla="*/ 9508603 w 11367883"/>
              <a:gd name="connsiteY61" fmla="*/ 3281680 h 3830320"/>
              <a:gd name="connsiteX62" fmla="*/ 9579723 w 11367883"/>
              <a:gd name="connsiteY62" fmla="*/ 3068320 h 3830320"/>
              <a:gd name="connsiteX63" fmla="*/ 9772763 w 11367883"/>
              <a:gd name="connsiteY63" fmla="*/ 3434080 h 3830320"/>
              <a:gd name="connsiteX64" fmla="*/ 9874363 w 11367883"/>
              <a:gd name="connsiteY64" fmla="*/ 3413760 h 3830320"/>
              <a:gd name="connsiteX65" fmla="*/ 9945483 w 11367883"/>
              <a:gd name="connsiteY65" fmla="*/ 3495040 h 3830320"/>
              <a:gd name="connsiteX66" fmla="*/ 10047083 w 11367883"/>
              <a:gd name="connsiteY66" fmla="*/ 3393440 h 3830320"/>
              <a:gd name="connsiteX67" fmla="*/ 10138523 w 11367883"/>
              <a:gd name="connsiteY67" fmla="*/ 3505200 h 3830320"/>
              <a:gd name="connsiteX68" fmla="*/ 10290923 w 11367883"/>
              <a:gd name="connsiteY68" fmla="*/ 3474720 h 3830320"/>
              <a:gd name="connsiteX69" fmla="*/ 10362043 w 11367883"/>
              <a:gd name="connsiteY69" fmla="*/ 3616960 h 3830320"/>
              <a:gd name="connsiteX70" fmla="*/ 10443323 w 11367883"/>
              <a:gd name="connsiteY70" fmla="*/ 3495040 h 3830320"/>
              <a:gd name="connsiteX71" fmla="*/ 10585563 w 11367883"/>
              <a:gd name="connsiteY71" fmla="*/ 3606800 h 3830320"/>
              <a:gd name="connsiteX72" fmla="*/ 10636363 w 11367883"/>
              <a:gd name="connsiteY72" fmla="*/ 3718560 h 3830320"/>
              <a:gd name="connsiteX73" fmla="*/ 10717643 w 11367883"/>
              <a:gd name="connsiteY73" fmla="*/ 3606800 h 3830320"/>
              <a:gd name="connsiteX74" fmla="*/ 10859883 w 11367883"/>
              <a:gd name="connsiteY74" fmla="*/ 3738880 h 3830320"/>
              <a:gd name="connsiteX75" fmla="*/ 10941163 w 11367883"/>
              <a:gd name="connsiteY75" fmla="*/ 3637280 h 3830320"/>
              <a:gd name="connsiteX76" fmla="*/ 11134203 w 11367883"/>
              <a:gd name="connsiteY76" fmla="*/ 3728720 h 3830320"/>
              <a:gd name="connsiteX77" fmla="*/ 11235803 w 11367883"/>
              <a:gd name="connsiteY77" fmla="*/ 3830320 h 3830320"/>
              <a:gd name="connsiteX78" fmla="*/ 11367883 w 11367883"/>
              <a:gd name="connsiteY78" fmla="*/ 3779520 h 3830320"/>
              <a:gd name="connsiteX79" fmla="*/ 11367883 w 11367883"/>
              <a:gd name="connsiteY7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485243 w 11367883"/>
              <a:gd name="connsiteY7" fmla="*/ 2357120 h 3830320"/>
              <a:gd name="connsiteX8" fmla="*/ 5597003 w 11367883"/>
              <a:gd name="connsiteY8" fmla="*/ 2661920 h 3830320"/>
              <a:gd name="connsiteX9" fmla="*/ 5678283 w 11367883"/>
              <a:gd name="connsiteY9" fmla="*/ 2519680 h 3830320"/>
              <a:gd name="connsiteX10" fmla="*/ 5739243 w 11367883"/>
              <a:gd name="connsiteY10" fmla="*/ 1920240 h 3830320"/>
              <a:gd name="connsiteX11" fmla="*/ 5759563 w 11367883"/>
              <a:gd name="connsiteY11" fmla="*/ 1605280 h 3830320"/>
              <a:gd name="connsiteX12" fmla="*/ 5820523 w 11367883"/>
              <a:gd name="connsiteY12" fmla="*/ 1463040 h 3830320"/>
              <a:gd name="connsiteX13" fmla="*/ 5881483 w 11367883"/>
              <a:gd name="connsiteY13" fmla="*/ 1706880 h 3830320"/>
              <a:gd name="connsiteX14" fmla="*/ 5881483 w 11367883"/>
              <a:gd name="connsiteY14" fmla="*/ 1706880 h 3830320"/>
              <a:gd name="connsiteX15" fmla="*/ 5993243 w 11367883"/>
              <a:gd name="connsiteY15" fmla="*/ 1625600 h 3830320"/>
              <a:gd name="connsiteX16" fmla="*/ 6064363 w 11367883"/>
              <a:gd name="connsiteY16" fmla="*/ 1615440 h 3830320"/>
              <a:gd name="connsiteX17" fmla="*/ 6105003 w 11367883"/>
              <a:gd name="connsiteY17" fmla="*/ 1859280 h 3830320"/>
              <a:gd name="connsiteX18" fmla="*/ 6206603 w 11367883"/>
              <a:gd name="connsiteY18" fmla="*/ 1910080 h 3830320"/>
              <a:gd name="connsiteX19" fmla="*/ 6257403 w 11367883"/>
              <a:gd name="connsiteY19" fmla="*/ 2082800 h 3830320"/>
              <a:gd name="connsiteX20" fmla="*/ 6348843 w 11367883"/>
              <a:gd name="connsiteY20" fmla="*/ 2082800 h 3830320"/>
              <a:gd name="connsiteX21" fmla="*/ 6419963 w 11367883"/>
              <a:gd name="connsiteY21" fmla="*/ 1971040 h 3830320"/>
              <a:gd name="connsiteX22" fmla="*/ 6501243 w 11367883"/>
              <a:gd name="connsiteY22" fmla="*/ 2042160 h 3830320"/>
              <a:gd name="connsiteX23" fmla="*/ 6541883 w 11367883"/>
              <a:gd name="connsiteY23" fmla="*/ 2001520 h 3830320"/>
              <a:gd name="connsiteX24" fmla="*/ 6663803 w 11367883"/>
              <a:gd name="connsiteY24" fmla="*/ 1219200 h 3830320"/>
              <a:gd name="connsiteX25" fmla="*/ 6745083 w 11367883"/>
              <a:gd name="connsiteY25" fmla="*/ 1148080 h 3830320"/>
              <a:gd name="connsiteX26" fmla="*/ 6806043 w 11367883"/>
              <a:gd name="connsiteY26" fmla="*/ 1259840 h 3830320"/>
              <a:gd name="connsiteX27" fmla="*/ 6836523 w 11367883"/>
              <a:gd name="connsiteY27" fmla="*/ 1767840 h 3830320"/>
              <a:gd name="connsiteX28" fmla="*/ 6887323 w 11367883"/>
              <a:gd name="connsiteY28" fmla="*/ 1899920 h 3830320"/>
              <a:gd name="connsiteX29" fmla="*/ 6968603 w 11367883"/>
              <a:gd name="connsiteY29" fmla="*/ 1981200 h 3830320"/>
              <a:gd name="connsiteX30" fmla="*/ 7029563 w 11367883"/>
              <a:gd name="connsiteY30" fmla="*/ 2468880 h 3830320"/>
              <a:gd name="connsiteX31" fmla="*/ 7121003 w 11367883"/>
              <a:gd name="connsiteY31" fmla="*/ 680720 h 3830320"/>
              <a:gd name="connsiteX32" fmla="*/ 7202283 w 11367883"/>
              <a:gd name="connsiteY32" fmla="*/ 436880 h 3830320"/>
              <a:gd name="connsiteX33" fmla="*/ 7263243 w 11367883"/>
              <a:gd name="connsiteY33" fmla="*/ 335280 h 3830320"/>
              <a:gd name="connsiteX34" fmla="*/ 7273403 w 11367883"/>
              <a:gd name="connsiteY34" fmla="*/ 152400 h 3830320"/>
              <a:gd name="connsiteX35" fmla="*/ 7375003 w 11367883"/>
              <a:gd name="connsiteY35" fmla="*/ 0 h 3830320"/>
              <a:gd name="connsiteX36" fmla="*/ 7435963 w 11367883"/>
              <a:gd name="connsiteY36" fmla="*/ 609600 h 3830320"/>
              <a:gd name="connsiteX37" fmla="*/ 7517243 w 11367883"/>
              <a:gd name="connsiteY37" fmla="*/ 650240 h 3830320"/>
              <a:gd name="connsiteX38" fmla="*/ 7537563 w 11367883"/>
              <a:gd name="connsiteY38" fmla="*/ 1341120 h 3830320"/>
              <a:gd name="connsiteX39" fmla="*/ 7689963 w 11367883"/>
              <a:gd name="connsiteY39" fmla="*/ 1615440 h 3830320"/>
              <a:gd name="connsiteX40" fmla="*/ 7842363 w 11367883"/>
              <a:gd name="connsiteY40" fmla="*/ 2092960 h 3830320"/>
              <a:gd name="connsiteX41" fmla="*/ 7943963 w 11367883"/>
              <a:gd name="connsiteY41" fmla="*/ 2204720 h 3830320"/>
              <a:gd name="connsiteX42" fmla="*/ 8015083 w 11367883"/>
              <a:gd name="connsiteY42" fmla="*/ 2397760 h 3830320"/>
              <a:gd name="connsiteX43" fmla="*/ 8106523 w 11367883"/>
              <a:gd name="connsiteY43" fmla="*/ 2428240 h 3830320"/>
              <a:gd name="connsiteX44" fmla="*/ 8258923 w 11367883"/>
              <a:gd name="connsiteY44" fmla="*/ 2600960 h 3830320"/>
              <a:gd name="connsiteX45" fmla="*/ 8330043 w 11367883"/>
              <a:gd name="connsiteY45" fmla="*/ 2743200 h 3830320"/>
              <a:gd name="connsiteX46" fmla="*/ 8411323 w 11367883"/>
              <a:gd name="connsiteY46" fmla="*/ 2489200 h 3830320"/>
              <a:gd name="connsiteX47" fmla="*/ 8523083 w 11367883"/>
              <a:gd name="connsiteY47" fmla="*/ 2743200 h 3830320"/>
              <a:gd name="connsiteX48" fmla="*/ 8594203 w 11367883"/>
              <a:gd name="connsiteY48" fmla="*/ 2804160 h 3830320"/>
              <a:gd name="connsiteX49" fmla="*/ 8634843 w 11367883"/>
              <a:gd name="connsiteY49" fmla="*/ 2804160 h 3830320"/>
              <a:gd name="connsiteX50" fmla="*/ 8797403 w 11367883"/>
              <a:gd name="connsiteY50" fmla="*/ 2865120 h 3830320"/>
              <a:gd name="connsiteX51" fmla="*/ 8888843 w 11367883"/>
              <a:gd name="connsiteY51" fmla="*/ 2915920 h 3830320"/>
              <a:gd name="connsiteX52" fmla="*/ 9000603 w 11367883"/>
              <a:gd name="connsiteY52" fmla="*/ 2804160 h 3830320"/>
              <a:gd name="connsiteX53" fmla="*/ 9081883 w 11367883"/>
              <a:gd name="connsiteY53" fmla="*/ 2946400 h 3830320"/>
              <a:gd name="connsiteX54" fmla="*/ 9122523 w 11367883"/>
              <a:gd name="connsiteY54" fmla="*/ 3108960 h 3830320"/>
              <a:gd name="connsiteX55" fmla="*/ 9224123 w 11367883"/>
              <a:gd name="connsiteY55" fmla="*/ 3139440 h 3830320"/>
              <a:gd name="connsiteX56" fmla="*/ 9305403 w 11367883"/>
              <a:gd name="connsiteY56" fmla="*/ 3210560 h 3830320"/>
              <a:gd name="connsiteX57" fmla="*/ 9376523 w 11367883"/>
              <a:gd name="connsiteY57" fmla="*/ 3261360 h 3830320"/>
              <a:gd name="connsiteX58" fmla="*/ 9437483 w 11367883"/>
              <a:gd name="connsiteY58" fmla="*/ 3352800 h 3830320"/>
              <a:gd name="connsiteX59" fmla="*/ 9478123 w 11367883"/>
              <a:gd name="connsiteY59" fmla="*/ 3261360 h 3830320"/>
              <a:gd name="connsiteX60" fmla="*/ 9508603 w 11367883"/>
              <a:gd name="connsiteY60" fmla="*/ 3281680 h 3830320"/>
              <a:gd name="connsiteX61" fmla="*/ 9579723 w 11367883"/>
              <a:gd name="connsiteY61" fmla="*/ 3068320 h 3830320"/>
              <a:gd name="connsiteX62" fmla="*/ 9772763 w 11367883"/>
              <a:gd name="connsiteY62" fmla="*/ 3434080 h 3830320"/>
              <a:gd name="connsiteX63" fmla="*/ 9874363 w 11367883"/>
              <a:gd name="connsiteY63" fmla="*/ 3413760 h 3830320"/>
              <a:gd name="connsiteX64" fmla="*/ 9945483 w 11367883"/>
              <a:gd name="connsiteY64" fmla="*/ 3495040 h 3830320"/>
              <a:gd name="connsiteX65" fmla="*/ 10047083 w 11367883"/>
              <a:gd name="connsiteY65" fmla="*/ 3393440 h 3830320"/>
              <a:gd name="connsiteX66" fmla="*/ 10138523 w 11367883"/>
              <a:gd name="connsiteY66" fmla="*/ 3505200 h 3830320"/>
              <a:gd name="connsiteX67" fmla="*/ 10290923 w 11367883"/>
              <a:gd name="connsiteY67" fmla="*/ 3474720 h 3830320"/>
              <a:gd name="connsiteX68" fmla="*/ 10362043 w 11367883"/>
              <a:gd name="connsiteY68" fmla="*/ 3616960 h 3830320"/>
              <a:gd name="connsiteX69" fmla="*/ 10443323 w 11367883"/>
              <a:gd name="connsiteY69" fmla="*/ 3495040 h 3830320"/>
              <a:gd name="connsiteX70" fmla="*/ 10585563 w 11367883"/>
              <a:gd name="connsiteY70" fmla="*/ 3606800 h 3830320"/>
              <a:gd name="connsiteX71" fmla="*/ 10636363 w 11367883"/>
              <a:gd name="connsiteY71" fmla="*/ 3718560 h 3830320"/>
              <a:gd name="connsiteX72" fmla="*/ 10717643 w 11367883"/>
              <a:gd name="connsiteY72" fmla="*/ 3606800 h 3830320"/>
              <a:gd name="connsiteX73" fmla="*/ 10859883 w 11367883"/>
              <a:gd name="connsiteY73" fmla="*/ 3738880 h 3830320"/>
              <a:gd name="connsiteX74" fmla="*/ 10941163 w 11367883"/>
              <a:gd name="connsiteY74" fmla="*/ 3637280 h 3830320"/>
              <a:gd name="connsiteX75" fmla="*/ 11134203 w 11367883"/>
              <a:gd name="connsiteY75" fmla="*/ 3728720 h 3830320"/>
              <a:gd name="connsiteX76" fmla="*/ 11235803 w 11367883"/>
              <a:gd name="connsiteY76" fmla="*/ 3830320 h 3830320"/>
              <a:gd name="connsiteX77" fmla="*/ 11367883 w 11367883"/>
              <a:gd name="connsiteY77" fmla="*/ 3779520 h 3830320"/>
              <a:gd name="connsiteX78" fmla="*/ 11367883 w 11367883"/>
              <a:gd name="connsiteY7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597003 w 11367883"/>
              <a:gd name="connsiteY7" fmla="*/ 2661920 h 3830320"/>
              <a:gd name="connsiteX8" fmla="*/ 5678283 w 11367883"/>
              <a:gd name="connsiteY8" fmla="*/ 2519680 h 3830320"/>
              <a:gd name="connsiteX9" fmla="*/ 5739243 w 11367883"/>
              <a:gd name="connsiteY9" fmla="*/ 1920240 h 3830320"/>
              <a:gd name="connsiteX10" fmla="*/ 5759563 w 11367883"/>
              <a:gd name="connsiteY10" fmla="*/ 1605280 h 3830320"/>
              <a:gd name="connsiteX11" fmla="*/ 5820523 w 11367883"/>
              <a:gd name="connsiteY11" fmla="*/ 1463040 h 3830320"/>
              <a:gd name="connsiteX12" fmla="*/ 5881483 w 11367883"/>
              <a:gd name="connsiteY12" fmla="*/ 1706880 h 3830320"/>
              <a:gd name="connsiteX13" fmla="*/ 5881483 w 11367883"/>
              <a:gd name="connsiteY13" fmla="*/ 1706880 h 3830320"/>
              <a:gd name="connsiteX14" fmla="*/ 5993243 w 11367883"/>
              <a:gd name="connsiteY14" fmla="*/ 1625600 h 3830320"/>
              <a:gd name="connsiteX15" fmla="*/ 6064363 w 11367883"/>
              <a:gd name="connsiteY15" fmla="*/ 1615440 h 3830320"/>
              <a:gd name="connsiteX16" fmla="*/ 6105003 w 11367883"/>
              <a:gd name="connsiteY16" fmla="*/ 1859280 h 3830320"/>
              <a:gd name="connsiteX17" fmla="*/ 6206603 w 11367883"/>
              <a:gd name="connsiteY17" fmla="*/ 1910080 h 3830320"/>
              <a:gd name="connsiteX18" fmla="*/ 6257403 w 11367883"/>
              <a:gd name="connsiteY18" fmla="*/ 2082800 h 3830320"/>
              <a:gd name="connsiteX19" fmla="*/ 6348843 w 11367883"/>
              <a:gd name="connsiteY19" fmla="*/ 2082800 h 3830320"/>
              <a:gd name="connsiteX20" fmla="*/ 6419963 w 11367883"/>
              <a:gd name="connsiteY20" fmla="*/ 1971040 h 3830320"/>
              <a:gd name="connsiteX21" fmla="*/ 6501243 w 11367883"/>
              <a:gd name="connsiteY21" fmla="*/ 2042160 h 3830320"/>
              <a:gd name="connsiteX22" fmla="*/ 6541883 w 11367883"/>
              <a:gd name="connsiteY22" fmla="*/ 2001520 h 3830320"/>
              <a:gd name="connsiteX23" fmla="*/ 6663803 w 11367883"/>
              <a:gd name="connsiteY23" fmla="*/ 1219200 h 3830320"/>
              <a:gd name="connsiteX24" fmla="*/ 6745083 w 11367883"/>
              <a:gd name="connsiteY24" fmla="*/ 1148080 h 3830320"/>
              <a:gd name="connsiteX25" fmla="*/ 6806043 w 11367883"/>
              <a:gd name="connsiteY25" fmla="*/ 1259840 h 3830320"/>
              <a:gd name="connsiteX26" fmla="*/ 6836523 w 11367883"/>
              <a:gd name="connsiteY26" fmla="*/ 1767840 h 3830320"/>
              <a:gd name="connsiteX27" fmla="*/ 6887323 w 11367883"/>
              <a:gd name="connsiteY27" fmla="*/ 1899920 h 3830320"/>
              <a:gd name="connsiteX28" fmla="*/ 6968603 w 11367883"/>
              <a:gd name="connsiteY28" fmla="*/ 1981200 h 3830320"/>
              <a:gd name="connsiteX29" fmla="*/ 7029563 w 11367883"/>
              <a:gd name="connsiteY29" fmla="*/ 2468880 h 3830320"/>
              <a:gd name="connsiteX30" fmla="*/ 7121003 w 11367883"/>
              <a:gd name="connsiteY30" fmla="*/ 680720 h 3830320"/>
              <a:gd name="connsiteX31" fmla="*/ 7202283 w 11367883"/>
              <a:gd name="connsiteY31" fmla="*/ 436880 h 3830320"/>
              <a:gd name="connsiteX32" fmla="*/ 7263243 w 11367883"/>
              <a:gd name="connsiteY32" fmla="*/ 335280 h 3830320"/>
              <a:gd name="connsiteX33" fmla="*/ 7273403 w 11367883"/>
              <a:gd name="connsiteY33" fmla="*/ 152400 h 3830320"/>
              <a:gd name="connsiteX34" fmla="*/ 7375003 w 11367883"/>
              <a:gd name="connsiteY34" fmla="*/ 0 h 3830320"/>
              <a:gd name="connsiteX35" fmla="*/ 7435963 w 11367883"/>
              <a:gd name="connsiteY35" fmla="*/ 609600 h 3830320"/>
              <a:gd name="connsiteX36" fmla="*/ 7517243 w 11367883"/>
              <a:gd name="connsiteY36" fmla="*/ 650240 h 3830320"/>
              <a:gd name="connsiteX37" fmla="*/ 7537563 w 11367883"/>
              <a:gd name="connsiteY37" fmla="*/ 1341120 h 3830320"/>
              <a:gd name="connsiteX38" fmla="*/ 7689963 w 11367883"/>
              <a:gd name="connsiteY38" fmla="*/ 1615440 h 3830320"/>
              <a:gd name="connsiteX39" fmla="*/ 7842363 w 11367883"/>
              <a:gd name="connsiteY39" fmla="*/ 2092960 h 3830320"/>
              <a:gd name="connsiteX40" fmla="*/ 7943963 w 11367883"/>
              <a:gd name="connsiteY40" fmla="*/ 2204720 h 3830320"/>
              <a:gd name="connsiteX41" fmla="*/ 8015083 w 11367883"/>
              <a:gd name="connsiteY41" fmla="*/ 2397760 h 3830320"/>
              <a:gd name="connsiteX42" fmla="*/ 8106523 w 11367883"/>
              <a:gd name="connsiteY42" fmla="*/ 2428240 h 3830320"/>
              <a:gd name="connsiteX43" fmla="*/ 8258923 w 11367883"/>
              <a:gd name="connsiteY43" fmla="*/ 2600960 h 3830320"/>
              <a:gd name="connsiteX44" fmla="*/ 8330043 w 11367883"/>
              <a:gd name="connsiteY44" fmla="*/ 2743200 h 3830320"/>
              <a:gd name="connsiteX45" fmla="*/ 8411323 w 11367883"/>
              <a:gd name="connsiteY45" fmla="*/ 2489200 h 3830320"/>
              <a:gd name="connsiteX46" fmla="*/ 8523083 w 11367883"/>
              <a:gd name="connsiteY46" fmla="*/ 2743200 h 3830320"/>
              <a:gd name="connsiteX47" fmla="*/ 8594203 w 11367883"/>
              <a:gd name="connsiteY47" fmla="*/ 2804160 h 3830320"/>
              <a:gd name="connsiteX48" fmla="*/ 8634843 w 11367883"/>
              <a:gd name="connsiteY48" fmla="*/ 2804160 h 3830320"/>
              <a:gd name="connsiteX49" fmla="*/ 8797403 w 11367883"/>
              <a:gd name="connsiteY49" fmla="*/ 2865120 h 3830320"/>
              <a:gd name="connsiteX50" fmla="*/ 8888843 w 11367883"/>
              <a:gd name="connsiteY50" fmla="*/ 2915920 h 3830320"/>
              <a:gd name="connsiteX51" fmla="*/ 9000603 w 11367883"/>
              <a:gd name="connsiteY51" fmla="*/ 2804160 h 3830320"/>
              <a:gd name="connsiteX52" fmla="*/ 9081883 w 11367883"/>
              <a:gd name="connsiteY52" fmla="*/ 2946400 h 3830320"/>
              <a:gd name="connsiteX53" fmla="*/ 9122523 w 11367883"/>
              <a:gd name="connsiteY53" fmla="*/ 3108960 h 3830320"/>
              <a:gd name="connsiteX54" fmla="*/ 9224123 w 11367883"/>
              <a:gd name="connsiteY54" fmla="*/ 3139440 h 3830320"/>
              <a:gd name="connsiteX55" fmla="*/ 9305403 w 11367883"/>
              <a:gd name="connsiteY55" fmla="*/ 3210560 h 3830320"/>
              <a:gd name="connsiteX56" fmla="*/ 9376523 w 11367883"/>
              <a:gd name="connsiteY56" fmla="*/ 3261360 h 3830320"/>
              <a:gd name="connsiteX57" fmla="*/ 9437483 w 11367883"/>
              <a:gd name="connsiteY57" fmla="*/ 3352800 h 3830320"/>
              <a:gd name="connsiteX58" fmla="*/ 9478123 w 11367883"/>
              <a:gd name="connsiteY58" fmla="*/ 3261360 h 3830320"/>
              <a:gd name="connsiteX59" fmla="*/ 9508603 w 11367883"/>
              <a:gd name="connsiteY59" fmla="*/ 3281680 h 3830320"/>
              <a:gd name="connsiteX60" fmla="*/ 9579723 w 11367883"/>
              <a:gd name="connsiteY60" fmla="*/ 3068320 h 3830320"/>
              <a:gd name="connsiteX61" fmla="*/ 9772763 w 11367883"/>
              <a:gd name="connsiteY61" fmla="*/ 3434080 h 3830320"/>
              <a:gd name="connsiteX62" fmla="*/ 9874363 w 11367883"/>
              <a:gd name="connsiteY62" fmla="*/ 3413760 h 3830320"/>
              <a:gd name="connsiteX63" fmla="*/ 9945483 w 11367883"/>
              <a:gd name="connsiteY63" fmla="*/ 3495040 h 3830320"/>
              <a:gd name="connsiteX64" fmla="*/ 10047083 w 11367883"/>
              <a:gd name="connsiteY64" fmla="*/ 3393440 h 3830320"/>
              <a:gd name="connsiteX65" fmla="*/ 10138523 w 11367883"/>
              <a:gd name="connsiteY65" fmla="*/ 3505200 h 3830320"/>
              <a:gd name="connsiteX66" fmla="*/ 10290923 w 11367883"/>
              <a:gd name="connsiteY66" fmla="*/ 3474720 h 3830320"/>
              <a:gd name="connsiteX67" fmla="*/ 10362043 w 11367883"/>
              <a:gd name="connsiteY67" fmla="*/ 3616960 h 3830320"/>
              <a:gd name="connsiteX68" fmla="*/ 10443323 w 11367883"/>
              <a:gd name="connsiteY68" fmla="*/ 3495040 h 3830320"/>
              <a:gd name="connsiteX69" fmla="*/ 10585563 w 11367883"/>
              <a:gd name="connsiteY69" fmla="*/ 3606800 h 3830320"/>
              <a:gd name="connsiteX70" fmla="*/ 10636363 w 11367883"/>
              <a:gd name="connsiteY70" fmla="*/ 3718560 h 3830320"/>
              <a:gd name="connsiteX71" fmla="*/ 10717643 w 11367883"/>
              <a:gd name="connsiteY71" fmla="*/ 3606800 h 3830320"/>
              <a:gd name="connsiteX72" fmla="*/ 10859883 w 11367883"/>
              <a:gd name="connsiteY72" fmla="*/ 3738880 h 3830320"/>
              <a:gd name="connsiteX73" fmla="*/ 10941163 w 11367883"/>
              <a:gd name="connsiteY73" fmla="*/ 3637280 h 3830320"/>
              <a:gd name="connsiteX74" fmla="*/ 11134203 w 11367883"/>
              <a:gd name="connsiteY74" fmla="*/ 3728720 h 3830320"/>
              <a:gd name="connsiteX75" fmla="*/ 11235803 w 11367883"/>
              <a:gd name="connsiteY75" fmla="*/ 3830320 h 3830320"/>
              <a:gd name="connsiteX76" fmla="*/ 11367883 w 11367883"/>
              <a:gd name="connsiteY76" fmla="*/ 3779520 h 3830320"/>
              <a:gd name="connsiteX77" fmla="*/ 11367883 w 11367883"/>
              <a:gd name="connsiteY7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678283 w 11367883"/>
              <a:gd name="connsiteY7" fmla="*/ 2519680 h 3830320"/>
              <a:gd name="connsiteX8" fmla="*/ 5739243 w 11367883"/>
              <a:gd name="connsiteY8" fmla="*/ 1920240 h 3830320"/>
              <a:gd name="connsiteX9" fmla="*/ 5759563 w 11367883"/>
              <a:gd name="connsiteY9" fmla="*/ 1605280 h 3830320"/>
              <a:gd name="connsiteX10" fmla="*/ 5820523 w 11367883"/>
              <a:gd name="connsiteY10" fmla="*/ 1463040 h 3830320"/>
              <a:gd name="connsiteX11" fmla="*/ 5881483 w 11367883"/>
              <a:gd name="connsiteY11" fmla="*/ 1706880 h 3830320"/>
              <a:gd name="connsiteX12" fmla="*/ 5881483 w 11367883"/>
              <a:gd name="connsiteY12" fmla="*/ 1706880 h 3830320"/>
              <a:gd name="connsiteX13" fmla="*/ 5993243 w 11367883"/>
              <a:gd name="connsiteY13" fmla="*/ 1625600 h 3830320"/>
              <a:gd name="connsiteX14" fmla="*/ 6064363 w 11367883"/>
              <a:gd name="connsiteY14" fmla="*/ 1615440 h 3830320"/>
              <a:gd name="connsiteX15" fmla="*/ 6105003 w 11367883"/>
              <a:gd name="connsiteY15" fmla="*/ 1859280 h 3830320"/>
              <a:gd name="connsiteX16" fmla="*/ 6206603 w 11367883"/>
              <a:gd name="connsiteY16" fmla="*/ 1910080 h 3830320"/>
              <a:gd name="connsiteX17" fmla="*/ 6257403 w 11367883"/>
              <a:gd name="connsiteY17" fmla="*/ 2082800 h 3830320"/>
              <a:gd name="connsiteX18" fmla="*/ 6348843 w 11367883"/>
              <a:gd name="connsiteY18" fmla="*/ 2082800 h 3830320"/>
              <a:gd name="connsiteX19" fmla="*/ 6419963 w 11367883"/>
              <a:gd name="connsiteY19" fmla="*/ 1971040 h 3830320"/>
              <a:gd name="connsiteX20" fmla="*/ 6501243 w 11367883"/>
              <a:gd name="connsiteY20" fmla="*/ 2042160 h 3830320"/>
              <a:gd name="connsiteX21" fmla="*/ 6541883 w 11367883"/>
              <a:gd name="connsiteY21" fmla="*/ 2001520 h 3830320"/>
              <a:gd name="connsiteX22" fmla="*/ 6663803 w 11367883"/>
              <a:gd name="connsiteY22" fmla="*/ 1219200 h 3830320"/>
              <a:gd name="connsiteX23" fmla="*/ 6745083 w 11367883"/>
              <a:gd name="connsiteY23" fmla="*/ 1148080 h 3830320"/>
              <a:gd name="connsiteX24" fmla="*/ 6806043 w 11367883"/>
              <a:gd name="connsiteY24" fmla="*/ 1259840 h 3830320"/>
              <a:gd name="connsiteX25" fmla="*/ 6836523 w 11367883"/>
              <a:gd name="connsiteY25" fmla="*/ 1767840 h 3830320"/>
              <a:gd name="connsiteX26" fmla="*/ 6887323 w 11367883"/>
              <a:gd name="connsiteY26" fmla="*/ 1899920 h 3830320"/>
              <a:gd name="connsiteX27" fmla="*/ 6968603 w 11367883"/>
              <a:gd name="connsiteY27" fmla="*/ 1981200 h 3830320"/>
              <a:gd name="connsiteX28" fmla="*/ 7029563 w 11367883"/>
              <a:gd name="connsiteY28" fmla="*/ 2468880 h 3830320"/>
              <a:gd name="connsiteX29" fmla="*/ 7121003 w 11367883"/>
              <a:gd name="connsiteY29" fmla="*/ 680720 h 3830320"/>
              <a:gd name="connsiteX30" fmla="*/ 7202283 w 11367883"/>
              <a:gd name="connsiteY30" fmla="*/ 436880 h 3830320"/>
              <a:gd name="connsiteX31" fmla="*/ 7263243 w 11367883"/>
              <a:gd name="connsiteY31" fmla="*/ 335280 h 3830320"/>
              <a:gd name="connsiteX32" fmla="*/ 7273403 w 11367883"/>
              <a:gd name="connsiteY32" fmla="*/ 152400 h 3830320"/>
              <a:gd name="connsiteX33" fmla="*/ 7375003 w 11367883"/>
              <a:gd name="connsiteY33" fmla="*/ 0 h 3830320"/>
              <a:gd name="connsiteX34" fmla="*/ 7435963 w 11367883"/>
              <a:gd name="connsiteY34" fmla="*/ 609600 h 3830320"/>
              <a:gd name="connsiteX35" fmla="*/ 7517243 w 11367883"/>
              <a:gd name="connsiteY35" fmla="*/ 650240 h 3830320"/>
              <a:gd name="connsiteX36" fmla="*/ 7537563 w 11367883"/>
              <a:gd name="connsiteY36" fmla="*/ 1341120 h 3830320"/>
              <a:gd name="connsiteX37" fmla="*/ 7689963 w 11367883"/>
              <a:gd name="connsiteY37" fmla="*/ 1615440 h 3830320"/>
              <a:gd name="connsiteX38" fmla="*/ 7842363 w 11367883"/>
              <a:gd name="connsiteY38" fmla="*/ 2092960 h 3830320"/>
              <a:gd name="connsiteX39" fmla="*/ 7943963 w 11367883"/>
              <a:gd name="connsiteY39" fmla="*/ 2204720 h 3830320"/>
              <a:gd name="connsiteX40" fmla="*/ 8015083 w 11367883"/>
              <a:gd name="connsiteY40" fmla="*/ 2397760 h 3830320"/>
              <a:gd name="connsiteX41" fmla="*/ 8106523 w 11367883"/>
              <a:gd name="connsiteY41" fmla="*/ 2428240 h 3830320"/>
              <a:gd name="connsiteX42" fmla="*/ 8258923 w 11367883"/>
              <a:gd name="connsiteY42" fmla="*/ 2600960 h 3830320"/>
              <a:gd name="connsiteX43" fmla="*/ 8330043 w 11367883"/>
              <a:gd name="connsiteY43" fmla="*/ 2743200 h 3830320"/>
              <a:gd name="connsiteX44" fmla="*/ 8411323 w 11367883"/>
              <a:gd name="connsiteY44" fmla="*/ 2489200 h 3830320"/>
              <a:gd name="connsiteX45" fmla="*/ 8523083 w 11367883"/>
              <a:gd name="connsiteY45" fmla="*/ 2743200 h 3830320"/>
              <a:gd name="connsiteX46" fmla="*/ 8594203 w 11367883"/>
              <a:gd name="connsiteY46" fmla="*/ 2804160 h 3830320"/>
              <a:gd name="connsiteX47" fmla="*/ 8634843 w 11367883"/>
              <a:gd name="connsiteY47" fmla="*/ 2804160 h 3830320"/>
              <a:gd name="connsiteX48" fmla="*/ 8797403 w 11367883"/>
              <a:gd name="connsiteY48" fmla="*/ 2865120 h 3830320"/>
              <a:gd name="connsiteX49" fmla="*/ 8888843 w 11367883"/>
              <a:gd name="connsiteY49" fmla="*/ 2915920 h 3830320"/>
              <a:gd name="connsiteX50" fmla="*/ 9000603 w 11367883"/>
              <a:gd name="connsiteY50" fmla="*/ 2804160 h 3830320"/>
              <a:gd name="connsiteX51" fmla="*/ 9081883 w 11367883"/>
              <a:gd name="connsiteY51" fmla="*/ 2946400 h 3830320"/>
              <a:gd name="connsiteX52" fmla="*/ 9122523 w 11367883"/>
              <a:gd name="connsiteY52" fmla="*/ 3108960 h 3830320"/>
              <a:gd name="connsiteX53" fmla="*/ 9224123 w 11367883"/>
              <a:gd name="connsiteY53" fmla="*/ 3139440 h 3830320"/>
              <a:gd name="connsiteX54" fmla="*/ 9305403 w 11367883"/>
              <a:gd name="connsiteY54" fmla="*/ 3210560 h 3830320"/>
              <a:gd name="connsiteX55" fmla="*/ 9376523 w 11367883"/>
              <a:gd name="connsiteY55" fmla="*/ 3261360 h 3830320"/>
              <a:gd name="connsiteX56" fmla="*/ 9437483 w 11367883"/>
              <a:gd name="connsiteY56" fmla="*/ 3352800 h 3830320"/>
              <a:gd name="connsiteX57" fmla="*/ 9478123 w 11367883"/>
              <a:gd name="connsiteY57" fmla="*/ 3261360 h 3830320"/>
              <a:gd name="connsiteX58" fmla="*/ 9508603 w 11367883"/>
              <a:gd name="connsiteY58" fmla="*/ 3281680 h 3830320"/>
              <a:gd name="connsiteX59" fmla="*/ 9579723 w 11367883"/>
              <a:gd name="connsiteY59" fmla="*/ 3068320 h 3830320"/>
              <a:gd name="connsiteX60" fmla="*/ 9772763 w 11367883"/>
              <a:gd name="connsiteY60" fmla="*/ 3434080 h 3830320"/>
              <a:gd name="connsiteX61" fmla="*/ 9874363 w 11367883"/>
              <a:gd name="connsiteY61" fmla="*/ 3413760 h 3830320"/>
              <a:gd name="connsiteX62" fmla="*/ 9945483 w 11367883"/>
              <a:gd name="connsiteY62" fmla="*/ 3495040 h 3830320"/>
              <a:gd name="connsiteX63" fmla="*/ 10047083 w 11367883"/>
              <a:gd name="connsiteY63" fmla="*/ 3393440 h 3830320"/>
              <a:gd name="connsiteX64" fmla="*/ 10138523 w 11367883"/>
              <a:gd name="connsiteY64" fmla="*/ 3505200 h 3830320"/>
              <a:gd name="connsiteX65" fmla="*/ 10290923 w 11367883"/>
              <a:gd name="connsiteY65" fmla="*/ 3474720 h 3830320"/>
              <a:gd name="connsiteX66" fmla="*/ 10362043 w 11367883"/>
              <a:gd name="connsiteY66" fmla="*/ 3616960 h 3830320"/>
              <a:gd name="connsiteX67" fmla="*/ 10443323 w 11367883"/>
              <a:gd name="connsiteY67" fmla="*/ 3495040 h 3830320"/>
              <a:gd name="connsiteX68" fmla="*/ 10585563 w 11367883"/>
              <a:gd name="connsiteY68" fmla="*/ 3606800 h 3830320"/>
              <a:gd name="connsiteX69" fmla="*/ 10636363 w 11367883"/>
              <a:gd name="connsiteY69" fmla="*/ 3718560 h 3830320"/>
              <a:gd name="connsiteX70" fmla="*/ 10717643 w 11367883"/>
              <a:gd name="connsiteY70" fmla="*/ 3606800 h 3830320"/>
              <a:gd name="connsiteX71" fmla="*/ 10859883 w 11367883"/>
              <a:gd name="connsiteY71" fmla="*/ 3738880 h 3830320"/>
              <a:gd name="connsiteX72" fmla="*/ 10941163 w 11367883"/>
              <a:gd name="connsiteY72" fmla="*/ 3637280 h 3830320"/>
              <a:gd name="connsiteX73" fmla="*/ 11134203 w 11367883"/>
              <a:gd name="connsiteY73" fmla="*/ 3728720 h 3830320"/>
              <a:gd name="connsiteX74" fmla="*/ 11235803 w 11367883"/>
              <a:gd name="connsiteY74" fmla="*/ 3830320 h 3830320"/>
              <a:gd name="connsiteX75" fmla="*/ 11367883 w 11367883"/>
              <a:gd name="connsiteY75" fmla="*/ 3779520 h 3830320"/>
              <a:gd name="connsiteX76" fmla="*/ 11367883 w 11367883"/>
              <a:gd name="connsiteY7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39243 w 11367883"/>
              <a:gd name="connsiteY7" fmla="*/ 1920240 h 3830320"/>
              <a:gd name="connsiteX8" fmla="*/ 5759563 w 11367883"/>
              <a:gd name="connsiteY8" fmla="*/ 1605280 h 3830320"/>
              <a:gd name="connsiteX9" fmla="*/ 5820523 w 11367883"/>
              <a:gd name="connsiteY9" fmla="*/ 1463040 h 3830320"/>
              <a:gd name="connsiteX10" fmla="*/ 5881483 w 11367883"/>
              <a:gd name="connsiteY10" fmla="*/ 1706880 h 3830320"/>
              <a:gd name="connsiteX11" fmla="*/ 5881483 w 11367883"/>
              <a:gd name="connsiteY11" fmla="*/ 1706880 h 3830320"/>
              <a:gd name="connsiteX12" fmla="*/ 5993243 w 11367883"/>
              <a:gd name="connsiteY12" fmla="*/ 1625600 h 3830320"/>
              <a:gd name="connsiteX13" fmla="*/ 6064363 w 11367883"/>
              <a:gd name="connsiteY13" fmla="*/ 1615440 h 3830320"/>
              <a:gd name="connsiteX14" fmla="*/ 6105003 w 11367883"/>
              <a:gd name="connsiteY14" fmla="*/ 1859280 h 3830320"/>
              <a:gd name="connsiteX15" fmla="*/ 6206603 w 11367883"/>
              <a:gd name="connsiteY15" fmla="*/ 1910080 h 3830320"/>
              <a:gd name="connsiteX16" fmla="*/ 6257403 w 11367883"/>
              <a:gd name="connsiteY16" fmla="*/ 2082800 h 3830320"/>
              <a:gd name="connsiteX17" fmla="*/ 6348843 w 11367883"/>
              <a:gd name="connsiteY17" fmla="*/ 2082800 h 3830320"/>
              <a:gd name="connsiteX18" fmla="*/ 6419963 w 11367883"/>
              <a:gd name="connsiteY18" fmla="*/ 1971040 h 3830320"/>
              <a:gd name="connsiteX19" fmla="*/ 6501243 w 11367883"/>
              <a:gd name="connsiteY19" fmla="*/ 2042160 h 3830320"/>
              <a:gd name="connsiteX20" fmla="*/ 6541883 w 11367883"/>
              <a:gd name="connsiteY20" fmla="*/ 2001520 h 3830320"/>
              <a:gd name="connsiteX21" fmla="*/ 6663803 w 11367883"/>
              <a:gd name="connsiteY21" fmla="*/ 1219200 h 3830320"/>
              <a:gd name="connsiteX22" fmla="*/ 6745083 w 11367883"/>
              <a:gd name="connsiteY22" fmla="*/ 1148080 h 3830320"/>
              <a:gd name="connsiteX23" fmla="*/ 6806043 w 11367883"/>
              <a:gd name="connsiteY23" fmla="*/ 1259840 h 3830320"/>
              <a:gd name="connsiteX24" fmla="*/ 6836523 w 11367883"/>
              <a:gd name="connsiteY24" fmla="*/ 1767840 h 3830320"/>
              <a:gd name="connsiteX25" fmla="*/ 6887323 w 11367883"/>
              <a:gd name="connsiteY25" fmla="*/ 1899920 h 3830320"/>
              <a:gd name="connsiteX26" fmla="*/ 6968603 w 11367883"/>
              <a:gd name="connsiteY26" fmla="*/ 1981200 h 3830320"/>
              <a:gd name="connsiteX27" fmla="*/ 7029563 w 11367883"/>
              <a:gd name="connsiteY27" fmla="*/ 2468880 h 3830320"/>
              <a:gd name="connsiteX28" fmla="*/ 7121003 w 11367883"/>
              <a:gd name="connsiteY28" fmla="*/ 680720 h 3830320"/>
              <a:gd name="connsiteX29" fmla="*/ 7202283 w 11367883"/>
              <a:gd name="connsiteY29" fmla="*/ 436880 h 3830320"/>
              <a:gd name="connsiteX30" fmla="*/ 7263243 w 11367883"/>
              <a:gd name="connsiteY30" fmla="*/ 335280 h 3830320"/>
              <a:gd name="connsiteX31" fmla="*/ 7273403 w 11367883"/>
              <a:gd name="connsiteY31" fmla="*/ 152400 h 3830320"/>
              <a:gd name="connsiteX32" fmla="*/ 7375003 w 11367883"/>
              <a:gd name="connsiteY32" fmla="*/ 0 h 3830320"/>
              <a:gd name="connsiteX33" fmla="*/ 7435963 w 11367883"/>
              <a:gd name="connsiteY33" fmla="*/ 609600 h 3830320"/>
              <a:gd name="connsiteX34" fmla="*/ 7517243 w 11367883"/>
              <a:gd name="connsiteY34" fmla="*/ 650240 h 3830320"/>
              <a:gd name="connsiteX35" fmla="*/ 7537563 w 11367883"/>
              <a:gd name="connsiteY35" fmla="*/ 1341120 h 3830320"/>
              <a:gd name="connsiteX36" fmla="*/ 7689963 w 11367883"/>
              <a:gd name="connsiteY36" fmla="*/ 1615440 h 3830320"/>
              <a:gd name="connsiteX37" fmla="*/ 7842363 w 11367883"/>
              <a:gd name="connsiteY37" fmla="*/ 2092960 h 3830320"/>
              <a:gd name="connsiteX38" fmla="*/ 7943963 w 11367883"/>
              <a:gd name="connsiteY38" fmla="*/ 2204720 h 3830320"/>
              <a:gd name="connsiteX39" fmla="*/ 8015083 w 11367883"/>
              <a:gd name="connsiteY39" fmla="*/ 2397760 h 3830320"/>
              <a:gd name="connsiteX40" fmla="*/ 8106523 w 11367883"/>
              <a:gd name="connsiteY40" fmla="*/ 2428240 h 3830320"/>
              <a:gd name="connsiteX41" fmla="*/ 8258923 w 11367883"/>
              <a:gd name="connsiteY41" fmla="*/ 2600960 h 3830320"/>
              <a:gd name="connsiteX42" fmla="*/ 8330043 w 11367883"/>
              <a:gd name="connsiteY42" fmla="*/ 2743200 h 3830320"/>
              <a:gd name="connsiteX43" fmla="*/ 8411323 w 11367883"/>
              <a:gd name="connsiteY43" fmla="*/ 2489200 h 3830320"/>
              <a:gd name="connsiteX44" fmla="*/ 8523083 w 11367883"/>
              <a:gd name="connsiteY44" fmla="*/ 2743200 h 3830320"/>
              <a:gd name="connsiteX45" fmla="*/ 8594203 w 11367883"/>
              <a:gd name="connsiteY45" fmla="*/ 2804160 h 3830320"/>
              <a:gd name="connsiteX46" fmla="*/ 8634843 w 11367883"/>
              <a:gd name="connsiteY46" fmla="*/ 2804160 h 3830320"/>
              <a:gd name="connsiteX47" fmla="*/ 8797403 w 11367883"/>
              <a:gd name="connsiteY47" fmla="*/ 2865120 h 3830320"/>
              <a:gd name="connsiteX48" fmla="*/ 8888843 w 11367883"/>
              <a:gd name="connsiteY48" fmla="*/ 2915920 h 3830320"/>
              <a:gd name="connsiteX49" fmla="*/ 9000603 w 11367883"/>
              <a:gd name="connsiteY49" fmla="*/ 2804160 h 3830320"/>
              <a:gd name="connsiteX50" fmla="*/ 9081883 w 11367883"/>
              <a:gd name="connsiteY50" fmla="*/ 2946400 h 3830320"/>
              <a:gd name="connsiteX51" fmla="*/ 9122523 w 11367883"/>
              <a:gd name="connsiteY51" fmla="*/ 3108960 h 3830320"/>
              <a:gd name="connsiteX52" fmla="*/ 9224123 w 11367883"/>
              <a:gd name="connsiteY52" fmla="*/ 3139440 h 3830320"/>
              <a:gd name="connsiteX53" fmla="*/ 9305403 w 11367883"/>
              <a:gd name="connsiteY53" fmla="*/ 3210560 h 3830320"/>
              <a:gd name="connsiteX54" fmla="*/ 9376523 w 11367883"/>
              <a:gd name="connsiteY54" fmla="*/ 3261360 h 3830320"/>
              <a:gd name="connsiteX55" fmla="*/ 9437483 w 11367883"/>
              <a:gd name="connsiteY55" fmla="*/ 3352800 h 3830320"/>
              <a:gd name="connsiteX56" fmla="*/ 9478123 w 11367883"/>
              <a:gd name="connsiteY56" fmla="*/ 3261360 h 3830320"/>
              <a:gd name="connsiteX57" fmla="*/ 9508603 w 11367883"/>
              <a:gd name="connsiteY57" fmla="*/ 3281680 h 3830320"/>
              <a:gd name="connsiteX58" fmla="*/ 9579723 w 11367883"/>
              <a:gd name="connsiteY58" fmla="*/ 3068320 h 3830320"/>
              <a:gd name="connsiteX59" fmla="*/ 9772763 w 11367883"/>
              <a:gd name="connsiteY59" fmla="*/ 3434080 h 3830320"/>
              <a:gd name="connsiteX60" fmla="*/ 9874363 w 11367883"/>
              <a:gd name="connsiteY60" fmla="*/ 3413760 h 3830320"/>
              <a:gd name="connsiteX61" fmla="*/ 9945483 w 11367883"/>
              <a:gd name="connsiteY61" fmla="*/ 3495040 h 3830320"/>
              <a:gd name="connsiteX62" fmla="*/ 10047083 w 11367883"/>
              <a:gd name="connsiteY62" fmla="*/ 3393440 h 3830320"/>
              <a:gd name="connsiteX63" fmla="*/ 10138523 w 11367883"/>
              <a:gd name="connsiteY63" fmla="*/ 3505200 h 3830320"/>
              <a:gd name="connsiteX64" fmla="*/ 10290923 w 11367883"/>
              <a:gd name="connsiteY64" fmla="*/ 3474720 h 3830320"/>
              <a:gd name="connsiteX65" fmla="*/ 10362043 w 11367883"/>
              <a:gd name="connsiteY65" fmla="*/ 3616960 h 3830320"/>
              <a:gd name="connsiteX66" fmla="*/ 10443323 w 11367883"/>
              <a:gd name="connsiteY66" fmla="*/ 3495040 h 3830320"/>
              <a:gd name="connsiteX67" fmla="*/ 10585563 w 11367883"/>
              <a:gd name="connsiteY67" fmla="*/ 3606800 h 3830320"/>
              <a:gd name="connsiteX68" fmla="*/ 10636363 w 11367883"/>
              <a:gd name="connsiteY68" fmla="*/ 3718560 h 3830320"/>
              <a:gd name="connsiteX69" fmla="*/ 10717643 w 11367883"/>
              <a:gd name="connsiteY69" fmla="*/ 3606800 h 3830320"/>
              <a:gd name="connsiteX70" fmla="*/ 10859883 w 11367883"/>
              <a:gd name="connsiteY70" fmla="*/ 3738880 h 3830320"/>
              <a:gd name="connsiteX71" fmla="*/ 10941163 w 11367883"/>
              <a:gd name="connsiteY71" fmla="*/ 3637280 h 3830320"/>
              <a:gd name="connsiteX72" fmla="*/ 11134203 w 11367883"/>
              <a:gd name="connsiteY72" fmla="*/ 3728720 h 3830320"/>
              <a:gd name="connsiteX73" fmla="*/ 11235803 w 11367883"/>
              <a:gd name="connsiteY73" fmla="*/ 3830320 h 3830320"/>
              <a:gd name="connsiteX74" fmla="*/ 11367883 w 11367883"/>
              <a:gd name="connsiteY74" fmla="*/ 3779520 h 3830320"/>
              <a:gd name="connsiteX75" fmla="*/ 11367883 w 11367883"/>
              <a:gd name="connsiteY7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759563 w 11367883"/>
              <a:gd name="connsiteY7" fmla="*/ 1605280 h 3830320"/>
              <a:gd name="connsiteX8" fmla="*/ 5820523 w 11367883"/>
              <a:gd name="connsiteY8" fmla="*/ 1463040 h 3830320"/>
              <a:gd name="connsiteX9" fmla="*/ 5881483 w 11367883"/>
              <a:gd name="connsiteY9" fmla="*/ 1706880 h 3830320"/>
              <a:gd name="connsiteX10" fmla="*/ 5881483 w 11367883"/>
              <a:gd name="connsiteY10" fmla="*/ 1706880 h 3830320"/>
              <a:gd name="connsiteX11" fmla="*/ 5993243 w 11367883"/>
              <a:gd name="connsiteY11" fmla="*/ 1625600 h 3830320"/>
              <a:gd name="connsiteX12" fmla="*/ 6064363 w 11367883"/>
              <a:gd name="connsiteY12" fmla="*/ 1615440 h 3830320"/>
              <a:gd name="connsiteX13" fmla="*/ 6105003 w 11367883"/>
              <a:gd name="connsiteY13" fmla="*/ 1859280 h 3830320"/>
              <a:gd name="connsiteX14" fmla="*/ 6206603 w 11367883"/>
              <a:gd name="connsiteY14" fmla="*/ 1910080 h 3830320"/>
              <a:gd name="connsiteX15" fmla="*/ 6257403 w 11367883"/>
              <a:gd name="connsiteY15" fmla="*/ 2082800 h 3830320"/>
              <a:gd name="connsiteX16" fmla="*/ 6348843 w 11367883"/>
              <a:gd name="connsiteY16" fmla="*/ 2082800 h 3830320"/>
              <a:gd name="connsiteX17" fmla="*/ 6419963 w 11367883"/>
              <a:gd name="connsiteY17" fmla="*/ 1971040 h 3830320"/>
              <a:gd name="connsiteX18" fmla="*/ 6501243 w 11367883"/>
              <a:gd name="connsiteY18" fmla="*/ 2042160 h 3830320"/>
              <a:gd name="connsiteX19" fmla="*/ 6541883 w 11367883"/>
              <a:gd name="connsiteY19" fmla="*/ 2001520 h 3830320"/>
              <a:gd name="connsiteX20" fmla="*/ 6663803 w 11367883"/>
              <a:gd name="connsiteY20" fmla="*/ 1219200 h 3830320"/>
              <a:gd name="connsiteX21" fmla="*/ 6745083 w 11367883"/>
              <a:gd name="connsiteY21" fmla="*/ 1148080 h 3830320"/>
              <a:gd name="connsiteX22" fmla="*/ 6806043 w 11367883"/>
              <a:gd name="connsiteY22" fmla="*/ 1259840 h 3830320"/>
              <a:gd name="connsiteX23" fmla="*/ 6836523 w 11367883"/>
              <a:gd name="connsiteY23" fmla="*/ 1767840 h 3830320"/>
              <a:gd name="connsiteX24" fmla="*/ 6887323 w 11367883"/>
              <a:gd name="connsiteY24" fmla="*/ 1899920 h 3830320"/>
              <a:gd name="connsiteX25" fmla="*/ 6968603 w 11367883"/>
              <a:gd name="connsiteY25" fmla="*/ 1981200 h 3830320"/>
              <a:gd name="connsiteX26" fmla="*/ 7029563 w 11367883"/>
              <a:gd name="connsiteY26" fmla="*/ 2468880 h 3830320"/>
              <a:gd name="connsiteX27" fmla="*/ 7121003 w 11367883"/>
              <a:gd name="connsiteY27" fmla="*/ 680720 h 3830320"/>
              <a:gd name="connsiteX28" fmla="*/ 7202283 w 11367883"/>
              <a:gd name="connsiteY28" fmla="*/ 436880 h 3830320"/>
              <a:gd name="connsiteX29" fmla="*/ 7263243 w 11367883"/>
              <a:gd name="connsiteY29" fmla="*/ 335280 h 3830320"/>
              <a:gd name="connsiteX30" fmla="*/ 7273403 w 11367883"/>
              <a:gd name="connsiteY30" fmla="*/ 152400 h 3830320"/>
              <a:gd name="connsiteX31" fmla="*/ 7375003 w 11367883"/>
              <a:gd name="connsiteY31" fmla="*/ 0 h 3830320"/>
              <a:gd name="connsiteX32" fmla="*/ 7435963 w 11367883"/>
              <a:gd name="connsiteY32" fmla="*/ 609600 h 3830320"/>
              <a:gd name="connsiteX33" fmla="*/ 7517243 w 11367883"/>
              <a:gd name="connsiteY33" fmla="*/ 650240 h 3830320"/>
              <a:gd name="connsiteX34" fmla="*/ 7537563 w 11367883"/>
              <a:gd name="connsiteY34" fmla="*/ 1341120 h 3830320"/>
              <a:gd name="connsiteX35" fmla="*/ 7689963 w 11367883"/>
              <a:gd name="connsiteY35" fmla="*/ 1615440 h 3830320"/>
              <a:gd name="connsiteX36" fmla="*/ 7842363 w 11367883"/>
              <a:gd name="connsiteY36" fmla="*/ 2092960 h 3830320"/>
              <a:gd name="connsiteX37" fmla="*/ 7943963 w 11367883"/>
              <a:gd name="connsiteY37" fmla="*/ 2204720 h 3830320"/>
              <a:gd name="connsiteX38" fmla="*/ 8015083 w 11367883"/>
              <a:gd name="connsiteY38" fmla="*/ 2397760 h 3830320"/>
              <a:gd name="connsiteX39" fmla="*/ 8106523 w 11367883"/>
              <a:gd name="connsiteY39" fmla="*/ 2428240 h 3830320"/>
              <a:gd name="connsiteX40" fmla="*/ 8258923 w 11367883"/>
              <a:gd name="connsiteY40" fmla="*/ 2600960 h 3830320"/>
              <a:gd name="connsiteX41" fmla="*/ 8330043 w 11367883"/>
              <a:gd name="connsiteY41" fmla="*/ 2743200 h 3830320"/>
              <a:gd name="connsiteX42" fmla="*/ 8411323 w 11367883"/>
              <a:gd name="connsiteY42" fmla="*/ 2489200 h 3830320"/>
              <a:gd name="connsiteX43" fmla="*/ 8523083 w 11367883"/>
              <a:gd name="connsiteY43" fmla="*/ 2743200 h 3830320"/>
              <a:gd name="connsiteX44" fmla="*/ 8594203 w 11367883"/>
              <a:gd name="connsiteY44" fmla="*/ 2804160 h 3830320"/>
              <a:gd name="connsiteX45" fmla="*/ 8634843 w 11367883"/>
              <a:gd name="connsiteY45" fmla="*/ 2804160 h 3830320"/>
              <a:gd name="connsiteX46" fmla="*/ 8797403 w 11367883"/>
              <a:gd name="connsiteY46" fmla="*/ 2865120 h 3830320"/>
              <a:gd name="connsiteX47" fmla="*/ 8888843 w 11367883"/>
              <a:gd name="connsiteY47" fmla="*/ 2915920 h 3830320"/>
              <a:gd name="connsiteX48" fmla="*/ 9000603 w 11367883"/>
              <a:gd name="connsiteY48" fmla="*/ 2804160 h 3830320"/>
              <a:gd name="connsiteX49" fmla="*/ 9081883 w 11367883"/>
              <a:gd name="connsiteY49" fmla="*/ 2946400 h 3830320"/>
              <a:gd name="connsiteX50" fmla="*/ 9122523 w 11367883"/>
              <a:gd name="connsiteY50" fmla="*/ 3108960 h 3830320"/>
              <a:gd name="connsiteX51" fmla="*/ 9224123 w 11367883"/>
              <a:gd name="connsiteY51" fmla="*/ 3139440 h 3830320"/>
              <a:gd name="connsiteX52" fmla="*/ 9305403 w 11367883"/>
              <a:gd name="connsiteY52" fmla="*/ 3210560 h 3830320"/>
              <a:gd name="connsiteX53" fmla="*/ 9376523 w 11367883"/>
              <a:gd name="connsiteY53" fmla="*/ 3261360 h 3830320"/>
              <a:gd name="connsiteX54" fmla="*/ 9437483 w 11367883"/>
              <a:gd name="connsiteY54" fmla="*/ 3352800 h 3830320"/>
              <a:gd name="connsiteX55" fmla="*/ 9478123 w 11367883"/>
              <a:gd name="connsiteY55" fmla="*/ 3261360 h 3830320"/>
              <a:gd name="connsiteX56" fmla="*/ 9508603 w 11367883"/>
              <a:gd name="connsiteY56" fmla="*/ 3281680 h 3830320"/>
              <a:gd name="connsiteX57" fmla="*/ 9579723 w 11367883"/>
              <a:gd name="connsiteY57" fmla="*/ 3068320 h 3830320"/>
              <a:gd name="connsiteX58" fmla="*/ 9772763 w 11367883"/>
              <a:gd name="connsiteY58" fmla="*/ 3434080 h 3830320"/>
              <a:gd name="connsiteX59" fmla="*/ 9874363 w 11367883"/>
              <a:gd name="connsiteY59" fmla="*/ 3413760 h 3830320"/>
              <a:gd name="connsiteX60" fmla="*/ 9945483 w 11367883"/>
              <a:gd name="connsiteY60" fmla="*/ 3495040 h 3830320"/>
              <a:gd name="connsiteX61" fmla="*/ 10047083 w 11367883"/>
              <a:gd name="connsiteY61" fmla="*/ 3393440 h 3830320"/>
              <a:gd name="connsiteX62" fmla="*/ 10138523 w 11367883"/>
              <a:gd name="connsiteY62" fmla="*/ 3505200 h 3830320"/>
              <a:gd name="connsiteX63" fmla="*/ 10290923 w 11367883"/>
              <a:gd name="connsiteY63" fmla="*/ 3474720 h 3830320"/>
              <a:gd name="connsiteX64" fmla="*/ 10362043 w 11367883"/>
              <a:gd name="connsiteY64" fmla="*/ 3616960 h 3830320"/>
              <a:gd name="connsiteX65" fmla="*/ 10443323 w 11367883"/>
              <a:gd name="connsiteY65" fmla="*/ 3495040 h 3830320"/>
              <a:gd name="connsiteX66" fmla="*/ 10585563 w 11367883"/>
              <a:gd name="connsiteY66" fmla="*/ 3606800 h 3830320"/>
              <a:gd name="connsiteX67" fmla="*/ 10636363 w 11367883"/>
              <a:gd name="connsiteY67" fmla="*/ 3718560 h 3830320"/>
              <a:gd name="connsiteX68" fmla="*/ 10717643 w 11367883"/>
              <a:gd name="connsiteY68" fmla="*/ 3606800 h 3830320"/>
              <a:gd name="connsiteX69" fmla="*/ 10859883 w 11367883"/>
              <a:gd name="connsiteY69" fmla="*/ 3738880 h 3830320"/>
              <a:gd name="connsiteX70" fmla="*/ 10941163 w 11367883"/>
              <a:gd name="connsiteY70" fmla="*/ 3637280 h 3830320"/>
              <a:gd name="connsiteX71" fmla="*/ 11134203 w 11367883"/>
              <a:gd name="connsiteY71" fmla="*/ 3728720 h 3830320"/>
              <a:gd name="connsiteX72" fmla="*/ 11235803 w 11367883"/>
              <a:gd name="connsiteY72" fmla="*/ 3830320 h 3830320"/>
              <a:gd name="connsiteX73" fmla="*/ 11367883 w 11367883"/>
              <a:gd name="connsiteY73" fmla="*/ 3779520 h 3830320"/>
              <a:gd name="connsiteX74" fmla="*/ 11367883 w 11367883"/>
              <a:gd name="connsiteY7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20523 w 11367883"/>
              <a:gd name="connsiteY7" fmla="*/ 1463040 h 3830320"/>
              <a:gd name="connsiteX8" fmla="*/ 5881483 w 11367883"/>
              <a:gd name="connsiteY8" fmla="*/ 1706880 h 3830320"/>
              <a:gd name="connsiteX9" fmla="*/ 5881483 w 11367883"/>
              <a:gd name="connsiteY9" fmla="*/ 1706880 h 3830320"/>
              <a:gd name="connsiteX10" fmla="*/ 5993243 w 11367883"/>
              <a:gd name="connsiteY10" fmla="*/ 1625600 h 3830320"/>
              <a:gd name="connsiteX11" fmla="*/ 6064363 w 11367883"/>
              <a:gd name="connsiteY11" fmla="*/ 1615440 h 3830320"/>
              <a:gd name="connsiteX12" fmla="*/ 6105003 w 11367883"/>
              <a:gd name="connsiteY12" fmla="*/ 1859280 h 3830320"/>
              <a:gd name="connsiteX13" fmla="*/ 6206603 w 11367883"/>
              <a:gd name="connsiteY13" fmla="*/ 1910080 h 3830320"/>
              <a:gd name="connsiteX14" fmla="*/ 6257403 w 11367883"/>
              <a:gd name="connsiteY14" fmla="*/ 2082800 h 3830320"/>
              <a:gd name="connsiteX15" fmla="*/ 6348843 w 11367883"/>
              <a:gd name="connsiteY15" fmla="*/ 2082800 h 3830320"/>
              <a:gd name="connsiteX16" fmla="*/ 6419963 w 11367883"/>
              <a:gd name="connsiteY16" fmla="*/ 1971040 h 3830320"/>
              <a:gd name="connsiteX17" fmla="*/ 6501243 w 11367883"/>
              <a:gd name="connsiteY17" fmla="*/ 2042160 h 3830320"/>
              <a:gd name="connsiteX18" fmla="*/ 6541883 w 11367883"/>
              <a:gd name="connsiteY18" fmla="*/ 2001520 h 3830320"/>
              <a:gd name="connsiteX19" fmla="*/ 6663803 w 11367883"/>
              <a:gd name="connsiteY19" fmla="*/ 1219200 h 3830320"/>
              <a:gd name="connsiteX20" fmla="*/ 6745083 w 11367883"/>
              <a:gd name="connsiteY20" fmla="*/ 1148080 h 3830320"/>
              <a:gd name="connsiteX21" fmla="*/ 6806043 w 11367883"/>
              <a:gd name="connsiteY21" fmla="*/ 1259840 h 3830320"/>
              <a:gd name="connsiteX22" fmla="*/ 6836523 w 11367883"/>
              <a:gd name="connsiteY22" fmla="*/ 1767840 h 3830320"/>
              <a:gd name="connsiteX23" fmla="*/ 6887323 w 11367883"/>
              <a:gd name="connsiteY23" fmla="*/ 1899920 h 3830320"/>
              <a:gd name="connsiteX24" fmla="*/ 6968603 w 11367883"/>
              <a:gd name="connsiteY24" fmla="*/ 1981200 h 3830320"/>
              <a:gd name="connsiteX25" fmla="*/ 7029563 w 11367883"/>
              <a:gd name="connsiteY25" fmla="*/ 2468880 h 3830320"/>
              <a:gd name="connsiteX26" fmla="*/ 7121003 w 11367883"/>
              <a:gd name="connsiteY26" fmla="*/ 680720 h 3830320"/>
              <a:gd name="connsiteX27" fmla="*/ 7202283 w 11367883"/>
              <a:gd name="connsiteY27" fmla="*/ 436880 h 3830320"/>
              <a:gd name="connsiteX28" fmla="*/ 7263243 w 11367883"/>
              <a:gd name="connsiteY28" fmla="*/ 335280 h 3830320"/>
              <a:gd name="connsiteX29" fmla="*/ 7273403 w 11367883"/>
              <a:gd name="connsiteY29" fmla="*/ 152400 h 3830320"/>
              <a:gd name="connsiteX30" fmla="*/ 7375003 w 11367883"/>
              <a:gd name="connsiteY30" fmla="*/ 0 h 3830320"/>
              <a:gd name="connsiteX31" fmla="*/ 7435963 w 11367883"/>
              <a:gd name="connsiteY31" fmla="*/ 609600 h 3830320"/>
              <a:gd name="connsiteX32" fmla="*/ 7517243 w 11367883"/>
              <a:gd name="connsiteY32" fmla="*/ 650240 h 3830320"/>
              <a:gd name="connsiteX33" fmla="*/ 7537563 w 11367883"/>
              <a:gd name="connsiteY33" fmla="*/ 1341120 h 3830320"/>
              <a:gd name="connsiteX34" fmla="*/ 7689963 w 11367883"/>
              <a:gd name="connsiteY34" fmla="*/ 1615440 h 3830320"/>
              <a:gd name="connsiteX35" fmla="*/ 7842363 w 11367883"/>
              <a:gd name="connsiteY35" fmla="*/ 2092960 h 3830320"/>
              <a:gd name="connsiteX36" fmla="*/ 7943963 w 11367883"/>
              <a:gd name="connsiteY36" fmla="*/ 2204720 h 3830320"/>
              <a:gd name="connsiteX37" fmla="*/ 8015083 w 11367883"/>
              <a:gd name="connsiteY37" fmla="*/ 2397760 h 3830320"/>
              <a:gd name="connsiteX38" fmla="*/ 8106523 w 11367883"/>
              <a:gd name="connsiteY38" fmla="*/ 2428240 h 3830320"/>
              <a:gd name="connsiteX39" fmla="*/ 8258923 w 11367883"/>
              <a:gd name="connsiteY39" fmla="*/ 2600960 h 3830320"/>
              <a:gd name="connsiteX40" fmla="*/ 8330043 w 11367883"/>
              <a:gd name="connsiteY40" fmla="*/ 2743200 h 3830320"/>
              <a:gd name="connsiteX41" fmla="*/ 8411323 w 11367883"/>
              <a:gd name="connsiteY41" fmla="*/ 2489200 h 3830320"/>
              <a:gd name="connsiteX42" fmla="*/ 8523083 w 11367883"/>
              <a:gd name="connsiteY42" fmla="*/ 2743200 h 3830320"/>
              <a:gd name="connsiteX43" fmla="*/ 8594203 w 11367883"/>
              <a:gd name="connsiteY43" fmla="*/ 2804160 h 3830320"/>
              <a:gd name="connsiteX44" fmla="*/ 8634843 w 11367883"/>
              <a:gd name="connsiteY44" fmla="*/ 2804160 h 3830320"/>
              <a:gd name="connsiteX45" fmla="*/ 8797403 w 11367883"/>
              <a:gd name="connsiteY45" fmla="*/ 2865120 h 3830320"/>
              <a:gd name="connsiteX46" fmla="*/ 8888843 w 11367883"/>
              <a:gd name="connsiteY46" fmla="*/ 2915920 h 3830320"/>
              <a:gd name="connsiteX47" fmla="*/ 9000603 w 11367883"/>
              <a:gd name="connsiteY47" fmla="*/ 2804160 h 3830320"/>
              <a:gd name="connsiteX48" fmla="*/ 9081883 w 11367883"/>
              <a:gd name="connsiteY48" fmla="*/ 2946400 h 3830320"/>
              <a:gd name="connsiteX49" fmla="*/ 9122523 w 11367883"/>
              <a:gd name="connsiteY49" fmla="*/ 3108960 h 3830320"/>
              <a:gd name="connsiteX50" fmla="*/ 9224123 w 11367883"/>
              <a:gd name="connsiteY50" fmla="*/ 3139440 h 3830320"/>
              <a:gd name="connsiteX51" fmla="*/ 9305403 w 11367883"/>
              <a:gd name="connsiteY51" fmla="*/ 3210560 h 3830320"/>
              <a:gd name="connsiteX52" fmla="*/ 9376523 w 11367883"/>
              <a:gd name="connsiteY52" fmla="*/ 3261360 h 3830320"/>
              <a:gd name="connsiteX53" fmla="*/ 9437483 w 11367883"/>
              <a:gd name="connsiteY53" fmla="*/ 3352800 h 3830320"/>
              <a:gd name="connsiteX54" fmla="*/ 9478123 w 11367883"/>
              <a:gd name="connsiteY54" fmla="*/ 3261360 h 3830320"/>
              <a:gd name="connsiteX55" fmla="*/ 9508603 w 11367883"/>
              <a:gd name="connsiteY55" fmla="*/ 3281680 h 3830320"/>
              <a:gd name="connsiteX56" fmla="*/ 9579723 w 11367883"/>
              <a:gd name="connsiteY56" fmla="*/ 3068320 h 3830320"/>
              <a:gd name="connsiteX57" fmla="*/ 9772763 w 11367883"/>
              <a:gd name="connsiteY57" fmla="*/ 3434080 h 3830320"/>
              <a:gd name="connsiteX58" fmla="*/ 9874363 w 11367883"/>
              <a:gd name="connsiteY58" fmla="*/ 3413760 h 3830320"/>
              <a:gd name="connsiteX59" fmla="*/ 9945483 w 11367883"/>
              <a:gd name="connsiteY59" fmla="*/ 3495040 h 3830320"/>
              <a:gd name="connsiteX60" fmla="*/ 10047083 w 11367883"/>
              <a:gd name="connsiteY60" fmla="*/ 3393440 h 3830320"/>
              <a:gd name="connsiteX61" fmla="*/ 10138523 w 11367883"/>
              <a:gd name="connsiteY61" fmla="*/ 3505200 h 3830320"/>
              <a:gd name="connsiteX62" fmla="*/ 10290923 w 11367883"/>
              <a:gd name="connsiteY62" fmla="*/ 3474720 h 3830320"/>
              <a:gd name="connsiteX63" fmla="*/ 10362043 w 11367883"/>
              <a:gd name="connsiteY63" fmla="*/ 3616960 h 3830320"/>
              <a:gd name="connsiteX64" fmla="*/ 10443323 w 11367883"/>
              <a:gd name="connsiteY64" fmla="*/ 3495040 h 3830320"/>
              <a:gd name="connsiteX65" fmla="*/ 10585563 w 11367883"/>
              <a:gd name="connsiteY65" fmla="*/ 3606800 h 3830320"/>
              <a:gd name="connsiteX66" fmla="*/ 10636363 w 11367883"/>
              <a:gd name="connsiteY66" fmla="*/ 3718560 h 3830320"/>
              <a:gd name="connsiteX67" fmla="*/ 10717643 w 11367883"/>
              <a:gd name="connsiteY67" fmla="*/ 3606800 h 3830320"/>
              <a:gd name="connsiteX68" fmla="*/ 10859883 w 11367883"/>
              <a:gd name="connsiteY68" fmla="*/ 3738880 h 3830320"/>
              <a:gd name="connsiteX69" fmla="*/ 10941163 w 11367883"/>
              <a:gd name="connsiteY69" fmla="*/ 3637280 h 3830320"/>
              <a:gd name="connsiteX70" fmla="*/ 11134203 w 11367883"/>
              <a:gd name="connsiteY70" fmla="*/ 3728720 h 3830320"/>
              <a:gd name="connsiteX71" fmla="*/ 11235803 w 11367883"/>
              <a:gd name="connsiteY71" fmla="*/ 3830320 h 3830320"/>
              <a:gd name="connsiteX72" fmla="*/ 11367883 w 11367883"/>
              <a:gd name="connsiteY72" fmla="*/ 3779520 h 3830320"/>
              <a:gd name="connsiteX73" fmla="*/ 11367883 w 11367883"/>
              <a:gd name="connsiteY7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881483 w 11367883"/>
              <a:gd name="connsiteY8" fmla="*/ 1706880 h 3830320"/>
              <a:gd name="connsiteX9" fmla="*/ 5993243 w 11367883"/>
              <a:gd name="connsiteY9" fmla="*/ 1625600 h 3830320"/>
              <a:gd name="connsiteX10" fmla="*/ 6064363 w 11367883"/>
              <a:gd name="connsiteY10" fmla="*/ 1615440 h 3830320"/>
              <a:gd name="connsiteX11" fmla="*/ 6105003 w 11367883"/>
              <a:gd name="connsiteY11" fmla="*/ 1859280 h 3830320"/>
              <a:gd name="connsiteX12" fmla="*/ 6206603 w 11367883"/>
              <a:gd name="connsiteY12" fmla="*/ 1910080 h 3830320"/>
              <a:gd name="connsiteX13" fmla="*/ 6257403 w 11367883"/>
              <a:gd name="connsiteY13" fmla="*/ 2082800 h 3830320"/>
              <a:gd name="connsiteX14" fmla="*/ 6348843 w 11367883"/>
              <a:gd name="connsiteY14" fmla="*/ 2082800 h 3830320"/>
              <a:gd name="connsiteX15" fmla="*/ 6419963 w 11367883"/>
              <a:gd name="connsiteY15" fmla="*/ 1971040 h 3830320"/>
              <a:gd name="connsiteX16" fmla="*/ 6501243 w 11367883"/>
              <a:gd name="connsiteY16" fmla="*/ 2042160 h 3830320"/>
              <a:gd name="connsiteX17" fmla="*/ 6541883 w 11367883"/>
              <a:gd name="connsiteY17" fmla="*/ 2001520 h 3830320"/>
              <a:gd name="connsiteX18" fmla="*/ 6663803 w 11367883"/>
              <a:gd name="connsiteY18" fmla="*/ 1219200 h 3830320"/>
              <a:gd name="connsiteX19" fmla="*/ 6745083 w 11367883"/>
              <a:gd name="connsiteY19" fmla="*/ 1148080 h 3830320"/>
              <a:gd name="connsiteX20" fmla="*/ 6806043 w 11367883"/>
              <a:gd name="connsiteY20" fmla="*/ 1259840 h 3830320"/>
              <a:gd name="connsiteX21" fmla="*/ 6836523 w 11367883"/>
              <a:gd name="connsiteY21" fmla="*/ 1767840 h 3830320"/>
              <a:gd name="connsiteX22" fmla="*/ 6887323 w 11367883"/>
              <a:gd name="connsiteY22" fmla="*/ 1899920 h 3830320"/>
              <a:gd name="connsiteX23" fmla="*/ 6968603 w 11367883"/>
              <a:gd name="connsiteY23" fmla="*/ 1981200 h 3830320"/>
              <a:gd name="connsiteX24" fmla="*/ 7029563 w 11367883"/>
              <a:gd name="connsiteY24" fmla="*/ 2468880 h 3830320"/>
              <a:gd name="connsiteX25" fmla="*/ 7121003 w 11367883"/>
              <a:gd name="connsiteY25" fmla="*/ 680720 h 3830320"/>
              <a:gd name="connsiteX26" fmla="*/ 7202283 w 11367883"/>
              <a:gd name="connsiteY26" fmla="*/ 436880 h 3830320"/>
              <a:gd name="connsiteX27" fmla="*/ 7263243 w 11367883"/>
              <a:gd name="connsiteY27" fmla="*/ 335280 h 3830320"/>
              <a:gd name="connsiteX28" fmla="*/ 7273403 w 11367883"/>
              <a:gd name="connsiteY28" fmla="*/ 152400 h 3830320"/>
              <a:gd name="connsiteX29" fmla="*/ 7375003 w 11367883"/>
              <a:gd name="connsiteY29" fmla="*/ 0 h 3830320"/>
              <a:gd name="connsiteX30" fmla="*/ 7435963 w 11367883"/>
              <a:gd name="connsiteY30" fmla="*/ 609600 h 3830320"/>
              <a:gd name="connsiteX31" fmla="*/ 7517243 w 11367883"/>
              <a:gd name="connsiteY31" fmla="*/ 650240 h 3830320"/>
              <a:gd name="connsiteX32" fmla="*/ 7537563 w 11367883"/>
              <a:gd name="connsiteY32" fmla="*/ 1341120 h 3830320"/>
              <a:gd name="connsiteX33" fmla="*/ 7689963 w 11367883"/>
              <a:gd name="connsiteY33" fmla="*/ 1615440 h 3830320"/>
              <a:gd name="connsiteX34" fmla="*/ 7842363 w 11367883"/>
              <a:gd name="connsiteY34" fmla="*/ 2092960 h 3830320"/>
              <a:gd name="connsiteX35" fmla="*/ 7943963 w 11367883"/>
              <a:gd name="connsiteY35" fmla="*/ 2204720 h 3830320"/>
              <a:gd name="connsiteX36" fmla="*/ 8015083 w 11367883"/>
              <a:gd name="connsiteY36" fmla="*/ 2397760 h 3830320"/>
              <a:gd name="connsiteX37" fmla="*/ 8106523 w 11367883"/>
              <a:gd name="connsiteY37" fmla="*/ 2428240 h 3830320"/>
              <a:gd name="connsiteX38" fmla="*/ 8258923 w 11367883"/>
              <a:gd name="connsiteY38" fmla="*/ 2600960 h 3830320"/>
              <a:gd name="connsiteX39" fmla="*/ 8330043 w 11367883"/>
              <a:gd name="connsiteY39" fmla="*/ 2743200 h 3830320"/>
              <a:gd name="connsiteX40" fmla="*/ 8411323 w 11367883"/>
              <a:gd name="connsiteY40" fmla="*/ 2489200 h 3830320"/>
              <a:gd name="connsiteX41" fmla="*/ 8523083 w 11367883"/>
              <a:gd name="connsiteY41" fmla="*/ 2743200 h 3830320"/>
              <a:gd name="connsiteX42" fmla="*/ 8594203 w 11367883"/>
              <a:gd name="connsiteY42" fmla="*/ 2804160 h 3830320"/>
              <a:gd name="connsiteX43" fmla="*/ 8634843 w 11367883"/>
              <a:gd name="connsiteY43" fmla="*/ 2804160 h 3830320"/>
              <a:gd name="connsiteX44" fmla="*/ 8797403 w 11367883"/>
              <a:gd name="connsiteY44" fmla="*/ 2865120 h 3830320"/>
              <a:gd name="connsiteX45" fmla="*/ 8888843 w 11367883"/>
              <a:gd name="connsiteY45" fmla="*/ 2915920 h 3830320"/>
              <a:gd name="connsiteX46" fmla="*/ 9000603 w 11367883"/>
              <a:gd name="connsiteY46" fmla="*/ 2804160 h 3830320"/>
              <a:gd name="connsiteX47" fmla="*/ 9081883 w 11367883"/>
              <a:gd name="connsiteY47" fmla="*/ 2946400 h 3830320"/>
              <a:gd name="connsiteX48" fmla="*/ 9122523 w 11367883"/>
              <a:gd name="connsiteY48" fmla="*/ 3108960 h 3830320"/>
              <a:gd name="connsiteX49" fmla="*/ 9224123 w 11367883"/>
              <a:gd name="connsiteY49" fmla="*/ 3139440 h 3830320"/>
              <a:gd name="connsiteX50" fmla="*/ 9305403 w 11367883"/>
              <a:gd name="connsiteY50" fmla="*/ 3210560 h 3830320"/>
              <a:gd name="connsiteX51" fmla="*/ 9376523 w 11367883"/>
              <a:gd name="connsiteY51" fmla="*/ 3261360 h 3830320"/>
              <a:gd name="connsiteX52" fmla="*/ 9437483 w 11367883"/>
              <a:gd name="connsiteY52" fmla="*/ 3352800 h 3830320"/>
              <a:gd name="connsiteX53" fmla="*/ 9478123 w 11367883"/>
              <a:gd name="connsiteY53" fmla="*/ 3261360 h 3830320"/>
              <a:gd name="connsiteX54" fmla="*/ 9508603 w 11367883"/>
              <a:gd name="connsiteY54" fmla="*/ 3281680 h 3830320"/>
              <a:gd name="connsiteX55" fmla="*/ 9579723 w 11367883"/>
              <a:gd name="connsiteY55" fmla="*/ 3068320 h 3830320"/>
              <a:gd name="connsiteX56" fmla="*/ 9772763 w 11367883"/>
              <a:gd name="connsiteY56" fmla="*/ 3434080 h 3830320"/>
              <a:gd name="connsiteX57" fmla="*/ 9874363 w 11367883"/>
              <a:gd name="connsiteY57" fmla="*/ 3413760 h 3830320"/>
              <a:gd name="connsiteX58" fmla="*/ 9945483 w 11367883"/>
              <a:gd name="connsiteY58" fmla="*/ 3495040 h 3830320"/>
              <a:gd name="connsiteX59" fmla="*/ 10047083 w 11367883"/>
              <a:gd name="connsiteY59" fmla="*/ 3393440 h 3830320"/>
              <a:gd name="connsiteX60" fmla="*/ 10138523 w 11367883"/>
              <a:gd name="connsiteY60" fmla="*/ 3505200 h 3830320"/>
              <a:gd name="connsiteX61" fmla="*/ 10290923 w 11367883"/>
              <a:gd name="connsiteY61" fmla="*/ 3474720 h 3830320"/>
              <a:gd name="connsiteX62" fmla="*/ 10362043 w 11367883"/>
              <a:gd name="connsiteY62" fmla="*/ 3616960 h 3830320"/>
              <a:gd name="connsiteX63" fmla="*/ 10443323 w 11367883"/>
              <a:gd name="connsiteY63" fmla="*/ 3495040 h 3830320"/>
              <a:gd name="connsiteX64" fmla="*/ 10585563 w 11367883"/>
              <a:gd name="connsiteY64" fmla="*/ 3606800 h 3830320"/>
              <a:gd name="connsiteX65" fmla="*/ 10636363 w 11367883"/>
              <a:gd name="connsiteY65" fmla="*/ 3718560 h 3830320"/>
              <a:gd name="connsiteX66" fmla="*/ 10717643 w 11367883"/>
              <a:gd name="connsiteY66" fmla="*/ 3606800 h 3830320"/>
              <a:gd name="connsiteX67" fmla="*/ 10859883 w 11367883"/>
              <a:gd name="connsiteY67" fmla="*/ 3738880 h 3830320"/>
              <a:gd name="connsiteX68" fmla="*/ 10941163 w 11367883"/>
              <a:gd name="connsiteY68" fmla="*/ 3637280 h 3830320"/>
              <a:gd name="connsiteX69" fmla="*/ 11134203 w 11367883"/>
              <a:gd name="connsiteY69" fmla="*/ 3728720 h 3830320"/>
              <a:gd name="connsiteX70" fmla="*/ 11235803 w 11367883"/>
              <a:gd name="connsiteY70" fmla="*/ 3830320 h 3830320"/>
              <a:gd name="connsiteX71" fmla="*/ 11367883 w 11367883"/>
              <a:gd name="connsiteY71" fmla="*/ 3779520 h 3830320"/>
              <a:gd name="connsiteX72" fmla="*/ 11367883 w 11367883"/>
              <a:gd name="connsiteY7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064363 w 11367883"/>
              <a:gd name="connsiteY9" fmla="*/ 1615440 h 3830320"/>
              <a:gd name="connsiteX10" fmla="*/ 6105003 w 11367883"/>
              <a:gd name="connsiteY10" fmla="*/ 1859280 h 3830320"/>
              <a:gd name="connsiteX11" fmla="*/ 6206603 w 11367883"/>
              <a:gd name="connsiteY11" fmla="*/ 1910080 h 3830320"/>
              <a:gd name="connsiteX12" fmla="*/ 6257403 w 11367883"/>
              <a:gd name="connsiteY12" fmla="*/ 2082800 h 3830320"/>
              <a:gd name="connsiteX13" fmla="*/ 6348843 w 11367883"/>
              <a:gd name="connsiteY13" fmla="*/ 2082800 h 3830320"/>
              <a:gd name="connsiteX14" fmla="*/ 6419963 w 11367883"/>
              <a:gd name="connsiteY14" fmla="*/ 1971040 h 3830320"/>
              <a:gd name="connsiteX15" fmla="*/ 6501243 w 11367883"/>
              <a:gd name="connsiteY15" fmla="*/ 2042160 h 3830320"/>
              <a:gd name="connsiteX16" fmla="*/ 6541883 w 11367883"/>
              <a:gd name="connsiteY16" fmla="*/ 2001520 h 3830320"/>
              <a:gd name="connsiteX17" fmla="*/ 6663803 w 11367883"/>
              <a:gd name="connsiteY17" fmla="*/ 1219200 h 3830320"/>
              <a:gd name="connsiteX18" fmla="*/ 6745083 w 11367883"/>
              <a:gd name="connsiteY18" fmla="*/ 1148080 h 3830320"/>
              <a:gd name="connsiteX19" fmla="*/ 6806043 w 11367883"/>
              <a:gd name="connsiteY19" fmla="*/ 1259840 h 3830320"/>
              <a:gd name="connsiteX20" fmla="*/ 6836523 w 11367883"/>
              <a:gd name="connsiteY20" fmla="*/ 1767840 h 3830320"/>
              <a:gd name="connsiteX21" fmla="*/ 6887323 w 11367883"/>
              <a:gd name="connsiteY21" fmla="*/ 1899920 h 3830320"/>
              <a:gd name="connsiteX22" fmla="*/ 6968603 w 11367883"/>
              <a:gd name="connsiteY22" fmla="*/ 1981200 h 3830320"/>
              <a:gd name="connsiteX23" fmla="*/ 7029563 w 11367883"/>
              <a:gd name="connsiteY23" fmla="*/ 2468880 h 3830320"/>
              <a:gd name="connsiteX24" fmla="*/ 7121003 w 11367883"/>
              <a:gd name="connsiteY24" fmla="*/ 680720 h 3830320"/>
              <a:gd name="connsiteX25" fmla="*/ 7202283 w 11367883"/>
              <a:gd name="connsiteY25" fmla="*/ 436880 h 3830320"/>
              <a:gd name="connsiteX26" fmla="*/ 7263243 w 11367883"/>
              <a:gd name="connsiteY26" fmla="*/ 335280 h 3830320"/>
              <a:gd name="connsiteX27" fmla="*/ 7273403 w 11367883"/>
              <a:gd name="connsiteY27" fmla="*/ 152400 h 3830320"/>
              <a:gd name="connsiteX28" fmla="*/ 7375003 w 11367883"/>
              <a:gd name="connsiteY28" fmla="*/ 0 h 3830320"/>
              <a:gd name="connsiteX29" fmla="*/ 7435963 w 11367883"/>
              <a:gd name="connsiteY29" fmla="*/ 609600 h 3830320"/>
              <a:gd name="connsiteX30" fmla="*/ 7517243 w 11367883"/>
              <a:gd name="connsiteY30" fmla="*/ 650240 h 3830320"/>
              <a:gd name="connsiteX31" fmla="*/ 7537563 w 11367883"/>
              <a:gd name="connsiteY31" fmla="*/ 1341120 h 3830320"/>
              <a:gd name="connsiteX32" fmla="*/ 7689963 w 11367883"/>
              <a:gd name="connsiteY32" fmla="*/ 1615440 h 3830320"/>
              <a:gd name="connsiteX33" fmla="*/ 7842363 w 11367883"/>
              <a:gd name="connsiteY33" fmla="*/ 2092960 h 3830320"/>
              <a:gd name="connsiteX34" fmla="*/ 7943963 w 11367883"/>
              <a:gd name="connsiteY34" fmla="*/ 2204720 h 3830320"/>
              <a:gd name="connsiteX35" fmla="*/ 8015083 w 11367883"/>
              <a:gd name="connsiteY35" fmla="*/ 2397760 h 3830320"/>
              <a:gd name="connsiteX36" fmla="*/ 8106523 w 11367883"/>
              <a:gd name="connsiteY36" fmla="*/ 2428240 h 3830320"/>
              <a:gd name="connsiteX37" fmla="*/ 8258923 w 11367883"/>
              <a:gd name="connsiteY37" fmla="*/ 2600960 h 3830320"/>
              <a:gd name="connsiteX38" fmla="*/ 8330043 w 11367883"/>
              <a:gd name="connsiteY38" fmla="*/ 2743200 h 3830320"/>
              <a:gd name="connsiteX39" fmla="*/ 8411323 w 11367883"/>
              <a:gd name="connsiteY39" fmla="*/ 2489200 h 3830320"/>
              <a:gd name="connsiteX40" fmla="*/ 8523083 w 11367883"/>
              <a:gd name="connsiteY40" fmla="*/ 2743200 h 3830320"/>
              <a:gd name="connsiteX41" fmla="*/ 8594203 w 11367883"/>
              <a:gd name="connsiteY41" fmla="*/ 2804160 h 3830320"/>
              <a:gd name="connsiteX42" fmla="*/ 8634843 w 11367883"/>
              <a:gd name="connsiteY42" fmla="*/ 2804160 h 3830320"/>
              <a:gd name="connsiteX43" fmla="*/ 8797403 w 11367883"/>
              <a:gd name="connsiteY43" fmla="*/ 2865120 h 3830320"/>
              <a:gd name="connsiteX44" fmla="*/ 8888843 w 11367883"/>
              <a:gd name="connsiteY44" fmla="*/ 2915920 h 3830320"/>
              <a:gd name="connsiteX45" fmla="*/ 9000603 w 11367883"/>
              <a:gd name="connsiteY45" fmla="*/ 2804160 h 3830320"/>
              <a:gd name="connsiteX46" fmla="*/ 9081883 w 11367883"/>
              <a:gd name="connsiteY46" fmla="*/ 2946400 h 3830320"/>
              <a:gd name="connsiteX47" fmla="*/ 9122523 w 11367883"/>
              <a:gd name="connsiteY47" fmla="*/ 3108960 h 3830320"/>
              <a:gd name="connsiteX48" fmla="*/ 9224123 w 11367883"/>
              <a:gd name="connsiteY48" fmla="*/ 3139440 h 3830320"/>
              <a:gd name="connsiteX49" fmla="*/ 9305403 w 11367883"/>
              <a:gd name="connsiteY49" fmla="*/ 3210560 h 3830320"/>
              <a:gd name="connsiteX50" fmla="*/ 9376523 w 11367883"/>
              <a:gd name="connsiteY50" fmla="*/ 3261360 h 3830320"/>
              <a:gd name="connsiteX51" fmla="*/ 9437483 w 11367883"/>
              <a:gd name="connsiteY51" fmla="*/ 3352800 h 3830320"/>
              <a:gd name="connsiteX52" fmla="*/ 9478123 w 11367883"/>
              <a:gd name="connsiteY52" fmla="*/ 3261360 h 3830320"/>
              <a:gd name="connsiteX53" fmla="*/ 9508603 w 11367883"/>
              <a:gd name="connsiteY53" fmla="*/ 3281680 h 3830320"/>
              <a:gd name="connsiteX54" fmla="*/ 9579723 w 11367883"/>
              <a:gd name="connsiteY54" fmla="*/ 3068320 h 3830320"/>
              <a:gd name="connsiteX55" fmla="*/ 9772763 w 11367883"/>
              <a:gd name="connsiteY55" fmla="*/ 3434080 h 3830320"/>
              <a:gd name="connsiteX56" fmla="*/ 9874363 w 11367883"/>
              <a:gd name="connsiteY56" fmla="*/ 3413760 h 3830320"/>
              <a:gd name="connsiteX57" fmla="*/ 9945483 w 11367883"/>
              <a:gd name="connsiteY57" fmla="*/ 3495040 h 3830320"/>
              <a:gd name="connsiteX58" fmla="*/ 10047083 w 11367883"/>
              <a:gd name="connsiteY58" fmla="*/ 3393440 h 3830320"/>
              <a:gd name="connsiteX59" fmla="*/ 10138523 w 11367883"/>
              <a:gd name="connsiteY59" fmla="*/ 3505200 h 3830320"/>
              <a:gd name="connsiteX60" fmla="*/ 10290923 w 11367883"/>
              <a:gd name="connsiteY60" fmla="*/ 3474720 h 3830320"/>
              <a:gd name="connsiteX61" fmla="*/ 10362043 w 11367883"/>
              <a:gd name="connsiteY61" fmla="*/ 3616960 h 3830320"/>
              <a:gd name="connsiteX62" fmla="*/ 10443323 w 11367883"/>
              <a:gd name="connsiteY62" fmla="*/ 3495040 h 3830320"/>
              <a:gd name="connsiteX63" fmla="*/ 10585563 w 11367883"/>
              <a:gd name="connsiteY63" fmla="*/ 3606800 h 3830320"/>
              <a:gd name="connsiteX64" fmla="*/ 10636363 w 11367883"/>
              <a:gd name="connsiteY64" fmla="*/ 3718560 h 3830320"/>
              <a:gd name="connsiteX65" fmla="*/ 10717643 w 11367883"/>
              <a:gd name="connsiteY65" fmla="*/ 3606800 h 3830320"/>
              <a:gd name="connsiteX66" fmla="*/ 10859883 w 11367883"/>
              <a:gd name="connsiteY66" fmla="*/ 3738880 h 3830320"/>
              <a:gd name="connsiteX67" fmla="*/ 10941163 w 11367883"/>
              <a:gd name="connsiteY67" fmla="*/ 3637280 h 3830320"/>
              <a:gd name="connsiteX68" fmla="*/ 11134203 w 11367883"/>
              <a:gd name="connsiteY68" fmla="*/ 3728720 h 3830320"/>
              <a:gd name="connsiteX69" fmla="*/ 11235803 w 11367883"/>
              <a:gd name="connsiteY69" fmla="*/ 3830320 h 3830320"/>
              <a:gd name="connsiteX70" fmla="*/ 11367883 w 11367883"/>
              <a:gd name="connsiteY70" fmla="*/ 3779520 h 3830320"/>
              <a:gd name="connsiteX71" fmla="*/ 11367883 w 11367883"/>
              <a:gd name="connsiteY7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5993243 w 11367883"/>
              <a:gd name="connsiteY8" fmla="*/ 1625600 h 3830320"/>
              <a:gd name="connsiteX9" fmla="*/ 6105003 w 11367883"/>
              <a:gd name="connsiteY9" fmla="*/ 1859280 h 3830320"/>
              <a:gd name="connsiteX10" fmla="*/ 6206603 w 11367883"/>
              <a:gd name="connsiteY10" fmla="*/ 1910080 h 3830320"/>
              <a:gd name="connsiteX11" fmla="*/ 6257403 w 11367883"/>
              <a:gd name="connsiteY11" fmla="*/ 2082800 h 3830320"/>
              <a:gd name="connsiteX12" fmla="*/ 6348843 w 11367883"/>
              <a:gd name="connsiteY12" fmla="*/ 2082800 h 3830320"/>
              <a:gd name="connsiteX13" fmla="*/ 6419963 w 11367883"/>
              <a:gd name="connsiteY13" fmla="*/ 1971040 h 3830320"/>
              <a:gd name="connsiteX14" fmla="*/ 6501243 w 11367883"/>
              <a:gd name="connsiteY14" fmla="*/ 2042160 h 3830320"/>
              <a:gd name="connsiteX15" fmla="*/ 6541883 w 11367883"/>
              <a:gd name="connsiteY15" fmla="*/ 2001520 h 3830320"/>
              <a:gd name="connsiteX16" fmla="*/ 6663803 w 11367883"/>
              <a:gd name="connsiteY16" fmla="*/ 1219200 h 3830320"/>
              <a:gd name="connsiteX17" fmla="*/ 6745083 w 11367883"/>
              <a:gd name="connsiteY17" fmla="*/ 1148080 h 3830320"/>
              <a:gd name="connsiteX18" fmla="*/ 6806043 w 11367883"/>
              <a:gd name="connsiteY18" fmla="*/ 1259840 h 3830320"/>
              <a:gd name="connsiteX19" fmla="*/ 6836523 w 11367883"/>
              <a:gd name="connsiteY19" fmla="*/ 1767840 h 3830320"/>
              <a:gd name="connsiteX20" fmla="*/ 6887323 w 11367883"/>
              <a:gd name="connsiteY20" fmla="*/ 1899920 h 3830320"/>
              <a:gd name="connsiteX21" fmla="*/ 6968603 w 11367883"/>
              <a:gd name="connsiteY21" fmla="*/ 1981200 h 3830320"/>
              <a:gd name="connsiteX22" fmla="*/ 7029563 w 11367883"/>
              <a:gd name="connsiteY22" fmla="*/ 2468880 h 3830320"/>
              <a:gd name="connsiteX23" fmla="*/ 7121003 w 11367883"/>
              <a:gd name="connsiteY23" fmla="*/ 680720 h 3830320"/>
              <a:gd name="connsiteX24" fmla="*/ 7202283 w 11367883"/>
              <a:gd name="connsiteY24" fmla="*/ 436880 h 3830320"/>
              <a:gd name="connsiteX25" fmla="*/ 7263243 w 11367883"/>
              <a:gd name="connsiteY25" fmla="*/ 335280 h 3830320"/>
              <a:gd name="connsiteX26" fmla="*/ 7273403 w 11367883"/>
              <a:gd name="connsiteY26" fmla="*/ 152400 h 3830320"/>
              <a:gd name="connsiteX27" fmla="*/ 7375003 w 11367883"/>
              <a:gd name="connsiteY27" fmla="*/ 0 h 3830320"/>
              <a:gd name="connsiteX28" fmla="*/ 7435963 w 11367883"/>
              <a:gd name="connsiteY28" fmla="*/ 609600 h 3830320"/>
              <a:gd name="connsiteX29" fmla="*/ 7517243 w 11367883"/>
              <a:gd name="connsiteY29" fmla="*/ 650240 h 3830320"/>
              <a:gd name="connsiteX30" fmla="*/ 7537563 w 11367883"/>
              <a:gd name="connsiteY30" fmla="*/ 1341120 h 3830320"/>
              <a:gd name="connsiteX31" fmla="*/ 7689963 w 11367883"/>
              <a:gd name="connsiteY31" fmla="*/ 1615440 h 3830320"/>
              <a:gd name="connsiteX32" fmla="*/ 7842363 w 11367883"/>
              <a:gd name="connsiteY32" fmla="*/ 2092960 h 3830320"/>
              <a:gd name="connsiteX33" fmla="*/ 7943963 w 11367883"/>
              <a:gd name="connsiteY33" fmla="*/ 2204720 h 3830320"/>
              <a:gd name="connsiteX34" fmla="*/ 8015083 w 11367883"/>
              <a:gd name="connsiteY34" fmla="*/ 2397760 h 3830320"/>
              <a:gd name="connsiteX35" fmla="*/ 8106523 w 11367883"/>
              <a:gd name="connsiteY35" fmla="*/ 2428240 h 3830320"/>
              <a:gd name="connsiteX36" fmla="*/ 8258923 w 11367883"/>
              <a:gd name="connsiteY36" fmla="*/ 2600960 h 3830320"/>
              <a:gd name="connsiteX37" fmla="*/ 8330043 w 11367883"/>
              <a:gd name="connsiteY37" fmla="*/ 2743200 h 3830320"/>
              <a:gd name="connsiteX38" fmla="*/ 8411323 w 11367883"/>
              <a:gd name="connsiteY38" fmla="*/ 2489200 h 3830320"/>
              <a:gd name="connsiteX39" fmla="*/ 8523083 w 11367883"/>
              <a:gd name="connsiteY39" fmla="*/ 2743200 h 3830320"/>
              <a:gd name="connsiteX40" fmla="*/ 8594203 w 11367883"/>
              <a:gd name="connsiteY40" fmla="*/ 2804160 h 3830320"/>
              <a:gd name="connsiteX41" fmla="*/ 8634843 w 11367883"/>
              <a:gd name="connsiteY41" fmla="*/ 2804160 h 3830320"/>
              <a:gd name="connsiteX42" fmla="*/ 8797403 w 11367883"/>
              <a:gd name="connsiteY42" fmla="*/ 2865120 h 3830320"/>
              <a:gd name="connsiteX43" fmla="*/ 8888843 w 11367883"/>
              <a:gd name="connsiteY43" fmla="*/ 2915920 h 3830320"/>
              <a:gd name="connsiteX44" fmla="*/ 9000603 w 11367883"/>
              <a:gd name="connsiteY44" fmla="*/ 2804160 h 3830320"/>
              <a:gd name="connsiteX45" fmla="*/ 9081883 w 11367883"/>
              <a:gd name="connsiteY45" fmla="*/ 2946400 h 3830320"/>
              <a:gd name="connsiteX46" fmla="*/ 9122523 w 11367883"/>
              <a:gd name="connsiteY46" fmla="*/ 3108960 h 3830320"/>
              <a:gd name="connsiteX47" fmla="*/ 9224123 w 11367883"/>
              <a:gd name="connsiteY47" fmla="*/ 3139440 h 3830320"/>
              <a:gd name="connsiteX48" fmla="*/ 9305403 w 11367883"/>
              <a:gd name="connsiteY48" fmla="*/ 3210560 h 3830320"/>
              <a:gd name="connsiteX49" fmla="*/ 9376523 w 11367883"/>
              <a:gd name="connsiteY49" fmla="*/ 3261360 h 3830320"/>
              <a:gd name="connsiteX50" fmla="*/ 9437483 w 11367883"/>
              <a:gd name="connsiteY50" fmla="*/ 3352800 h 3830320"/>
              <a:gd name="connsiteX51" fmla="*/ 9478123 w 11367883"/>
              <a:gd name="connsiteY51" fmla="*/ 3261360 h 3830320"/>
              <a:gd name="connsiteX52" fmla="*/ 9508603 w 11367883"/>
              <a:gd name="connsiteY52" fmla="*/ 3281680 h 3830320"/>
              <a:gd name="connsiteX53" fmla="*/ 9579723 w 11367883"/>
              <a:gd name="connsiteY53" fmla="*/ 3068320 h 3830320"/>
              <a:gd name="connsiteX54" fmla="*/ 9772763 w 11367883"/>
              <a:gd name="connsiteY54" fmla="*/ 3434080 h 3830320"/>
              <a:gd name="connsiteX55" fmla="*/ 9874363 w 11367883"/>
              <a:gd name="connsiteY55" fmla="*/ 3413760 h 3830320"/>
              <a:gd name="connsiteX56" fmla="*/ 9945483 w 11367883"/>
              <a:gd name="connsiteY56" fmla="*/ 3495040 h 3830320"/>
              <a:gd name="connsiteX57" fmla="*/ 10047083 w 11367883"/>
              <a:gd name="connsiteY57" fmla="*/ 3393440 h 3830320"/>
              <a:gd name="connsiteX58" fmla="*/ 10138523 w 11367883"/>
              <a:gd name="connsiteY58" fmla="*/ 3505200 h 3830320"/>
              <a:gd name="connsiteX59" fmla="*/ 10290923 w 11367883"/>
              <a:gd name="connsiteY59" fmla="*/ 3474720 h 3830320"/>
              <a:gd name="connsiteX60" fmla="*/ 10362043 w 11367883"/>
              <a:gd name="connsiteY60" fmla="*/ 3616960 h 3830320"/>
              <a:gd name="connsiteX61" fmla="*/ 10443323 w 11367883"/>
              <a:gd name="connsiteY61" fmla="*/ 3495040 h 3830320"/>
              <a:gd name="connsiteX62" fmla="*/ 10585563 w 11367883"/>
              <a:gd name="connsiteY62" fmla="*/ 3606800 h 3830320"/>
              <a:gd name="connsiteX63" fmla="*/ 10636363 w 11367883"/>
              <a:gd name="connsiteY63" fmla="*/ 3718560 h 3830320"/>
              <a:gd name="connsiteX64" fmla="*/ 10717643 w 11367883"/>
              <a:gd name="connsiteY64" fmla="*/ 3606800 h 3830320"/>
              <a:gd name="connsiteX65" fmla="*/ 10859883 w 11367883"/>
              <a:gd name="connsiteY65" fmla="*/ 3738880 h 3830320"/>
              <a:gd name="connsiteX66" fmla="*/ 10941163 w 11367883"/>
              <a:gd name="connsiteY66" fmla="*/ 3637280 h 3830320"/>
              <a:gd name="connsiteX67" fmla="*/ 11134203 w 11367883"/>
              <a:gd name="connsiteY67" fmla="*/ 3728720 h 3830320"/>
              <a:gd name="connsiteX68" fmla="*/ 11235803 w 11367883"/>
              <a:gd name="connsiteY68" fmla="*/ 3830320 h 3830320"/>
              <a:gd name="connsiteX69" fmla="*/ 11367883 w 11367883"/>
              <a:gd name="connsiteY69" fmla="*/ 3779520 h 3830320"/>
              <a:gd name="connsiteX70" fmla="*/ 11367883 w 11367883"/>
              <a:gd name="connsiteY7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5881483 w 11367883"/>
              <a:gd name="connsiteY7" fmla="*/ 1706880 h 3830320"/>
              <a:gd name="connsiteX8" fmla="*/ 6105003 w 11367883"/>
              <a:gd name="connsiteY8" fmla="*/ 1859280 h 3830320"/>
              <a:gd name="connsiteX9" fmla="*/ 6206603 w 11367883"/>
              <a:gd name="connsiteY9" fmla="*/ 1910080 h 3830320"/>
              <a:gd name="connsiteX10" fmla="*/ 6257403 w 11367883"/>
              <a:gd name="connsiteY10" fmla="*/ 2082800 h 3830320"/>
              <a:gd name="connsiteX11" fmla="*/ 6348843 w 11367883"/>
              <a:gd name="connsiteY11" fmla="*/ 2082800 h 3830320"/>
              <a:gd name="connsiteX12" fmla="*/ 6419963 w 11367883"/>
              <a:gd name="connsiteY12" fmla="*/ 1971040 h 3830320"/>
              <a:gd name="connsiteX13" fmla="*/ 6501243 w 11367883"/>
              <a:gd name="connsiteY13" fmla="*/ 2042160 h 3830320"/>
              <a:gd name="connsiteX14" fmla="*/ 6541883 w 11367883"/>
              <a:gd name="connsiteY14" fmla="*/ 2001520 h 3830320"/>
              <a:gd name="connsiteX15" fmla="*/ 6663803 w 11367883"/>
              <a:gd name="connsiteY15" fmla="*/ 1219200 h 3830320"/>
              <a:gd name="connsiteX16" fmla="*/ 6745083 w 11367883"/>
              <a:gd name="connsiteY16" fmla="*/ 1148080 h 3830320"/>
              <a:gd name="connsiteX17" fmla="*/ 6806043 w 11367883"/>
              <a:gd name="connsiteY17" fmla="*/ 1259840 h 3830320"/>
              <a:gd name="connsiteX18" fmla="*/ 6836523 w 11367883"/>
              <a:gd name="connsiteY18" fmla="*/ 1767840 h 3830320"/>
              <a:gd name="connsiteX19" fmla="*/ 6887323 w 11367883"/>
              <a:gd name="connsiteY19" fmla="*/ 1899920 h 3830320"/>
              <a:gd name="connsiteX20" fmla="*/ 6968603 w 11367883"/>
              <a:gd name="connsiteY20" fmla="*/ 1981200 h 3830320"/>
              <a:gd name="connsiteX21" fmla="*/ 7029563 w 11367883"/>
              <a:gd name="connsiteY21" fmla="*/ 2468880 h 3830320"/>
              <a:gd name="connsiteX22" fmla="*/ 7121003 w 11367883"/>
              <a:gd name="connsiteY22" fmla="*/ 680720 h 3830320"/>
              <a:gd name="connsiteX23" fmla="*/ 7202283 w 11367883"/>
              <a:gd name="connsiteY23" fmla="*/ 436880 h 3830320"/>
              <a:gd name="connsiteX24" fmla="*/ 7263243 w 11367883"/>
              <a:gd name="connsiteY24" fmla="*/ 335280 h 3830320"/>
              <a:gd name="connsiteX25" fmla="*/ 7273403 w 11367883"/>
              <a:gd name="connsiteY25" fmla="*/ 152400 h 3830320"/>
              <a:gd name="connsiteX26" fmla="*/ 7375003 w 11367883"/>
              <a:gd name="connsiteY26" fmla="*/ 0 h 3830320"/>
              <a:gd name="connsiteX27" fmla="*/ 7435963 w 11367883"/>
              <a:gd name="connsiteY27" fmla="*/ 609600 h 3830320"/>
              <a:gd name="connsiteX28" fmla="*/ 7517243 w 11367883"/>
              <a:gd name="connsiteY28" fmla="*/ 650240 h 3830320"/>
              <a:gd name="connsiteX29" fmla="*/ 7537563 w 11367883"/>
              <a:gd name="connsiteY29" fmla="*/ 1341120 h 3830320"/>
              <a:gd name="connsiteX30" fmla="*/ 7689963 w 11367883"/>
              <a:gd name="connsiteY30" fmla="*/ 1615440 h 3830320"/>
              <a:gd name="connsiteX31" fmla="*/ 7842363 w 11367883"/>
              <a:gd name="connsiteY31" fmla="*/ 2092960 h 3830320"/>
              <a:gd name="connsiteX32" fmla="*/ 7943963 w 11367883"/>
              <a:gd name="connsiteY32" fmla="*/ 2204720 h 3830320"/>
              <a:gd name="connsiteX33" fmla="*/ 8015083 w 11367883"/>
              <a:gd name="connsiteY33" fmla="*/ 2397760 h 3830320"/>
              <a:gd name="connsiteX34" fmla="*/ 8106523 w 11367883"/>
              <a:gd name="connsiteY34" fmla="*/ 2428240 h 3830320"/>
              <a:gd name="connsiteX35" fmla="*/ 8258923 w 11367883"/>
              <a:gd name="connsiteY35" fmla="*/ 2600960 h 3830320"/>
              <a:gd name="connsiteX36" fmla="*/ 8330043 w 11367883"/>
              <a:gd name="connsiteY36" fmla="*/ 2743200 h 3830320"/>
              <a:gd name="connsiteX37" fmla="*/ 8411323 w 11367883"/>
              <a:gd name="connsiteY37" fmla="*/ 2489200 h 3830320"/>
              <a:gd name="connsiteX38" fmla="*/ 8523083 w 11367883"/>
              <a:gd name="connsiteY38" fmla="*/ 2743200 h 3830320"/>
              <a:gd name="connsiteX39" fmla="*/ 8594203 w 11367883"/>
              <a:gd name="connsiteY39" fmla="*/ 2804160 h 3830320"/>
              <a:gd name="connsiteX40" fmla="*/ 8634843 w 11367883"/>
              <a:gd name="connsiteY40" fmla="*/ 2804160 h 3830320"/>
              <a:gd name="connsiteX41" fmla="*/ 8797403 w 11367883"/>
              <a:gd name="connsiteY41" fmla="*/ 2865120 h 3830320"/>
              <a:gd name="connsiteX42" fmla="*/ 8888843 w 11367883"/>
              <a:gd name="connsiteY42" fmla="*/ 2915920 h 3830320"/>
              <a:gd name="connsiteX43" fmla="*/ 9000603 w 11367883"/>
              <a:gd name="connsiteY43" fmla="*/ 2804160 h 3830320"/>
              <a:gd name="connsiteX44" fmla="*/ 9081883 w 11367883"/>
              <a:gd name="connsiteY44" fmla="*/ 2946400 h 3830320"/>
              <a:gd name="connsiteX45" fmla="*/ 9122523 w 11367883"/>
              <a:gd name="connsiteY45" fmla="*/ 3108960 h 3830320"/>
              <a:gd name="connsiteX46" fmla="*/ 9224123 w 11367883"/>
              <a:gd name="connsiteY46" fmla="*/ 3139440 h 3830320"/>
              <a:gd name="connsiteX47" fmla="*/ 9305403 w 11367883"/>
              <a:gd name="connsiteY47" fmla="*/ 3210560 h 3830320"/>
              <a:gd name="connsiteX48" fmla="*/ 9376523 w 11367883"/>
              <a:gd name="connsiteY48" fmla="*/ 3261360 h 3830320"/>
              <a:gd name="connsiteX49" fmla="*/ 9437483 w 11367883"/>
              <a:gd name="connsiteY49" fmla="*/ 3352800 h 3830320"/>
              <a:gd name="connsiteX50" fmla="*/ 9478123 w 11367883"/>
              <a:gd name="connsiteY50" fmla="*/ 3261360 h 3830320"/>
              <a:gd name="connsiteX51" fmla="*/ 9508603 w 11367883"/>
              <a:gd name="connsiteY51" fmla="*/ 3281680 h 3830320"/>
              <a:gd name="connsiteX52" fmla="*/ 9579723 w 11367883"/>
              <a:gd name="connsiteY52" fmla="*/ 3068320 h 3830320"/>
              <a:gd name="connsiteX53" fmla="*/ 9772763 w 11367883"/>
              <a:gd name="connsiteY53" fmla="*/ 3434080 h 3830320"/>
              <a:gd name="connsiteX54" fmla="*/ 9874363 w 11367883"/>
              <a:gd name="connsiteY54" fmla="*/ 3413760 h 3830320"/>
              <a:gd name="connsiteX55" fmla="*/ 9945483 w 11367883"/>
              <a:gd name="connsiteY55" fmla="*/ 3495040 h 3830320"/>
              <a:gd name="connsiteX56" fmla="*/ 10047083 w 11367883"/>
              <a:gd name="connsiteY56" fmla="*/ 3393440 h 3830320"/>
              <a:gd name="connsiteX57" fmla="*/ 10138523 w 11367883"/>
              <a:gd name="connsiteY57" fmla="*/ 3505200 h 3830320"/>
              <a:gd name="connsiteX58" fmla="*/ 10290923 w 11367883"/>
              <a:gd name="connsiteY58" fmla="*/ 3474720 h 3830320"/>
              <a:gd name="connsiteX59" fmla="*/ 10362043 w 11367883"/>
              <a:gd name="connsiteY59" fmla="*/ 3616960 h 3830320"/>
              <a:gd name="connsiteX60" fmla="*/ 10443323 w 11367883"/>
              <a:gd name="connsiteY60" fmla="*/ 3495040 h 3830320"/>
              <a:gd name="connsiteX61" fmla="*/ 10585563 w 11367883"/>
              <a:gd name="connsiteY61" fmla="*/ 3606800 h 3830320"/>
              <a:gd name="connsiteX62" fmla="*/ 10636363 w 11367883"/>
              <a:gd name="connsiteY62" fmla="*/ 3718560 h 3830320"/>
              <a:gd name="connsiteX63" fmla="*/ 10717643 w 11367883"/>
              <a:gd name="connsiteY63" fmla="*/ 3606800 h 3830320"/>
              <a:gd name="connsiteX64" fmla="*/ 10859883 w 11367883"/>
              <a:gd name="connsiteY64" fmla="*/ 3738880 h 3830320"/>
              <a:gd name="connsiteX65" fmla="*/ 10941163 w 11367883"/>
              <a:gd name="connsiteY65" fmla="*/ 3637280 h 3830320"/>
              <a:gd name="connsiteX66" fmla="*/ 11134203 w 11367883"/>
              <a:gd name="connsiteY66" fmla="*/ 3728720 h 3830320"/>
              <a:gd name="connsiteX67" fmla="*/ 11235803 w 11367883"/>
              <a:gd name="connsiteY67" fmla="*/ 3830320 h 3830320"/>
              <a:gd name="connsiteX68" fmla="*/ 11367883 w 11367883"/>
              <a:gd name="connsiteY68" fmla="*/ 3779520 h 3830320"/>
              <a:gd name="connsiteX69" fmla="*/ 11367883 w 11367883"/>
              <a:gd name="connsiteY6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105003 w 11367883"/>
              <a:gd name="connsiteY7" fmla="*/ 1859280 h 3830320"/>
              <a:gd name="connsiteX8" fmla="*/ 6206603 w 11367883"/>
              <a:gd name="connsiteY8" fmla="*/ 1910080 h 3830320"/>
              <a:gd name="connsiteX9" fmla="*/ 6257403 w 11367883"/>
              <a:gd name="connsiteY9" fmla="*/ 2082800 h 3830320"/>
              <a:gd name="connsiteX10" fmla="*/ 6348843 w 11367883"/>
              <a:gd name="connsiteY10" fmla="*/ 2082800 h 3830320"/>
              <a:gd name="connsiteX11" fmla="*/ 6419963 w 11367883"/>
              <a:gd name="connsiteY11" fmla="*/ 1971040 h 3830320"/>
              <a:gd name="connsiteX12" fmla="*/ 6501243 w 11367883"/>
              <a:gd name="connsiteY12" fmla="*/ 2042160 h 3830320"/>
              <a:gd name="connsiteX13" fmla="*/ 6541883 w 11367883"/>
              <a:gd name="connsiteY13" fmla="*/ 2001520 h 3830320"/>
              <a:gd name="connsiteX14" fmla="*/ 6663803 w 11367883"/>
              <a:gd name="connsiteY14" fmla="*/ 1219200 h 3830320"/>
              <a:gd name="connsiteX15" fmla="*/ 6745083 w 11367883"/>
              <a:gd name="connsiteY15" fmla="*/ 1148080 h 3830320"/>
              <a:gd name="connsiteX16" fmla="*/ 6806043 w 11367883"/>
              <a:gd name="connsiteY16" fmla="*/ 1259840 h 3830320"/>
              <a:gd name="connsiteX17" fmla="*/ 6836523 w 11367883"/>
              <a:gd name="connsiteY17" fmla="*/ 1767840 h 3830320"/>
              <a:gd name="connsiteX18" fmla="*/ 6887323 w 11367883"/>
              <a:gd name="connsiteY18" fmla="*/ 1899920 h 3830320"/>
              <a:gd name="connsiteX19" fmla="*/ 6968603 w 11367883"/>
              <a:gd name="connsiteY19" fmla="*/ 1981200 h 3830320"/>
              <a:gd name="connsiteX20" fmla="*/ 7029563 w 11367883"/>
              <a:gd name="connsiteY20" fmla="*/ 2468880 h 3830320"/>
              <a:gd name="connsiteX21" fmla="*/ 7121003 w 11367883"/>
              <a:gd name="connsiteY21" fmla="*/ 680720 h 3830320"/>
              <a:gd name="connsiteX22" fmla="*/ 7202283 w 11367883"/>
              <a:gd name="connsiteY22" fmla="*/ 436880 h 3830320"/>
              <a:gd name="connsiteX23" fmla="*/ 7263243 w 11367883"/>
              <a:gd name="connsiteY23" fmla="*/ 335280 h 3830320"/>
              <a:gd name="connsiteX24" fmla="*/ 7273403 w 11367883"/>
              <a:gd name="connsiteY24" fmla="*/ 152400 h 3830320"/>
              <a:gd name="connsiteX25" fmla="*/ 7375003 w 11367883"/>
              <a:gd name="connsiteY25" fmla="*/ 0 h 3830320"/>
              <a:gd name="connsiteX26" fmla="*/ 7435963 w 11367883"/>
              <a:gd name="connsiteY26" fmla="*/ 609600 h 3830320"/>
              <a:gd name="connsiteX27" fmla="*/ 7517243 w 11367883"/>
              <a:gd name="connsiteY27" fmla="*/ 650240 h 3830320"/>
              <a:gd name="connsiteX28" fmla="*/ 7537563 w 11367883"/>
              <a:gd name="connsiteY28" fmla="*/ 1341120 h 3830320"/>
              <a:gd name="connsiteX29" fmla="*/ 7689963 w 11367883"/>
              <a:gd name="connsiteY29" fmla="*/ 1615440 h 3830320"/>
              <a:gd name="connsiteX30" fmla="*/ 7842363 w 11367883"/>
              <a:gd name="connsiteY30" fmla="*/ 2092960 h 3830320"/>
              <a:gd name="connsiteX31" fmla="*/ 7943963 w 11367883"/>
              <a:gd name="connsiteY31" fmla="*/ 2204720 h 3830320"/>
              <a:gd name="connsiteX32" fmla="*/ 8015083 w 11367883"/>
              <a:gd name="connsiteY32" fmla="*/ 2397760 h 3830320"/>
              <a:gd name="connsiteX33" fmla="*/ 8106523 w 11367883"/>
              <a:gd name="connsiteY33" fmla="*/ 2428240 h 3830320"/>
              <a:gd name="connsiteX34" fmla="*/ 8258923 w 11367883"/>
              <a:gd name="connsiteY34" fmla="*/ 2600960 h 3830320"/>
              <a:gd name="connsiteX35" fmla="*/ 8330043 w 11367883"/>
              <a:gd name="connsiteY35" fmla="*/ 2743200 h 3830320"/>
              <a:gd name="connsiteX36" fmla="*/ 8411323 w 11367883"/>
              <a:gd name="connsiteY36" fmla="*/ 2489200 h 3830320"/>
              <a:gd name="connsiteX37" fmla="*/ 8523083 w 11367883"/>
              <a:gd name="connsiteY37" fmla="*/ 2743200 h 3830320"/>
              <a:gd name="connsiteX38" fmla="*/ 8594203 w 11367883"/>
              <a:gd name="connsiteY38" fmla="*/ 2804160 h 3830320"/>
              <a:gd name="connsiteX39" fmla="*/ 8634843 w 11367883"/>
              <a:gd name="connsiteY39" fmla="*/ 2804160 h 3830320"/>
              <a:gd name="connsiteX40" fmla="*/ 8797403 w 11367883"/>
              <a:gd name="connsiteY40" fmla="*/ 2865120 h 3830320"/>
              <a:gd name="connsiteX41" fmla="*/ 8888843 w 11367883"/>
              <a:gd name="connsiteY41" fmla="*/ 2915920 h 3830320"/>
              <a:gd name="connsiteX42" fmla="*/ 9000603 w 11367883"/>
              <a:gd name="connsiteY42" fmla="*/ 2804160 h 3830320"/>
              <a:gd name="connsiteX43" fmla="*/ 9081883 w 11367883"/>
              <a:gd name="connsiteY43" fmla="*/ 2946400 h 3830320"/>
              <a:gd name="connsiteX44" fmla="*/ 9122523 w 11367883"/>
              <a:gd name="connsiteY44" fmla="*/ 3108960 h 3830320"/>
              <a:gd name="connsiteX45" fmla="*/ 9224123 w 11367883"/>
              <a:gd name="connsiteY45" fmla="*/ 3139440 h 3830320"/>
              <a:gd name="connsiteX46" fmla="*/ 9305403 w 11367883"/>
              <a:gd name="connsiteY46" fmla="*/ 3210560 h 3830320"/>
              <a:gd name="connsiteX47" fmla="*/ 9376523 w 11367883"/>
              <a:gd name="connsiteY47" fmla="*/ 3261360 h 3830320"/>
              <a:gd name="connsiteX48" fmla="*/ 9437483 w 11367883"/>
              <a:gd name="connsiteY48" fmla="*/ 3352800 h 3830320"/>
              <a:gd name="connsiteX49" fmla="*/ 9478123 w 11367883"/>
              <a:gd name="connsiteY49" fmla="*/ 3261360 h 3830320"/>
              <a:gd name="connsiteX50" fmla="*/ 9508603 w 11367883"/>
              <a:gd name="connsiteY50" fmla="*/ 3281680 h 3830320"/>
              <a:gd name="connsiteX51" fmla="*/ 9579723 w 11367883"/>
              <a:gd name="connsiteY51" fmla="*/ 3068320 h 3830320"/>
              <a:gd name="connsiteX52" fmla="*/ 9772763 w 11367883"/>
              <a:gd name="connsiteY52" fmla="*/ 3434080 h 3830320"/>
              <a:gd name="connsiteX53" fmla="*/ 9874363 w 11367883"/>
              <a:gd name="connsiteY53" fmla="*/ 3413760 h 3830320"/>
              <a:gd name="connsiteX54" fmla="*/ 9945483 w 11367883"/>
              <a:gd name="connsiteY54" fmla="*/ 3495040 h 3830320"/>
              <a:gd name="connsiteX55" fmla="*/ 10047083 w 11367883"/>
              <a:gd name="connsiteY55" fmla="*/ 3393440 h 3830320"/>
              <a:gd name="connsiteX56" fmla="*/ 10138523 w 11367883"/>
              <a:gd name="connsiteY56" fmla="*/ 3505200 h 3830320"/>
              <a:gd name="connsiteX57" fmla="*/ 10290923 w 11367883"/>
              <a:gd name="connsiteY57" fmla="*/ 3474720 h 3830320"/>
              <a:gd name="connsiteX58" fmla="*/ 10362043 w 11367883"/>
              <a:gd name="connsiteY58" fmla="*/ 3616960 h 3830320"/>
              <a:gd name="connsiteX59" fmla="*/ 10443323 w 11367883"/>
              <a:gd name="connsiteY59" fmla="*/ 3495040 h 3830320"/>
              <a:gd name="connsiteX60" fmla="*/ 10585563 w 11367883"/>
              <a:gd name="connsiteY60" fmla="*/ 3606800 h 3830320"/>
              <a:gd name="connsiteX61" fmla="*/ 10636363 w 11367883"/>
              <a:gd name="connsiteY61" fmla="*/ 3718560 h 3830320"/>
              <a:gd name="connsiteX62" fmla="*/ 10717643 w 11367883"/>
              <a:gd name="connsiteY62" fmla="*/ 3606800 h 3830320"/>
              <a:gd name="connsiteX63" fmla="*/ 10859883 w 11367883"/>
              <a:gd name="connsiteY63" fmla="*/ 3738880 h 3830320"/>
              <a:gd name="connsiteX64" fmla="*/ 10941163 w 11367883"/>
              <a:gd name="connsiteY64" fmla="*/ 3637280 h 3830320"/>
              <a:gd name="connsiteX65" fmla="*/ 11134203 w 11367883"/>
              <a:gd name="connsiteY65" fmla="*/ 3728720 h 3830320"/>
              <a:gd name="connsiteX66" fmla="*/ 11235803 w 11367883"/>
              <a:gd name="connsiteY66" fmla="*/ 3830320 h 3830320"/>
              <a:gd name="connsiteX67" fmla="*/ 11367883 w 11367883"/>
              <a:gd name="connsiteY67" fmla="*/ 3779520 h 3830320"/>
              <a:gd name="connsiteX68" fmla="*/ 11367883 w 11367883"/>
              <a:gd name="connsiteY6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06603 w 11367883"/>
              <a:gd name="connsiteY7" fmla="*/ 1910080 h 3830320"/>
              <a:gd name="connsiteX8" fmla="*/ 6257403 w 11367883"/>
              <a:gd name="connsiteY8" fmla="*/ 2082800 h 3830320"/>
              <a:gd name="connsiteX9" fmla="*/ 6348843 w 11367883"/>
              <a:gd name="connsiteY9" fmla="*/ 2082800 h 3830320"/>
              <a:gd name="connsiteX10" fmla="*/ 6419963 w 11367883"/>
              <a:gd name="connsiteY10" fmla="*/ 1971040 h 3830320"/>
              <a:gd name="connsiteX11" fmla="*/ 6501243 w 11367883"/>
              <a:gd name="connsiteY11" fmla="*/ 2042160 h 3830320"/>
              <a:gd name="connsiteX12" fmla="*/ 6541883 w 11367883"/>
              <a:gd name="connsiteY12" fmla="*/ 2001520 h 3830320"/>
              <a:gd name="connsiteX13" fmla="*/ 6663803 w 11367883"/>
              <a:gd name="connsiteY13" fmla="*/ 1219200 h 3830320"/>
              <a:gd name="connsiteX14" fmla="*/ 6745083 w 11367883"/>
              <a:gd name="connsiteY14" fmla="*/ 1148080 h 3830320"/>
              <a:gd name="connsiteX15" fmla="*/ 6806043 w 11367883"/>
              <a:gd name="connsiteY15" fmla="*/ 1259840 h 3830320"/>
              <a:gd name="connsiteX16" fmla="*/ 6836523 w 11367883"/>
              <a:gd name="connsiteY16" fmla="*/ 1767840 h 3830320"/>
              <a:gd name="connsiteX17" fmla="*/ 6887323 w 11367883"/>
              <a:gd name="connsiteY17" fmla="*/ 1899920 h 3830320"/>
              <a:gd name="connsiteX18" fmla="*/ 6968603 w 11367883"/>
              <a:gd name="connsiteY18" fmla="*/ 1981200 h 3830320"/>
              <a:gd name="connsiteX19" fmla="*/ 7029563 w 11367883"/>
              <a:gd name="connsiteY19" fmla="*/ 2468880 h 3830320"/>
              <a:gd name="connsiteX20" fmla="*/ 7121003 w 11367883"/>
              <a:gd name="connsiteY20" fmla="*/ 680720 h 3830320"/>
              <a:gd name="connsiteX21" fmla="*/ 7202283 w 11367883"/>
              <a:gd name="connsiteY21" fmla="*/ 436880 h 3830320"/>
              <a:gd name="connsiteX22" fmla="*/ 7263243 w 11367883"/>
              <a:gd name="connsiteY22" fmla="*/ 335280 h 3830320"/>
              <a:gd name="connsiteX23" fmla="*/ 7273403 w 11367883"/>
              <a:gd name="connsiteY23" fmla="*/ 152400 h 3830320"/>
              <a:gd name="connsiteX24" fmla="*/ 7375003 w 11367883"/>
              <a:gd name="connsiteY24" fmla="*/ 0 h 3830320"/>
              <a:gd name="connsiteX25" fmla="*/ 7435963 w 11367883"/>
              <a:gd name="connsiteY25" fmla="*/ 609600 h 3830320"/>
              <a:gd name="connsiteX26" fmla="*/ 7517243 w 11367883"/>
              <a:gd name="connsiteY26" fmla="*/ 650240 h 3830320"/>
              <a:gd name="connsiteX27" fmla="*/ 7537563 w 11367883"/>
              <a:gd name="connsiteY27" fmla="*/ 1341120 h 3830320"/>
              <a:gd name="connsiteX28" fmla="*/ 7689963 w 11367883"/>
              <a:gd name="connsiteY28" fmla="*/ 1615440 h 3830320"/>
              <a:gd name="connsiteX29" fmla="*/ 7842363 w 11367883"/>
              <a:gd name="connsiteY29" fmla="*/ 2092960 h 3830320"/>
              <a:gd name="connsiteX30" fmla="*/ 7943963 w 11367883"/>
              <a:gd name="connsiteY30" fmla="*/ 2204720 h 3830320"/>
              <a:gd name="connsiteX31" fmla="*/ 8015083 w 11367883"/>
              <a:gd name="connsiteY31" fmla="*/ 2397760 h 3830320"/>
              <a:gd name="connsiteX32" fmla="*/ 8106523 w 11367883"/>
              <a:gd name="connsiteY32" fmla="*/ 2428240 h 3830320"/>
              <a:gd name="connsiteX33" fmla="*/ 8258923 w 11367883"/>
              <a:gd name="connsiteY33" fmla="*/ 2600960 h 3830320"/>
              <a:gd name="connsiteX34" fmla="*/ 8330043 w 11367883"/>
              <a:gd name="connsiteY34" fmla="*/ 2743200 h 3830320"/>
              <a:gd name="connsiteX35" fmla="*/ 8411323 w 11367883"/>
              <a:gd name="connsiteY35" fmla="*/ 2489200 h 3830320"/>
              <a:gd name="connsiteX36" fmla="*/ 8523083 w 11367883"/>
              <a:gd name="connsiteY36" fmla="*/ 2743200 h 3830320"/>
              <a:gd name="connsiteX37" fmla="*/ 8594203 w 11367883"/>
              <a:gd name="connsiteY37" fmla="*/ 2804160 h 3830320"/>
              <a:gd name="connsiteX38" fmla="*/ 8634843 w 11367883"/>
              <a:gd name="connsiteY38" fmla="*/ 2804160 h 3830320"/>
              <a:gd name="connsiteX39" fmla="*/ 8797403 w 11367883"/>
              <a:gd name="connsiteY39" fmla="*/ 2865120 h 3830320"/>
              <a:gd name="connsiteX40" fmla="*/ 8888843 w 11367883"/>
              <a:gd name="connsiteY40" fmla="*/ 2915920 h 3830320"/>
              <a:gd name="connsiteX41" fmla="*/ 9000603 w 11367883"/>
              <a:gd name="connsiteY41" fmla="*/ 2804160 h 3830320"/>
              <a:gd name="connsiteX42" fmla="*/ 9081883 w 11367883"/>
              <a:gd name="connsiteY42" fmla="*/ 2946400 h 3830320"/>
              <a:gd name="connsiteX43" fmla="*/ 9122523 w 11367883"/>
              <a:gd name="connsiteY43" fmla="*/ 3108960 h 3830320"/>
              <a:gd name="connsiteX44" fmla="*/ 9224123 w 11367883"/>
              <a:gd name="connsiteY44" fmla="*/ 3139440 h 3830320"/>
              <a:gd name="connsiteX45" fmla="*/ 9305403 w 11367883"/>
              <a:gd name="connsiteY45" fmla="*/ 3210560 h 3830320"/>
              <a:gd name="connsiteX46" fmla="*/ 9376523 w 11367883"/>
              <a:gd name="connsiteY46" fmla="*/ 3261360 h 3830320"/>
              <a:gd name="connsiteX47" fmla="*/ 9437483 w 11367883"/>
              <a:gd name="connsiteY47" fmla="*/ 3352800 h 3830320"/>
              <a:gd name="connsiteX48" fmla="*/ 9478123 w 11367883"/>
              <a:gd name="connsiteY48" fmla="*/ 3261360 h 3830320"/>
              <a:gd name="connsiteX49" fmla="*/ 9508603 w 11367883"/>
              <a:gd name="connsiteY49" fmla="*/ 3281680 h 3830320"/>
              <a:gd name="connsiteX50" fmla="*/ 9579723 w 11367883"/>
              <a:gd name="connsiteY50" fmla="*/ 3068320 h 3830320"/>
              <a:gd name="connsiteX51" fmla="*/ 9772763 w 11367883"/>
              <a:gd name="connsiteY51" fmla="*/ 3434080 h 3830320"/>
              <a:gd name="connsiteX52" fmla="*/ 9874363 w 11367883"/>
              <a:gd name="connsiteY52" fmla="*/ 3413760 h 3830320"/>
              <a:gd name="connsiteX53" fmla="*/ 9945483 w 11367883"/>
              <a:gd name="connsiteY53" fmla="*/ 3495040 h 3830320"/>
              <a:gd name="connsiteX54" fmla="*/ 10047083 w 11367883"/>
              <a:gd name="connsiteY54" fmla="*/ 3393440 h 3830320"/>
              <a:gd name="connsiteX55" fmla="*/ 10138523 w 11367883"/>
              <a:gd name="connsiteY55" fmla="*/ 3505200 h 3830320"/>
              <a:gd name="connsiteX56" fmla="*/ 10290923 w 11367883"/>
              <a:gd name="connsiteY56" fmla="*/ 3474720 h 3830320"/>
              <a:gd name="connsiteX57" fmla="*/ 10362043 w 11367883"/>
              <a:gd name="connsiteY57" fmla="*/ 3616960 h 3830320"/>
              <a:gd name="connsiteX58" fmla="*/ 10443323 w 11367883"/>
              <a:gd name="connsiteY58" fmla="*/ 3495040 h 3830320"/>
              <a:gd name="connsiteX59" fmla="*/ 10585563 w 11367883"/>
              <a:gd name="connsiteY59" fmla="*/ 3606800 h 3830320"/>
              <a:gd name="connsiteX60" fmla="*/ 10636363 w 11367883"/>
              <a:gd name="connsiteY60" fmla="*/ 3718560 h 3830320"/>
              <a:gd name="connsiteX61" fmla="*/ 10717643 w 11367883"/>
              <a:gd name="connsiteY61" fmla="*/ 3606800 h 3830320"/>
              <a:gd name="connsiteX62" fmla="*/ 10859883 w 11367883"/>
              <a:gd name="connsiteY62" fmla="*/ 3738880 h 3830320"/>
              <a:gd name="connsiteX63" fmla="*/ 10941163 w 11367883"/>
              <a:gd name="connsiteY63" fmla="*/ 3637280 h 3830320"/>
              <a:gd name="connsiteX64" fmla="*/ 11134203 w 11367883"/>
              <a:gd name="connsiteY64" fmla="*/ 3728720 h 3830320"/>
              <a:gd name="connsiteX65" fmla="*/ 11235803 w 11367883"/>
              <a:gd name="connsiteY65" fmla="*/ 3830320 h 3830320"/>
              <a:gd name="connsiteX66" fmla="*/ 11367883 w 11367883"/>
              <a:gd name="connsiteY66" fmla="*/ 3779520 h 3830320"/>
              <a:gd name="connsiteX67" fmla="*/ 11367883 w 11367883"/>
              <a:gd name="connsiteY6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257403 w 11367883"/>
              <a:gd name="connsiteY7" fmla="*/ 2082800 h 3830320"/>
              <a:gd name="connsiteX8" fmla="*/ 6348843 w 11367883"/>
              <a:gd name="connsiteY8" fmla="*/ 2082800 h 3830320"/>
              <a:gd name="connsiteX9" fmla="*/ 6419963 w 11367883"/>
              <a:gd name="connsiteY9" fmla="*/ 1971040 h 3830320"/>
              <a:gd name="connsiteX10" fmla="*/ 6501243 w 11367883"/>
              <a:gd name="connsiteY10" fmla="*/ 2042160 h 3830320"/>
              <a:gd name="connsiteX11" fmla="*/ 6541883 w 11367883"/>
              <a:gd name="connsiteY11" fmla="*/ 2001520 h 3830320"/>
              <a:gd name="connsiteX12" fmla="*/ 6663803 w 11367883"/>
              <a:gd name="connsiteY12" fmla="*/ 1219200 h 3830320"/>
              <a:gd name="connsiteX13" fmla="*/ 6745083 w 11367883"/>
              <a:gd name="connsiteY13" fmla="*/ 1148080 h 3830320"/>
              <a:gd name="connsiteX14" fmla="*/ 6806043 w 11367883"/>
              <a:gd name="connsiteY14" fmla="*/ 1259840 h 3830320"/>
              <a:gd name="connsiteX15" fmla="*/ 6836523 w 11367883"/>
              <a:gd name="connsiteY15" fmla="*/ 1767840 h 3830320"/>
              <a:gd name="connsiteX16" fmla="*/ 6887323 w 11367883"/>
              <a:gd name="connsiteY16" fmla="*/ 1899920 h 3830320"/>
              <a:gd name="connsiteX17" fmla="*/ 6968603 w 11367883"/>
              <a:gd name="connsiteY17" fmla="*/ 1981200 h 3830320"/>
              <a:gd name="connsiteX18" fmla="*/ 7029563 w 11367883"/>
              <a:gd name="connsiteY18" fmla="*/ 2468880 h 3830320"/>
              <a:gd name="connsiteX19" fmla="*/ 7121003 w 11367883"/>
              <a:gd name="connsiteY19" fmla="*/ 680720 h 3830320"/>
              <a:gd name="connsiteX20" fmla="*/ 7202283 w 11367883"/>
              <a:gd name="connsiteY20" fmla="*/ 436880 h 3830320"/>
              <a:gd name="connsiteX21" fmla="*/ 7263243 w 11367883"/>
              <a:gd name="connsiteY21" fmla="*/ 335280 h 3830320"/>
              <a:gd name="connsiteX22" fmla="*/ 7273403 w 11367883"/>
              <a:gd name="connsiteY22" fmla="*/ 152400 h 3830320"/>
              <a:gd name="connsiteX23" fmla="*/ 7375003 w 11367883"/>
              <a:gd name="connsiteY23" fmla="*/ 0 h 3830320"/>
              <a:gd name="connsiteX24" fmla="*/ 7435963 w 11367883"/>
              <a:gd name="connsiteY24" fmla="*/ 609600 h 3830320"/>
              <a:gd name="connsiteX25" fmla="*/ 7517243 w 11367883"/>
              <a:gd name="connsiteY25" fmla="*/ 650240 h 3830320"/>
              <a:gd name="connsiteX26" fmla="*/ 7537563 w 11367883"/>
              <a:gd name="connsiteY26" fmla="*/ 1341120 h 3830320"/>
              <a:gd name="connsiteX27" fmla="*/ 7689963 w 11367883"/>
              <a:gd name="connsiteY27" fmla="*/ 1615440 h 3830320"/>
              <a:gd name="connsiteX28" fmla="*/ 7842363 w 11367883"/>
              <a:gd name="connsiteY28" fmla="*/ 2092960 h 3830320"/>
              <a:gd name="connsiteX29" fmla="*/ 7943963 w 11367883"/>
              <a:gd name="connsiteY29" fmla="*/ 2204720 h 3830320"/>
              <a:gd name="connsiteX30" fmla="*/ 8015083 w 11367883"/>
              <a:gd name="connsiteY30" fmla="*/ 2397760 h 3830320"/>
              <a:gd name="connsiteX31" fmla="*/ 8106523 w 11367883"/>
              <a:gd name="connsiteY31" fmla="*/ 2428240 h 3830320"/>
              <a:gd name="connsiteX32" fmla="*/ 8258923 w 11367883"/>
              <a:gd name="connsiteY32" fmla="*/ 2600960 h 3830320"/>
              <a:gd name="connsiteX33" fmla="*/ 8330043 w 11367883"/>
              <a:gd name="connsiteY33" fmla="*/ 2743200 h 3830320"/>
              <a:gd name="connsiteX34" fmla="*/ 8411323 w 11367883"/>
              <a:gd name="connsiteY34" fmla="*/ 2489200 h 3830320"/>
              <a:gd name="connsiteX35" fmla="*/ 8523083 w 11367883"/>
              <a:gd name="connsiteY35" fmla="*/ 2743200 h 3830320"/>
              <a:gd name="connsiteX36" fmla="*/ 8594203 w 11367883"/>
              <a:gd name="connsiteY36" fmla="*/ 2804160 h 3830320"/>
              <a:gd name="connsiteX37" fmla="*/ 8634843 w 11367883"/>
              <a:gd name="connsiteY37" fmla="*/ 2804160 h 3830320"/>
              <a:gd name="connsiteX38" fmla="*/ 8797403 w 11367883"/>
              <a:gd name="connsiteY38" fmla="*/ 2865120 h 3830320"/>
              <a:gd name="connsiteX39" fmla="*/ 8888843 w 11367883"/>
              <a:gd name="connsiteY39" fmla="*/ 2915920 h 3830320"/>
              <a:gd name="connsiteX40" fmla="*/ 9000603 w 11367883"/>
              <a:gd name="connsiteY40" fmla="*/ 2804160 h 3830320"/>
              <a:gd name="connsiteX41" fmla="*/ 9081883 w 11367883"/>
              <a:gd name="connsiteY41" fmla="*/ 2946400 h 3830320"/>
              <a:gd name="connsiteX42" fmla="*/ 9122523 w 11367883"/>
              <a:gd name="connsiteY42" fmla="*/ 3108960 h 3830320"/>
              <a:gd name="connsiteX43" fmla="*/ 9224123 w 11367883"/>
              <a:gd name="connsiteY43" fmla="*/ 3139440 h 3830320"/>
              <a:gd name="connsiteX44" fmla="*/ 9305403 w 11367883"/>
              <a:gd name="connsiteY44" fmla="*/ 3210560 h 3830320"/>
              <a:gd name="connsiteX45" fmla="*/ 9376523 w 11367883"/>
              <a:gd name="connsiteY45" fmla="*/ 3261360 h 3830320"/>
              <a:gd name="connsiteX46" fmla="*/ 9437483 w 11367883"/>
              <a:gd name="connsiteY46" fmla="*/ 3352800 h 3830320"/>
              <a:gd name="connsiteX47" fmla="*/ 9478123 w 11367883"/>
              <a:gd name="connsiteY47" fmla="*/ 3261360 h 3830320"/>
              <a:gd name="connsiteX48" fmla="*/ 9508603 w 11367883"/>
              <a:gd name="connsiteY48" fmla="*/ 3281680 h 3830320"/>
              <a:gd name="connsiteX49" fmla="*/ 9579723 w 11367883"/>
              <a:gd name="connsiteY49" fmla="*/ 3068320 h 3830320"/>
              <a:gd name="connsiteX50" fmla="*/ 9772763 w 11367883"/>
              <a:gd name="connsiteY50" fmla="*/ 3434080 h 3830320"/>
              <a:gd name="connsiteX51" fmla="*/ 9874363 w 11367883"/>
              <a:gd name="connsiteY51" fmla="*/ 3413760 h 3830320"/>
              <a:gd name="connsiteX52" fmla="*/ 9945483 w 11367883"/>
              <a:gd name="connsiteY52" fmla="*/ 3495040 h 3830320"/>
              <a:gd name="connsiteX53" fmla="*/ 10047083 w 11367883"/>
              <a:gd name="connsiteY53" fmla="*/ 3393440 h 3830320"/>
              <a:gd name="connsiteX54" fmla="*/ 10138523 w 11367883"/>
              <a:gd name="connsiteY54" fmla="*/ 3505200 h 3830320"/>
              <a:gd name="connsiteX55" fmla="*/ 10290923 w 11367883"/>
              <a:gd name="connsiteY55" fmla="*/ 3474720 h 3830320"/>
              <a:gd name="connsiteX56" fmla="*/ 10362043 w 11367883"/>
              <a:gd name="connsiteY56" fmla="*/ 3616960 h 3830320"/>
              <a:gd name="connsiteX57" fmla="*/ 10443323 w 11367883"/>
              <a:gd name="connsiteY57" fmla="*/ 3495040 h 3830320"/>
              <a:gd name="connsiteX58" fmla="*/ 10585563 w 11367883"/>
              <a:gd name="connsiteY58" fmla="*/ 3606800 h 3830320"/>
              <a:gd name="connsiteX59" fmla="*/ 10636363 w 11367883"/>
              <a:gd name="connsiteY59" fmla="*/ 3718560 h 3830320"/>
              <a:gd name="connsiteX60" fmla="*/ 10717643 w 11367883"/>
              <a:gd name="connsiteY60" fmla="*/ 3606800 h 3830320"/>
              <a:gd name="connsiteX61" fmla="*/ 10859883 w 11367883"/>
              <a:gd name="connsiteY61" fmla="*/ 3738880 h 3830320"/>
              <a:gd name="connsiteX62" fmla="*/ 10941163 w 11367883"/>
              <a:gd name="connsiteY62" fmla="*/ 3637280 h 3830320"/>
              <a:gd name="connsiteX63" fmla="*/ 11134203 w 11367883"/>
              <a:gd name="connsiteY63" fmla="*/ 3728720 h 3830320"/>
              <a:gd name="connsiteX64" fmla="*/ 11235803 w 11367883"/>
              <a:gd name="connsiteY64" fmla="*/ 3830320 h 3830320"/>
              <a:gd name="connsiteX65" fmla="*/ 11367883 w 11367883"/>
              <a:gd name="connsiteY65" fmla="*/ 3779520 h 3830320"/>
              <a:gd name="connsiteX66" fmla="*/ 11367883 w 11367883"/>
              <a:gd name="connsiteY6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348843 w 11367883"/>
              <a:gd name="connsiteY7" fmla="*/ 2082800 h 3830320"/>
              <a:gd name="connsiteX8" fmla="*/ 6419963 w 11367883"/>
              <a:gd name="connsiteY8" fmla="*/ 1971040 h 3830320"/>
              <a:gd name="connsiteX9" fmla="*/ 6501243 w 11367883"/>
              <a:gd name="connsiteY9" fmla="*/ 2042160 h 3830320"/>
              <a:gd name="connsiteX10" fmla="*/ 6541883 w 11367883"/>
              <a:gd name="connsiteY10" fmla="*/ 2001520 h 3830320"/>
              <a:gd name="connsiteX11" fmla="*/ 6663803 w 11367883"/>
              <a:gd name="connsiteY11" fmla="*/ 1219200 h 3830320"/>
              <a:gd name="connsiteX12" fmla="*/ 6745083 w 11367883"/>
              <a:gd name="connsiteY12" fmla="*/ 1148080 h 3830320"/>
              <a:gd name="connsiteX13" fmla="*/ 6806043 w 11367883"/>
              <a:gd name="connsiteY13" fmla="*/ 1259840 h 3830320"/>
              <a:gd name="connsiteX14" fmla="*/ 6836523 w 11367883"/>
              <a:gd name="connsiteY14" fmla="*/ 1767840 h 3830320"/>
              <a:gd name="connsiteX15" fmla="*/ 6887323 w 11367883"/>
              <a:gd name="connsiteY15" fmla="*/ 1899920 h 3830320"/>
              <a:gd name="connsiteX16" fmla="*/ 6968603 w 11367883"/>
              <a:gd name="connsiteY16" fmla="*/ 1981200 h 3830320"/>
              <a:gd name="connsiteX17" fmla="*/ 7029563 w 11367883"/>
              <a:gd name="connsiteY17" fmla="*/ 2468880 h 3830320"/>
              <a:gd name="connsiteX18" fmla="*/ 7121003 w 11367883"/>
              <a:gd name="connsiteY18" fmla="*/ 680720 h 3830320"/>
              <a:gd name="connsiteX19" fmla="*/ 7202283 w 11367883"/>
              <a:gd name="connsiteY19" fmla="*/ 436880 h 3830320"/>
              <a:gd name="connsiteX20" fmla="*/ 7263243 w 11367883"/>
              <a:gd name="connsiteY20" fmla="*/ 335280 h 3830320"/>
              <a:gd name="connsiteX21" fmla="*/ 7273403 w 11367883"/>
              <a:gd name="connsiteY21" fmla="*/ 152400 h 3830320"/>
              <a:gd name="connsiteX22" fmla="*/ 7375003 w 11367883"/>
              <a:gd name="connsiteY22" fmla="*/ 0 h 3830320"/>
              <a:gd name="connsiteX23" fmla="*/ 7435963 w 11367883"/>
              <a:gd name="connsiteY23" fmla="*/ 609600 h 3830320"/>
              <a:gd name="connsiteX24" fmla="*/ 7517243 w 11367883"/>
              <a:gd name="connsiteY24" fmla="*/ 650240 h 3830320"/>
              <a:gd name="connsiteX25" fmla="*/ 7537563 w 11367883"/>
              <a:gd name="connsiteY25" fmla="*/ 1341120 h 3830320"/>
              <a:gd name="connsiteX26" fmla="*/ 7689963 w 11367883"/>
              <a:gd name="connsiteY26" fmla="*/ 1615440 h 3830320"/>
              <a:gd name="connsiteX27" fmla="*/ 7842363 w 11367883"/>
              <a:gd name="connsiteY27" fmla="*/ 2092960 h 3830320"/>
              <a:gd name="connsiteX28" fmla="*/ 7943963 w 11367883"/>
              <a:gd name="connsiteY28" fmla="*/ 2204720 h 3830320"/>
              <a:gd name="connsiteX29" fmla="*/ 8015083 w 11367883"/>
              <a:gd name="connsiteY29" fmla="*/ 2397760 h 3830320"/>
              <a:gd name="connsiteX30" fmla="*/ 8106523 w 11367883"/>
              <a:gd name="connsiteY30" fmla="*/ 2428240 h 3830320"/>
              <a:gd name="connsiteX31" fmla="*/ 8258923 w 11367883"/>
              <a:gd name="connsiteY31" fmla="*/ 2600960 h 3830320"/>
              <a:gd name="connsiteX32" fmla="*/ 8330043 w 11367883"/>
              <a:gd name="connsiteY32" fmla="*/ 2743200 h 3830320"/>
              <a:gd name="connsiteX33" fmla="*/ 8411323 w 11367883"/>
              <a:gd name="connsiteY33" fmla="*/ 2489200 h 3830320"/>
              <a:gd name="connsiteX34" fmla="*/ 8523083 w 11367883"/>
              <a:gd name="connsiteY34" fmla="*/ 2743200 h 3830320"/>
              <a:gd name="connsiteX35" fmla="*/ 8594203 w 11367883"/>
              <a:gd name="connsiteY35" fmla="*/ 2804160 h 3830320"/>
              <a:gd name="connsiteX36" fmla="*/ 8634843 w 11367883"/>
              <a:gd name="connsiteY36" fmla="*/ 2804160 h 3830320"/>
              <a:gd name="connsiteX37" fmla="*/ 8797403 w 11367883"/>
              <a:gd name="connsiteY37" fmla="*/ 2865120 h 3830320"/>
              <a:gd name="connsiteX38" fmla="*/ 8888843 w 11367883"/>
              <a:gd name="connsiteY38" fmla="*/ 2915920 h 3830320"/>
              <a:gd name="connsiteX39" fmla="*/ 9000603 w 11367883"/>
              <a:gd name="connsiteY39" fmla="*/ 2804160 h 3830320"/>
              <a:gd name="connsiteX40" fmla="*/ 9081883 w 11367883"/>
              <a:gd name="connsiteY40" fmla="*/ 2946400 h 3830320"/>
              <a:gd name="connsiteX41" fmla="*/ 9122523 w 11367883"/>
              <a:gd name="connsiteY41" fmla="*/ 3108960 h 3830320"/>
              <a:gd name="connsiteX42" fmla="*/ 9224123 w 11367883"/>
              <a:gd name="connsiteY42" fmla="*/ 3139440 h 3830320"/>
              <a:gd name="connsiteX43" fmla="*/ 9305403 w 11367883"/>
              <a:gd name="connsiteY43" fmla="*/ 3210560 h 3830320"/>
              <a:gd name="connsiteX44" fmla="*/ 9376523 w 11367883"/>
              <a:gd name="connsiteY44" fmla="*/ 3261360 h 3830320"/>
              <a:gd name="connsiteX45" fmla="*/ 9437483 w 11367883"/>
              <a:gd name="connsiteY45" fmla="*/ 3352800 h 3830320"/>
              <a:gd name="connsiteX46" fmla="*/ 9478123 w 11367883"/>
              <a:gd name="connsiteY46" fmla="*/ 3261360 h 3830320"/>
              <a:gd name="connsiteX47" fmla="*/ 9508603 w 11367883"/>
              <a:gd name="connsiteY47" fmla="*/ 3281680 h 3830320"/>
              <a:gd name="connsiteX48" fmla="*/ 9579723 w 11367883"/>
              <a:gd name="connsiteY48" fmla="*/ 3068320 h 3830320"/>
              <a:gd name="connsiteX49" fmla="*/ 9772763 w 11367883"/>
              <a:gd name="connsiteY49" fmla="*/ 3434080 h 3830320"/>
              <a:gd name="connsiteX50" fmla="*/ 9874363 w 11367883"/>
              <a:gd name="connsiteY50" fmla="*/ 3413760 h 3830320"/>
              <a:gd name="connsiteX51" fmla="*/ 9945483 w 11367883"/>
              <a:gd name="connsiteY51" fmla="*/ 3495040 h 3830320"/>
              <a:gd name="connsiteX52" fmla="*/ 10047083 w 11367883"/>
              <a:gd name="connsiteY52" fmla="*/ 3393440 h 3830320"/>
              <a:gd name="connsiteX53" fmla="*/ 10138523 w 11367883"/>
              <a:gd name="connsiteY53" fmla="*/ 3505200 h 3830320"/>
              <a:gd name="connsiteX54" fmla="*/ 10290923 w 11367883"/>
              <a:gd name="connsiteY54" fmla="*/ 3474720 h 3830320"/>
              <a:gd name="connsiteX55" fmla="*/ 10362043 w 11367883"/>
              <a:gd name="connsiteY55" fmla="*/ 3616960 h 3830320"/>
              <a:gd name="connsiteX56" fmla="*/ 10443323 w 11367883"/>
              <a:gd name="connsiteY56" fmla="*/ 3495040 h 3830320"/>
              <a:gd name="connsiteX57" fmla="*/ 10585563 w 11367883"/>
              <a:gd name="connsiteY57" fmla="*/ 3606800 h 3830320"/>
              <a:gd name="connsiteX58" fmla="*/ 10636363 w 11367883"/>
              <a:gd name="connsiteY58" fmla="*/ 3718560 h 3830320"/>
              <a:gd name="connsiteX59" fmla="*/ 10717643 w 11367883"/>
              <a:gd name="connsiteY59" fmla="*/ 3606800 h 3830320"/>
              <a:gd name="connsiteX60" fmla="*/ 10859883 w 11367883"/>
              <a:gd name="connsiteY60" fmla="*/ 3738880 h 3830320"/>
              <a:gd name="connsiteX61" fmla="*/ 10941163 w 11367883"/>
              <a:gd name="connsiteY61" fmla="*/ 3637280 h 3830320"/>
              <a:gd name="connsiteX62" fmla="*/ 11134203 w 11367883"/>
              <a:gd name="connsiteY62" fmla="*/ 3728720 h 3830320"/>
              <a:gd name="connsiteX63" fmla="*/ 11235803 w 11367883"/>
              <a:gd name="connsiteY63" fmla="*/ 3830320 h 3830320"/>
              <a:gd name="connsiteX64" fmla="*/ 11367883 w 11367883"/>
              <a:gd name="connsiteY64" fmla="*/ 3779520 h 3830320"/>
              <a:gd name="connsiteX65" fmla="*/ 11367883 w 11367883"/>
              <a:gd name="connsiteY6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419963 w 11367883"/>
              <a:gd name="connsiteY7" fmla="*/ 1971040 h 3830320"/>
              <a:gd name="connsiteX8" fmla="*/ 6501243 w 11367883"/>
              <a:gd name="connsiteY8" fmla="*/ 2042160 h 3830320"/>
              <a:gd name="connsiteX9" fmla="*/ 6541883 w 11367883"/>
              <a:gd name="connsiteY9" fmla="*/ 2001520 h 3830320"/>
              <a:gd name="connsiteX10" fmla="*/ 6663803 w 11367883"/>
              <a:gd name="connsiteY10" fmla="*/ 1219200 h 3830320"/>
              <a:gd name="connsiteX11" fmla="*/ 6745083 w 11367883"/>
              <a:gd name="connsiteY11" fmla="*/ 1148080 h 3830320"/>
              <a:gd name="connsiteX12" fmla="*/ 6806043 w 11367883"/>
              <a:gd name="connsiteY12" fmla="*/ 1259840 h 3830320"/>
              <a:gd name="connsiteX13" fmla="*/ 6836523 w 11367883"/>
              <a:gd name="connsiteY13" fmla="*/ 1767840 h 3830320"/>
              <a:gd name="connsiteX14" fmla="*/ 6887323 w 11367883"/>
              <a:gd name="connsiteY14" fmla="*/ 1899920 h 3830320"/>
              <a:gd name="connsiteX15" fmla="*/ 6968603 w 11367883"/>
              <a:gd name="connsiteY15" fmla="*/ 1981200 h 3830320"/>
              <a:gd name="connsiteX16" fmla="*/ 7029563 w 11367883"/>
              <a:gd name="connsiteY16" fmla="*/ 2468880 h 3830320"/>
              <a:gd name="connsiteX17" fmla="*/ 7121003 w 11367883"/>
              <a:gd name="connsiteY17" fmla="*/ 680720 h 3830320"/>
              <a:gd name="connsiteX18" fmla="*/ 7202283 w 11367883"/>
              <a:gd name="connsiteY18" fmla="*/ 436880 h 3830320"/>
              <a:gd name="connsiteX19" fmla="*/ 7263243 w 11367883"/>
              <a:gd name="connsiteY19" fmla="*/ 335280 h 3830320"/>
              <a:gd name="connsiteX20" fmla="*/ 7273403 w 11367883"/>
              <a:gd name="connsiteY20" fmla="*/ 152400 h 3830320"/>
              <a:gd name="connsiteX21" fmla="*/ 7375003 w 11367883"/>
              <a:gd name="connsiteY21" fmla="*/ 0 h 3830320"/>
              <a:gd name="connsiteX22" fmla="*/ 7435963 w 11367883"/>
              <a:gd name="connsiteY22" fmla="*/ 609600 h 3830320"/>
              <a:gd name="connsiteX23" fmla="*/ 7517243 w 11367883"/>
              <a:gd name="connsiteY23" fmla="*/ 650240 h 3830320"/>
              <a:gd name="connsiteX24" fmla="*/ 7537563 w 11367883"/>
              <a:gd name="connsiteY24" fmla="*/ 1341120 h 3830320"/>
              <a:gd name="connsiteX25" fmla="*/ 7689963 w 11367883"/>
              <a:gd name="connsiteY25" fmla="*/ 1615440 h 3830320"/>
              <a:gd name="connsiteX26" fmla="*/ 7842363 w 11367883"/>
              <a:gd name="connsiteY26" fmla="*/ 2092960 h 3830320"/>
              <a:gd name="connsiteX27" fmla="*/ 7943963 w 11367883"/>
              <a:gd name="connsiteY27" fmla="*/ 2204720 h 3830320"/>
              <a:gd name="connsiteX28" fmla="*/ 8015083 w 11367883"/>
              <a:gd name="connsiteY28" fmla="*/ 2397760 h 3830320"/>
              <a:gd name="connsiteX29" fmla="*/ 8106523 w 11367883"/>
              <a:gd name="connsiteY29" fmla="*/ 2428240 h 3830320"/>
              <a:gd name="connsiteX30" fmla="*/ 8258923 w 11367883"/>
              <a:gd name="connsiteY30" fmla="*/ 2600960 h 3830320"/>
              <a:gd name="connsiteX31" fmla="*/ 8330043 w 11367883"/>
              <a:gd name="connsiteY31" fmla="*/ 2743200 h 3830320"/>
              <a:gd name="connsiteX32" fmla="*/ 8411323 w 11367883"/>
              <a:gd name="connsiteY32" fmla="*/ 2489200 h 3830320"/>
              <a:gd name="connsiteX33" fmla="*/ 8523083 w 11367883"/>
              <a:gd name="connsiteY33" fmla="*/ 2743200 h 3830320"/>
              <a:gd name="connsiteX34" fmla="*/ 8594203 w 11367883"/>
              <a:gd name="connsiteY34" fmla="*/ 2804160 h 3830320"/>
              <a:gd name="connsiteX35" fmla="*/ 8634843 w 11367883"/>
              <a:gd name="connsiteY35" fmla="*/ 2804160 h 3830320"/>
              <a:gd name="connsiteX36" fmla="*/ 8797403 w 11367883"/>
              <a:gd name="connsiteY36" fmla="*/ 2865120 h 3830320"/>
              <a:gd name="connsiteX37" fmla="*/ 8888843 w 11367883"/>
              <a:gd name="connsiteY37" fmla="*/ 2915920 h 3830320"/>
              <a:gd name="connsiteX38" fmla="*/ 9000603 w 11367883"/>
              <a:gd name="connsiteY38" fmla="*/ 2804160 h 3830320"/>
              <a:gd name="connsiteX39" fmla="*/ 9081883 w 11367883"/>
              <a:gd name="connsiteY39" fmla="*/ 2946400 h 3830320"/>
              <a:gd name="connsiteX40" fmla="*/ 9122523 w 11367883"/>
              <a:gd name="connsiteY40" fmla="*/ 3108960 h 3830320"/>
              <a:gd name="connsiteX41" fmla="*/ 9224123 w 11367883"/>
              <a:gd name="connsiteY41" fmla="*/ 3139440 h 3830320"/>
              <a:gd name="connsiteX42" fmla="*/ 9305403 w 11367883"/>
              <a:gd name="connsiteY42" fmla="*/ 3210560 h 3830320"/>
              <a:gd name="connsiteX43" fmla="*/ 9376523 w 11367883"/>
              <a:gd name="connsiteY43" fmla="*/ 3261360 h 3830320"/>
              <a:gd name="connsiteX44" fmla="*/ 9437483 w 11367883"/>
              <a:gd name="connsiteY44" fmla="*/ 3352800 h 3830320"/>
              <a:gd name="connsiteX45" fmla="*/ 9478123 w 11367883"/>
              <a:gd name="connsiteY45" fmla="*/ 3261360 h 3830320"/>
              <a:gd name="connsiteX46" fmla="*/ 9508603 w 11367883"/>
              <a:gd name="connsiteY46" fmla="*/ 3281680 h 3830320"/>
              <a:gd name="connsiteX47" fmla="*/ 9579723 w 11367883"/>
              <a:gd name="connsiteY47" fmla="*/ 3068320 h 3830320"/>
              <a:gd name="connsiteX48" fmla="*/ 9772763 w 11367883"/>
              <a:gd name="connsiteY48" fmla="*/ 3434080 h 3830320"/>
              <a:gd name="connsiteX49" fmla="*/ 9874363 w 11367883"/>
              <a:gd name="connsiteY49" fmla="*/ 3413760 h 3830320"/>
              <a:gd name="connsiteX50" fmla="*/ 9945483 w 11367883"/>
              <a:gd name="connsiteY50" fmla="*/ 3495040 h 3830320"/>
              <a:gd name="connsiteX51" fmla="*/ 10047083 w 11367883"/>
              <a:gd name="connsiteY51" fmla="*/ 3393440 h 3830320"/>
              <a:gd name="connsiteX52" fmla="*/ 10138523 w 11367883"/>
              <a:gd name="connsiteY52" fmla="*/ 3505200 h 3830320"/>
              <a:gd name="connsiteX53" fmla="*/ 10290923 w 11367883"/>
              <a:gd name="connsiteY53" fmla="*/ 3474720 h 3830320"/>
              <a:gd name="connsiteX54" fmla="*/ 10362043 w 11367883"/>
              <a:gd name="connsiteY54" fmla="*/ 3616960 h 3830320"/>
              <a:gd name="connsiteX55" fmla="*/ 10443323 w 11367883"/>
              <a:gd name="connsiteY55" fmla="*/ 3495040 h 3830320"/>
              <a:gd name="connsiteX56" fmla="*/ 10585563 w 11367883"/>
              <a:gd name="connsiteY56" fmla="*/ 3606800 h 3830320"/>
              <a:gd name="connsiteX57" fmla="*/ 10636363 w 11367883"/>
              <a:gd name="connsiteY57" fmla="*/ 3718560 h 3830320"/>
              <a:gd name="connsiteX58" fmla="*/ 10717643 w 11367883"/>
              <a:gd name="connsiteY58" fmla="*/ 3606800 h 3830320"/>
              <a:gd name="connsiteX59" fmla="*/ 10859883 w 11367883"/>
              <a:gd name="connsiteY59" fmla="*/ 3738880 h 3830320"/>
              <a:gd name="connsiteX60" fmla="*/ 10941163 w 11367883"/>
              <a:gd name="connsiteY60" fmla="*/ 3637280 h 3830320"/>
              <a:gd name="connsiteX61" fmla="*/ 11134203 w 11367883"/>
              <a:gd name="connsiteY61" fmla="*/ 3728720 h 3830320"/>
              <a:gd name="connsiteX62" fmla="*/ 11235803 w 11367883"/>
              <a:gd name="connsiteY62" fmla="*/ 3830320 h 3830320"/>
              <a:gd name="connsiteX63" fmla="*/ 11367883 w 11367883"/>
              <a:gd name="connsiteY63" fmla="*/ 3779520 h 3830320"/>
              <a:gd name="connsiteX64" fmla="*/ 11367883 w 11367883"/>
              <a:gd name="connsiteY6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01243 w 11367883"/>
              <a:gd name="connsiteY7" fmla="*/ 2042160 h 3830320"/>
              <a:gd name="connsiteX8" fmla="*/ 6541883 w 11367883"/>
              <a:gd name="connsiteY8" fmla="*/ 2001520 h 3830320"/>
              <a:gd name="connsiteX9" fmla="*/ 6663803 w 11367883"/>
              <a:gd name="connsiteY9" fmla="*/ 1219200 h 3830320"/>
              <a:gd name="connsiteX10" fmla="*/ 6745083 w 11367883"/>
              <a:gd name="connsiteY10" fmla="*/ 1148080 h 3830320"/>
              <a:gd name="connsiteX11" fmla="*/ 6806043 w 11367883"/>
              <a:gd name="connsiteY11" fmla="*/ 1259840 h 3830320"/>
              <a:gd name="connsiteX12" fmla="*/ 6836523 w 11367883"/>
              <a:gd name="connsiteY12" fmla="*/ 1767840 h 3830320"/>
              <a:gd name="connsiteX13" fmla="*/ 6887323 w 11367883"/>
              <a:gd name="connsiteY13" fmla="*/ 1899920 h 3830320"/>
              <a:gd name="connsiteX14" fmla="*/ 6968603 w 11367883"/>
              <a:gd name="connsiteY14" fmla="*/ 1981200 h 3830320"/>
              <a:gd name="connsiteX15" fmla="*/ 7029563 w 11367883"/>
              <a:gd name="connsiteY15" fmla="*/ 2468880 h 3830320"/>
              <a:gd name="connsiteX16" fmla="*/ 7121003 w 11367883"/>
              <a:gd name="connsiteY16" fmla="*/ 680720 h 3830320"/>
              <a:gd name="connsiteX17" fmla="*/ 7202283 w 11367883"/>
              <a:gd name="connsiteY17" fmla="*/ 436880 h 3830320"/>
              <a:gd name="connsiteX18" fmla="*/ 7263243 w 11367883"/>
              <a:gd name="connsiteY18" fmla="*/ 335280 h 3830320"/>
              <a:gd name="connsiteX19" fmla="*/ 7273403 w 11367883"/>
              <a:gd name="connsiteY19" fmla="*/ 152400 h 3830320"/>
              <a:gd name="connsiteX20" fmla="*/ 7375003 w 11367883"/>
              <a:gd name="connsiteY20" fmla="*/ 0 h 3830320"/>
              <a:gd name="connsiteX21" fmla="*/ 7435963 w 11367883"/>
              <a:gd name="connsiteY21" fmla="*/ 609600 h 3830320"/>
              <a:gd name="connsiteX22" fmla="*/ 7517243 w 11367883"/>
              <a:gd name="connsiteY22" fmla="*/ 650240 h 3830320"/>
              <a:gd name="connsiteX23" fmla="*/ 7537563 w 11367883"/>
              <a:gd name="connsiteY23" fmla="*/ 1341120 h 3830320"/>
              <a:gd name="connsiteX24" fmla="*/ 7689963 w 11367883"/>
              <a:gd name="connsiteY24" fmla="*/ 1615440 h 3830320"/>
              <a:gd name="connsiteX25" fmla="*/ 7842363 w 11367883"/>
              <a:gd name="connsiteY25" fmla="*/ 2092960 h 3830320"/>
              <a:gd name="connsiteX26" fmla="*/ 7943963 w 11367883"/>
              <a:gd name="connsiteY26" fmla="*/ 2204720 h 3830320"/>
              <a:gd name="connsiteX27" fmla="*/ 8015083 w 11367883"/>
              <a:gd name="connsiteY27" fmla="*/ 2397760 h 3830320"/>
              <a:gd name="connsiteX28" fmla="*/ 8106523 w 11367883"/>
              <a:gd name="connsiteY28" fmla="*/ 2428240 h 3830320"/>
              <a:gd name="connsiteX29" fmla="*/ 8258923 w 11367883"/>
              <a:gd name="connsiteY29" fmla="*/ 2600960 h 3830320"/>
              <a:gd name="connsiteX30" fmla="*/ 8330043 w 11367883"/>
              <a:gd name="connsiteY30" fmla="*/ 2743200 h 3830320"/>
              <a:gd name="connsiteX31" fmla="*/ 8411323 w 11367883"/>
              <a:gd name="connsiteY31" fmla="*/ 2489200 h 3830320"/>
              <a:gd name="connsiteX32" fmla="*/ 8523083 w 11367883"/>
              <a:gd name="connsiteY32" fmla="*/ 2743200 h 3830320"/>
              <a:gd name="connsiteX33" fmla="*/ 8594203 w 11367883"/>
              <a:gd name="connsiteY33" fmla="*/ 2804160 h 3830320"/>
              <a:gd name="connsiteX34" fmla="*/ 8634843 w 11367883"/>
              <a:gd name="connsiteY34" fmla="*/ 2804160 h 3830320"/>
              <a:gd name="connsiteX35" fmla="*/ 8797403 w 11367883"/>
              <a:gd name="connsiteY35" fmla="*/ 2865120 h 3830320"/>
              <a:gd name="connsiteX36" fmla="*/ 8888843 w 11367883"/>
              <a:gd name="connsiteY36" fmla="*/ 2915920 h 3830320"/>
              <a:gd name="connsiteX37" fmla="*/ 9000603 w 11367883"/>
              <a:gd name="connsiteY37" fmla="*/ 2804160 h 3830320"/>
              <a:gd name="connsiteX38" fmla="*/ 9081883 w 11367883"/>
              <a:gd name="connsiteY38" fmla="*/ 2946400 h 3830320"/>
              <a:gd name="connsiteX39" fmla="*/ 9122523 w 11367883"/>
              <a:gd name="connsiteY39" fmla="*/ 3108960 h 3830320"/>
              <a:gd name="connsiteX40" fmla="*/ 9224123 w 11367883"/>
              <a:gd name="connsiteY40" fmla="*/ 3139440 h 3830320"/>
              <a:gd name="connsiteX41" fmla="*/ 9305403 w 11367883"/>
              <a:gd name="connsiteY41" fmla="*/ 3210560 h 3830320"/>
              <a:gd name="connsiteX42" fmla="*/ 9376523 w 11367883"/>
              <a:gd name="connsiteY42" fmla="*/ 3261360 h 3830320"/>
              <a:gd name="connsiteX43" fmla="*/ 9437483 w 11367883"/>
              <a:gd name="connsiteY43" fmla="*/ 3352800 h 3830320"/>
              <a:gd name="connsiteX44" fmla="*/ 9478123 w 11367883"/>
              <a:gd name="connsiteY44" fmla="*/ 3261360 h 3830320"/>
              <a:gd name="connsiteX45" fmla="*/ 9508603 w 11367883"/>
              <a:gd name="connsiteY45" fmla="*/ 3281680 h 3830320"/>
              <a:gd name="connsiteX46" fmla="*/ 9579723 w 11367883"/>
              <a:gd name="connsiteY46" fmla="*/ 3068320 h 3830320"/>
              <a:gd name="connsiteX47" fmla="*/ 9772763 w 11367883"/>
              <a:gd name="connsiteY47" fmla="*/ 3434080 h 3830320"/>
              <a:gd name="connsiteX48" fmla="*/ 9874363 w 11367883"/>
              <a:gd name="connsiteY48" fmla="*/ 3413760 h 3830320"/>
              <a:gd name="connsiteX49" fmla="*/ 9945483 w 11367883"/>
              <a:gd name="connsiteY49" fmla="*/ 3495040 h 3830320"/>
              <a:gd name="connsiteX50" fmla="*/ 10047083 w 11367883"/>
              <a:gd name="connsiteY50" fmla="*/ 3393440 h 3830320"/>
              <a:gd name="connsiteX51" fmla="*/ 10138523 w 11367883"/>
              <a:gd name="connsiteY51" fmla="*/ 3505200 h 3830320"/>
              <a:gd name="connsiteX52" fmla="*/ 10290923 w 11367883"/>
              <a:gd name="connsiteY52" fmla="*/ 3474720 h 3830320"/>
              <a:gd name="connsiteX53" fmla="*/ 10362043 w 11367883"/>
              <a:gd name="connsiteY53" fmla="*/ 3616960 h 3830320"/>
              <a:gd name="connsiteX54" fmla="*/ 10443323 w 11367883"/>
              <a:gd name="connsiteY54" fmla="*/ 3495040 h 3830320"/>
              <a:gd name="connsiteX55" fmla="*/ 10585563 w 11367883"/>
              <a:gd name="connsiteY55" fmla="*/ 3606800 h 3830320"/>
              <a:gd name="connsiteX56" fmla="*/ 10636363 w 11367883"/>
              <a:gd name="connsiteY56" fmla="*/ 3718560 h 3830320"/>
              <a:gd name="connsiteX57" fmla="*/ 10717643 w 11367883"/>
              <a:gd name="connsiteY57" fmla="*/ 3606800 h 3830320"/>
              <a:gd name="connsiteX58" fmla="*/ 10859883 w 11367883"/>
              <a:gd name="connsiteY58" fmla="*/ 3738880 h 3830320"/>
              <a:gd name="connsiteX59" fmla="*/ 10941163 w 11367883"/>
              <a:gd name="connsiteY59" fmla="*/ 3637280 h 3830320"/>
              <a:gd name="connsiteX60" fmla="*/ 11134203 w 11367883"/>
              <a:gd name="connsiteY60" fmla="*/ 3728720 h 3830320"/>
              <a:gd name="connsiteX61" fmla="*/ 11235803 w 11367883"/>
              <a:gd name="connsiteY61" fmla="*/ 3830320 h 3830320"/>
              <a:gd name="connsiteX62" fmla="*/ 11367883 w 11367883"/>
              <a:gd name="connsiteY62" fmla="*/ 3779520 h 3830320"/>
              <a:gd name="connsiteX63" fmla="*/ 11367883 w 11367883"/>
              <a:gd name="connsiteY6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541883 w 11367883"/>
              <a:gd name="connsiteY7" fmla="*/ 2001520 h 3830320"/>
              <a:gd name="connsiteX8" fmla="*/ 6663803 w 11367883"/>
              <a:gd name="connsiteY8" fmla="*/ 1219200 h 3830320"/>
              <a:gd name="connsiteX9" fmla="*/ 6745083 w 11367883"/>
              <a:gd name="connsiteY9" fmla="*/ 1148080 h 3830320"/>
              <a:gd name="connsiteX10" fmla="*/ 6806043 w 11367883"/>
              <a:gd name="connsiteY10" fmla="*/ 1259840 h 3830320"/>
              <a:gd name="connsiteX11" fmla="*/ 6836523 w 11367883"/>
              <a:gd name="connsiteY11" fmla="*/ 1767840 h 3830320"/>
              <a:gd name="connsiteX12" fmla="*/ 6887323 w 11367883"/>
              <a:gd name="connsiteY12" fmla="*/ 1899920 h 3830320"/>
              <a:gd name="connsiteX13" fmla="*/ 6968603 w 11367883"/>
              <a:gd name="connsiteY13" fmla="*/ 1981200 h 3830320"/>
              <a:gd name="connsiteX14" fmla="*/ 7029563 w 11367883"/>
              <a:gd name="connsiteY14" fmla="*/ 2468880 h 3830320"/>
              <a:gd name="connsiteX15" fmla="*/ 7121003 w 11367883"/>
              <a:gd name="connsiteY15" fmla="*/ 680720 h 3830320"/>
              <a:gd name="connsiteX16" fmla="*/ 7202283 w 11367883"/>
              <a:gd name="connsiteY16" fmla="*/ 436880 h 3830320"/>
              <a:gd name="connsiteX17" fmla="*/ 7263243 w 11367883"/>
              <a:gd name="connsiteY17" fmla="*/ 335280 h 3830320"/>
              <a:gd name="connsiteX18" fmla="*/ 7273403 w 11367883"/>
              <a:gd name="connsiteY18" fmla="*/ 152400 h 3830320"/>
              <a:gd name="connsiteX19" fmla="*/ 7375003 w 11367883"/>
              <a:gd name="connsiteY19" fmla="*/ 0 h 3830320"/>
              <a:gd name="connsiteX20" fmla="*/ 7435963 w 11367883"/>
              <a:gd name="connsiteY20" fmla="*/ 609600 h 3830320"/>
              <a:gd name="connsiteX21" fmla="*/ 7517243 w 11367883"/>
              <a:gd name="connsiteY21" fmla="*/ 650240 h 3830320"/>
              <a:gd name="connsiteX22" fmla="*/ 7537563 w 11367883"/>
              <a:gd name="connsiteY22" fmla="*/ 1341120 h 3830320"/>
              <a:gd name="connsiteX23" fmla="*/ 7689963 w 11367883"/>
              <a:gd name="connsiteY23" fmla="*/ 1615440 h 3830320"/>
              <a:gd name="connsiteX24" fmla="*/ 7842363 w 11367883"/>
              <a:gd name="connsiteY24" fmla="*/ 2092960 h 3830320"/>
              <a:gd name="connsiteX25" fmla="*/ 7943963 w 11367883"/>
              <a:gd name="connsiteY25" fmla="*/ 2204720 h 3830320"/>
              <a:gd name="connsiteX26" fmla="*/ 8015083 w 11367883"/>
              <a:gd name="connsiteY26" fmla="*/ 2397760 h 3830320"/>
              <a:gd name="connsiteX27" fmla="*/ 8106523 w 11367883"/>
              <a:gd name="connsiteY27" fmla="*/ 2428240 h 3830320"/>
              <a:gd name="connsiteX28" fmla="*/ 8258923 w 11367883"/>
              <a:gd name="connsiteY28" fmla="*/ 2600960 h 3830320"/>
              <a:gd name="connsiteX29" fmla="*/ 8330043 w 11367883"/>
              <a:gd name="connsiteY29" fmla="*/ 2743200 h 3830320"/>
              <a:gd name="connsiteX30" fmla="*/ 8411323 w 11367883"/>
              <a:gd name="connsiteY30" fmla="*/ 2489200 h 3830320"/>
              <a:gd name="connsiteX31" fmla="*/ 8523083 w 11367883"/>
              <a:gd name="connsiteY31" fmla="*/ 2743200 h 3830320"/>
              <a:gd name="connsiteX32" fmla="*/ 8594203 w 11367883"/>
              <a:gd name="connsiteY32" fmla="*/ 2804160 h 3830320"/>
              <a:gd name="connsiteX33" fmla="*/ 8634843 w 11367883"/>
              <a:gd name="connsiteY33" fmla="*/ 2804160 h 3830320"/>
              <a:gd name="connsiteX34" fmla="*/ 8797403 w 11367883"/>
              <a:gd name="connsiteY34" fmla="*/ 2865120 h 3830320"/>
              <a:gd name="connsiteX35" fmla="*/ 8888843 w 11367883"/>
              <a:gd name="connsiteY35" fmla="*/ 2915920 h 3830320"/>
              <a:gd name="connsiteX36" fmla="*/ 9000603 w 11367883"/>
              <a:gd name="connsiteY36" fmla="*/ 2804160 h 3830320"/>
              <a:gd name="connsiteX37" fmla="*/ 9081883 w 11367883"/>
              <a:gd name="connsiteY37" fmla="*/ 2946400 h 3830320"/>
              <a:gd name="connsiteX38" fmla="*/ 9122523 w 11367883"/>
              <a:gd name="connsiteY38" fmla="*/ 3108960 h 3830320"/>
              <a:gd name="connsiteX39" fmla="*/ 9224123 w 11367883"/>
              <a:gd name="connsiteY39" fmla="*/ 3139440 h 3830320"/>
              <a:gd name="connsiteX40" fmla="*/ 9305403 w 11367883"/>
              <a:gd name="connsiteY40" fmla="*/ 3210560 h 3830320"/>
              <a:gd name="connsiteX41" fmla="*/ 9376523 w 11367883"/>
              <a:gd name="connsiteY41" fmla="*/ 3261360 h 3830320"/>
              <a:gd name="connsiteX42" fmla="*/ 9437483 w 11367883"/>
              <a:gd name="connsiteY42" fmla="*/ 3352800 h 3830320"/>
              <a:gd name="connsiteX43" fmla="*/ 9478123 w 11367883"/>
              <a:gd name="connsiteY43" fmla="*/ 3261360 h 3830320"/>
              <a:gd name="connsiteX44" fmla="*/ 9508603 w 11367883"/>
              <a:gd name="connsiteY44" fmla="*/ 3281680 h 3830320"/>
              <a:gd name="connsiteX45" fmla="*/ 9579723 w 11367883"/>
              <a:gd name="connsiteY45" fmla="*/ 3068320 h 3830320"/>
              <a:gd name="connsiteX46" fmla="*/ 9772763 w 11367883"/>
              <a:gd name="connsiteY46" fmla="*/ 3434080 h 3830320"/>
              <a:gd name="connsiteX47" fmla="*/ 9874363 w 11367883"/>
              <a:gd name="connsiteY47" fmla="*/ 3413760 h 3830320"/>
              <a:gd name="connsiteX48" fmla="*/ 9945483 w 11367883"/>
              <a:gd name="connsiteY48" fmla="*/ 3495040 h 3830320"/>
              <a:gd name="connsiteX49" fmla="*/ 10047083 w 11367883"/>
              <a:gd name="connsiteY49" fmla="*/ 3393440 h 3830320"/>
              <a:gd name="connsiteX50" fmla="*/ 10138523 w 11367883"/>
              <a:gd name="connsiteY50" fmla="*/ 3505200 h 3830320"/>
              <a:gd name="connsiteX51" fmla="*/ 10290923 w 11367883"/>
              <a:gd name="connsiteY51" fmla="*/ 3474720 h 3830320"/>
              <a:gd name="connsiteX52" fmla="*/ 10362043 w 11367883"/>
              <a:gd name="connsiteY52" fmla="*/ 3616960 h 3830320"/>
              <a:gd name="connsiteX53" fmla="*/ 10443323 w 11367883"/>
              <a:gd name="connsiteY53" fmla="*/ 3495040 h 3830320"/>
              <a:gd name="connsiteX54" fmla="*/ 10585563 w 11367883"/>
              <a:gd name="connsiteY54" fmla="*/ 3606800 h 3830320"/>
              <a:gd name="connsiteX55" fmla="*/ 10636363 w 11367883"/>
              <a:gd name="connsiteY55" fmla="*/ 3718560 h 3830320"/>
              <a:gd name="connsiteX56" fmla="*/ 10717643 w 11367883"/>
              <a:gd name="connsiteY56" fmla="*/ 3606800 h 3830320"/>
              <a:gd name="connsiteX57" fmla="*/ 10859883 w 11367883"/>
              <a:gd name="connsiteY57" fmla="*/ 3738880 h 3830320"/>
              <a:gd name="connsiteX58" fmla="*/ 10941163 w 11367883"/>
              <a:gd name="connsiteY58" fmla="*/ 3637280 h 3830320"/>
              <a:gd name="connsiteX59" fmla="*/ 11134203 w 11367883"/>
              <a:gd name="connsiteY59" fmla="*/ 3728720 h 3830320"/>
              <a:gd name="connsiteX60" fmla="*/ 11235803 w 11367883"/>
              <a:gd name="connsiteY60" fmla="*/ 3830320 h 3830320"/>
              <a:gd name="connsiteX61" fmla="*/ 11367883 w 11367883"/>
              <a:gd name="connsiteY61" fmla="*/ 3779520 h 3830320"/>
              <a:gd name="connsiteX62" fmla="*/ 11367883 w 11367883"/>
              <a:gd name="connsiteY6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663803 w 11367883"/>
              <a:gd name="connsiteY7" fmla="*/ 1219200 h 3830320"/>
              <a:gd name="connsiteX8" fmla="*/ 6745083 w 11367883"/>
              <a:gd name="connsiteY8" fmla="*/ 1148080 h 3830320"/>
              <a:gd name="connsiteX9" fmla="*/ 6806043 w 11367883"/>
              <a:gd name="connsiteY9" fmla="*/ 1259840 h 3830320"/>
              <a:gd name="connsiteX10" fmla="*/ 6836523 w 11367883"/>
              <a:gd name="connsiteY10" fmla="*/ 1767840 h 3830320"/>
              <a:gd name="connsiteX11" fmla="*/ 6887323 w 11367883"/>
              <a:gd name="connsiteY11" fmla="*/ 1899920 h 3830320"/>
              <a:gd name="connsiteX12" fmla="*/ 6968603 w 11367883"/>
              <a:gd name="connsiteY12" fmla="*/ 1981200 h 3830320"/>
              <a:gd name="connsiteX13" fmla="*/ 7029563 w 11367883"/>
              <a:gd name="connsiteY13" fmla="*/ 2468880 h 3830320"/>
              <a:gd name="connsiteX14" fmla="*/ 7121003 w 11367883"/>
              <a:gd name="connsiteY14" fmla="*/ 680720 h 3830320"/>
              <a:gd name="connsiteX15" fmla="*/ 7202283 w 11367883"/>
              <a:gd name="connsiteY15" fmla="*/ 436880 h 3830320"/>
              <a:gd name="connsiteX16" fmla="*/ 7263243 w 11367883"/>
              <a:gd name="connsiteY16" fmla="*/ 335280 h 3830320"/>
              <a:gd name="connsiteX17" fmla="*/ 7273403 w 11367883"/>
              <a:gd name="connsiteY17" fmla="*/ 152400 h 3830320"/>
              <a:gd name="connsiteX18" fmla="*/ 7375003 w 11367883"/>
              <a:gd name="connsiteY18" fmla="*/ 0 h 3830320"/>
              <a:gd name="connsiteX19" fmla="*/ 7435963 w 11367883"/>
              <a:gd name="connsiteY19" fmla="*/ 609600 h 3830320"/>
              <a:gd name="connsiteX20" fmla="*/ 7517243 w 11367883"/>
              <a:gd name="connsiteY20" fmla="*/ 650240 h 3830320"/>
              <a:gd name="connsiteX21" fmla="*/ 7537563 w 11367883"/>
              <a:gd name="connsiteY21" fmla="*/ 1341120 h 3830320"/>
              <a:gd name="connsiteX22" fmla="*/ 7689963 w 11367883"/>
              <a:gd name="connsiteY22" fmla="*/ 1615440 h 3830320"/>
              <a:gd name="connsiteX23" fmla="*/ 7842363 w 11367883"/>
              <a:gd name="connsiteY23" fmla="*/ 2092960 h 3830320"/>
              <a:gd name="connsiteX24" fmla="*/ 7943963 w 11367883"/>
              <a:gd name="connsiteY24" fmla="*/ 2204720 h 3830320"/>
              <a:gd name="connsiteX25" fmla="*/ 8015083 w 11367883"/>
              <a:gd name="connsiteY25" fmla="*/ 2397760 h 3830320"/>
              <a:gd name="connsiteX26" fmla="*/ 8106523 w 11367883"/>
              <a:gd name="connsiteY26" fmla="*/ 2428240 h 3830320"/>
              <a:gd name="connsiteX27" fmla="*/ 8258923 w 11367883"/>
              <a:gd name="connsiteY27" fmla="*/ 2600960 h 3830320"/>
              <a:gd name="connsiteX28" fmla="*/ 8330043 w 11367883"/>
              <a:gd name="connsiteY28" fmla="*/ 2743200 h 3830320"/>
              <a:gd name="connsiteX29" fmla="*/ 8411323 w 11367883"/>
              <a:gd name="connsiteY29" fmla="*/ 2489200 h 3830320"/>
              <a:gd name="connsiteX30" fmla="*/ 8523083 w 11367883"/>
              <a:gd name="connsiteY30" fmla="*/ 2743200 h 3830320"/>
              <a:gd name="connsiteX31" fmla="*/ 8594203 w 11367883"/>
              <a:gd name="connsiteY31" fmla="*/ 2804160 h 3830320"/>
              <a:gd name="connsiteX32" fmla="*/ 8634843 w 11367883"/>
              <a:gd name="connsiteY32" fmla="*/ 2804160 h 3830320"/>
              <a:gd name="connsiteX33" fmla="*/ 8797403 w 11367883"/>
              <a:gd name="connsiteY33" fmla="*/ 2865120 h 3830320"/>
              <a:gd name="connsiteX34" fmla="*/ 8888843 w 11367883"/>
              <a:gd name="connsiteY34" fmla="*/ 2915920 h 3830320"/>
              <a:gd name="connsiteX35" fmla="*/ 9000603 w 11367883"/>
              <a:gd name="connsiteY35" fmla="*/ 2804160 h 3830320"/>
              <a:gd name="connsiteX36" fmla="*/ 9081883 w 11367883"/>
              <a:gd name="connsiteY36" fmla="*/ 2946400 h 3830320"/>
              <a:gd name="connsiteX37" fmla="*/ 9122523 w 11367883"/>
              <a:gd name="connsiteY37" fmla="*/ 3108960 h 3830320"/>
              <a:gd name="connsiteX38" fmla="*/ 9224123 w 11367883"/>
              <a:gd name="connsiteY38" fmla="*/ 3139440 h 3830320"/>
              <a:gd name="connsiteX39" fmla="*/ 9305403 w 11367883"/>
              <a:gd name="connsiteY39" fmla="*/ 3210560 h 3830320"/>
              <a:gd name="connsiteX40" fmla="*/ 9376523 w 11367883"/>
              <a:gd name="connsiteY40" fmla="*/ 3261360 h 3830320"/>
              <a:gd name="connsiteX41" fmla="*/ 9437483 w 11367883"/>
              <a:gd name="connsiteY41" fmla="*/ 3352800 h 3830320"/>
              <a:gd name="connsiteX42" fmla="*/ 9478123 w 11367883"/>
              <a:gd name="connsiteY42" fmla="*/ 3261360 h 3830320"/>
              <a:gd name="connsiteX43" fmla="*/ 9508603 w 11367883"/>
              <a:gd name="connsiteY43" fmla="*/ 3281680 h 3830320"/>
              <a:gd name="connsiteX44" fmla="*/ 9579723 w 11367883"/>
              <a:gd name="connsiteY44" fmla="*/ 3068320 h 3830320"/>
              <a:gd name="connsiteX45" fmla="*/ 9772763 w 11367883"/>
              <a:gd name="connsiteY45" fmla="*/ 3434080 h 3830320"/>
              <a:gd name="connsiteX46" fmla="*/ 9874363 w 11367883"/>
              <a:gd name="connsiteY46" fmla="*/ 3413760 h 3830320"/>
              <a:gd name="connsiteX47" fmla="*/ 9945483 w 11367883"/>
              <a:gd name="connsiteY47" fmla="*/ 3495040 h 3830320"/>
              <a:gd name="connsiteX48" fmla="*/ 10047083 w 11367883"/>
              <a:gd name="connsiteY48" fmla="*/ 3393440 h 3830320"/>
              <a:gd name="connsiteX49" fmla="*/ 10138523 w 11367883"/>
              <a:gd name="connsiteY49" fmla="*/ 3505200 h 3830320"/>
              <a:gd name="connsiteX50" fmla="*/ 10290923 w 11367883"/>
              <a:gd name="connsiteY50" fmla="*/ 3474720 h 3830320"/>
              <a:gd name="connsiteX51" fmla="*/ 10362043 w 11367883"/>
              <a:gd name="connsiteY51" fmla="*/ 3616960 h 3830320"/>
              <a:gd name="connsiteX52" fmla="*/ 10443323 w 11367883"/>
              <a:gd name="connsiteY52" fmla="*/ 3495040 h 3830320"/>
              <a:gd name="connsiteX53" fmla="*/ 10585563 w 11367883"/>
              <a:gd name="connsiteY53" fmla="*/ 3606800 h 3830320"/>
              <a:gd name="connsiteX54" fmla="*/ 10636363 w 11367883"/>
              <a:gd name="connsiteY54" fmla="*/ 3718560 h 3830320"/>
              <a:gd name="connsiteX55" fmla="*/ 10717643 w 11367883"/>
              <a:gd name="connsiteY55" fmla="*/ 3606800 h 3830320"/>
              <a:gd name="connsiteX56" fmla="*/ 10859883 w 11367883"/>
              <a:gd name="connsiteY56" fmla="*/ 3738880 h 3830320"/>
              <a:gd name="connsiteX57" fmla="*/ 10941163 w 11367883"/>
              <a:gd name="connsiteY57" fmla="*/ 3637280 h 3830320"/>
              <a:gd name="connsiteX58" fmla="*/ 11134203 w 11367883"/>
              <a:gd name="connsiteY58" fmla="*/ 3728720 h 3830320"/>
              <a:gd name="connsiteX59" fmla="*/ 11235803 w 11367883"/>
              <a:gd name="connsiteY59" fmla="*/ 3830320 h 3830320"/>
              <a:gd name="connsiteX60" fmla="*/ 11367883 w 11367883"/>
              <a:gd name="connsiteY60" fmla="*/ 3779520 h 3830320"/>
              <a:gd name="connsiteX61" fmla="*/ 11367883 w 11367883"/>
              <a:gd name="connsiteY6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745083 w 11367883"/>
              <a:gd name="connsiteY7" fmla="*/ 1148080 h 3830320"/>
              <a:gd name="connsiteX8" fmla="*/ 6806043 w 11367883"/>
              <a:gd name="connsiteY8" fmla="*/ 1259840 h 3830320"/>
              <a:gd name="connsiteX9" fmla="*/ 6836523 w 11367883"/>
              <a:gd name="connsiteY9" fmla="*/ 1767840 h 3830320"/>
              <a:gd name="connsiteX10" fmla="*/ 6887323 w 11367883"/>
              <a:gd name="connsiteY10" fmla="*/ 1899920 h 3830320"/>
              <a:gd name="connsiteX11" fmla="*/ 6968603 w 11367883"/>
              <a:gd name="connsiteY11" fmla="*/ 1981200 h 3830320"/>
              <a:gd name="connsiteX12" fmla="*/ 7029563 w 11367883"/>
              <a:gd name="connsiteY12" fmla="*/ 2468880 h 3830320"/>
              <a:gd name="connsiteX13" fmla="*/ 7121003 w 11367883"/>
              <a:gd name="connsiteY13" fmla="*/ 680720 h 3830320"/>
              <a:gd name="connsiteX14" fmla="*/ 7202283 w 11367883"/>
              <a:gd name="connsiteY14" fmla="*/ 436880 h 3830320"/>
              <a:gd name="connsiteX15" fmla="*/ 7263243 w 11367883"/>
              <a:gd name="connsiteY15" fmla="*/ 335280 h 3830320"/>
              <a:gd name="connsiteX16" fmla="*/ 7273403 w 11367883"/>
              <a:gd name="connsiteY16" fmla="*/ 152400 h 3830320"/>
              <a:gd name="connsiteX17" fmla="*/ 7375003 w 11367883"/>
              <a:gd name="connsiteY17" fmla="*/ 0 h 3830320"/>
              <a:gd name="connsiteX18" fmla="*/ 7435963 w 11367883"/>
              <a:gd name="connsiteY18" fmla="*/ 609600 h 3830320"/>
              <a:gd name="connsiteX19" fmla="*/ 7517243 w 11367883"/>
              <a:gd name="connsiteY19" fmla="*/ 650240 h 3830320"/>
              <a:gd name="connsiteX20" fmla="*/ 7537563 w 11367883"/>
              <a:gd name="connsiteY20" fmla="*/ 1341120 h 3830320"/>
              <a:gd name="connsiteX21" fmla="*/ 7689963 w 11367883"/>
              <a:gd name="connsiteY21" fmla="*/ 1615440 h 3830320"/>
              <a:gd name="connsiteX22" fmla="*/ 7842363 w 11367883"/>
              <a:gd name="connsiteY22" fmla="*/ 2092960 h 3830320"/>
              <a:gd name="connsiteX23" fmla="*/ 7943963 w 11367883"/>
              <a:gd name="connsiteY23" fmla="*/ 2204720 h 3830320"/>
              <a:gd name="connsiteX24" fmla="*/ 8015083 w 11367883"/>
              <a:gd name="connsiteY24" fmla="*/ 2397760 h 3830320"/>
              <a:gd name="connsiteX25" fmla="*/ 8106523 w 11367883"/>
              <a:gd name="connsiteY25" fmla="*/ 2428240 h 3830320"/>
              <a:gd name="connsiteX26" fmla="*/ 8258923 w 11367883"/>
              <a:gd name="connsiteY26" fmla="*/ 2600960 h 3830320"/>
              <a:gd name="connsiteX27" fmla="*/ 8330043 w 11367883"/>
              <a:gd name="connsiteY27" fmla="*/ 2743200 h 3830320"/>
              <a:gd name="connsiteX28" fmla="*/ 8411323 w 11367883"/>
              <a:gd name="connsiteY28" fmla="*/ 2489200 h 3830320"/>
              <a:gd name="connsiteX29" fmla="*/ 8523083 w 11367883"/>
              <a:gd name="connsiteY29" fmla="*/ 2743200 h 3830320"/>
              <a:gd name="connsiteX30" fmla="*/ 8594203 w 11367883"/>
              <a:gd name="connsiteY30" fmla="*/ 2804160 h 3830320"/>
              <a:gd name="connsiteX31" fmla="*/ 8634843 w 11367883"/>
              <a:gd name="connsiteY31" fmla="*/ 2804160 h 3830320"/>
              <a:gd name="connsiteX32" fmla="*/ 8797403 w 11367883"/>
              <a:gd name="connsiteY32" fmla="*/ 2865120 h 3830320"/>
              <a:gd name="connsiteX33" fmla="*/ 8888843 w 11367883"/>
              <a:gd name="connsiteY33" fmla="*/ 2915920 h 3830320"/>
              <a:gd name="connsiteX34" fmla="*/ 9000603 w 11367883"/>
              <a:gd name="connsiteY34" fmla="*/ 2804160 h 3830320"/>
              <a:gd name="connsiteX35" fmla="*/ 9081883 w 11367883"/>
              <a:gd name="connsiteY35" fmla="*/ 2946400 h 3830320"/>
              <a:gd name="connsiteX36" fmla="*/ 9122523 w 11367883"/>
              <a:gd name="connsiteY36" fmla="*/ 3108960 h 3830320"/>
              <a:gd name="connsiteX37" fmla="*/ 9224123 w 11367883"/>
              <a:gd name="connsiteY37" fmla="*/ 3139440 h 3830320"/>
              <a:gd name="connsiteX38" fmla="*/ 9305403 w 11367883"/>
              <a:gd name="connsiteY38" fmla="*/ 3210560 h 3830320"/>
              <a:gd name="connsiteX39" fmla="*/ 9376523 w 11367883"/>
              <a:gd name="connsiteY39" fmla="*/ 3261360 h 3830320"/>
              <a:gd name="connsiteX40" fmla="*/ 9437483 w 11367883"/>
              <a:gd name="connsiteY40" fmla="*/ 3352800 h 3830320"/>
              <a:gd name="connsiteX41" fmla="*/ 9478123 w 11367883"/>
              <a:gd name="connsiteY41" fmla="*/ 3261360 h 3830320"/>
              <a:gd name="connsiteX42" fmla="*/ 9508603 w 11367883"/>
              <a:gd name="connsiteY42" fmla="*/ 3281680 h 3830320"/>
              <a:gd name="connsiteX43" fmla="*/ 9579723 w 11367883"/>
              <a:gd name="connsiteY43" fmla="*/ 3068320 h 3830320"/>
              <a:gd name="connsiteX44" fmla="*/ 9772763 w 11367883"/>
              <a:gd name="connsiteY44" fmla="*/ 3434080 h 3830320"/>
              <a:gd name="connsiteX45" fmla="*/ 9874363 w 11367883"/>
              <a:gd name="connsiteY45" fmla="*/ 3413760 h 3830320"/>
              <a:gd name="connsiteX46" fmla="*/ 9945483 w 11367883"/>
              <a:gd name="connsiteY46" fmla="*/ 3495040 h 3830320"/>
              <a:gd name="connsiteX47" fmla="*/ 10047083 w 11367883"/>
              <a:gd name="connsiteY47" fmla="*/ 3393440 h 3830320"/>
              <a:gd name="connsiteX48" fmla="*/ 10138523 w 11367883"/>
              <a:gd name="connsiteY48" fmla="*/ 3505200 h 3830320"/>
              <a:gd name="connsiteX49" fmla="*/ 10290923 w 11367883"/>
              <a:gd name="connsiteY49" fmla="*/ 3474720 h 3830320"/>
              <a:gd name="connsiteX50" fmla="*/ 10362043 w 11367883"/>
              <a:gd name="connsiteY50" fmla="*/ 3616960 h 3830320"/>
              <a:gd name="connsiteX51" fmla="*/ 10443323 w 11367883"/>
              <a:gd name="connsiteY51" fmla="*/ 3495040 h 3830320"/>
              <a:gd name="connsiteX52" fmla="*/ 10585563 w 11367883"/>
              <a:gd name="connsiteY52" fmla="*/ 3606800 h 3830320"/>
              <a:gd name="connsiteX53" fmla="*/ 10636363 w 11367883"/>
              <a:gd name="connsiteY53" fmla="*/ 3718560 h 3830320"/>
              <a:gd name="connsiteX54" fmla="*/ 10717643 w 11367883"/>
              <a:gd name="connsiteY54" fmla="*/ 3606800 h 3830320"/>
              <a:gd name="connsiteX55" fmla="*/ 10859883 w 11367883"/>
              <a:gd name="connsiteY55" fmla="*/ 3738880 h 3830320"/>
              <a:gd name="connsiteX56" fmla="*/ 10941163 w 11367883"/>
              <a:gd name="connsiteY56" fmla="*/ 3637280 h 3830320"/>
              <a:gd name="connsiteX57" fmla="*/ 11134203 w 11367883"/>
              <a:gd name="connsiteY57" fmla="*/ 3728720 h 3830320"/>
              <a:gd name="connsiteX58" fmla="*/ 11235803 w 11367883"/>
              <a:gd name="connsiteY58" fmla="*/ 3830320 h 3830320"/>
              <a:gd name="connsiteX59" fmla="*/ 11367883 w 11367883"/>
              <a:gd name="connsiteY59" fmla="*/ 3779520 h 3830320"/>
              <a:gd name="connsiteX60" fmla="*/ 11367883 w 11367883"/>
              <a:gd name="connsiteY60"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06043 w 11367883"/>
              <a:gd name="connsiteY7" fmla="*/ 1259840 h 3830320"/>
              <a:gd name="connsiteX8" fmla="*/ 6836523 w 11367883"/>
              <a:gd name="connsiteY8" fmla="*/ 1767840 h 3830320"/>
              <a:gd name="connsiteX9" fmla="*/ 6887323 w 11367883"/>
              <a:gd name="connsiteY9" fmla="*/ 1899920 h 3830320"/>
              <a:gd name="connsiteX10" fmla="*/ 6968603 w 11367883"/>
              <a:gd name="connsiteY10" fmla="*/ 1981200 h 3830320"/>
              <a:gd name="connsiteX11" fmla="*/ 7029563 w 11367883"/>
              <a:gd name="connsiteY11" fmla="*/ 2468880 h 3830320"/>
              <a:gd name="connsiteX12" fmla="*/ 7121003 w 11367883"/>
              <a:gd name="connsiteY12" fmla="*/ 680720 h 3830320"/>
              <a:gd name="connsiteX13" fmla="*/ 7202283 w 11367883"/>
              <a:gd name="connsiteY13" fmla="*/ 436880 h 3830320"/>
              <a:gd name="connsiteX14" fmla="*/ 7263243 w 11367883"/>
              <a:gd name="connsiteY14" fmla="*/ 335280 h 3830320"/>
              <a:gd name="connsiteX15" fmla="*/ 7273403 w 11367883"/>
              <a:gd name="connsiteY15" fmla="*/ 152400 h 3830320"/>
              <a:gd name="connsiteX16" fmla="*/ 7375003 w 11367883"/>
              <a:gd name="connsiteY16" fmla="*/ 0 h 3830320"/>
              <a:gd name="connsiteX17" fmla="*/ 7435963 w 11367883"/>
              <a:gd name="connsiteY17" fmla="*/ 609600 h 3830320"/>
              <a:gd name="connsiteX18" fmla="*/ 7517243 w 11367883"/>
              <a:gd name="connsiteY18" fmla="*/ 650240 h 3830320"/>
              <a:gd name="connsiteX19" fmla="*/ 7537563 w 11367883"/>
              <a:gd name="connsiteY19" fmla="*/ 1341120 h 3830320"/>
              <a:gd name="connsiteX20" fmla="*/ 7689963 w 11367883"/>
              <a:gd name="connsiteY20" fmla="*/ 1615440 h 3830320"/>
              <a:gd name="connsiteX21" fmla="*/ 7842363 w 11367883"/>
              <a:gd name="connsiteY21" fmla="*/ 2092960 h 3830320"/>
              <a:gd name="connsiteX22" fmla="*/ 7943963 w 11367883"/>
              <a:gd name="connsiteY22" fmla="*/ 2204720 h 3830320"/>
              <a:gd name="connsiteX23" fmla="*/ 8015083 w 11367883"/>
              <a:gd name="connsiteY23" fmla="*/ 2397760 h 3830320"/>
              <a:gd name="connsiteX24" fmla="*/ 8106523 w 11367883"/>
              <a:gd name="connsiteY24" fmla="*/ 2428240 h 3830320"/>
              <a:gd name="connsiteX25" fmla="*/ 8258923 w 11367883"/>
              <a:gd name="connsiteY25" fmla="*/ 2600960 h 3830320"/>
              <a:gd name="connsiteX26" fmla="*/ 8330043 w 11367883"/>
              <a:gd name="connsiteY26" fmla="*/ 2743200 h 3830320"/>
              <a:gd name="connsiteX27" fmla="*/ 8411323 w 11367883"/>
              <a:gd name="connsiteY27" fmla="*/ 2489200 h 3830320"/>
              <a:gd name="connsiteX28" fmla="*/ 8523083 w 11367883"/>
              <a:gd name="connsiteY28" fmla="*/ 2743200 h 3830320"/>
              <a:gd name="connsiteX29" fmla="*/ 8594203 w 11367883"/>
              <a:gd name="connsiteY29" fmla="*/ 2804160 h 3830320"/>
              <a:gd name="connsiteX30" fmla="*/ 8634843 w 11367883"/>
              <a:gd name="connsiteY30" fmla="*/ 2804160 h 3830320"/>
              <a:gd name="connsiteX31" fmla="*/ 8797403 w 11367883"/>
              <a:gd name="connsiteY31" fmla="*/ 2865120 h 3830320"/>
              <a:gd name="connsiteX32" fmla="*/ 8888843 w 11367883"/>
              <a:gd name="connsiteY32" fmla="*/ 2915920 h 3830320"/>
              <a:gd name="connsiteX33" fmla="*/ 9000603 w 11367883"/>
              <a:gd name="connsiteY33" fmla="*/ 2804160 h 3830320"/>
              <a:gd name="connsiteX34" fmla="*/ 9081883 w 11367883"/>
              <a:gd name="connsiteY34" fmla="*/ 2946400 h 3830320"/>
              <a:gd name="connsiteX35" fmla="*/ 9122523 w 11367883"/>
              <a:gd name="connsiteY35" fmla="*/ 3108960 h 3830320"/>
              <a:gd name="connsiteX36" fmla="*/ 9224123 w 11367883"/>
              <a:gd name="connsiteY36" fmla="*/ 3139440 h 3830320"/>
              <a:gd name="connsiteX37" fmla="*/ 9305403 w 11367883"/>
              <a:gd name="connsiteY37" fmla="*/ 3210560 h 3830320"/>
              <a:gd name="connsiteX38" fmla="*/ 9376523 w 11367883"/>
              <a:gd name="connsiteY38" fmla="*/ 3261360 h 3830320"/>
              <a:gd name="connsiteX39" fmla="*/ 9437483 w 11367883"/>
              <a:gd name="connsiteY39" fmla="*/ 3352800 h 3830320"/>
              <a:gd name="connsiteX40" fmla="*/ 9478123 w 11367883"/>
              <a:gd name="connsiteY40" fmla="*/ 3261360 h 3830320"/>
              <a:gd name="connsiteX41" fmla="*/ 9508603 w 11367883"/>
              <a:gd name="connsiteY41" fmla="*/ 3281680 h 3830320"/>
              <a:gd name="connsiteX42" fmla="*/ 9579723 w 11367883"/>
              <a:gd name="connsiteY42" fmla="*/ 3068320 h 3830320"/>
              <a:gd name="connsiteX43" fmla="*/ 9772763 w 11367883"/>
              <a:gd name="connsiteY43" fmla="*/ 3434080 h 3830320"/>
              <a:gd name="connsiteX44" fmla="*/ 9874363 w 11367883"/>
              <a:gd name="connsiteY44" fmla="*/ 3413760 h 3830320"/>
              <a:gd name="connsiteX45" fmla="*/ 9945483 w 11367883"/>
              <a:gd name="connsiteY45" fmla="*/ 3495040 h 3830320"/>
              <a:gd name="connsiteX46" fmla="*/ 10047083 w 11367883"/>
              <a:gd name="connsiteY46" fmla="*/ 3393440 h 3830320"/>
              <a:gd name="connsiteX47" fmla="*/ 10138523 w 11367883"/>
              <a:gd name="connsiteY47" fmla="*/ 3505200 h 3830320"/>
              <a:gd name="connsiteX48" fmla="*/ 10290923 w 11367883"/>
              <a:gd name="connsiteY48" fmla="*/ 3474720 h 3830320"/>
              <a:gd name="connsiteX49" fmla="*/ 10362043 w 11367883"/>
              <a:gd name="connsiteY49" fmla="*/ 3616960 h 3830320"/>
              <a:gd name="connsiteX50" fmla="*/ 10443323 w 11367883"/>
              <a:gd name="connsiteY50" fmla="*/ 3495040 h 3830320"/>
              <a:gd name="connsiteX51" fmla="*/ 10585563 w 11367883"/>
              <a:gd name="connsiteY51" fmla="*/ 3606800 h 3830320"/>
              <a:gd name="connsiteX52" fmla="*/ 10636363 w 11367883"/>
              <a:gd name="connsiteY52" fmla="*/ 3718560 h 3830320"/>
              <a:gd name="connsiteX53" fmla="*/ 10717643 w 11367883"/>
              <a:gd name="connsiteY53" fmla="*/ 3606800 h 3830320"/>
              <a:gd name="connsiteX54" fmla="*/ 10859883 w 11367883"/>
              <a:gd name="connsiteY54" fmla="*/ 3738880 h 3830320"/>
              <a:gd name="connsiteX55" fmla="*/ 10941163 w 11367883"/>
              <a:gd name="connsiteY55" fmla="*/ 3637280 h 3830320"/>
              <a:gd name="connsiteX56" fmla="*/ 11134203 w 11367883"/>
              <a:gd name="connsiteY56" fmla="*/ 3728720 h 3830320"/>
              <a:gd name="connsiteX57" fmla="*/ 11235803 w 11367883"/>
              <a:gd name="connsiteY57" fmla="*/ 3830320 h 3830320"/>
              <a:gd name="connsiteX58" fmla="*/ 11367883 w 11367883"/>
              <a:gd name="connsiteY58" fmla="*/ 3779520 h 3830320"/>
              <a:gd name="connsiteX59" fmla="*/ 11367883 w 11367883"/>
              <a:gd name="connsiteY59"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36523 w 11367883"/>
              <a:gd name="connsiteY7" fmla="*/ 1767840 h 3830320"/>
              <a:gd name="connsiteX8" fmla="*/ 6887323 w 11367883"/>
              <a:gd name="connsiteY8" fmla="*/ 1899920 h 3830320"/>
              <a:gd name="connsiteX9" fmla="*/ 6968603 w 11367883"/>
              <a:gd name="connsiteY9" fmla="*/ 1981200 h 3830320"/>
              <a:gd name="connsiteX10" fmla="*/ 7029563 w 11367883"/>
              <a:gd name="connsiteY10" fmla="*/ 2468880 h 3830320"/>
              <a:gd name="connsiteX11" fmla="*/ 7121003 w 11367883"/>
              <a:gd name="connsiteY11" fmla="*/ 680720 h 3830320"/>
              <a:gd name="connsiteX12" fmla="*/ 7202283 w 11367883"/>
              <a:gd name="connsiteY12" fmla="*/ 436880 h 3830320"/>
              <a:gd name="connsiteX13" fmla="*/ 7263243 w 11367883"/>
              <a:gd name="connsiteY13" fmla="*/ 335280 h 3830320"/>
              <a:gd name="connsiteX14" fmla="*/ 7273403 w 11367883"/>
              <a:gd name="connsiteY14" fmla="*/ 152400 h 3830320"/>
              <a:gd name="connsiteX15" fmla="*/ 7375003 w 11367883"/>
              <a:gd name="connsiteY15" fmla="*/ 0 h 3830320"/>
              <a:gd name="connsiteX16" fmla="*/ 7435963 w 11367883"/>
              <a:gd name="connsiteY16" fmla="*/ 609600 h 3830320"/>
              <a:gd name="connsiteX17" fmla="*/ 7517243 w 11367883"/>
              <a:gd name="connsiteY17" fmla="*/ 650240 h 3830320"/>
              <a:gd name="connsiteX18" fmla="*/ 7537563 w 11367883"/>
              <a:gd name="connsiteY18" fmla="*/ 1341120 h 3830320"/>
              <a:gd name="connsiteX19" fmla="*/ 7689963 w 11367883"/>
              <a:gd name="connsiteY19" fmla="*/ 1615440 h 3830320"/>
              <a:gd name="connsiteX20" fmla="*/ 7842363 w 11367883"/>
              <a:gd name="connsiteY20" fmla="*/ 2092960 h 3830320"/>
              <a:gd name="connsiteX21" fmla="*/ 7943963 w 11367883"/>
              <a:gd name="connsiteY21" fmla="*/ 2204720 h 3830320"/>
              <a:gd name="connsiteX22" fmla="*/ 8015083 w 11367883"/>
              <a:gd name="connsiteY22" fmla="*/ 2397760 h 3830320"/>
              <a:gd name="connsiteX23" fmla="*/ 8106523 w 11367883"/>
              <a:gd name="connsiteY23" fmla="*/ 2428240 h 3830320"/>
              <a:gd name="connsiteX24" fmla="*/ 8258923 w 11367883"/>
              <a:gd name="connsiteY24" fmla="*/ 2600960 h 3830320"/>
              <a:gd name="connsiteX25" fmla="*/ 8330043 w 11367883"/>
              <a:gd name="connsiteY25" fmla="*/ 2743200 h 3830320"/>
              <a:gd name="connsiteX26" fmla="*/ 8411323 w 11367883"/>
              <a:gd name="connsiteY26" fmla="*/ 2489200 h 3830320"/>
              <a:gd name="connsiteX27" fmla="*/ 8523083 w 11367883"/>
              <a:gd name="connsiteY27" fmla="*/ 2743200 h 3830320"/>
              <a:gd name="connsiteX28" fmla="*/ 8594203 w 11367883"/>
              <a:gd name="connsiteY28" fmla="*/ 2804160 h 3830320"/>
              <a:gd name="connsiteX29" fmla="*/ 8634843 w 11367883"/>
              <a:gd name="connsiteY29" fmla="*/ 2804160 h 3830320"/>
              <a:gd name="connsiteX30" fmla="*/ 8797403 w 11367883"/>
              <a:gd name="connsiteY30" fmla="*/ 2865120 h 3830320"/>
              <a:gd name="connsiteX31" fmla="*/ 8888843 w 11367883"/>
              <a:gd name="connsiteY31" fmla="*/ 2915920 h 3830320"/>
              <a:gd name="connsiteX32" fmla="*/ 9000603 w 11367883"/>
              <a:gd name="connsiteY32" fmla="*/ 2804160 h 3830320"/>
              <a:gd name="connsiteX33" fmla="*/ 9081883 w 11367883"/>
              <a:gd name="connsiteY33" fmla="*/ 2946400 h 3830320"/>
              <a:gd name="connsiteX34" fmla="*/ 9122523 w 11367883"/>
              <a:gd name="connsiteY34" fmla="*/ 3108960 h 3830320"/>
              <a:gd name="connsiteX35" fmla="*/ 9224123 w 11367883"/>
              <a:gd name="connsiteY35" fmla="*/ 3139440 h 3830320"/>
              <a:gd name="connsiteX36" fmla="*/ 9305403 w 11367883"/>
              <a:gd name="connsiteY36" fmla="*/ 3210560 h 3830320"/>
              <a:gd name="connsiteX37" fmla="*/ 9376523 w 11367883"/>
              <a:gd name="connsiteY37" fmla="*/ 3261360 h 3830320"/>
              <a:gd name="connsiteX38" fmla="*/ 9437483 w 11367883"/>
              <a:gd name="connsiteY38" fmla="*/ 3352800 h 3830320"/>
              <a:gd name="connsiteX39" fmla="*/ 9478123 w 11367883"/>
              <a:gd name="connsiteY39" fmla="*/ 3261360 h 3830320"/>
              <a:gd name="connsiteX40" fmla="*/ 9508603 w 11367883"/>
              <a:gd name="connsiteY40" fmla="*/ 3281680 h 3830320"/>
              <a:gd name="connsiteX41" fmla="*/ 9579723 w 11367883"/>
              <a:gd name="connsiteY41" fmla="*/ 3068320 h 3830320"/>
              <a:gd name="connsiteX42" fmla="*/ 9772763 w 11367883"/>
              <a:gd name="connsiteY42" fmla="*/ 3434080 h 3830320"/>
              <a:gd name="connsiteX43" fmla="*/ 9874363 w 11367883"/>
              <a:gd name="connsiteY43" fmla="*/ 3413760 h 3830320"/>
              <a:gd name="connsiteX44" fmla="*/ 9945483 w 11367883"/>
              <a:gd name="connsiteY44" fmla="*/ 3495040 h 3830320"/>
              <a:gd name="connsiteX45" fmla="*/ 10047083 w 11367883"/>
              <a:gd name="connsiteY45" fmla="*/ 3393440 h 3830320"/>
              <a:gd name="connsiteX46" fmla="*/ 10138523 w 11367883"/>
              <a:gd name="connsiteY46" fmla="*/ 3505200 h 3830320"/>
              <a:gd name="connsiteX47" fmla="*/ 10290923 w 11367883"/>
              <a:gd name="connsiteY47" fmla="*/ 3474720 h 3830320"/>
              <a:gd name="connsiteX48" fmla="*/ 10362043 w 11367883"/>
              <a:gd name="connsiteY48" fmla="*/ 3616960 h 3830320"/>
              <a:gd name="connsiteX49" fmla="*/ 10443323 w 11367883"/>
              <a:gd name="connsiteY49" fmla="*/ 3495040 h 3830320"/>
              <a:gd name="connsiteX50" fmla="*/ 10585563 w 11367883"/>
              <a:gd name="connsiteY50" fmla="*/ 3606800 h 3830320"/>
              <a:gd name="connsiteX51" fmla="*/ 10636363 w 11367883"/>
              <a:gd name="connsiteY51" fmla="*/ 3718560 h 3830320"/>
              <a:gd name="connsiteX52" fmla="*/ 10717643 w 11367883"/>
              <a:gd name="connsiteY52" fmla="*/ 3606800 h 3830320"/>
              <a:gd name="connsiteX53" fmla="*/ 10859883 w 11367883"/>
              <a:gd name="connsiteY53" fmla="*/ 3738880 h 3830320"/>
              <a:gd name="connsiteX54" fmla="*/ 10941163 w 11367883"/>
              <a:gd name="connsiteY54" fmla="*/ 3637280 h 3830320"/>
              <a:gd name="connsiteX55" fmla="*/ 11134203 w 11367883"/>
              <a:gd name="connsiteY55" fmla="*/ 3728720 h 3830320"/>
              <a:gd name="connsiteX56" fmla="*/ 11235803 w 11367883"/>
              <a:gd name="connsiteY56" fmla="*/ 3830320 h 3830320"/>
              <a:gd name="connsiteX57" fmla="*/ 11367883 w 11367883"/>
              <a:gd name="connsiteY57" fmla="*/ 3779520 h 3830320"/>
              <a:gd name="connsiteX58" fmla="*/ 11367883 w 11367883"/>
              <a:gd name="connsiteY58"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887323 w 11367883"/>
              <a:gd name="connsiteY7" fmla="*/ 1899920 h 3830320"/>
              <a:gd name="connsiteX8" fmla="*/ 6968603 w 11367883"/>
              <a:gd name="connsiteY8" fmla="*/ 1981200 h 3830320"/>
              <a:gd name="connsiteX9" fmla="*/ 7029563 w 11367883"/>
              <a:gd name="connsiteY9" fmla="*/ 2468880 h 3830320"/>
              <a:gd name="connsiteX10" fmla="*/ 7121003 w 11367883"/>
              <a:gd name="connsiteY10" fmla="*/ 680720 h 3830320"/>
              <a:gd name="connsiteX11" fmla="*/ 7202283 w 11367883"/>
              <a:gd name="connsiteY11" fmla="*/ 436880 h 3830320"/>
              <a:gd name="connsiteX12" fmla="*/ 7263243 w 11367883"/>
              <a:gd name="connsiteY12" fmla="*/ 335280 h 3830320"/>
              <a:gd name="connsiteX13" fmla="*/ 7273403 w 11367883"/>
              <a:gd name="connsiteY13" fmla="*/ 152400 h 3830320"/>
              <a:gd name="connsiteX14" fmla="*/ 7375003 w 11367883"/>
              <a:gd name="connsiteY14" fmla="*/ 0 h 3830320"/>
              <a:gd name="connsiteX15" fmla="*/ 7435963 w 11367883"/>
              <a:gd name="connsiteY15" fmla="*/ 609600 h 3830320"/>
              <a:gd name="connsiteX16" fmla="*/ 7517243 w 11367883"/>
              <a:gd name="connsiteY16" fmla="*/ 650240 h 3830320"/>
              <a:gd name="connsiteX17" fmla="*/ 7537563 w 11367883"/>
              <a:gd name="connsiteY17" fmla="*/ 1341120 h 3830320"/>
              <a:gd name="connsiteX18" fmla="*/ 7689963 w 11367883"/>
              <a:gd name="connsiteY18" fmla="*/ 1615440 h 3830320"/>
              <a:gd name="connsiteX19" fmla="*/ 7842363 w 11367883"/>
              <a:gd name="connsiteY19" fmla="*/ 2092960 h 3830320"/>
              <a:gd name="connsiteX20" fmla="*/ 7943963 w 11367883"/>
              <a:gd name="connsiteY20" fmla="*/ 2204720 h 3830320"/>
              <a:gd name="connsiteX21" fmla="*/ 8015083 w 11367883"/>
              <a:gd name="connsiteY21" fmla="*/ 2397760 h 3830320"/>
              <a:gd name="connsiteX22" fmla="*/ 8106523 w 11367883"/>
              <a:gd name="connsiteY22" fmla="*/ 2428240 h 3830320"/>
              <a:gd name="connsiteX23" fmla="*/ 8258923 w 11367883"/>
              <a:gd name="connsiteY23" fmla="*/ 2600960 h 3830320"/>
              <a:gd name="connsiteX24" fmla="*/ 8330043 w 11367883"/>
              <a:gd name="connsiteY24" fmla="*/ 2743200 h 3830320"/>
              <a:gd name="connsiteX25" fmla="*/ 8411323 w 11367883"/>
              <a:gd name="connsiteY25" fmla="*/ 2489200 h 3830320"/>
              <a:gd name="connsiteX26" fmla="*/ 8523083 w 11367883"/>
              <a:gd name="connsiteY26" fmla="*/ 2743200 h 3830320"/>
              <a:gd name="connsiteX27" fmla="*/ 8594203 w 11367883"/>
              <a:gd name="connsiteY27" fmla="*/ 2804160 h 3830320"/>
              <a:gd name="connsiteX28" fmla="*/ 8634843 w 11367883"/>
              <a:gd name="connsiteY28" fmla="*/ 2804160 h 3830320"/>
              <a:gd name="connsiteX29" fmla="*/ 8797403 w 11367883"/>
              <a:gd name="connsiteY29" fmla="*/ 2865120 h 3830320"/>
              <a:gd name="connsiteX30" fmla="*/ 8888843 w 11367883"/>
              <a:gd name="connsiteY30" fmla="*/ 2915920 h 3830320"/>
              <a:gd name="connsiteX31" fmla="*/ 9000603 w 11367883"/>
              <a:gd name="connsiteY31" fmla="*/ 2804160 h 3830320"/>
              <a:gd name="connsiteX32" fmla="*/ 9081883 w 11367883"/>
              <a:gd name="connsiteY32" fmla="*/ 2946400 h 3830320"/>
              <a:gd name="connsiteX33" fmla="*/ 9122523 w 11367883"/>
              <a:gd name="connsiteY33" fmla="*/ 3108960 h 3830320"/>
              <a:gd name="connsiteX34" fmla="*/ 9224123 w 11367883"/>
              <a:gd name="connsiteY34" fmla="*/ 3139440 h 3830320"/>
              <a:gd name="connsiteX35" fmla="*/ 9305403 w 11367883"/>
              <a:gd name="connsiteY35" fmla="*/ 3210560 h 3830320"/>
              <a:gd name="connsiteX36" fmla="*/ 9376523 w 11367883"/>
              <a:gd name="connsiteY36" fmla="*/ 3261360 h 3830320"/>
              <a:gd name="connsiteX37" fmla="*/ 9437483 w 11367883"/>
              <a:gd name="connsiteY37" fmla="*/ 3352800 h 3830320"/>
              <a:gd name="connsiteX38" fmla="*/ 9478123 w 11367883"/>
              <a:gd name="connsiteY38" fmla="*/ 3261360 h 3830320"/>
              <a:gd name="connsiteX39" fmla="*/ 9508603 w 11367883"/>
              <a:gd name="connsiteY39" fmla="*/ 3281680 h 3830320"/>
              <a:gd name="connsiteX40" fmla="*/ 9579723 w 11367883"/>
              <a:gd name="connsiteY40" fmla="*/ 3068320 h 3830320"/>
              <a:gd name="connsiteX41" fmla="*/ 9772763 w 11367883"/>
              <a:gd name="connsiteY41" fmla="*/ 3434080 h 3830320"/>
              <a:gd name="connsiteX42" fmla="*/ 9874363 w 11367883"/>
              <a:gd name="connsiteY42" fmla="*/ 3413760 h 3830320"/>
              <a:gd name="connsiteX43" fmla="*/ 9945483 w 11367883"/>
              <a:gd name="connsiteY43" fmla="*/ 3495040 h 3830320"/>
              <a:gd name="connsiteX44" fmla="*/ 10047083 w 11367883"/>
              <a:gd name="connsiteY44" fmla="*/ 3393440 h 3830320"/>
              <a:gd name="connsiteX45" fmla="*/ 10138523 w 11367883"/>
              <a:gd name="connsiteY45" fmla="*/ 3505200 h 3830320"/>
              <a:gd name="connsiteX46" fmla="*/ 10290923 w 11367883"/>
              <a:gd name="connsiteY46" fmla="*/ 3474720 h 3830320"/>
              <a:gd name="connsiteX47" fmla="*/ 10362043 w 11367883"/>
              <a:gd name="connsiteY47" fmla="*/ 3616960 h 3830320"/>
              <a:gd name="connsiteX48" fmla="*/ 10443323 w 11367883"/>
              <a:gd name="connsiteY48" fmla="*/ 3495040 h 3830320"/>
              <a:gd name="connsiteX49" fmla="*/ 10585563 w 11367883"/>
              <a:gd name="connsiteY49" fmla="*/ 3606800 h 3830320"/>
              <a:gd name="connsiteX50" fmla="*/ 10636363 w 11367883"/>
              <a:gd name="connsiteY50" fmla="*/ 3718560 h 3830320"/>
              <a:gd name="connsiteX51" fmla="*/ 10717643 w 11367883"/>
              <a:gd name="connsiteY51" fmla="*/ 3606800 h 3830320"/>
              <a:gd name="connsiteX52" fmla="*/ 10859883 w 11367883"/>
              <a:gd name="connsiteY52" fmla="*/ 3738880 h 3830320"/>
              <a:gd name="connsiteX53" fmla="*/ 10941163 w 11367883"/>
              <a:gd name="connsiteY53" fmla="*/ 3637280 h 3830320"/>
              <a:gd name="connsiteX54" fmla="*/ 11134203 w 11367883"/>
              <a:gd name="connsiteY54" fmla="*/ 3728720 h 3830320"/>
              <a:gd name="connsiteX55" fmla="*/ 11235803 w 11367883"/>
              <a:gd name="connsiteY55" fmla="*/ 3830320 h 3830320"/>
              <a:gd name="connsiteX56" fmla="*/ 11367883 w 11367883"/>
              <a:gd name="connsiteY56" fmla="*/ 3779520 h 3830320"/>
              <a:gd name="connsiteX57" fmla="*/ 11367883 w 11367883"/>
              <a:gd name="connsiteY57"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6968603 w 11367883"/>
              <a:gd name="connsiteY7" fmla="*/ 1981200 h 3830320"/>
              <a:gd name="connsiteX8" fmla="*/ 7029563 w 11367883"/>
              <a:gd name="connsiteY8" fmla="*/ 2468880 h 3830320"/>
              <a:gd name="connsiteX9" fmla="*/ 7121003 w 11367883"/>
              <a:gd name="connsiteY9" fmla="*/ 680720 h 3830320"/>
              <a:gd name="connsiteX10" fmla="*/ 7202283 w 11367883"/>
              <a:gd name="connsiteY10" fmla="*/ 436880 h 3830320"/>
              <a:gd name="connsiteX11" fmla="*/ 7263243 w 11367883"/>
              <a:gd name="connsiteY11" fmla="*/ 335280 h 3830320"/>
              <a:gd name="connsiteX12" fmla="*/ 7273403 w 11367883"/>
              <a:gd name="connsiteY12" fmla="*/ 152400 h 3830320"/>
              <a:gd name="connsiteX13" fmla="*/ 7375003 w 11367883"/>
              <a:gd name="connsiteY13" fmla="*/ 0 h 3830320"/>
              <a:gd name="connsiteX14" fmla="*/ 7435963 w 11367883"/>
              <a:gd name="connsiteY14" fmla="*/ 609600 h 3830320"/>
              <a:gd name="connsiteX15" fmla="*/ 7517243 w 11367883"/>
              <a:gd name="connsiteY15" fmla="*/ 650240 h 3830320"/>
              <a:gd name="connsiteX16" fmla="*/ 7537563 w 11367883"/>
              <a:gd name="connsiteY16" fmla="*/ 1341120 h 3830320"/>
              <a:gd name="connsiteX17" fmla="*/ 7689963 w 11367883"/>
              <a:gd name="connsiteY17" fmla="*/ 1615440 h 3830320"/>
              <a:gd name="connsiteX18" fmla="*/ 7842363 w 11367883"/>
              <a:gd name="connsiteY18" fmla="*/ 2092960 h 3830320"/>
              <a:gd name="connsiteX19" fmla="*/ 7943963 w 11367883"/>
              <a:gd name="connsiteY19" fmla="*/ 2204720 h 3830320"/>
              <a:gd name="connsiteX20" fmla="*/ 8015083 w 11367883"/>
              <a:gd name="connsiteY20" fmla="*/ 2397760 h 3830320"/>
              <a:gd name="connsiteX21" fmla="*/ 8106523 w 11367883"/>
              <a:gd name="connsiteY21" fmla="*/ 2428240 h 3830320"/>
              <a:gd name="connsiteX22" fmla="*/ 8258923 w 11367883"/>
              <a:gd name="connsiteY22" fmla="*/ 2600960 h 3830320"/>
              <a:gd name="connsiteX23" fmla="*/ 8330043 w 11367883"/>
              <a:gd name="connsiteY23" fmla="*/ 2743200 h 3830320"/>
              <a:gd name="connsiteX24" fmla="*/ 8411323 w 11367883"/>
              <a:gd name="connsiteY24" fmla="*/ 2489200 h 3830320"/>
              <a:gd name="connsiteX25" fmla="*/ 8523083 w 11367883"/>
              <a:gd name="connsiteY25" fmla="*/ 2743200 h 3830320"/>
              <a:gd name="connsiteX26" fmla="*/ 8594203 w 11367883"/>
              <a:gd name="connsiteY26" fmla="*/ 2804160 h 3830320"/>
              <a:gd name="connsiteX27" fmla="*/ 8634843 w 11367883"/>
              <a:gd name="connsiteY27" fmla="*/ 2804160 h 3830320"/>
              <a:gd name="connsiteX28" fmla="*/ 8797403 w 11367883"/>
              <a:gd name="connsiteY28" fmla="*/ 2865120 h 3830320"/>
              <a:gd name="connsiteX29" fmla="*/ 8888843 w 11367883"/>
              <a:gd name="connsiteY29" fmla="*/ 2915920 h 3830320"/>
              <a:gd name="connsiteX30" fmla="*/ 9000603 w 11367883"/>
              <a:gd name="connsiteY30" fmla="*/ 2804160 h 3830320"/>
              <a:gd name="connsiteX31" fmla="*/ 9081883 w 11367883"/>
              <a:gd name="connsiteY31" fmla="*/ 2946400 h 3830320"/>
              <a:gd name="connsiteX32" fmla="*/ 9122523 w 11367883"/>
              <a:gd name="connsiteY32" fmla="*/ 3108960 h 3830320"/>
              <a:gd name="connsiteX33" fmla="*/ 9224123 w 11367883"/>
              <a:gd name="connsiteY33" fmla="*/ 3139440 h 3830320"/>
              <a:gd name="connsiteX34" fmla="*/ 9305403 w 11367883"/>
              <a:gd name="connsiteY34" fmla="*/ 3210560 h 3830320"/>
              <a:gd name="connsiteX35" fmla="*/ 9376523 w 11367883"/>
              <a:gd name="connsiteY35" fmla="*/ 3261360 h 3830320"/>
              <a:gd name="connsiteX36" fmla="*/ 9437483 w 11367883"/>
              <a:gd name="connsiteY36" fmla="*/ 3352800 h 3830320"/>
              <a:gd name="connsiteX37" fmla="*/ 9478123 w 11367883"/>
              <a:gd name="connsiteY37" fmla="*/ 3261360 h 3830320"/>
              <a:gd name="connsiteX38" fmla="*/ 9508603 w 11367883"/>
              <a:gd name="connsiteY38" fmla="*/ 3281680 h 3830320"/>
              <a:gd name="connsiteX39" fmla="*/ 9579723 w 11367883"/>
              <a:gd name="connsiteY39" fmla="*/ 3068320 h 3830320"/>
              <a:gd name="connsiteX40" fmla="*/ 9772763 w 11367883"/>
              <a:gd name="connsiteY40" fmla="*/ 3434080 h 3830320"/>
              <a:gd name="connsiteX41" fmla="*/ 9874363 w 11367883"/>
              <a:gd name="connsiteY41" fmla="*/ 3413760 h 3830320"/>
              <a:gd name="connsiteX42" fmla="*/ 9945483 w 11367883"/>
              <a:gd name="connsiteY42" fmla="*/ 3495040 h 3830320"/>
              <a:gd name="connsiteX43" fmla="*/ 10047083 w 11367883"/>
              <a:gd name="connsiteY43" fmla="*/ 3393440 h 3830320"/>
              <a:gd name="connsiteX44" fmla="*/ 10138523 w 11367883"/>
              <a:gd name="connsiteY44" fmla="*/ 3505200 h 3830320"/>
              <a:gd name="connsiteX45" fmla="*/ 10290923 w 11367883"/>
              <a:gd name="connsiteY45" fmla="*/ 3474720 h 3830320"/>
              <a:gd name="connsiteX46" fmla="*/ 10362043 w 11367883"/>
              <a:gd name="connsiteY46" fmla="*/ 3616960 h 3830320"/>
              <a:gd name="connsiteX47" fmla="*/ 10443323 w 11367883"/>
              <a:gd name="connsiteY47" fmla="*/ 3495040 h 3830320"/>
              <a:gd name="connsiteX48" fmla="*/ 10585563 w 11367883"/>
              <a:gd name="connsiteY48" fmla="*/ 3606800 h 3830320"/>
              <a:gd name="connsiteX49" fmla="*/ 10636363 w 11367883"/>
              <a:gd name="connsiteY49" fmla="*/ 3718560 h 3830320"/>
              <a:gd name="connsiteX50" fmla="*/ 10717643 w 11367883"/>
              <a:gd name="connsiteY50" fmla="*/ 3606800 h 3830320"/>
              <a:gd name="connsiteX51" fmla="*/ 10859883 w 11367883"/>
              <a:gd name="connsiteY51" fmla="*/ 3738880 h 3830320"/>
              <a:gd name="connsiteX52" fmla="*/ 10941163 w 11367883"/>
              <a:gd name="connsiteY52" fmla="*/ 3637280 h 3830320"/>
              <a:gd name="connsiteX53" fmla="*/ 11134203 w 11367883"/>
              <a:gd name="connsiteY53" fmla="*/ 3728720 h 3830320"/>
              <a:gd name="connsiteX54" fmla="*/ 11235803 w 11367883"/>
              <a:gd name="connsiteY54" fmla="*/ 3830320 h 3830320"/>
              <a:gd name="connsiteX55" fmla="*/ 11367883 w 11367883"/>
              <a:gd name="connsiteY55" fmla="*/ 3779520 h 3830320"/>
              <a:gd name="connsiteX56" fmla="*/ 11367883 w 11367883"/>
              <a:gd name="connsiteY56"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029563 w 11367883"/>
              <a:gd name="connsiteY7" fmla="*/ 2468880 h 3830320"/>
              <a:gd name="connsiteX8" fmla="*/ 7121003 w 11367883"/>
              <a:gd name="connsiteY8" fmla="*/ 680720 h 3830320"/>
              <a:gd name="connsiteX9" fmla="*/ 7202283 w 11367883"/>
              <a:gd name="connsiteY9" fmla="*/ 436880 h 3830320"/>
              <a:gd name="connsiteX10" fmla="*/ 7263243 w 11367883"/>
              <a:gd name="connsiteY10" fmla="*/ 335280 h 3830320"/>
              <a:gd name="connsiteX11" fmla="*/ 7273403 w 11367883"/>
              <a:gd name="connsiteY11" fmla="*/ 152400 h 3830320"/>
              <a:gd name="connsiteX12" fmla="*/ 7375003 w 11367883"/>
              <a:gd name="connsiteY12" fmla="*/ 0 h 3830320"/>
              <a:gd name="connsiteX13" fmla="*/ 7435963 w 11367883"/>
              <a:gd name="connsiteY13" fmla="*/ 609600 h 3830320"/>
              <a:gd name="connsiteX14" fmla="*/ 7517243 w 11367883"/>
              <a:gd name="connsiteY14" fmla="*/ 650240 h 3830320"/>
              <a:gd name="connsiteX15" fmla="*/ 7537563 w 11367883"/>
              <a:gd name="connsiteY15" fmla="*/ 1341120 h 3830320"/>
              <a:gd name="connsiteX16" fmla="*/ 7689963 w 11367883"/>
              <a:gd name="connsiteY16" fmla="*/ 1615440 h 3830320"/>
              <a:gd name="connsiteX17" fmla="*/ 7842363 w 11367883"/>
              <a:gd name="connsiteY17" fmla="*/ 2092960 h 3830320"/>
              <a:gd name="connsiteX18" fmla="*/ 7943963 w 11367883"/>
              <a:gd name="connsiteY18" fmla="*/ 2204720 h 3830320"/>
              <a:gd name="connsiteX19" fmla="*/ 8015083 w 11367883"/>
              <a:gd name="connsiteY19" fmla="*/ 2397760 h 3830320"/>
              <a:gd name="connsiteX20" fmla="*/ 8106523 w 11367883"/>
              <a:gd name="connsiteY20" fmla="*/ 2428240 h 3830320"/>
              <a:gd name="connsiteX21" fmla="*/ 8258923 w 11367883"/>
              <a:gd name="connsiteY21" fmla="*/ 2600960 h 3830320"/>
              <a:gd name="connsiteX22" fmla="*/ 8330043 w 11367883"/>
              <a:gd name="connsiteY22" fmla="*/ 2743200 h 3830320"/>
              <a:gd name="connsiteX23" fmla="*/ 8411323 w 11367883"/>
              <a:gd name="connsiteY23" fmla="*/ 2489200 h 3830320"/>
              <a:gd name="connsiteX24" fmla="*/ 8523083 w 11367883"/>
              <a:gd name="connsiteY24" fmla="*/ 2743200 h 3830320"/>
              <a:gd name="connsiteX25" fmla="*/ 8594203 w 11367883"/>
              <a:gd name="connsiteY25" fmla="*/ 2804160 h 3830320"/>
              <a:gd name="connsiteX26" fmla="*/ 8634843 w 11367883"/>
              <a:gd name="connsiteY26" fmla="*/ 2804160 h 3830320"/>
              <a:gd name="connsiteX27" fmla="*/ 8797403 w 11367883"/>
              <a:gd name="connsiteY27" fmla="*/ 2865120 h 3830320"/>
              <a:gd name="connsiteX28" fmla="*/ 8888843 w 11367883"/>
              <a:gd name="connsiteY28" fmla="*/ 2915920 h 3830320"/>
              <a:gd name="connsiteX29" fmla="*/ 9000603 w 11367883"/>
              <a:gd name="connsiteY29" fmla="*/ 2804160 h 3830320"/>
              <a:gd name="connsiteX30" fmla="*/ 9081883 w 11367883"/>
              <a:gd name="connsiteY30" fmla="*/ 2946400 h 3830320"/>
              <a:gd name="connsiteX31" fmla="*/ 9122523 w 11367883"/>
              <a:gd name="connsiteY31" fmla="*/ 3108960 h 3830320"/>
              <a:gd name="connsiteX32" fmla="*/ 9224123 w 11367883"/>
              <a:gd name="connsiteY32" fmla="*/ 3139440 h 3830320"/>
              <a:gd name="connsiteX33" fmla="*/ 9305403 w 11367883"/>
              <a:gd name="connsiteY33" fmla="*/ 3210560 h 3830320"/>
              <a:gd name="connsiteX34" fmla="*/ 9376523 w 11367883"/>
              <a:gd name="connsiteY34" fmla="*/ 3261360 h 3830320"/>
              <a:gd name="connsiteX35" fmla="*/ 9437483 w 11367883"/>
              <a:gd name="connsiteY35" fmla="*/ 3352800 h 3830320"/>
              <a:gd name="connsiteX36" fmla="*/ 9478123 w 11367883"/>
              <a:gd name="connsiteY36" fmla="*/ 3261360 h 3830320"/>
              <a:gd name="connsiteX37" fmla="*/ 9508603 w 11367883"/>
              <a:gd name="connsiteY37" fmla="*/ 3281680 h 3830320"/>
              <a:gd name="connsiteX38" fmla="*/ 9579723 w 11367883"/>
              <a:gd name="connsiteY38" fmla="*/ 3068320 h 3830320"/>
              <a:gd name="connsiteX39" fmla="*/ 9772763 w 11367883"/>
              <a:gd name="connsiteY39" fmla="*/ 3434080 h 3830320"/>
              <a:gd name="connsiteX40" fmla="*/ 9874363 w 11367883"/>
              <a:gd name="connsiteY40" fmla="*/ 3413760 h 3830320"/>
              <a:gd name="connsiteX41" fmla="*/ 9945483 w 11367883"/>
              <a:gd name="connsiteY41" fmla="*/ 3495040 h 3830320"/>
              <a:gd name="connsiteX42" fmla="*/ 10047083 w 11367883"/>
              <a:gd name="connsiteY42" fmla="*/ 3393440 h 3830320"/>
              <a:gd name="connsiteX43" fmla="*/ 10138523 w 11367883"/>
              <a:gd name="connsiteY43" fmla="*/ 3505200 h 3830320"/>
              <a:gd name="connsiteX44" fmla="*/ 10290923 w 11367883"/>
              <a:gd name="connsiteY44" fmla="*/ 3474720 h 3830320"/>
              <a:gd name="connsiteX45" fmla="*/ 10362043 w 11367883"/>
              <a:gd name="connsiteY45" fmla="*/ 3616960 h 3830320"/>
              <a:gd name="connsiteX46" fmla="*/ 10443323 w 11367883"/>
              <a:gd name="connsiteY46" fmla="*/ 3495040 h 3830320"/>
              <a:gd name="connsiteX47" fmla="*/ 10585563 w 11367883"/>
              <a:gd name="connsiteY47" fmla="*/ 3606800 h 3830320"/>
              <a:gd name="connsiteX48" fmla="*/ 10636363 w 11367883"/>
              <a:gd name="connsiteY48" fmla="*/ 3718560 h 3830320"/>
              <a:gd name="connsiteX49" fmla="*/ 10717643 w 11367883"/>
              <a:gd name="connsiteY49" fmla="*/ 3606800 h 3830320"/>
              <a:gd name="connsiteX50" fmla="*/ 10859883 w 11367883"/>
              <a:gd name="connsiteY50" fmla="*/ 3738880 h 3830320"/>
              <a:gd name="connsiteX51" fmla="*/ 10941163 w 11367883"/>
              <a:gd name="connsiteY51" fmla="*/ 3637280 h 3830320"/>
              <a:gd name="connsiteX52" fmla="*/ 11134203 w 11367883"/>
              <a:gd name="connsiteY52" fmla="*/ 3728720 h 3830320"/>
              <a:gd name="connsiteX53" fmla="*/ 11235803 w 11367883"/>
              <a:gd name="connsiteY53" fmla="*/ 3830320 h 3830320"/>
              <a:gd name="connsiteX54" fmla="*/ 11367883 w 11367883"/>
              <a:gd name="connsiteY54" fmla="*/ 3779520 h 3830320"/>
              <a:gd name="connsiteX55" fmla="*/ 11367883 w 11367883"/>
              <a:gd name="connsiteY55"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121003 w 11367883"/>
              <a:gd name="connsiteY7" fmla="*/ 680720 h 3830320"/>
              <a:gd name="connsiteX8" fmla="*/ 7202283 w 11367883"/>
              <a:gd name="connsiteY8" fmla="*/ 436880 h 3830320"/>
              <a:gd name="connsiteX9" fmla="*/ 7263243 w 11367883"/>
              <a:gd name="connsiteY9" fmla="*/ 335280 h 3830320"/>
              <a:gd name="connsiteX10" fmla="*/ 7273403 w 11367883"/>
              <a:gd name="connsiteY10" fmla="*/ 152400 h 3830320"/>
              <a:gd name="connsiteX11" fmla="*/ 7375003 w 11367883"/>
              <a:gd name="connsiteY11" fmla="*/ 0 h 3830320"/>
              <a:gd name="connsiteX12" fmla="*/ 7435963 w 11367883"/>
              <a:gd name="connsiteY12" fmla="*/ 609600 h 3830320"/>
              <a:gd name="connsiteX13" fmla="*/ 7517243 w 11367883"/>
              <a:gd name="connsiteY13" fmla="*/ 650240 h 3830320"/>
              <a:gd name="connsiteX14" fmla="*/ 7537563 w 11367883"/>
              <a:gd name="connsiteY14" fmla="*/ 1341120 h 3830320"/>
              <a:gd name="connsiteX15" fmla="*/ 7689963 w 11367883"/>
              <a:gd name="connsiteY15" fmla="*/ 1615440 h 3830320"/>
              <a:gd name="connsiteX16" fmla="*/ 7842363 w 11367883"/>
              <a:gd name="connsiteY16" fmla="*/ 2092960 h 3830320"/>
              <a:gd name="connsiteX17" fmla="*/ 7943963 w 11367883"/>
              <a:gd name="connsiteY17" fmla="*/ 2204720 h 3830320"/>
              <a:gd name="connsiteX18" fmla="*/ 8015083 w 11367883"/>
              <a:gd name="connsiteY18" fmla="*/ 2397760 h 3830320"/>
              <a:gd name="connsiteX19" fmla="*/ 8106523 w 11367883"/>
              <a:gd name="connsiteY19" fmla="*/ 2428240 h 3830320"/>
              <a:gd name="connsiteX20" fmla="*/ 8258923 w 11367883"/>
              <a:gd name="connsiteY20" fmla="*/ 2600960 h 3830320"/>
              <a:gd name="connsiteX21" fmla="*/ 8330043 w 11367883"/>
              <a:gd name="connsiteY21" fmla="*/ 2743200 h 3830320"/>
              <a:gd name="connsiteX22" fmla="*/ 8411323 w 11367883"/>
              <a:gd name="connsiteY22" fmla="*/ 2489200 h 3830320"/>
              <a:gd name="connsiteX23" fmla="*/ 8523083 w 11367883"/>
              <a:gd name="connsiteY23" fmla="*/ 2743200 h 3830320"/>
              <a:gd name="connsiteX24" fmla="*/ 8594203 w 11367883"/>
              <a:gd name="connsiteY24" fmla="*/ 2804160 h 3830320"/>
              <a:gd name="connsiteX25" fmla="*/ 8634843 w 11367883"/>
              <a:gd name="connsiteY25" fmla="*/ 2804160 h 3830320"/>
              <a:gd name="connsiteX26" fmla="*/ 8797403 w 11367883"/>
              <a:gd name="connsiteY26" fmla="*/ 2865120 h 3830320"/>
              <a:gd name="connsiteX27" fmla="*/ 8888843 w 11367883"/>
              <a:gd name="connsiteY27" fmla="*/ 2915920 h 3830320"/>
              <a:gd name="connsiteX28" fmla="*/ 9000603 w 11367883"/>
              <a:gd name="connsiteY28" fmla="*/ 2804160 h 3830320"/>
              <a:gd name="connsiteX29" fmla="*/ 9081883 w 11367883"/>
              <a:gd name="connsiteY29" fmla="*/ 2946400 h 3830320"/>
              <a:gd name="connsiteX30" fmla="*/ 9122523 w 11367883"/>
              <a:gd name="connsiteY30" fmla="*/ 3108960 h 3830320"/>
              <a:gd name="connsiteX31" fmla="*/ 9224123 w 11367883"/>
              <a:gd name="connsiteY31" fmla="*/ 3139440 h 3830320"/>
              <a:gd name="connsiteX32" fmla="*/ 9305403 w 11367883"/>
              <a:gd name="connsiteY32" fmla="*/ 3210560 h 3830320"/>
              <a:gd name="connsiteX33" fmla="*/ 9376523 w 11367883"/>
              <a:gd name="connsiteY33" fmla="*/ 3261360 h 3830320"/>
              <a:gd name="connsiteX34" fmla="*/ 9437483 w 11367883"/>
              <a:gd name="connsiteY34" fmla="*/ 3352800 h 3830320"/>
              <a:gd name="connsiteX35" fmla="*/ 9478123 w 11367883"/>
              <a:gd name="connsiteY35" fmla="*/ 3261360 h 3830320"/>
              <a:gd name="connsiteX36" fmla="*/ 9508603 w 11367883"/>
              <a:gd name="connsiteY36" fmla="*/ 3281680 h 3830320"/>
              <a:gd name="connsiteX37" fmla="*/ 9579723 w 11367883"/>
              <a:gd name="connsiteY37" fmla="*/ 3068320 h 3830320"/>
              <a:gd name="connsiteX38" fmla="*/ 9772763 w 11367883"/>
              <a:gd name="connsiteY38" fmla="*/ 3434080 h 3830320"/>
              <a:gd name="connsiteX39" fmla="*/ 9874363 w 11367883"/>
              <a:gd name="connsiteY39" fmla="*/ 3413760 h 3830320"/>
              <a:gd name="connsiteX40" fmla="*/ 9945483 w 11367883"/>
              <a:gd name="connsiteY40" fmla="*/ 3495040 h 3830320"/>
              <a:gd name="connsiteX41" fmla="*/ 10047083 w 11367883"/>
              <a:gd name="connsiteY41" fmla="*/ 3393440 h 3830320"/>
              <a:gd name="connsiteX42" fmla="*/ 10138523 w 11367883"/>
              <a:gd name="connsiteY42" fmla="*/ 3505200 h 3830320"/>
              <a:gd name="connsiteX43" fmla="*/ 10290923 w 11367883"/>
              <a:gd name="connsiteY43" fmla="*/ 3474720 h 3830320"/>
              <a:gd name="connsiteX44" fmla="*/ 10362043 w 11367883"/>
              <a:gd name="connsiteY44" fmla="*/ 3616960 h 3830320"/>
              <a:gd name="connsiteX45" fmla="*/ 10443323 w 11367883"/>
              <a:gd name="connsiteY45" fmla="*/ 3495040 h 3830320"/>
              <a:gd name="connsiteX46" fmla="*/ 10585563 w 11367883"/>
              <a:gd name="connsiteY46" fmla="*/ 3606800 h 3830320"/>
              <a:gd name="connsiteX47" fmla="*/ 10636363 w 11367883"/>
              <a:gd name="connsiteY47" fmla="*/ 3718560 h 3830320"/>
              <a:gd name="connsiteX48" fmla="*/ 10717643 w 11367883"/>
              <a:gd name="connsiteY48" fmla="*/ 3606800 h 3830320"/>
              <a:gd name="connsiteX49" fmla="*/ 10859883 w 11367883"/>
              <a:gd name="connsiteY49" fmla="*/ 3738880 h 3830320"/>
              <a:gd name="connsiteX50" fmla="*/ 10941163 w 11367883"/>
              <a:gd name="connsiteY50" fmla="*/ 3637280 h 3830320"/>
              <a:gd name="connsiteX51" fmla="*/ 11134203 w 11367883"/>
              <a:gd name="connsiteY51" fmla="*/ 3728720 h 3830320"/>
              <a:gd name="connsiteX52" fmla="*/ 11235803 w 11367883"/>
              <a:gd name="connsiteY52" fmla="*/ 3830320 h 3830320"/>
              <a:gd name="connsiteX53" fmla="*/ 11367883 w 11367883"/>
              <a:gd name="connsiteY53" fmla="*/ 3779520 h 3830320"/>
              <a:gd name="connsiteX54" fmla="*/ 11367883 w 11367883"/>
              <a:gd name="connsiteY54"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02283 w 11367883"/>
              <a:gd name="connsiteY7" fmla="*/ 436880 h 3830320"/>
              <a:gd name="connsiteX8" fmla="*/ 7263243 w 11367883"/>
              <a:gd name="connsiteY8" fmla="*/ 335280 h 3830320"/>
              <a:gd name="connsiteX9" fmla="*/ 7273403 w 11367883"/>
              <a:gd name="connsiteY9" fmla="*/ 152400 h 3830320"/>
              <a:gd name="connsiteX10" fmla="*/ 7375003 w 11367883"/>
              <a:gd name="connsiteY10" fmla="*/ 0 h 3830320"/>
              <a:gd name="connsiteX11" fmla="*/ 7435963 w 11367883"/>
              <a:gd name="connsiteY11" fmla="*/ 609600 h 3830320"/>
              <a:gd name="connsiteX12" fmla="*/ 7517243 w 11367883"/>
              <a:gd name="connsiteY12" fmla="*/ 650240 h 3830320"/>
              <a:gd name="connsiteX13" fmla="*/ 7537563 w 11367883"/>
              <a:gd name="connsiteY13" fmla="*/ 1341120 h 3830320"/>
              <a:gd name="connsiteX14" fmla="*/ 7689963 w 11367883"/>
              <a:gd name="connsiteY14" fmla="*/ 1615440 h 3830320"/>
              <a:gd name="connsiteX15" fmla="*/ 7842363 w 11367883"/>
              <a:gd name="connsiteY15" fmla="*/ 2092960 h 3830320"/>
              <a:gd name="connsiteX16" fmla="*/ 7943963 w 11367883"/>
              <a:gd name="connsiteY16" fmla="*/ 2204720 h 3830320"/>
              <a:gd name="connsiteX17" fmla="*/ 8015083 w 11367883"/>
              <a:gd name="connsiteY17" fmla="*/ 2397760 h 3830320"/>
              <a:gd name="connsiteX18" fmla="*/ 8106523 w 11367883"/>
              <a:gd name="connsiteY18" fmla="*/ 2428240 h 3830320"/>
              <a:gd name="connsiteX19" fmla="*/ 8258923 w 11367883"/>
              <a:gd name="connsiteY19" fmla="*/ 2600960 h 3830320"/>
              <a:gd name="connsiteX20" fmla="*/ 8330043 w 11367883"/>
              <a:gd name="connsiteY20" fmla="*/ 2743200 h 3830320"/>
              <a:gd name="connsiteX21" fmla="*/ 8411323 w 11367883"/>
              <a:gd name="connsiteY21" fmla="*/ 2489200 h 3830320"/>
              <a:gd name="connsiteX22" fmla="*/ 8523083 w 11367883"/>
              <a:gd name="connsiteY22" fmla="*/ 2743200 h 3830320"/>
              <a:gd name="connsiteX23" fmla="*/ 8594203 w 11367883"/>
              <a:gd name="connsiteY23" fmla="*/ 2804160 h 3830320"/>
              <a:gd name="connsiteX24" fmla="*/ 8634843 w 11367883"/>
              <a:gd name="connsiteY24" fmla="*/ 2804160 h 3830320"/>
              <a:gd name="connsiteX25" fmla="*/ 8797403 w 11367883"/>
              <a:gd name="connsiteY25" fmla="*/ 2865120 h 3830320"/>
              <a:gd name="connsiteX26" fmla="*/ 8888843 w 11367883"/>
              <a:gd name="connsiteY26" fmla="*/ 2915920 h 3830320"/>
              <a:gd name="connsiteX27" fmla="*/ 9000603 w 11367883"/>
              <a:gd name="connsiteY27" fmla="*/ 2804160 h 3830320"/>
              <a:gd name="connsiteX28" fmla="*/ 9081883 w 11367883"/>
              <a:gd name="connsiteY28" fmla="*/ 2946400 h 3830320"/>
              <a:gd name="connsiteX29" fmla="*/ 9122523 w 11367883"/>
              <a:gd name="connsiteY29" fmla="*/ 3108960 h 3830320"/>
              <a:gd name="connsiteX30" fmla="*/ 9224123 w 11367883"/>
              <a:gd name="connsiteY30" fmla="*/ 3139440 h 3830320"/>
              <a:gd name="connsiteX31" fmla="*/ 9305403 w 11367883"/>
              <a:gd name="connsiteY31" fmla="*/ 3210560 h 3830320"/>
              <a:gd name="connsiteX32" fmla="*/ 9376523 w 11367883"/>
              <a:gd name="connsiteY32" fmla="*/ 3261360 h 3830320"/>
              <a:gd name="connsiteX33" fmla="*/ 9437483 w 11367883"/>
              <a:gd name="connsiteY33" fmla="*/ 3352800 h 3830320"/>
              <a:gd name="connsiteX34" fmla="*/ 9478123 w 11367883"/>
              <a:gd name="connsiteY34" fmla="*/ 3261360 h 3830320"/>
              <a:gd name="connsiteX35" fmla="*/ 9508603 w 11367883"/>
              <a:gd name="connsiteY35" fmla="*/ 3281680 h 3830320"/>
              <a:gd name="connsiteX36" fmla="*/ 9579723 w 11367883"/>
              <a:gd name="connsiteY36" fmla="*/ 3068320 h 3830320"/>
              <a:gd name="connsiteX37" fmla="*/ 9772763 w 11367883"/>
              <a:gd name="connsiteY37" fmla="*/ 3434080 h 3830320"/>
              <a:gd name="connsiteX38" fmla="*/ 9874363 w 11367883"/>
              <a:gd name="connsiteY38" fmla="*/ 3413760 h 3830320"/>
              <a:gd name="connsiteX39" fmla="*/ 9945483 w 11367883"/>
              <a:gd name="connsiteY39" fmla="*/ 3495040 h 3830320"/>
              <a:gd name="connsiteX40" fmla="*/ 10047083 w 11367883"/>
              <a:gd name="connsiteY40" fmla="*/ 3393440 h 3830320"/>
              <a:gd name="connsiteX41" fmla="*/ 10138523 w 11367883"/>
              <a:gd name="connsiteY41" fmla="*/ 3505200 h 3830320"/>
              <a:gd name="connsiteX42" fmla="*/ 10290923 w 11367883"/>
              <a:gd name="connsiteY42" fmla="*/ 3474720 h 3830320"/>
              <a:gd name="connsiteX43" fmla="*/ 10362043 w 11367883"/>
              <a:gd name="connsiteY43" fmla="*/ 3616960 h 3830320"/>
              <a:gd name="connsiteX44" fmla="*/ 10443323 w 11367883"/>
              <a:gd name="connsiteY44" fmla="*/ 3495040 h 3830320"/>
              <a:gd name="connsiteX45" fmla="*/ 10585563 w 11367883"/>
              <a:gd name="connsiteY45" fmla="*/ 3606800 h 3830320"/>
              <a:gd name="connsiteX46" fmla="*/ 10636363 w 11367883"/>
              <a:gd name="connsiteY46" fmla="*/ 3718560 h 3830320"/>
              <a:gd name="connsiteX47" fmla="*/ 10717643 w 11367883"/>
              <a:gd name="connsiteY47" fmla="*/ 3606800 h 3830320"/>
              <a:gd name="connsiteX48" fmla="*/ 10859883 w 11367883"/>
              <a:gd name="connsiteY48" fmla="*/ 3738880 h 3830320"/>
              <a:gd name="connsiteX49" fmla="*/ 10941163 w 11367883"/>
              <a:gd name="connsiteY49" fmla="*/ 3637280 h 3830320"/>
              <a:gd name="connsiteX50" fmla="*/ 11134203 w 11367883"/>
              <a:gd name="connsiteY50" fmla="*/ 3728720 h 3830320"/>
              <a:gd name="connsiteX51" fmla="*/ 11235803 w 11367883"/>
              <a:gd name="connsiteY51" fmla="*/ 3830320 h 3830320"/>
              <a:gd name="connsiteX52" fmla="*/ 11367883 w 11367883"/>
              <a:gd name="connsiteY52" fmla="*/ 3779520 h 3830320"/>
              <a:gd name="connsiteX53" fmla="*/ 11367883 w 11367883"/>
              <a:gd name="connsiteY53"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63243 w 11367883"/>
              <a:gd name="connsiteY7" fmla="*/ 335280 h 3830320"/>
              <a:gd name="connsiteX8" fmla="*/ 7273403 w 11367883"/>
              <a:gd name="connsiteY8" fmla="*/ 152400 h 3830320"/>
              <a:gd name="connsiteX9" fmla="*/ 7375003 w 11367883"/>
              <a:gd name="connsiteY9" fmla="*/ 0 h 3830320"/>
              <a:gd name="connsiteX10" fmla="*/ 7435963 w 11367883"/>
              <a:gd name="connsiteY10" fmla="*/ 609600 h 3830320"/>
              <a:gd name="connsiteX11" fmla="*/ 7517243 w 11367883"/>
              <a:gd name="connsiteY11" fmla="*/ 650240 h 3830320"/>
              <a:gd name="connsiteX12" fmla="*/ 7537563 w 11367883"/>
              <a:gd name="connsiteY12" fmla="*/ 1341120 h 3830320"/>
              <a:gd name="connsiteX13" fmla="*/ 7689963 w 11367883"/>
              <a:gd name="connsiteY13" fmla="*/ 1615440 h 3830320"/>
              <a:gd name="connsiteX14" fmla="*/ 7842363 w 11367883"/>
              <a:gd name="connsiteY14" fmla="*/ 2092960 h 3830320"/>
              <a:gd name="connsiteX15" fmla="*/ 7943963 w 11367883"/>
              <a:gd name="connsiteY15" fmla="*/ 2204720 h 3830320"/>
              <a:gd name="connsiteX16" fmla="*/ 8015083 w 11367883"/>
              <a:gd name="connsiteY16" fmla="*/ 2397760 h 3830320"/>
              <a:gd name="connsiteX17" fmla="*/ 8106523 w 11367883"/>
              <a:gd name="connsiteY17" fmla="*/ 2428240 h 3830320"/>
              <a:gd name="connsiteX18" fmla="*/ 8258923 w 11367883"/>
              <a:gd name="connsiteY18" fmla="*/ 2600960 h 3830320"/>
              <a:gd name="connsiteX19" fmla="*/ 8330043 w 11367883"/>
              <a:gd name="connsiteY19" fmla="*/ 2743200 h 3830320"/>
              <a:gd name="connsiteX20" fmla="*/ 8411323 w 11367883"/>
              <a:gd name="connsiteY20" fmla="*/ 2489200 h 3830320"/>
              <a:gd name="connsiteX21" fmla="*/ 8523083 w 11367883"/>
              <a:gd name="connsiteY21" fmla="*/ 2743200 h 3830320"/>
              <a:gd name="connsiteX22" fmla="*/ 8594203 w 11367883"/>
              <a:gd name="connsiteY22" fmla="*/ 2804160 h 3830320"/>
              <a:gd name="connsiteX23" fmla="*/ 8634843 w 11367883"/>
              <a:gd name="connsiteY23" fmla="*/ 2804160 h 3830320"/>
              <a:gd name="connsiteX24" fmla="*/ 8797403 w 11367883"/>
              <a:gd name="connsiteY24" fmla="*/ 2865120 h 3830320"/>
              <a:gd name="connsiteX25" fmla="*/ 8888843 w 11367883"/>
              <a:gd name="connsiteY25" fmla="*/ 2915920 h 3830320"/>
              <a:gd name="connsiteX26" fmla="*/ 9000603 w 11367883"/>
              <a:gd name="connsiteY26" fmla="*/ 2804160 h 3830320"/>
              <a:gd name="connsiteX27" fmla="*/ 9081883 w 11367883"/>
              <a:gd name="connsiteY27" fmla="*/ 2946400 h 3830320"/>
              <a:gd name="connsiteX28" fmla="*/ 9122523 w 11367883"/>
              <a:gd name="connsiteY28" fmla="*/ 3108960 h 3830320"/>
              <a:gd name="connsiteX29" fmla="*/ 9224123 w 11367883"/>
              <a:gd name="connsiteY29" fmla="*/ 3139440 h 3830320"/>
              <a:gd name="connsiteX30" fmla="*/ 9305403 w 11367883"/>
              <a:gd name="connsiteY30" fmla="*/ 3210560 h 3830320"/>
              <a:gd name="connsiteX31" fmla="*/ 9376523 w 11367883"/>
              <a:gd name="connsiteY31" fmla="*/ 3261360 h 3830320"/>
              <a:gd name="connsiteX32" fmla="*/ 9437483 w 11367883"/>
              <a:gd name="connsiteY32" fmla="*/ 3352800 h 3830320"/>
              <a:gd name="connsiteX33" fmla="*/ 9478123 w 11367883"/>
              <a:gd name="connsiteY33" fmla="*/ 3261360 h 3830320"/>
              <a:gd name="connsiteX34" fmla="*/ 9508603 w 11367883"/>
              <a:gd name="connsiteY34" fmla="*/ 3281680 h 3830320"/>
              <a:gd name="connsiteX35" fmla="*/ 9579723 w 11367883"/>
              <a:gd name="connsiteY35" fmla="*/ 3068320 h 3830320"/>
              <a:gd name="connsiteX36" fmla="*/ 9772763 w 11367883"/>
              <a:gd name="connsiteY36" fmla="*/ 3434080 h 3830320"/>
              <a:gd name="connsiteX37" fmla="*/ 9874363 w 11367883"/>
              <a:gd name="connsiteY37" fmla="*/ 3413760 h 3830320"/>
              <a:gd name="connsiteX38" fmla="*/ 9945483 w 11367883"/>
              <a:gd name="connsiteY38" fmla="*/ 3495040 h 3830320"/>
              <a:gd name="connsiteX39" fmla="*/ 10047083 w 11367883"/>
              <a:gd name="connsiteY39" fmla="*/ 3393440 h 3830320"/>
              <a:gd name="connsiteX40" fmla="*/ 10138523 w 11367883"/>
              <a:gd name="connsiteY40" fmla="*/ 3505200 h 3830320"/>
              <a:gd name="connsiteX41" fmla="*/ 10290923 w 11367883"/>
              <a:gd name="connsiteY41" fmla="*/ 3474720 h 3830320"/>
              <a:gd name="connsiteX42" fmla="*/ 10362043 w 11367883"/>
              <a:gd name="connsiteY42" fmla="*/ 3616960 h 3830320"/>
              <a:gd name="connsiteX43" fmla="*/ 10443323 w 11367883"/>
              <a:gd name="connsiteY43" fmla="*/ 3495040 h 3830320"/>
              <a:gd name="connsiteX44" fmla="*/ 10585563 w 11367883"/>
              <a:gd name="connsiteY44" fmla="*/ 3606800 h 3830320"/>
              <a:gd name="connsiteX45" fmla="*/ 10636363 w 11367883"/>
              <a:gd name="connsiteY45" fmla="*/ 3718560 h 3830320"/>
              <a:gd name="connsiteX46" fmla="*/ 10717643 w 11367883"/>
              <a:gd name="connsiteY46" fmla="*/ 3606800 h 3830320"/>
              <a:gd name="connsiteX47" fmla="*/ 10859883 w 11367883"/>
              <a:gd name="connsiteY47" fmla="*/ 3738880 h 3830320"/>
              <a:gd name="connsiteX48" fmla="*/ 10941163 w 11367883"/>
              <a:gd name="connsiteY48" fmla="*/ 3637280 h 3830320"/>
              <a:gd name="connsiteX49" fmla="*/ 11134203 w 11367883"/>
              <a:gd name="connsiteY49" fmla="*/ 3728720 h 3830320"/>
              <a:gd name="connsiteX50" fmla="*/ 11235803 w 11367883"/>
              <a:gd name="connsiteY50" fmla="*/ 3830320 h 3830320"/>
              <a:gd name="connsiteX51" fmla="*/ 11367883 w 11367883"/>
              <a:gd name="connsiteY51" fmla="*/ 3779520 h 3830320"/>
              <a:gd name="connsiteX52" fmla="*/ 11367883 w 11367883"/>
              <a:gd name="connsiteY52"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273403 w 11367883"/>
              <a:gd name="connsiteY7" fmla="*/ 152400 h 3830320"/>
              <a:gd name="connsiteX8" fmla="*/ 7375003 w 11367883"/>
              <a:gd name="connsiteY8" fmla="*/ 0 h 3830320"/>
              <a:gd name="connsiteX9" fmla="*/ 7435963 w 11367883"/>
              <a:gd name="connsiteY9" fmla="*/ 609600 h 3830320"/>
              <a:gd name="connsiteX10" fmla="*/ 7517243 w 11367883"/>
              <a:gd name="connsiteY10" fmla="*/ 650240 h 3830320"/>
              <a:gd name="connsiteX11" fmla="*/ 7537563 w 11367883"/>
              <a:gd name="connsiteY11" fmla="*/ 1341120 h 3830320"/>
              <a:gd name="connsiteX12" fmla="*/ 7689963 w 11367883"/>
              <a:gd name="connsiteY12" fmla="*/ 1615440 h 3830320"/>
              <a:gd name="connsiteX13" fmla="*/ 7842363 w 11367883"/>
              <a:gd name="connsiteY13" fmla="*/ 2092960 h 3830320"/>
              <a:gd name="connsiteX14" fmla="*/ 7943963 w 11367883"/>
              <a:gd name="connsiteY14" fmla="*/ 2204720 h 3830320"/>
              <a:gd name="connsiteX15" fmla="*/ 8015083 w 11367883"/>
              <a:gd name="connsiteY15" fmla="*/ 2397760 h 3830320"/>
              <a:gd name="connsiteX16" fmla="*/ 8106523 w 11367883"/>
              <a:gd name="connsiteY16" fmla="*/ 2428240 h 3830320"/>
              <a:gd name="connsiteX17" fmla="*/ 8258923 w 11367883"/>
              <a:gd name="connsiteY17" fmla="*/ 2600960 h 3830320"/>
              <a:gd name="connsiteX18" fmla="*/ 8330043 w 11367883"/>
              <a:gd name="connsiteY18" fmla="*/ 2743200 h 3830320"/>
              <a:gd name="connsiteX19" fmla="*/ 8411323 w 11367883"/>
              <a:gd name="connsiteY19" fmla="*/ 2489200 h 3830320"/>
              <a:gd name="connsiteX20" fmla="*/ 8523083 w 11367883"/>
              <a:gd name="connsiteY20" fmla="*/ 2743200 h 3830320"/>
              <a:gd name="connsiteX21" fmla="*/ 8594203 w 11367883"/>
              <a:gd name="connsiteY21" fmla="*/ 2804160 h 3830320"/>
              <a:gd name="connsiteX22" fmla="*/ 8634843 w 11367883"/>
              <a:gd name="connsiteY22" fmla="*/ 2804160 h 3830320"/>
              <a:gd name="connsiteX23" fmla="*/ 8797403 w 11367883"/>
              <a:gd name="connsiteY23" fmla="*/ 2865120 h 3830320"/>
              <a:gd name="connsiteX24" fmla="*/ 8888843 w 11367883"/>
              <a:gd name="connsiteY24" fmla="*/ 2915920 h 3830320"/>
              <a:gd name="connsiteX25" fmla="*/ 9000603 w 11367883"/>
              <a:gd name="connsiteY25" fmla="*/ 2804160 h 3830320"/>
              <a:gd name="connsiteX26" fmla="*/ 9081883 w 11367883"/>
              <a:gd name="connsiteY26" fmla="*/ 2946400 h 3830320"/>
              <a:gd name="connsiteX27" fmla="*/ 9122523 w 11367883"/>
              <a:gd name="connsiteY27" fmla="*/ 3108960 h 3830320"/>
              <a:gd name="connsiteX28" fmla="*/ 9224123 w 11367883"/>
              <a:gd name="connsiteY28" fmla="*/ 3139440 h 3830320"/>
              <a:gd name="connsiteX29" fmla="*/ 9305403 w 11367883"/>
              <a:gd name="connsiteY29" fmla="*/ 3210560 h 3830320"/>
              <a:gd name="connsiteX30" fmla="*/ 9376523 w 11367883"/>
              <a:gd name="connsiteY30" fmla="*/ 3261360 h 3830320"/>
              <a:gd name="connsiteX31" fmla="*/ 9437483 w 11367883"/>
              <a:gd name="connsiteY31" fmla="*/ 3352800 h 3830320"/>
              <a:gd name="connsiteX32" fmla="*/ 9478123 w 11367883"/>
              <a:gd name="connsiteY32" fmla="*/ 3261360 h 3830320"/>
              <a:gd name="connsiteX33" fmla="*/ 9508603 w 11367883"/>
              <a:gd name="connsiteY33" fmla="*/ 3281680 h 3830320"/>
              <a:gd name="connsiteX34" fmla="*/ 9579723 w 11367883"/>
              <a:gd name="connsiteY34" fmla="*/ 3068320 h 3830320"/>
              <a:gd name="connsiteX35" fmla="*/ 9772763 w 11367883"/>
              <a:gd name="connsiteY35" fmla="*/ 3434080 h 3830320"/>
              <a:gd name="connsiteX36" fmla="*/ 9874363 w 11367883"/>
              <a:gd name="connsiteY36" fmla="*/ 3413760 h 3830320"/>
              <a:gd name="connsiteX37" fmla="*/ 9945483 w 11367883"/>
              <a:gd name="connsiteY37" fmla="*/ 3495040 h 3830320"/>
              <a:gd name="connsiteX38" fmla="*/ 10047083 w 11367883"/>
              <a:gd name="connsiteY38" fmla="*/ 3393440 h 3830320"/>
              <a:gd name="connsiteX39" fmla="*/ 10138523 w 11367883"/>
              <a:gd name="connsiteY39" fmla="*/ 3505200 h 3830320"/>
              <a:gd name="connsiteX40" fmla="*/ 10290923 w 11367883"/>
              <a:gd name="connsiteY40" fmla="*/ 3474720 h 3830320"/>
              <a:gd name="connsiteX41" fmla="*/ 10362043 w 11367883"/>
              <a:gd name="connsiteY41" fmla="*/ 3616960 h 3830320"/>
              <a:gd name="connsiteX42" fmla="*/ 10443323 w 11367883"/>
              <a:gd name="connsiteY42" fmla="*/ 3495040 h 3830320"/>
              <a:gd name="connsiteX43" fmla="*/ 10585563 w 11367883"/>
              <a:gd name="connsiteY43" fmla="*/ 3606800 h 3830320"/>
              <a:gd name="connsiteX44" fmla="*/ 10636363 w 11367883"/>
              <a:gd name="connsiteY44" fmla="*/ 3718560 h 3830320"/>
              <a:gd name="connsiteX45" fmla="*/ 10717643 w 11367883"/>
              <a:gd name="connsiteY45" fmla="*/ 3606800 h 3830320"/>
              <a:gd name="connsiteX46" fmla="*/ 10859883 w 11367883"/>
              <a:gd name="connsiteY46" fmla="*/ 3738880 h 3830320"/>
              <a:gd name="connsiteX47" fmla="*/ 10941163 w 11367883"/>
              <a:gd name="connsiteY47" fmla="*/ 3637280 h 3830320"/>
              <a:gd name="connsiteX48" fmla="*/ 11134203 w 11367883"/>
              <a:gd name="connsiteY48" fmla="*/ 3728720 h 3830320"/>
              <a:gd name="connsiteX49" fmla="*/ 11235803 w 11367883"/>
              <a:gd name="connsiteY49" fmla="*/ 3830320 h 3830320"/>
              <a:gd name="connsiteX50" fmla="*/ 11367883 w 11367883"/>
              <a:gd name="connsiteY50" fmla="*/ 3779520 h 3830320"/>
              <a:gd name="connsiteX51" fmla="*/ 11367883 w 11367883"/>
              <a:gd name="connsiteY51" fmla="*/ 3779520 h 3830320"/>
              <a:gd name="connsiteX0" fmla="*/ 0 w 11367883"/>
              <a:gd name="connsiteY0" fmla="*/ 2709119 h 3830320"/>
              <a:gd name="connsiteX1" fmla="*/ 81023 w 11367883"/>
              <a:gd name="connsiteY1" fmla="*/ 2963762 h 3830320"/>
              <a:gd name="connsiteX2" fmla="*/ 219919 w 11367883"/>
              <a:gd name="connsiteY2" fmla="*/ 2790142 h 3830320"/>
              <a:gd name="connsiteX3" fmla="*/ 324092 w 11367883"/>
              <a:gd name="connsiteY3" fmla="*/ 2952187 h 3830320"/>
              <a:gd name="connsiteX4" fmla="*/ 439838 w 11367883"/>
              <a:gd name="connsiteY4" fmla="*/ 2732268 h 3830320"/>
              <a:gd name="connsiteX5" fmla="*/ 694481 w 11367883"/>
              <a:gd name="connsiteY5" fmla="*/ 2848015 h 3830320"/>
              <a:gd name="connsiteX6" fmla="*/ 783703 w 11367883"/>
              <a:gd name="connsiteY6" fmla="*/ 2844799 h 3830320"/>
              <a:gd name="connsiteX7" fmla="*/ 7375003 w 11367883"/>
              <a:gd name="connsiteY7" fmla="*/ 0 h 3830320"/>
              <a:gd name="connsiteX8" fmla="*/ 7435963 w 11367883"/>
              <a:gd name="connsiteY8" fmla="*/ 609600 h 3830320"/>
              <a:gd name="connsiteX9" fmla="*/ 7517243 w 11367883"/>
              <a:gd name="connsiteY9" fmla="*/ 650240 h 3830320"/>
              <a:gd name="connsiteX10" fmla="*/ 7537563 w 11367883"/>
              <a:gd name="connsiteY10" fmla="*/ 1341120 h 3830320"/>
              <a:gd name="connsiteX11" fmla="*/ 7689963 w 11367883"/>
              <a:gd name="connsiteY11" fmla="*/ 1615440 h 3830320"/>
              <a:gd name="connsiteX12" fmla="*/ 7842363 w 11367883"/>
              <a:gd name="connsiteY12" fmla="*/ 2092960 h 3830320"/>
              <a:gd name="connsiteX13" fmla="*/ 7943963 w 11367883"/>
              <a:gd name="connsiteY13" fmla="*/ 2204720 h 3830320"/>
              <a:gd name="connsiteX14" fmla="*/ 8015083 w 11367883"/>
              <a:gd name="connsiteY14" fmla="*/ 2397760 h 3830320"/>
              <a:gd name="connsiteX15" fmla="*/ 8106523 w 11367883"/>
              <a:gd name="connsiteY15" fmla="*/ 2428240 h 3830320"/>
              <a:gd name="connsiteX16" fmla="*/ 8258923 w 11367883"/>
              <a:gd name="connsiteY16" fmla="*/ 2600960 h 3830320"/>
              <a:gd name="connsiteX17" fmla="*/ 8330043 w 11367883"/>
              <a:gd name="connsiteY17" fmla="*/ 2743200 h 3830320"/>
              <a:gd name="connsiteX18" fmla="*/ 8411323 w 11367883"/>
              <a:gd name="connsiteY18" fmla="*/ 2489200 h 3830320"/>
              <a:gd name="connsiteX19" fmla="*/ 8523083 w 11367883"/>
              <a:gd name="connsiteY19" fmla="*/ 2743200 h 3830320"/>
              <a:gd name="connsiteX20" fmla="*/ 8594203 w 11367883"/>
              <a:gd name="connsiteY20" fmla="*/ 2804160 h 3830320"/>
              <a:gd name="connsiteX21" fmla="*/ 8634843 w 11367883"/>
              <a:gd name="connsiteY21" fmla="*/ 2804160 h 3830320"/>
              <a:gd name="connsiteX22" fmla="*/ 8797403 w 11367883"/>
              <a:gd name="connsiteY22" fmla="*/ 2865120 h 3830320"/>
              <a:gd name="connsiteX23" fmla="*/ 8888843 w 11367883"/>
              <a:gd name="connsiteY23" fmla="*/ 2915920 h 3830320"/>
              <a:gd name="connsiteX24" fmla="*/ 9000603 w 11367883"/>
              <a:gd name="connsiteY24" fmla="*/ 2804160 h 3830320"/>
              <a:gd name="connsiteX25" fmla="*/ 9081883 w 11367883"/>
              <a:gd name="connsiteY25" fmla="*/ 2946400 h 3830320"/>
              <a:gd name="connsiteX26" fmla="*/ 9122523 w 11367883"/>
              <a:gd name="connsiteY26" fmla="*/ 3108960 h 3830320"/>
              <a:gd name="connsiteX27" fmla="*/ 9224123 w 11367883"/>
              <a:gd name="connsiteY27" fmla="*/ 3139440 h 3830320"/>
              <a:gd name="connsiteX28" fmla="*/ 9305403 w 11367883"/>
              <a:gd name="connsiteY28" fmla="*/ 3210560 h 3830320"/>
              <a:gd name="connsiteX29" fmla="*/ 9376523 w 11367883"/>
              <a:gd name="connsiteY29" fmla="*/ 3261360 h 3830320"/>
              <a:gd name="connsiteX30" fmla="*/ 9437483 w 11367883"/>
              <a:gd name="connsiteY30" fmla="*/ 3352800 h 3830320"/>
              <a:gd name="connsiteX31" fmla="*/ 9478123 w 11367883"/>
              <a:gd name="connsiteY31" fmla="*/ 3261360 h 3830320"/>
              <a:gd name="connsiteX32" fmla="*/ 9508603 w 11367883"/>
              <a:gd name="connsiteY32" fmla="*/ 3281680 h 3830320"/>
              <a:gd name="connsiteX33" fmla="*/ 9579723 w 11367883"/>
              <a:gd name="connsiteY33" fmla="*/ 3068320 h 3830320"/>
              <a:gd name="connsiteX34" fmla="*/ 9772763 w 11367883"/>
              <a:gd name="connsiteY34" fmla="*/ 3434080 h 3830320"/>
              <a:gd name="connsiteX35" fmla="*/ 9874363 w 11367883"/>
              <a:gd name="connsiteY35" fmla="*/ 3413760 h 3830320"/>
              <a:gd name="connsiteX36" fmla="*/ 9945483 w 11367883"/>
              <a:gd name="connsiteY36" fmla="*/ 3495040 h 3830320"/>
              <a:gd name="connsiteX37" fmla="*/ 10047083 w 11367883"/>
              <a:gd name="connsiteY37" fmla="*/ 3393440 h 3830320"/>
              <a:gd name="connsiteX38" fmla="*/ 10138523 w 11367883"/>
              <a:gd name="connsiteY38" fmla="*/ 3505200 h 3830320"/>
              <a:gd name="connsiteX39" fmla="*/ 10290923 w 11367883"/>
              <a:gd name="connsiteY39" fmla="*/ 3474720 h 3830320"/>
              <a:gd name="connsiteX40" fmla="*/ 10362043 w 11367883"/>
              <a:gd name="connsiteY40" fmla="*/ 3616960 h 3830320"/>
              <a:gd name="connsiteX41" fmla="*/ 10443323 w 11367883"/>
              <a:gd name="connsiteY41" fmla="*/ 3495040 h 3830320"/>
              <a:gd name="connsiteX42" fmla="*/ 10585563 w 11367883"/>
              <a:gd name="connsiteY42" fmla="*/ 3606800 h 3830320"/>
              <a:gd name="connsiteX43" fmla="*/ 10636363 w 11367883"/>
              <a:gd name="connsiteY43" fmla="*/ 3718560 h 3830320"/>
              <a:gd name="connsiteX44" fmla="*/ 10717643 w 11367883"/>
              <a:gd name="connsiteY44" fmla="*/ 3606800 h 3830320"/>
              <a:gd name="connsiteX45" fmla="*/ 10859883 w 11367883"/>
              <a:gd name="connsiteY45" fmla="*/ 3738880 h 3830320"/>
              <a:gd name="connsiteX46" fmla="*/ 10941163 w 11367883"/>
              <a:gd name="connsiteY46" fmla="*/ 3637280 h 3830320"/>
              <a:gd name="connsiteX47" fmla="*/ 11134203 w 11367883"/>
              <a:gd name="connsiteY47" fmla="*/ 3728720 h 3830320"/>
              <a:gd name="connsiteX48" fmla="*/ 11235803 w 11367883"/>
              <a:gd name="connsiteY48" fmla="*/ 3830320 h 3830320"/>
              <a:gd name="connsiteX49" fmla="*/ 11367883 w 11367883"/>
              <a:gd name="connsiteY49" fmla="*/ 3779520 h 3830320"/>
              <a:gd name="connsiteX50" fmla="*/ 11367883 w 11367883"/>
              <a:gd name="connsiteY50" fmla="*/ 3779520 h 3830320"/>
              <a:gd name="connsiteX0" fmla="*/ 0 w 11367883"/>
              <a:gd name="connsiteY0" fmla="*/ 2099518 h 3220719"/>
              <a:gd name="connsiteX1" fmla="*/ 81023 w 11367883"/>
              <a:gd name="connsiteY1" fmla="*/ 2354161 h 3220719"/>
              <a:gd name="connsiteX2" fmla="*/ 219919 w 11367883"/>
              <a:gd name="connsiteY2" fmla="*/ 2180541 h 3220719"/>
              <a:gd name="connsiteX3" fmla="*/ 324092 w 11367883"/>
              <a:gd name="connsiteY3" fmla="*/ 2342586 h 3220719"/>
              <a:gd name="connsiteX4" fmla="*/ 439838 w 11367883"/>
              <a:gd name="connsiteY4" fmla="*/ 2122667 h 3220719"/>
              <a:gd name="connsiteX5" fmla="*/ 694481 w 11367883"/>
              <a:gd name="connsiteY5" fmla="*/ 2238414 h 3220719"/>
              <a:gd name="connsiteX6" fmla="*/ 783703 w 11367883"/>
              <a:gd name="connsiteY6" fmla="*/ 2235198 h 3220719"/>
              <a:gd name="connsiteX7" fmla="*/ 7435963 w 11367883"/>
              <a:gd name="connsiteY7" fmla="*/ -1 h 3220719"/>
              <a:gd name="connsiteX8" fmla="*/ 7517243 w 11367883"/>
              <a:gd name="connsiteY8" fmla="*/ 40639 h 3220719"/>
              <a:gd name="connsiteX9" fmla="*/ 7537563 w 11367883"/>
              <a:gd name="connsiteY9" fmla="*/ 731519 h 3220719"/>
              <a:gd name="connsiteX10" fmla="*/ 7689963 w 11367883"/>
              <a:gd name="connsiteY10" fmla="*/ 1005839 h 3220719"/>
              <a:gd name="connsiteX11" fmla="*/ 7842363 w 11367883"/>
              <a:gd name="connsiteY11" fmla="*/ 1483359 h 3220719"/>
              <a:gd name="connsiteX12" fmla="*/ 7943963 w 11367883"/>
              <a:gd name="connsiteY12" fmla="*/ 1595119 h 3220719"/>
              <a:gd name="connsiteX13" fmla="*/ 8015083 w 11367883"/>
              <a:gd name="connsiteY13" fmla="*/ 1788159 h 3220719"/>
              <a:gd name="connsiteX14" fmla="*/ 8106523 w 11367883"/>
              <a:gd name="connsiteY14" fmla="*/ 1818639 h 3220719"/>
              <a:gd name="connsiteX15" fmla="*/ 8258923 w 11367883"/>
              <a:gd name="connsiteY15" fmla="*/ 1991359 h 3220719"/>
              <a:gd name="connsiteX16" fmla="*/ 8330043 w 11367883"/>
              <a:gd name="connsiteY16" fmla="*/ 2133599 h 3220719"/>
              <a:gd name="connsiteX17" fmla="*/ 8411323 w 11367883"/>
              <a:gd name="connsiteY17" fmla="*/ 1879599 h 3220719"/>
              <a:gd name="connsiteX18" fmla="*/ 8523083 w 11367883"/>
              <a:gd name="connsiteY18" fmla="*/ 2133599 h 3220719"/>
              <a:gd name="connsiteX19" fmla="*/ 8594203 w 11367883"/>
              <a:gd name="connsiteY19" fmla="*/ 2194559 h 3220719"/>
              <a:gd name="connsiteX20" fmla="*/ 8634843 w 11367883"/>
              <a:gd name="connsiteY20" fmla="*/ 2194559 h 3220719"/>
              <a:gd name="connsiteX21" fmla="*/ 8797403 w 11367883"/>
              <a:gd name="connsiteY21" fmla="*/ 2255519 h 3220719"/>
              <a:gd name="connsiteX22" fmla="*/ 8888843 w 11367883"/>
              <a:gd name="connsiteY22" fmla="*/ 2306319 h 3220719"/>
              <a:gd name="connsiteX23" fmla="*/ 9000603 w 11367883"/>
              <a:gd name="connsiteY23" fmla="*/ 2194559 h 3220719"/>
              <a:gd name="connsiteX24" fmla="*/ 9081883 w 11367883"/>
              <a:gd name="connsiteY24" fmla="*/ 2336799 h 3220719"/>
              <a:gd name="connsiteX25" fmla="*/ 9122523 w 11367883"/>
              <a:gd name="connsiteY25" fmla="*/ 2499359 h 3220719"/>
              <a:gd name="connsiteX26" fmla="*/ 9224123 w 11367883"/>
              <a:gd name="connsiteY26" fmla="*/ 2529839 h 3220719"/>
              <a:gd name="connsiteX27" fmla="*/ 9305403 w 11367883"/>
              <a:gd name="connsiteY27" fmla="*/ 2600959 h 3220719"/>
              <a:gd name="connsiteX28" fmla="*/ 9376523 w 11367883"/>
              <a:gd name="connsiteY28" fmla="*/ 2651759 h 3220719"/>
              <a:gd name="connsiteX29" fmla="*/ 9437483 w 11367883"/>
              <a:gd name="connsiteY29" fmla="*/ 2743199 h 3220719"/>
              <a:gd name="connsiteX30" fmla="*/ 9478123 w 11367883"/>
              <a:gd name="connsiteY30" fmla="*/ 2651759 h 3220719"/>
              <a:gd name="connsiteX31" fmla="*/ 9508603 w 11367883"/>
              <a:gd name="connsiteY31" fmla="*/ 2672079 h 3220719"/>
              <a:gd name="connsiteX32" fmla="*/ 9579723 w 11367883"/>
              <a:gd name="connsiteY32" fmla="*/ 2458719 h 3220719"/>
              <a:gd name="connsiteX33" fmla="*/ 9772763 w 11367883"/>
              <a:gd name="connsiteY33" fmla="*/ 2824479 h 3220719"/>
              <a:gd name="connsiteX34" fmla="*/ 9874363 w 11367883"/>
              <a:gd name="connsiteY34" fmla="*/ 2804159 h 3220719"/>
              <a:gd name="connsiteX35" fmla="*/ 9945483 w 11367883"/>
              <a:gd name="connsiteY35" fmla="*/ 2885439 h 3220719"/>
              <a:gd name="connsiteX36" fmla="*/ 10047083 w 11367883"/>
              <a:gd name="connsiteY36" fmla="*/ 2783839 h 3220719"/>
              <a:gd name="connsiteX37" fmla="*/ 10138523 w 11367883"/>
              <a:gd name="connsiteY37" fmla="*/ 2895599 h 3220719"/>
              <a:gd name="connsiteX38" fmla="*/ 10290923 w 11367883"/>
              <a:gd name="connsiteY38" fmla="*/ 2865119 h 3220719"/>
              <a:gd name="connsiteX39" fmla="*/ 10362043 w 11367883"/>
              <a:gd name="connsiteY39" fmla="*/ 3007359 h 3220719"/>
              <a:gd name="connsiteX40" fmla="*/ 10443323 w 11367883"/>
              <a:gd name="connsiteY40" fmla="*/ 2885439 h 3220719"/>
              <a:gd name="connsiteX41" fmla="*/ 10585563 w 11367883"/>
              <a:gd name="connsiteY41" fmla="*/ 2997199 h 3220719"/>
              <a:gd name="connsiteX42" fmla="*/ 10636363 w 11367883"/>
              <a:gd name="connsiteY42" fmla="*/ 3108959 h 3220719"/>
              <a:gd name="connsiteX43" fmla="*/ 10717643 w 11367883"/>
              <a:gd name="connsiteY43" fmla="*/ 2997199 h 3220719"/>
              <a:gd name="connsiteX44" fmla="*/ 10859883 w 11367883"/>
              <a:gd name="connsiteY44" fmla="*/ 3129279 h 3220719"/>
              <a:gd name="connsiteX45" fmla="*/ 10941163 w 11367883"/>
              <a:gd name="connsiteY45" fmla="*/ 3027679 h 3220719"/>
              <a:gd name="connsiteX46" fmla="*/ 11134203 w 11367883"/>
              <a:gd name="connsiteY46" fmla="*/ 3119119 h 3220719"/>
              <a:gd name="connsiteX47" fmla="*/ 11235803 w 11367883"/>
              <a:gd name="connsiteY47" fmla="*/ 3220719 h 3220719"/>
              <a:gd name="connsiteX48" fmla="*/ 11367883 w 11367883"/>
              <a:gd name="connsiteY48" fmla="*/ 3169919 h 3220719"/>
              <a:gd name="connsiteX49" fmla="*/ 11367883 w 11367883"/>
              <a:gd name="connsiteY49" fmla="*/ 3169919 h 3220719"/>
              <a:gd name="connsiteX0" fmla="*/ 0 w 11367883"/>
              <a:gd name="connsiteY0" fmla="*/ 2058880 h 3180081"/>
              <a:gd name="connsiteX1" fmla="*/ 81023 w 11367883"/>
              <a:gd name="connsiteY1" fmla="*/ 2313523 h 3180081"/>
              <a:gd name="connsiteX2" fmla="*/ 219919 w 11367883"/>
              <a:gd name="connsiteY2" fmla="*/ 2139903 h 3180081"/>
              <a:gd name="connsiteX3" fmla="*/ 324092 w 11367883"/>
              <a:gd name="connsiteY3" fmla="*/ 2301948 h 3180081"/>
              <a:gd name="connsiteX4" fmla="*/ 439838 w 11367883"/>
              <a:gd name="connsiteY4" fmla="*/ 2082029 h 3180081"/>
              <a:gd name="connsiteX5" fmla="*/ 694481 w 11367883"/>
              <a:gd name="connsiteY5" fmla="*/ 2197776 h 3180081"/>
              <a:gd name="connsiteX6" fmla="*/ 783703 w 11367883"/>
              <a:gd name="connsiteY6" fmla="*/ 2194560 h 3180081"/>
              <a:gd name="connsiteX7" fmla="*/ 7517243 w 11367883"/>
              <a:gd name="connsiteY7" fmla="*/ 1 h 3180081"/>
              <a:gd name="connsiteX8" fmla="*/ 7537563 w 11367883"/>
              <a:gd name="connsiteY8" fmla="*/ 690881 h 3180081"/>
              <a:gd name="connsiteX9" fmla="*/ 7689963 w 11367883"/>
              <a:gd name="connsiteY9" fmla="*/ 965201 h 3180081"/>
              <a:gd name="connsiteX10" fmla="*/ 7842363 w 11367883"/>
              <a:gd name="connsiteY10" fmla="*/ 1442721 h 3180081"/>
              <a:gd name="connsiteX11" fmla="*/ 7943963 w 11367883"/>
              <a:gd name="connsiteY11" fmla="*/ 1554481 h 3180081"/>
              <a:gd name="connsiteX12" fmla="*/ 8015083 w 11367883"/>
              <a:gd name="connsiteY12" fmla="*/ 1747521 h 3180081"/>
              <a:gd name="connsiteX13" fmla="*/ 8106523 w 11367883"/>
              <a:gd name="connsiteY13" fmla="*/ 1778001 h 3180081"/>
              <a:gd name="connsiteX14" fmla="*/ 8258923 w 11367883"/>
              <a:gd name="connsiteY14" fmla="*/ 1950721 h 3180081"/>
              <a:gd name="connsiteX15" fmla="*/ 8330043 w 11367883"/>
              <a:gd name="connsiteY15" fmla="*/ 2092961 h 3180081"/>
              <a:gd name="connsiteX16" fmla="*/ 8411323 w 11367883"/>
              <a:gd name="connsiteY16" fmla="*/ 1838961 h 3180081"/>
              <a:gd name="connsiteX17" fmla="*/ 8523083 w 11367883"/>
              <a:gd name="connsiteY17" fmla="*/ 2092961 h 3180081"/>
              <a:gd name="connsiteX18" fmla="*/ 8594203 w 11367883"/>
              <a:gd name="connsiteY18" fmla="*/ 2153921 h 3180081"/>
              <a:gd name="connsiteX19" fmla="*/ 8634843 w 11367883"/>
              <a:gd name="connsiteY19" fmla="*/ 2153921 h 3180081"/>
              <a:gd name="connsiteX20" fmla="*/ 8797403 w 11367883"/>
              <a:gd name="connsiteY20" fmla="*/ 2214881 h 3180081"/>
              <a:gd name="connsiteX21" fmla="*/ 8888843 w 11367883"/>
              <a:gd name="connsiteY21" fmla="*/ 2265681 h 3180081"/>
              <a:gd name="connsiteX22" fmla="*/ 9000603 w 11367883"/>
              <a:gd name="connsiteY22" fmla="*/ 2153921 h 3180081"/>
              <a:gd name="connsiteX23" fmla="*/ 9081883 w 11367883"/>
              <a:gd name="connsiteY23" fmla="*/ 2296161 h 3180081"/>
              <a:gd name="connsiteX24" fmla="*/ 9122523 w 11367883"/>
              <a:gd name="connsiteY24" fmla="*/ 2458721 h 3180081"/>
              <a:gd name="connsiteX25" fmla="*/ 9224123 w 11367883"/>
              <a:gd name="connsiteY25" fmla="*/ 2489201 h 3180081"/>
              <a:gd name="connsiteX26" fmla="*/ 9305403 w 11367883"/>
              <a:gd name="connsiteY26" fmla="*/ 2560321 h 3180081"/>
              <a:gd name="connsiteX27" fmla="*/ 9376523 w 11367883"/>
              <a:gd name="connsiteY27" fmla="*/ 2611121 h 3180081"/>
              <a:gd name="connsiteX28" fmla="*/ 9437483 w 11367883"/>
              <a:gd name="connsiteY28" fmla="*/ 2702561 h 3180081"/>
              <a:gd name="connsiteX29" fmla="*/ 9478123 w 11367883"/>
              <a:gd name="connsiteY29" fmla="*/ 2611121 h 3180081"/>
              <a:gd name="connsiteX30" fmla="*/ 9508603 w 11367883"/>
              <a:gd name="connsiteY30" fmla="*/ 2631441 h 3180081"/>
              <a:gd name="connsiteX31" fmla="*/ 9579723 w 11367883"/>
              <a:gd name="connsiteY31" fmla="*/ 2418081 h 3180081"/>
              <a:gd name="connsiteX32" fmla="*/ 9772763 w 11367883"/>
              <a:gd name="connsiteY32" fmla="*/ 2783841 h 3180081"/>
              <a:gd name="connsiteX33" fmla="*/ 9874363 w 11367883"/>
              <a:gd name="connsiteY33" fmla="*/ 2763521 h 3180081"/>
              <a:gd name="connsiteX34" fmla="*/ 9945483 w 11367883"/>
              <a:gd name="connsiteY34" fmla="*/ 2844801 h 3180081"/>
              <a:gd name="connsiteX35" fmla="*/ 10047083 w 11367883"/>
              <a:gd name="connsiteY35" fmla="*/ 2743201 h 3180081"/>
              <a:gd name="connsiteX36" fmla="*/ 10138523 w 11367883"/>
              <a:gd name="connsiteY36" fmla="*/ 2854961 h 3180081"/>
              <a:gd name="connsiteX37" fmla="*/ 10290923 w 11367883"/>
              <a:gd name="connsiteY37" fmla="*/ 2824481 h 3180081"/>
              <a:gd name="connsiteX38" fmla="*/ 10362043 w 11367883"/>
              <a:gd name="connsiteY38" fmla="*/ 2966721 h 3180081"/>
              <a:gd name="connsiteX39" fmla="*/ 10443323 w 11367883"/>
              <a:gd name="connsiteY39" fmla="*/ 2844801 h 3180081"/>
              <a:gd name="connsiteX40" fmla="*/ 10585563 w 11367883"/>
              <a:gd name="connsiteY40" fmla="*/ 2956561 h 3180081"/>
              <a:gd name="connsiteX41" fmla="*/ 10636363 w 11367883"/>
              <a:gd name="connsiteY41" fmla="*/ 3068321 h 3180081"/>
              <a:gd name="connsiteX42" fmla="*/ 10717643 w 11367883"/>
              <a:gd name="connsiteY42" fmla="*/ 2956561 h 3180081"/>
              <a:gd name="connsiteX43" fmla="*/ 10859883 w 11367883"/>
              <a:gd name="connsiteY43" fmla="*/ 3088641 h 3180081"/>
              <a:gd name="connsiteX44" fmla="*/ 10941163 w 11367883"/>
              <a:gd name="connsiteY44" fmla="*/ 2987041 h 3180081"/>
              <a:gd name="connsiteX45" fmla="*/ 11134203 w 11367883"/>
              <a:gd name="connsiteY45" fmla="*/ 3078481 h 3180081"/>
              <a:gd name="connsiteX46" fmla="*/ 11235803 w 11367883"/>
              <a:gd name="connsiteY46" fmla="*/ 3180081 h 3180081"/>
              <a:gd name="connsiteX47" fmla="*/ 11367883 w 11367883"/>
              <a:gd name="connsiteY47" fmla="*/ 3129281 h 3180081"/>
              <a:gd name="connsiteX48" fmla="*/ 11367883 w 11367883"/>
              <a:gd name="connsiteY48" fmla="*/ 3129281 h 3180081"/>
              <a:gd name="connsiteX0" fmla="*/ 0 w 11367883"/>
              <a:gd name="connsiteY0" fmla="*/ 1367999 h 2489200"/>
              <a:gd name="connsiteX1" fmla="*/ 81023 w 11367883"/>
              <a:gd name="connsiteY1" fmla="*/ 1622642 h 2489200"/>
              <a:gd name="connsiteX2" fmla="*/ 219919 w 11367883"/>
              <a:gd name="connsiteY2" fmla="*/ 1449022 h 2489200"/>
              <a:gd name="connsiteX3" fmla="*/ 324092 w 11367883"/>
              <a:gd name="connsiteY3" fmla="*/ 1611067 h 2489200"/>
              <a:gd name="connsiteX4" fmla="*/ 439838 w 11367883"/>
              <a:gd name="connsiteY4" fmla="*/ 1391148 h 2489200"/>
              <a:gd name="connsiteX5" fmla="*/ 694481 w 11367883"/>
              <a:gd name="connsiteY5" fmla="*/ 1506895 h 2489200"/>
              <a:gd name="connsiteX6" fmla="*/ 783703 w 11367883"/>
              <a:gd name="connsiteY6" fmla="*/ 1503679 h 2489200"/>
              <a:gd name="connsiteX7" fmla="*/ 7537563 w 11367883"/>
              <a:gd name="connsiteY7" fmla="*/ 0 h 2489200"/>
              <a:gd name="connsiteX8" fmla="*/ 7689963 w 11367883"/>
              <a:gd name="connsiteY8" fmla="*/ 274320 h 2489200"/>
              <a:gd name="connsiteX9" fmla="*/ 7842363 w 11367883"/>
              <a:gd name="connsiteY9" fmla="*/ 751840 h 2489200"/>
              <a:gd name="connsiteX10" fmla="*/ 7943963 w 11367883"/>
              <a:gd name="connsiteY10" fmla="*/ 863600 h 2489200"/>
              <a:gd name="connsiteX11" fmla="*/ 8015083 w 11367883"/>
              <a:gd name="connsiteY11" fmla="*/ 1056640 h 2489200"/>
              <a:gd name="connsiteX12" fmla="*/ 8106523 w 11367883"/>
              <a:gd name="connsiteY12" fmla="*/ 1087120 h 2489200"/>
              <a:gd name="connsiteX13" fmla="*/ 8258923 w 11367883"/>
              <a:gd name="connsiteY13" fmla="*/ 1259840 h 2489200"/>
              <a:gd name="connsiteX14" fmla="*/ 8330043 w 11367883"/>
              <a:gd name="connsiteY14" fmla="*/ 1402080 h 2489200"/>
              <a:gd name="connsiteX15" fmla="*/ 8411323 w 11367883"/>
              <a:gd name="connsiteY15" fmla="*/ 1148080 h 2489200"/>
              <a:gd name="connsiteX16" fmla="*/ 8523083 w 11367883"/>
              <a:gd name="connsiteY16" fmla="*/ 1402080 h 2489200"/>
              <a:gd name="connsiteX17" fmla="*/ 8594203 w 11367883"/>
              <a:gd name="connsiteY17" fmla="*/ 1463040 h 2489200"/>
              <a:gd name="connsiteX18" fmla="*/ 8634843 w 11367883"/>
              <a:gd name="connsiteY18" fmla="*/ 1463040 h 2489200"/>
              <a:gd name="connsiteX19" fmla="*/ 8797403 w 11367883"/>
              <a:gd name="connsiteY19" fmla="*/ 1524000 h 2489200"/>
              <a:gd name="connsiteX20" fmla="*/ 8888843 w 11367883"/>
              <a:gd name="connsiteY20" fmla="*/ 1574800 h 2489200"/>
              <a:gd name="connsiteX21" fmla="*/ 9000603 w 11367883"/>
              <a:gd name="connsiteY21" fmla="*/ 1463040 h 2489200"/>
              <a:gd name="connsiteX22" fmla="*/ 9081883 w 11367883"/>
              <a:gd name="connsiteY22" fmla="*/ 1605280 h 2489200"/>
              <a:gd name="connsiteX23" fmla="*/ 9122523 w 11367883"/>
              <a:gd name="connsiteY23" fmla="*/ 1767840 h 2489200"/>
              <a:gd name="connsiteX24" fmla="*/ 9224123 w 11367883"/>
              <a:gd name="connsiteY24" fmla="*/ 1798320 h 2489200"/>
              <a:gd name="connsiteX25" fmla="*/ 9305403 w 11367883"/>
              <a:gd name="connsiteY25" fmla="*/ 1869440 h 2489200"/>
              <a:gd name="connsiteX26" fmla="*/ 9376523 w 11367883"/>
              <a:gd name="connsiteY26" fmla="*/ 1920240 h 2489200"/>
              <a:gd name="connsiteX27" fmla="*/ 9437483 w 11367883"/>
              <a:gd name="connsiteY27" fmla="*/ 2011680 h 2489200"/>
              <a:gd name="connsiteX28" fmla="*/ 9478123 w 11367883"/>
              <a:gd name="connsiteY28" fmla="*/ 1920240 h 2489200"/>
              <a:gd name="connsiteX29" fmla="*/ 9508603 w 11367883"/>
              <a:gd name="connsiteY29" fmla="*/ 1940560 h 2489200"/>
              <a:gd name="connsiteX30" fmla="*/ 9579723 w 11367883"/>
              <a:gd name="connsiteY30" fmla="*/ 1727200 h 2489200"/>
              <a:gd name="connsiteX31" fmla="*/ 9772763 w 11367883"/>
              <a:gd name="connsiteY31" fmla="*/ 2092960 h 2489200"/>
              <a:gd name="connsiteX32" fmla="*/ 9874363 w 11367883"/>
              <a:gd name="connsiteY32" fmla="*/ 2072640 h 2489200"/>
              <a:gd name="connsiteX33" fmla="*/ 9945483 w 11367883"/>
              <a:gd name="connsiteY33" fmla="*/ 2153920 h 2489200"/>
              <a:gd name="connsiteX34" fmla="*/ 10047083 w 11367883"/>
              <a:gd name="connsiteY34" fmla="*/ 2052320 h 2489200"/>
              <a:gd name="connsiteX35" fmla="*/ 10138523 w 11367883"/>
              <a:gd name="connsiteY35" fmla="*/ 2164080 h 2489200"/>
              <a:gd name="connsiteX36" fmla="*/ 10290923 w 11367883"/>
              <a:gd name="connsiteY36" fmla="*/ 2133600 h 2489200"/>
              <a:gd name="connsiteX37" fmla="*/ 10362043 w 11367883"/>
              <a:gd name="connsiteY37" fmla="*/ 2275840 h 2489200"/>
              <a:gd name="connsiteX38" fmla="*/ 10443323 w 11367883"/>
              <a:gd name="connsiteY38" fmla="*/ 2153920 h 2489200"/>
              <a:gd name="connsiteX39" fmla="*/ 10585563 w 11367883"/>
              <a:gd name="connsiteY39" fmla="*/ 2265680 h 2489200"/>
              <a:gd name="connsiteX40" fmla="*/ 10636363 w 11367883"/>
              <a:gd name="connsiteY40" fmla="*/ 2377440 h 2489200"/>
              <a:gd name="connsiteX41" fmla="*/ 10717643 w 11367883"/>
              <a:gd name="connsiteY41" fmla="*/ 2265680 h 2489200"/>
              <a:gd name="connsiteX42" fmla="*/ 10859883 w 11367883"/>
              <a:gd name="connsiteY42" fmla="*/ 2397760 h 2489200"/>
              <a:gd name="connsiteX43" fmla="*/ 10941163 w 11367883"/>
              <a:gd name="connsiteY43" fmla="*/ 2296160 h 2489200"/>
              <a:gd name="connsiteX44" fmla="*/ 11134203 w 11367883"/>
              <a:gd name="connsiteY44" fmla="*/ 2387600 h 2489200"/>
              <a:gd name="connsiteX45" fmla="*/ 11235803 w 11367883"/>
              <a:gd name="connsiteY45" fmla="*/ 2489200 h 2489200"/>
              <a:gd name="connsiteX46" fmla="*/ 11367883 w 11367883"/>
              <a:gd name="connsiteY46" fmla="*/ 2438400 h 2489200"/>
              <a:gd name="connsiteX47" fmla="*/ 11367883 w 11367883"/>
              <a:gd name="connsiteY47" fmla="*/ 2438400 h 2489200"/>
              <a:gd name="connsiteX0" fmla="*/ 0 w 11367883"/>
              <a:gd name="connsiteY0" fmla="*/ 1093679 h 2214880"/>
              <a:gd name="connsiteX1" fmla="*/ 81023 w 11367883"/>
              <a:gd name="connsiteY1" fmla="*/ 1348322 h 2214880"/>
              <a:gd name="connsiteX2" fmla="*/ 219919 w 11367883"/>
              <a:gd name="connsiteY2" fmla="*/ 1174702 h 2214880"/>
              <a:gd name="connsiteX3" fmla="*/ 324092 w 11367883"/>
              <a:gd name="connsiteY3" fmla="*/ 1336747 h 2214880"/>
              <a:gd name="connsiteX4" fmla="*/ 439838 w 11367883"/>
              <a:gd name="connsiteY4" fmla="*/ 1116828 h 2214880"/>
              <a:gd name="connsiteX5" fmla="*/ 694481 w 11367883"/>
              <a:gd name="connsiteY5" fmla="*/ 1232575 h 2214880"/>
              <a:gd name="connsiteX6" fmla="*/ 783703 w 11367883"/>
              <a:gd name="connsiteY6" fmla="*/ 1229359 h 2214880"/>
              <a:gd name="connsiteX7" fmla="*/ 7689963 w 11367883"/>
              <a:gd name="connsiteY7" fmla="*/ 0 h 2214880"/>
              <a:gd name="connsiteX8" fmla="*/ 7842363 w 11367883"/>
              <a:gd name="connsiteY8" fmla="*/ 477520 h 2214880"/>
              <a:gd name="connsiteX9" fmla="*/ 7943963 w 11367883"/>
              <a:gd name="connsiteY9" fmla="*/ 589280 h 2214880"/>
              <a:gd name="connsiteX10" fmla="*/ 8015083 w 11367883"/>
              <a:gd name="connsiteY10" fmla="*/ 782320 h 2214880"/>
              <a:gd name="connsiteX11" fmla="*/ 8106523 w 11367883"/>
              <a:gd name="connsiteY11" fmla="*/ 812800 h 2214880"/>
              <a:gd name="connsiteX12" fmla="*/ 8258923 w 11367883"/>
              <a:gd name="connsiteY12" fmla="*/ 985520 h 2214880"/>
              <a:gd name="connsiteX13" fmla="*/ 8330043 w 11367883"/>
              <a:gd name="connsiteY13" fmla="*/ 1127760 h 2214880"/>
              <a:gd name="connsiteX14" fmla="*/ 8411323 w 11367883"/>
              <a:gd name="connsiteY14" fmla="*/ 873760 h 2214880"/>
              <a:gd name="connsiteX15" fmla="*/ 8523083 w 11367883"/>
              <a:gd name="connsiteY15" fmla="*/ 1127760 h 2214880"/>
              <a:gd name="connsiteX16" fmla="*/ 8594203 w 11367883"/>
              <a:gd name="connsiteY16" fmla="*/ 1188720 h 2214880"/>
              <a:gd name="connsiteX17" fmla="*/ 8634843 w 11367883"/>
              <a:gd name="connsiteY17" fmla="*/ 1188720 h 2214880"/>
              <a:gd name="connsiteX18" fmla="*/ 8797403 w 11367883"/>
              <a:gd name="connsiteY18" fmla="*/ 1249680 h 2214880"/>
              <a:gd name="connsiteX19" fmla="*/ 8888843 w 11367883"/>
              <a:gd name="connsiteY19" fmla="*/ 1300480 h 2214880"/>
              <a:gd name="connsiteX20" fmla="*/ 9000603 w 11367883"/>
              <a:gd name="connsiteY20" fmla="*/ 1188720 h 2214880"/>
              <a:gd name="connsiteX21" fmla="*/ 9081883 w 11367883"/>
              <a:gd name="connsiteY21" fmla="*/ 1330960 h 2214880"/>
              <a:gd name="connsiteX22" fmla="*/ 9122523 w 11367883"/>
              <a:gd name="connsiteY22" fmla="*/ 1493520 h 2214880"/>
              <a:gd name="connsiteX23" fmla="*/ 9224123 w 11367883"/>
              <a:gd name="connsiteY23" fmla="*/ 1524000 h 2214880"/>
              <a:gd name="connsiteX24" fmla="*/ 9305403 w 11367883"/>
              <a:gd name="connsiteY24" fmla="*/ 1595120 h 2214880"/>
              <a:gd name="connsiteX25" fmla="*/ 9376523 w 11367883"/>
              <a:gd name="connsiteY25" fmla="*/ 1645920 h 2214880"/>
              <a:gd name="connsiteX26" fmla="*/ 9437483 w 11367883"/>
              <a:gd name="connsiteY26" fmla="*/ 1737360 h 2214880"/>
              <a:gd name="connsiteX27" fmla="*/ 9478123 w 11367883"/>
              <a:gd name="connsiteY27" fmla="*/ 1645920 h 2214880"/>
              <a:gd name="connsiteX28" fmla="*/ 9508603 w 11367883"/>
              <a:gd name="connsiteY28" fmla="*/ 1666240 h 2214880"/>
              <a:gd name="connsiteX29" fmla="*/ 9579723 w 11367883"/>
              <a:gd name="connsiteY29" fmla="*/ 1452880 h 2214880"/>
              <a:gd name="connsiteX30" fmla="*/ 9772763 w 11367883"/>
              <a:gd name="connsiteY30" fmla="*/ 1818640 h 2214880"/>
              <a:gd name="connsiteX31" fmla="*/ 9874363 w 11367883"/>
              <a:gd name="connsiteY31" fmla="*/ 1798320 h 2214880"/>
              <a:gd name="connsiteX32" fmla="*/ 9945483 w 11367883"/>
              <a:gd name="connsiteY32" fmla="*/ 1879600 h 2214880"/>
              <a:gd name="connsiteX33" fmla="*/ 10047083 w 11367883"/>
              <a:gd name="connsiteY33" fmla="*/ 1778000 h 2214880"/>
              <a:gd name="connsiteX34" fmla="*/ 10138523 w 11367883"/>
              <a:gd name="connsiteY34" fmla="*/ 1889760 h 2214880"/>
              <a:gd name="connsiteX35" fmla="*/ 10290923 w 11367883"/>
              <a:gd name="connsiteY35" fmla="*/ 1859280 h 2214880"/>
              <a:gd name="connsiteX36" fmla="*/ 10362043 w 11367883"/>
              <a:gd name="connsiteY36" fmla="*/ 2001520 h 2214880"/>
              <a:gd name="connsiteX37" fmla="*/ 10443323 w 11367883"/>
              <a:gd name="connsiteY37" fmla="*/ 1879600 h 2214880"/>
              <a:gd name="connsiteX38" fmla="*/ 10585563 w 11367883"/>
              <a:gd name="connsiteY38" fmla="*/ 1991360 h 2214880"/>
              <a:gd name="connsiteX39" fmla="*/ 10636363 w 11367883"/>
              <a:gd name="connsiteY39" fmla="*/ 2103120 h 2214880"/>
              <a:gd name="connsiteX40" fmla="*/ 10717643 w 11367883"/>
              <a:gd name="connsiteY40" fmla="*/ 1991360 h 2214880"/>
              <a:gd name="connsiteX41" fmla="*/ 10859883 w 11367883"/>
              <a:gd name="connsiteY41" fmla="*/ 2123440 h 2214880"/>
              <a:gd name="connsiteX42" fmla="*/ 10941163 w 11367883"/>
              <a:gd name="connsiteY42" fmla="*/ 2021840 h 2214880"/>
              <a:gd name="connsiteX43" fmla="*/ 11134203 w 11367883"/>
              <a:gd name="connsiteY43" fmla="*/ 2113280 h 2214880"/>
              <a:gd name="connsiteX44" fmla="*/ 11235803 w 11367883"/>
              <a:gd name="connsiteY44" fmla="*/ 2214880 h 2214880"/>
              <a:gd name="connsiteX45" fmla="*/ 11367883 w 11367883"/>
              <a:gd name="connsiteY45" fmla="*/ 2164080 h 2214880"/>
              <a:gd name="connsiteX46" fmla="*/ 11367883 w 11367883"/>
              <a:gd name="connsiteY46" fmla="*/ 2164080 h 2214880"/>
              <a:gd name="connsiteX0" fmla="*/ 0 w 11367883"/>
              <a:gd name="connsiteY0" fmla="*/ 616158 h 1737359"/>
              <a:gd name="connsiteX1" fmla="*/ 81023 w 11367883"/>
              <a:gd name="connsiteY1" fmla="*/ 870801 h 1737359"/>
              <a:gd name="connsiteX2" fmla="*/ 219919 w 11367883"/>
              <a:gd name="connsiteY2" fmla="*/ 697181 h 1737359"/>
              <a:gd name="connsiteX3" fmla="*/ 324092 w 11367883"/>
              <a:gd name="connsiteY3" fmla="*/ 859226 h 1737359"/>
              <a:gd name="connsiteX4" fmla="*/ 439838 w 11367883"/>
              <a:gd name="connsiteY4" fmla="*/ 639307 h 1737359"/>
              <a:gd name="connsiteX5" fmla="*/ 694481 w 11367883"/>
              <a:gd name="connsiteY5" fmla="*/ 755054 h 1737359"/>
              <a:gd name="connsiteX6" fmla="*/ 783703 w 11367883"/>
              <a:gd name="connsiteY6" fmla="*/ 751838 h 1737359"/>
              <a:gd name="connsiteX7" fmla="*/ 7842363 w 11367883"/>
              <a:gd name="connsiteY7" fmla="*/ -1 h 1737359"/>
              <a:gd name="connsiteX8" fmla="*/ 7943963 w 11367883"/>
              <a:gd name="connsiteY8" fmla="*/ 111759 h 1737359"/>
              <a:gd name="connsiteX9" fmla="*/ 8015083 w 11367883"/>
              <a:gd name="connsiteY9" fmla="*/ 304799 h 1737359"/>
              <a:gd name="connsiteX10" fmla="*/ 8106523 w 11367883"/>
              <a:gd name="connsiteY10" fmla="*/ 335279 h 1737359"/>
              <a:gd name="connsiteX11" fmla="*/ 8258923 w 11367883"/>
              <a:gd name="connsiteY11" fmla="*/ 507999 h 1737359"/>
              <a:gd name="connsiteX12" fmla="*/ 8330043 w 11367883"/>
              <a:gd name="connsiteY12" fmla="*/ 650239 h 1737359"/>
              <a:gd name="connsiteX13" fmla="*/ 8411323 w 11367883"/>
              <a:gd name="connsiteY13" fmla="*/ 396239 h 1737359"/>
              <a:gd name="connsiteX14" fmla="*/ 8523083 w 11367883"/>
              <a:gd name="connsiteY14" fmla="*/ 650239 h 1737359"/>
              <a:gd name="connsiteX15" fmla="*/ 8594203 w 11367883"/>
              <a:gd name="connsiteY15" fmla="*/ 711199 h 1737359"/>
              <a:gd name="connsiteX16" fmla="*/ 8634843 w 11367883"/>
              <a:gd name="connsiteY16" fmla="*/ 711199 h 1737359"/>
              <a:gd name="connsiteX17" fmla="*/ 8797403 w 11367883"/>
              <a:gd name="connsiteY17" fmla="*/ 772159 h 1737359"/>
              <a:gd name="connsiteX18" fmla="*/ 8888843 w 11367883"/>
              <a:gd name="connsiteY18" fmla="*/ 822959 h 1737359"/>
              <a:gd name="connsiteX19" fmla="*/ 9000603 w 11367883"/>
              <a:gd name="connsiteY19" fmla="*/ 711199 h 1737359"/>
              <a:gd name="connsiteX20" fmla="*/ 9081883 w 11367883"/>
              <a:gd name="connsiteY20" fmla="*/ 853439 h 1737359"/>
              <a:gd name="connsiteX21" fmla="*/ 9122523 w 11367883"/>
              <a:gd name="connsiteY21" fmla="*/ 1015999 h 1737359"/>
              <a:gd name="connsiteX22" fmla="*/ 9224123 w 11367883"/>
              <a:gd name="connsiteY22" fmla="*/ 1046479 h 1737359"/>
              <a:gd name="connsiteX23" fmla="*/ 9305403 w 11367883"/>
              <a:gd name="connsiteY23" fmla="*/ 1117599 h 1737359"/>
              <a:gd name="connsiteX24" fmla="*/ 9376523 w 11367883"/>
              <a:gd name="connsiteY24" fmla="*/ 1168399 h 1737359"/>
              <a:gd name="connsiteX25" fmla="*/ 9437483 w 11367883"/>
              <a:gd name="connsiteY25" fmla="*/ 1259839 h 1737359"/>
              <a:gd name="connsiteX26" fmla="*/ 9478123 w 11367883"/>
              <a:gd name="connsiteY26" fmla="*/ 1168399 h 1737359"/>
              <a:gd name="connsiteX27" fmla="*/ 9508603 w 11367883"/>
              <a:gd name="connsiteY27" fmla="*/ 1188719 h 1737359"/>
              <a:gd name="connsiteX28" fmla="*/ 9579723 w 11367883"/>
              <a:gd name="connsiteY28" fmla="*/ 975359 h 1737359"/>
              <a:gd name="connsiteX29" fmla="*/ 9772763 w 11367883"/>
              <a:gd name="connsiteY29" fmla="*/ 1341119 h 1737359"/>
              <a:gd name="connsiteX30" fmla="*/ 9874363 w 11367883"/>
              <a:gd name="connsiteY30" fmla="*/ 1320799 h 1737359"/>
              <a:gd name="connsiteX31" fmla="*/ 9945483 w 11367883"/>
              <a:gd name="connsiteY31" fmla="*/ 1402079 h 1737359"/>
              <a:gd name="connsiteX32" fmla="*/ 10047083 w 11367883"/>
              <a:gd name="connsiteY32" fmla="*/ 1300479 h 1737359"/>
              <a:gd name="connsiteX33" fmla="*/ 10138523 w 11367883"/>
              <a:gd name="connsiteY33" fmla="*/ 1412239 h 1737359"/>
              <a:gd name="connsiteX34" fmla="*/ 10290923 w 11367883"/>
              <a:gd name="connsiteY34" fmla="*/ 1381759 h 1737359"/>
              <a:gd name="connsiteX35" fmla="*/ 10362043 w 11367883"/>
              <a:gd name="connsiteY35" fmla="*/ 1523999 h 1737359"/>
              <a:gd name="connsiteX36" fmla="*/ 10443323 w 11367883"/>
              <a:gd name="connsiteY36" fmla="*/ 1402079 h 1737359"/>
              <a:gd name="connsiteX37" fmla="*/ 10585563 w 11367883"/>
              <a:gd name="connsiteY37" fmla="*/ 1513839 h 1737359"/>
              <a:gd name="connsiteX38" fmla="*/ 10636363 w 11367883"/>
              <a:gd name="connsiteY38" fmla="*/ 1625599 h 1737359"/>
              <a:gd name="connsiteX39" fmla="*/ 10717643 w 11367883"/>
              <a:gd name="connsiteY39" fmla="*/ 1513839 h 1737359"/>
              <a:gd name="connsiteX40" fmla="*/ 10859883 w 11367883"/>
              <a:gd name="connsiteY40" fmla="*/ 1645919 h 1737359"/>
              <a:gd name="connsiteX41" fmla="*/ 10941163 w 11367883"/>
              <a:gd name="connsiteY41" fmla="*/ 1544319 h 1737359"/>
              <a:gd name="connsiteX42" fmla="*/ 11134203 w 11367883"/>
              <a:gd name="connsiteY42" fmla="*/ 1635759 h 1737359"/>
              <a:gd name="connsiteX43" fmla="*/ 11235803 w 11367883"/>
              <a:gd name="connsiteY43" fmla="*/ 1737359 h 1737359"/>
              <a:gd name="connsiteX44" fmla="*/ 11367883 w 11367883"/>
              <a:gd name="connsiteY44" fmla="*/ 1686559 h 1737359"/>
              <a:gd name="connsiteX45" fmla="*/ 11367883 w 11367883"/>
              <a:gd name="connsiteY45" fmla="*/ 1686559 h 1737359"/>
              <a:gd name="connsiteX0" fmla="*/ 0 w 11367883"/>
              <a:gd name="connsiteY0" fmla="*/ 504398 h 1625599"/>
              <a:gd name="connsiteX1" fmla="*/ 81023 w 11367883"/>
              <a:gd name="connsiteY1" fmla="*/ 759041 h 1625599"/>
              <a:gd name="connsiteX2" fmla="*/ 219919 w 11367883"/>
              <a:gd name="connsiteY2" fmla="*/ 585421 h 1625599"/>
              <a:gd name="connsiteX3" fmla="*/ 324092 w 11367883"/>
              <a:gd name="connsiteY3" fmla="*/ 747466 h 1625599"/>
              <a:gd name="connsiteX4" fmla="*/ 439838 w 11367883"/>
              <a:gd name="connsiteY4" fmla="*/ 527547 h 1625599"/>
              <a:gd name="connsiteX5" fmla="*/ 694481 w 11367883"/>
              <a:gd name="connsiteY5" fmla="*/ 643294 h 1625599"/>
              <a:gd name="connsiteX6" fmla="*/ 783703 w 11367883"/>
              <a:gd name="connsiteY6" fmla="*/ 640078 h 1625599"/>
              <a:gd name="connsiteX7" fmla="*/ 7943963 w 11367883"/>
              <a:gd name="connsiteY7" fmla="*/ -1 h 1625599"/>
              <a:gd name="connsiteX8" fmla="*/ 8015083 w 11367883"/>
              <a:gd name="connsiteY8" fmla="*/ 193039 h 1625599"/>
              <a:gd name="connsiteX9" fmla="*/ 8106523 w 11367883"/>
              <a:gd name="connsiteY9" fmla="*/ 223519 h 1625599"/>
              <a:gd name="connsiteX10" fmla="*/ 8258923 w 11367883"/>
              <a:gd name="connsiteY10" fmla="*/ 396239 h 1625599"/>
              <a:gd name="connsiteX11" fmla="*/ 8330043 w 11367883"/>
              <a:gd name="connsiteY11" fmla="*/ 538479 h 1625599"/>
              <a:gd name="connsiteX12" fmla="*/ 8411323 w 11367883"/>
              <a:gd name="connsiteY12" fmla="*/ 284479 h 1625599"/>
              <a:gd name="connsiteX13" fmla="*/ 8523083 w 11367883"/>
              <a:gd name="connsiteY13" fmla="*/ 538479 h 1625599"/>
              <a:gd name="connsiteX14" fmla="*/ 8594203 w 11367883"/>
              <a:gd name="connsiteY14" fmla="*/ 599439 h 1625599"/>
              <a:gd name="connsiteX15" fmla="*/ 8634843 w 11367883"/>
              <a:gd name="connsiteY15" fmla="*/ 599439 h 1625599"/>
              <a:gd name="connsiteX16" fmla="*/ 8797403 w 11367883"/>
              <a:gd name="connsiteY16" fmla="*/ 660399 h 1625599"/>
              <a:gd name="connsiteX17" fmla="*/ 8888843 w 11367883"/>
              <a:gd name="connsiteY17" fmla="*/ 711199 h 1625599"/>
              <a:gd name="connsiteX18" fmla="*/ 9000603 w 11367883"/>
              <a:gd name="connsiteY18" fmla="*/ 599439 h 1625599"/>
              <a:gd name="connsiteX19" fmla="*/ 9081883 w 11367883"/>
              <a:gd name="connsiteY19" fmla="*/ 741679 h 1625599"/>
              <a:gd name="connsiteX20" fmla="*/ 9122523 w 11367883"/>
              <a:gd name="connsiteY20" fmla="*/ 904239 h 1625599"/>
              <a:gd name="connsiteX21" fmla="*/ 9224123 w 11367883"/>
              <a:gd name="connsiteY21" fmla="*/ 934719 h 1625599"/>
              <a:gd name="connsiteX22" fmla="*/ 9305403 w 11367883"/>
              <a:gd name="connsiteY22" fmla="*/ 1005839 h 1625599"/>
              <a:gd name="connsiteX23" fmla="*/ 9376523 w 11367883"/>
              <a:gd name="connsiteY23" fmla="*/ 1056639 h 1625599"/>
              <a:gd name="connsiteX24" fmla="*/ 9437483 w 11367883"/>
              <a:gd name="connsiteY24" fmla="*/ 1148079 h 1625599"/>
              <a:gd name="connsiteX25" fmla="*/ 9478123 w 11367883"/>
              <a:gd name="connsiteY25" fmla="*/ 1056639 h 1625599"/>
              <a:gd name="connsiteX26" fmla="*/ 9508603 w 11367883"/>
              <a:gd name="connsiteY26" fmla="*/ 1076959 h 1625599"/>
              <a:gd name="connsiteX27" fmla="*/ 9579723 w 11367883"/>
              <a:gd name="connsiteY27" fmla="*/ 863599 h 1625599"/>
              <a:gd name="connsiteX28" fmla="*/ 9772763 w 11367883"/>
              <a:gd name="connsiteY28" fmla="*/ 1229359 h 1625599"/>
              <a:gd name="connsiteX29" fmla="*/ 9874363 w 11367883"/>
              <a:gd name="connsiteY29" fmla="*/ 1209039 h 1625599"/>
              <a:gd name="connsiteX30" fmla="*/ 9945483 w 11367883"/>
              <a:gd name="connsiteY30" fmla="*/ 1290319 h 1625599"/>
              <a:gd name="connsiteX31" fmla="*/ 10047083 w 11367883"/>
              <a:gd name="connsiteY31" fmla="*/ 1188719 h 1625599"/>
              <a:gd name="connsiteX32" fmla="*/ 10138523 w 11367883"/>
              <a:gd name="connsiteY32" fmla="*/ 1300479 h 1625599"/>
              <a:gd name="connsiteX33" fmla="*/ 10290923 w 11367883"/>
              <a:gd name="connsiteY33" fmla="*/ 1269999 h 1625599"/>
              <a:gd name="connsiteX34" fmla="*/ 10362043 w 11367883"/>
              <a:gd name="connsiteY34" fmla="*/ 1412239 h 1625599"/>
              <a:gd name="connsiteX35" fmla="*/ 10443323 w 11367883"/>
              <a:gd name="connsiteY35" fmla="*/ 1290319 h 1625599"/>
              <a:gd name="connsiteX36" fmla="*/ 10585563 w 11367883"/>
              <a:gd name="connsiteY36" fmla="*/ 1402079 h 1625599"/>
              <a:gd name="connsiteX37" fmla="*/ 10636363 w 11367883"/>
              <a:gd name="connsiteY37" fmla="*/ 1513839 h 1625599"/>
              <a:gd name="connsiteX38" fmla="*/ 10717643 w 11367883"/>
              <a:gd name="connsiteY38" fmla="*/ 1402079 h 1625599"/>
              <a:gd name="connsiteX39" fmla="*/ 10859883 w 11367883"/>
              <a:gd name="connsiteY39" fmla="*/ 1534159 h 1625599"/>
              <a:gd name="connsiteX40" fmla="*/ 10941163 w 11367883"/>
              <a:gd name="connsiteY40" fmla="*/ 1432559 h 1625599"/>
              <a:gd name="connsiteX41" fmla="*/ 11134203 w 11367883"/>
              <a:gd name="connsiteY41" fmla="*/ 1523999 h 1625599"/>
              <a:gd name="connsiteX42" fmla="*/ 11235803 w 11367883"/>
              <a:gd name="connsiteY42" fmla="*/ 1625599 h 1625599"/>
              <a:gd name="connsiteX43" fmla="*/ 11367883 w 11367883"/>
              <a:gd name="connsiteY43" fmla="*/ 1574799 h 1625599"/>
              <a:gd name="connsiteX44" fmla="*/ 11367883 w 11367883"/>
              <a:gd name="connsiteY44" fmla="*/ 1574799 h 1625599"/>
              <a:gd name="connsiteX0" fmla="*/ 0 w 11367883"/>
              <a:gd name="connsiteY0" fmla="*/ 311359 h 1432560"/>
              <a:gd name="connsiteX1" fmla="*/ 81023 w 11367883"/>
              <a:gd name="connsiteY1" fmla="*/ 566002 h 1432560"/>
              <a:gd name="connsiteX2" fmla="*/ 219919 w 11367883"/>
              <a:gd name="connsiteY2" fmla="*/ 392382 h 1432560"/>
              <a:gd name="connsiteX3" fmla="*/ 324092 w 11367883"/>
              <a:gd name="connsiteY3" fmla="*/ 554427 h 1432560"/>
              <a:gd name="connsiteX4" fmla="*/ 439838 w 11367883"/>
              <a:gd name="connsiteY4" fmla="*/ 334508 h 1432560"/>
              <a:gd name="connsiteX5" fmla="*/ 694481 w 11367883"/>
              <a:gd name="connsiteY5" fmla="*/ 450255 h 1432560"/>
              <a:gd name="connsiteX6" fmla="*/ 783703 w 11367883"/>
              <a:gd name="connsiteY6" fmla="*/ 447039 h 1432560"/>
              <a:gd name="connsiteX7" fmla="*/ 8015083 w 11367883"/>
              <a:gd name="connsiteY7" fmla="*/ 0 h 1432560"/>
              <a:gd name="connsiteX8" fmla="*/ 8106523 w 11367883"/>
              <a:gd name="connsiteY8" fmla="*/ 30480 h 1432560"/>
              <a:gd name="connsiteX9" fmla="*/ 8258923 w 11367883"/>
              <a:gd name="connsiteY9" fmla="*/ 203200 h 1432560"/>
              <a:gd name="connsiteX10" fmla="*/ 8330043 w 11367883"/>
              <a:gd name="connsiteY10" fmla="*/ 345440 h 1432560"/>
              <a:gd name="connsiteX11" fmla="*/ 8411323 w 11367883"/>
              <a:gd name="connsiteY11" fmla="*/ 91440 h 1432560"/>
              <a:gd name="connsiteX12" fmla="*/ 8523083 w 11367883"/>
              <a:gd name="connsiteY12" fmla="*/ 345440 h 1432560"/>
              <a:gd name="connsiteX13" fmla="*/ 8594203 w 11367883"/>
              <a:gd name="connsiteY13" fmla="*/ 406400 h 1432560"/>
              <a:gd name="connsiteX14" fmla="*/ 8634843 w 11367883"/>
              <a:gd name="connsiteY14" fmla="*/ 406400 h 1432560"/>
              <a:gd name="connsiteX15" fmla="*/ 8797403 w 11367883"/>
              <a:gd name="connsiteY15" fmla="*/ 467360 h 1432560"/>
              <a:gd name="connsiteX16" fmla="*/ 8888843 w 11367883"/>
              <a:gd name="connsiteY16" fmla="*/ 518160 h 1432560"/>
              <a:gd name="connsiteX17" fmla="*/ 9000603 w 11367883"/>
              <a:gd name="connsiteY17" fmla="*/ 406400 h 1432560"/>
              <a:gd name="connsiteX18" fmla="*/ 9081883 w 11367883"/>
              <a:gd name="connsiteY18" fmla="*/ 548640 h 1432560"/>
              <a:gd name="connsiteX19" fmla="*/ 9122523 w 11367883"/>
              <a:gd name="connsiteY19" fmla="*/ 711200 h 1432560"/>
              <a:gd name="connsiteX20" fmla="*/ 9224123 w 11367883"/>
              <a:gd name="connsiteY20" fmla="*/ 741680 h 1432560"/>
              <a:gd name="connsiteX21" fmla="*/ 9305403 w 11367883"/>
              <a:gd name="connsiteY21" fmla="*/ 812800 h 1432560"/>
              <a:gd name="connsiteX22" fmla="*/ 9376523 w 11367883"/>
              <a:gd name="connsiteY22" fmla="*/ 863600 h 1432560"/>
              <a:gd name="connsiteX23" fmla="*/ 9437483 w 11367883"/>
              <a:gd name="connsiteY23" fmla="*/ 955040 h 1432560"/>
              <a:gd name="connsiteX24" fmla="*/ 9478123 w 11367883"/>
              <a:gd name="connsiteY24" fmla="*/ 863600 h 1432560"/>
              <a:gd name="connsiteX25" fmla="*/ 9508603 w 11367883"/>
              <a:gd name="connsiteY25" fmla="*/ 883920 h 1432560"/>
              <a:gd name="connsiteX26" fmla="*/ 9579723 w 11367883"/>
              <a:gd name="connsiteY26" fmla="*/ 670560 h 1432560"/>
              <a:gd name="connsiteX27" fmla="*/ 9772763 w 11367883"/>
              <a:gd name="connsiteY27" fmla="*/ 1036320 h 1432560"/>
              <a:gd name="connsiteX28" fmla="*/ 9874363 w 11367883"/>
              <a:gd name="connsiteY28" fmla="*/ 1016000 h 1432560"/>
              <a:gd name="connsiteX29" fmla="*/ 9945483 w 11367883"/>
              <a:gd name="connsiteY29" fmla="*/ 1097280 h 1432560"/>
              <a:gd name="connsiteX30" fmla="*/ 10047083 w 11367883"/>
              <a:gd name="connsiteY30" fmla="*/ 995680 h 1432560"/>
              <a:gd name="connsiteX31" fmla="*/ 10138523 w 11367883"/>
              <a:gd name="connsiteY31" fmla="*/ 1107440 h 1432560"/>
              <a:gd name="connsiteX32" fmla="*/ 10290923 w 11367883"/>
              <a:gd name="connsiteY32" fmla="*/ 1076960 h 1432560"/>
              <a:gd name="connsiteX33" fmla="*/ 10362043 w 11367883"/>
              <a:gd name="connsiteY33" fmla="*/ 1219200 h 1432560"/>
              <a:gd name="connsiteX34" fmla="*/ 10443323 w 11367883"/>
              <a:gd name="connsiteY34" fmla="*/ 1097280 h 1432560"/>
              <a:gd name="connsiteX35" fmla="*/ 10585563 w 11367883"/>
              <a:gd name="connsiteY35" fmla="*/ 1209040 h 1432560"/>
              <a:gd name="connsiteX36" fmla="*/ 10636363 w 11367883"/>
              <a:gd name="connsiteY36" fmla="*/ 1320800 h 1432560"/>
              <a:gd name="connsiteX37" fmla="*/ 10717643 w 11367883"/>
              <a:gd name="connsiteY37" fmla="*/ 1209040 h 1432560"/>
              <a:gd name="connsiteX38" fmla="*/ 10859883 w 11367883"/>
              <a:gd name="connsiteY38" fmla="*/ 1341120 h 1432560"/>
              <a:gd name="connsiteX39" fmla="*/ 10941163 w 11367883"/>
              <a:gd name="connsiteY39" fmla="*/ 1239520 h 1432560"/>
              <a:gd name="connsiteX40" fmla="*/ 11134203 w 11367883"/>
              <a:gd name="connsiteY40" fmla="*/ 1330960 h 1432560"/>
              <a:gd name="connsiteX41" fmla="*/ 11235803 w 11367883"/>
              <a:gd name="connsiteY41" fmla="*/ 1432560 h 1432560"/>
              <a:gd name="connsiteX42" fmla="*/ 11367883 w 11367883"/>
              <a:gd name="connsiteY42" fmla="*/ 1381760 h 1432560"/>
              <a:gd name="connsiteX43" fmla="*/ 11367883 w 11367883"/>
              <a:gd name="connsiteY43" fmla="*/ 1381760 h 1432560"/>
              <a:gd name="connsiteX0" fmla="*/ 0 w 11367883"/>
              <a:gd name="connsiteY0" fmla="*/ 280879 h 1402080"/>
              <a:gd name="connsiteX1" fmla="*/ 81023 w 11367883"/>
              <a:gd name="connsiteY1" fmla="*/ 535522 h 1402080"/>
              <a:gd name="connsiteX2" fmla="*/ 219919 w 11367883"/>
              <a:gd name="connsiteY2" fmla="*/ 361902 h 1402080"/>
              <a:gd name="connsiteX3" fmla="*/ 324092 w 11367883"/>
              <a:gd name="connsiteY3" fmla="*/ 523947 h 1402080"/>
              <a:gd name="connsiteX4" fmla="*/ 439838 w 11367883"/>
              <a:gd name="connsiteY4" fmla="*/ 304028 h 1402080"/>
              <a:gd name="connsiteX5" fmla="*/ 694481 w 11367883"/>
              <a:gd name="connsiteY5" fmla="*/ 419775 h 1402080"/>
              <a:gd name="connsiteX6" fmla="*/ 783703 w 11367883"/>
              <a:gd name="connsiteY6" fmla="*/ 416559 h 1402080"/>
              <a:gd name="connsiteX7" fmla="*/ 8106523 w 11367883"/>
              <a:gd name="connsiteY7" fmla="*/ 0 h 1402080"/>
              <a:gd name="connsiteX8" fmla="*/ 8258923 w 11367883"/>
              <a:gd name="connsiteY8" fmla="*/ 172720 h 1402080"/>
              <a:gd name="connsiteX9" fmla="*/ 8330043 w 11367883"/>
              <a:gd name="connsiteY9" fmla="*/ 314960 h 1402080"/>
              <a:gd name="connsiteX10" fmla="*/ 8411323 w 11367883"/>
              <a:gd name="connsiteY10" fmla="*/ 60960 h 1402080"/>
              <a:gd name="connsiteX11" fmla="*/ 8523083 w 11367883"/>
              <a:gd name="connsiteY11" fmla="*/ 314960 h 1402080"/>
              <a:gd name="connsiteX12" fmla="*/ 8594203 w 11367883"/>
              <a:gd name="connsiteY12" fmla="*/ 375920 h 1402080"/>
              <a:gd name="connsiteX13" fmla="*/ 8634843 w 11367883"/>
              <a:gd name="connsiteY13" fmla="*/ 375920 h 1402080"/>
              <a:gd name="connsiteX14" fmla="*/ 8797403 w 11367883"/>
              <a:gd name="connsiteY14" fmla="*/ 436880 h 1402080"/>
              <a:gd name="connsiteX15" fmla="*/ 8888843 w 11367883"/>
              <a:gd name="connsiteY15" fmla="*/ 487680 h 1402080"/>
              <a:gd name="connsiteX16" fmla="*/ 9000603 w 11367883"/>
              <a:gd name="connsiteY16" fmla="*/ 375920 h 1402080"/>
              <a:gd name="connsiteX17" fmla="*/ 9081883 w 11367883"/>
              <a:gd name="connsiteY17" fmla="*/ 518160 h 1402080"/>
              <a:gd name="connsiteX18" fmla="*/ 9122523 w 11367883"/>
              <a:gd name="connsiteY18" fmla="*/ 680720 h 1402080"/>
              <a:gd name="connsiteX19" fmla="*/ 9224123 w 11367883"/>
              <a:gd name="connsiteY19" fmla="*/ 711200 h 1402080"/>
              <a:gd name="connsiteX20" fmla="*/ 9305403 w 11367883"/>
              <a:gd name="connsiteY20" fmla="*/ 782320 h 1402080"/>
              <a:gd name="connsiteX21" fmla="*/ 9376523 w 11367883"/>
              <a:gd name="connsiteY21" fmla="*/ 833120 h 1402080"/>
              <a:gd name="connsiteX22" fmla="*/ 9437483 w 11367883"/>
              <a:gd name="connsiteY22" fmla="*/ 924560 h 1402080"/>
              <a:gd name="connsiteX23" fmla="*/ 9478123 w 11367883"/>
              <a:gd name="connsiteY23" fmla="*/ 833120 h 1402080"/>
              <a:gd name="connsiteX24" fmla="*/ 9508603 w 11367883"/>
              <a:gd name="connsiteY24" fmla="*/ 853440 h 1402080"/>
              <a:gd name="connsiteX25" fmla="*/ 9579723 w 11367883"/>
              <a:gd name="connsiteY25" fmla="*/ 640080 h 1402080"/>
              <a:gd name="connsiteX26" fmla="*/ 9772763 w 11367883"/>
              <a:gd name="connsiteY26" fmla="*/ 1005840 h 1402080"/>
              <a:gd name="connsiteX27" fmla="*/ 9874363 w 11367883"/>
              <a:gd name="connsiteY27" fmla="*/ 985520 h 1402080"/>
              <a:gd name="connsiteX28" fmla="*/ 9945483 w 11367883"/>
              <a:gd name="connsiteY28" fmla="*/ 1066800 h 1402080"/>
              <a:gd name="connsiteX29" fmla="*/ 10047083 w 11367883"/>
              <a:gd name="connsiteY29" fmla="*/ 965200 h 1402080"/>
              <a:gd name="connsiteX30" fmla="*/ 10138523 w 11367883"/>
              <a:gd name="connsiteY30" fmla="*/ 1076960 h 1402080"/>
              <a:gd name="connsiteX31" fmla="*/ 10290923 w 11367883"/>
              <a:gd name="connsiteY31" fmla="*/ 1046480 h 1402080"/>
              <a:gd name="connsiteX32" fmla="*/ 10362043 w 11367883"/>
              <a:gd name="connsiteY32" fmla="*/ 1188720 h 1402080"/>
              <a:gd name="connsiteX33" fmla="*/ 10443323 w 11367883"/>
              <a:gd name="connsiteY33" fmla="*/ 1066800 h 1402080"/>
              <a:gd name="connsiteX34" fmla="*/ 10585563 w 11367883"/>
              <a:gd name="connsiteY34" fmla="*/ 1178560 h 1402080"/>
              <a:gd name="connsiteX35" fmla="*/ 10636363 w 11367883"/>
              <a:gd name="connsiteY35" fmla="*/ 1290320 h 1402080"/>
              <a:gd name="connsiteX36" fmla="*/ 10717643 w 11367883"/>
              <a:gd name="connsiteY36" fmla="*/ 1178560 h 1402080"/>
              <a:gd name="connsiteX37" fmla="*/ 10859883 w 11367883"/>
              <a:gd name="connsiteY37" fmla="*/ 1310640 h 1402080"/>
              <a:gd name="connsiteX38" fmla="*/ 10941163 w 11367883"/>
              <a:gd name="connsiteY38" fmla="*/ 1209040 h 1402080"/>
              <a:gd name="connsiteX39" fmla="*/ 11134203 w 11367883"/>
              <a:gd name="connsiteY39" fmla="*/ 1300480 h 1402080"/>
              <a:gd name="connsiteX40" fmla="*/ 11235803 w 11367883"/>
              <a:gd name="connsiteY40" fmla="*/ 1402080 h 1402080"/>
              <a:gd name="connsiteX41" fmla="*/ 11367883 w 11367883"/>
              <a:gd name="connsiteY41" fmla="*/ 1351280 h 1402080"/>
              <a:gd name="connsiteX42" fmla="*/ 11367883 w 11367883"/>
              <a:gd name="connsiteY42" fmla="*/ 1351280 h 1402080"/>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258923 w 11367883"/>
              <a:gd name="connsiteY7" fmla="*/ 111761 h 1341121"/>
              <a:gd name="connsiteX8" fmla="*/ 8330043 w 11367883"/>
              <a:gd name="connsiteY8" fmla="*/ 254001 h 1341121"/>
              <a:gd name="connsiteX9" fmla="*/ 8411323 w 11367883"/>
              <a:gd name="connsiteY9" fmla="*/ 1 h 1341121"/>
              <a:gd name="connsiteX10" fmla="*/ 8523083 w 11367883"/>
              <a:gd name="connsiteY10" fmla="*/ 254001 h 1341121"/>
              <a:gd name="connsiteX11" fmla="*/ 8594203 w 11367883"/>
              <a:gd name="connsiteY11" fmla="*/ 314961 h 1341121"/>
              <a:gd name="connsiteX12" fmla="*/ 8634843 w 11367883"/>
              <a:gd name="connsiteY12" fmla="*/ 314961 h 1341121"/>
              <a:gd name="connsiteX13" fmla="*/ 8797403 w 11367883"/>
              <a:gd name="connsiteY13" fmla="*/ 375921 h 1341121"/>
              <a:gd name="connsiteX14" fmla="*/ 8888843 w 11367883"/>
              <a:gd name="connsiteY14" fmla="*/ 426721 h 1341121"/>
              <a:gd name="connsiteX15" fmla="*/ 9000603 w 11367883"/>
              <a:gd name="connsiteY15" fmla="*/ 314961 h 1341121"/>
              <a:gd name="connsiteX16" fmla="*/ 9081883 w 11367883"/>
              <a:gd name="connsiteY16" fmla="*/ 457201 h 1341121"/>
              <a:gd name="connsiteX17" fmla="*/ 9122523 w 11367883"/>
              <a:gd name="connsiteY17" fmla="*/ 619761 h 1341121"/>
              <a:gd name="connsiteX18" fmla="*/ 9224123 w 11367883"/>
              <a:gd name="connsiteY18" fmla="*/ 650241 h 1341121"/>
              <a:gd name="connsiteX19" fmla="*/ 9305403 w 11367883"/>
              <a:gd name="connsiteY19" fmla="*/ 721361 h 1341121"/>
              <a:gd name="connsiteX20" fmla="*/ 9376523 w 11367883"/>
              <a:gd name="connsiteY20" fmla="*/ 772161 h 1341121"/>
              <a:gd name="connsiteX21" fmla="*/ 9437483 w 11367883"/>
              <a:gd name="connsiteY21" fmla="*/ 863601 h 1341121"/>
              <a:gd name="connsiteX22" fmla="*/ 9478123 w 11367883"/>
              <a:gd name="connsiteY22" fmla="*/ 772161 h 1341121"/>
              <a:gd name="connsiteX23" fmla="*/ 9508603 w 11367883"/>
              <a:gd name="connsiteY23" fmla="*/ 792481 h 1341121"/>
              <a:gd name="connsiteX24" fmla="*/ 9579723 w 11367883"/>
              <a:gd name="connsiteY24" fmla="*/ 579121 h 1341121"/>
              <a:gd name="connsiteX25" fmla="*/ 9772763 w 11367883"/>
              <a:gd name="connsiteY25" fmla="*/ 944881 h 1341121"/>
              <a:gd name="connsiteX26" fmla="*/ 9874363 w 11367883"/>
              <a:gd name="connsiteY26" fmla="*/ 924561 h 1341121"/>
              <a:gd name="connsiteX27" fmla="*/ 9945483 w 11367883"/>
              <a:gd name="connsiteY27" fmla="*/ 1005841 h 1341121"/>
              <a:gd name="connsiteX28" fmla="*/ 10047083 w 11367883"/>
              <a:gd name="connsiteY28" fmla="*/ 904241 h 1341121"/>
              <a:gd name="connsiteX29" fmla="*/ 10138523 w 11367883"/>
              <a:gd name="connsiteY29" fmla="*/ 1016001 h 1341121"/>
              <a:gd name="connsiteX30" fmla="*/ 10290923 w 11367883"/>
              <a:gd name="connsiteY30" fmla="*/ 985521 h 1341121"/>
              <a:gd name="connsiteX31" fmla="*/ 10362043 w 11367883"/>
              <a:gd name="connsiteY31" fmla="*/ 1127761 h 1341121"/>
              <a:gd name="connsiteX32" fmla="*/ 10443323 w 11367883"/>
              <a:gd name="connsiteY32" fmla="*/ 1005841 h 1341121"/>
              <a:gd name="connsiteX33" fmla="*/ 10585563 w 11367883"/>
              <a:gd name="connsiteY33" fmla="*/ 1117601 h 1341121"/>
              <a:gd name="connsiteX34" fmla="*/ 10636363 w 11367883"/>
              <a:gd name="connsiteY34" fmla="*/ 1229361 h 1341121"/>
              <a:gd name="connsiteX35" fmla="*/ 10717643 w 11367883"/>
              <a:gd name="connsiteY35" fmla="*/ 1117601 h 1341121"/>
              <a:gd name="connsiteX36" fmla="*/ 10859883 w 11367883"/>
              <a:gd name="connsiteY36" fmla="*/ 1249681 h 1341121"/>
              <a:gd name="connsiteX37" fmla="*/ 10941163 w 11367883"/>
              <a:gd name="connsiteY37" fmla="*/ 1148081 h 1341121"/>
              <a:gd name="connsiteX38" fmla="*/ 11134203 w 11367883"/>
              <a:gd name="connsiteY38" fmla="*/ 1239521 h 1341121"/>
              <a:gd name="connsiteX39" fmla="*/ 11235803 w 11367883"/>
              <a:gd name="connsiteY39" fmla="*/ 1341121 h 1341121"/>
              <a:gd name="connsiteX40" fmla="*/ 11367883 w 11367883"/>
              <a:gd name="connsiteY40" fmla="*/ 1290321 h 1341121"/>
              <a:gd name="connsiteX41" fmla="*/ 11367883 w 11367883"/>
              <a:gd name="connsiteY41"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330043 w 11367883"/>
              <a:gd name="connsiteY7" fmla="*/ 254001 h 1341121"/>
              <a:gd name="connsiteX8" fmla="*/ 8411323 w 11367883"/>
              <a:gd name="connsiteY8" fmla="*/ 1 h 1341121"/>
              <a:gd name="connsiteX9" fmla="*/ 8523083 w 11367883"/>
              <a:gd name="connsiteY9" fmla="*/ 254001 h 1341121"/>
              <a:gd name="connsiteX10" fmla="*/ 8594203 w 11367883"/>
              <a:gd name="connsiteY10" fmla="*/ 314961 h 1341121"/>
              <a:gd name="connsiteX11" fmla="*/ 8634843 w 11367883"/>
              <a:gd name="connsiteY11" fmla="*/ 314961 h 1341121"/>
              <a:gd name="connsiteX12" fmla="*/ 8797403 w 11367883"/>
              <a:gd name="connsiteY12" fmla="*/ 375921 h 1341121"/>
              <a:gd name="connsiteX13" fmla="*/ 8888843 w 11367883"/>
              <a:gd name="connsiteY13" fmla="*/ 426721 h 1341121"/>
              <a:gd name="connsiteX14" fmla="*/ 9000603 w 11367883"/>
              <a:gd name="connsiteY14" fmla="*/ 314961 h 1341121"/>
              <a:gd name="connsiteX15" fmla="*/ 9081883 w 11367883"/>
              <a:gd name="connsiteY15" fmla="*/ 457201 h 1341121"/>
              <a:gd name="connsiteX16" fmla="*/ 9122523 w 11367883"/>
              <a:gd name="connsiteY16" fmla="*/ 619761 h 1341121"/>
              <a:gd name="connsiteX17" fmla="*/ 9224123 w 11367883"/>
              <a:gd name="connsiteY17" fmla="*/ 650241 h 1341121"/>
              <a:gd name="connsiteX18" fmla="*/ 9305403 w 11367883"/>
              <a:gd name="connsiteY18" fmla="*/ 721361 h 1341121"/>
              <a:gd name="connsiteX19" fmla="*/ 9376523 w 11367883"/>
              <a:gd name="connsiteY19" fmla="*/ 772161 h 1341121"/>
              <a:gd name="connsiteX20" fmla="*/ 9437483 w 11367883"/>
              <a:gd name="connsiteY20" fmla="*/ 863601 h 1341121"/>
              <a:gd name="connsiteX21" fmla="*/ 9478123 w 11367883"/>
              <a:gd name="connsiteY21" fmla="*/ 772161 h 1341121"/>
              <a:gd name="connsiteX22" fmla="*/ 9508603 w 11367883"/>
              <a:gd name="connsiteY22" fmla="*/ 792481 h 1341121"/>
              <a:gd name="connsiteX23" fmla="*/ 9579723 w 11367883"/>
              <a:gd name="connsiteY23" fmla="*/ 579121 h 1341121"/>
              <a:gd name="connsiteX24" fmla="*/ 9772763 w 11367883"/>
              <a:gd name="connsiteY24" fmla="*/ 944881 h 1341121"/>
              <a:gd name="connsiteX25" fmla="*/ 9874363 w 11367883"/>
              <a:gd name="connsiteY25" fmla="*/ 924561 h 1341121"/>
              <a:gd name="connsiteX26" fmla="*/ 9945483 w 11367883"/>
              <a:gd name="connsiteY26" fmla="*/ 1005841 h 1341121"/>
              <a:gd name="connsiteX27" fmla="*/ 10047083 w 11367883"/>
              <a:gd name="connsiteY27" fmla="*/ 904241 h 1341121"/>
              <a:gd name="connsiteX28" fmla="*/ 10138523 w 11367883"/>
              <a:gd name="connsiteY28" fmla="*/ 1016001 h 1341121"/>
              <a:gd name="connsiteX29" fmla="*/ 10290923 w 11367883"/>
              <a:gd name="connsiteY29" fmla="*/ 985521 h 1341121"/>
              <a:gd name="connsiteX30" fmla="*/ 10362043 w 11367883"/>
              <a:gd name="connsiteY30" fmla="*/ 1127761 h 1341121"/>
              <a:gd name="connsiteX31" fmla="*/ 10443323 w 11367883"/>
              <a:gd name="connsiteY31" fmla="*/ 1005841 h 1341121"/>
              <a:gd name="connsiteX32" fmla="*/ 10585563 w 11367883"/>
              <a:gd name="connsiteY32" fmla="*/ 1117601 h 1341121"/>
              <a:gd name="connsiteX33" fmla="*/ 10636363 w 11367883"/>
              <a:gd name="connsiteY33" fmla="*/ 1229361 h 1341121"/>
              <a:gd name="connsiteX34" fmla="*/ 10717643 w 11367883"/>
              <a:gd name="connsiteY34" fmla="*/ 1117601 h 1341121"/>
              <a:gd name="connsiteX35" fmla="*/ 10859883 w 11367883"/>
              <a:gd name="connsiteY35" fmla="*/ 1249681 h 1341121"/>
              <a:gd name="connsiteX36" fmla="*/ 10941163 w 11367883"/>
              <a:gd name="connsiteY36" fmla="*/ 1148081 h 1341121"/>
              <a:gd name="connsiteX37" fmla="*/ 11134203 w 11367883"/>
              <a:gd name="connsiteY37" fmla="*/ 1239521 h 1341121"/>
              <a:gd name="connsiteX38" fmla="*/ 11235803 w 11367883"/>
              <a:gd name="connsiteY38" fmla="*/ 1341121 h 1341121"/>
              <a:gd name="connsiteX39" fmla="*/ 11367883 w 11367883"/>
              <a:gd name="connsiteY39" fmla="*/ 1290321 h 1341121"/>
              <a:gd name="connsiteX40" fmla="*/ 11367883 w 11367883"/>
              <a:gd name="connsiteY40" fmla="*/ 1290321 h 1341121"/>
              <a:gd name="connsiteX0" fmla="*/ 0 w 11367883"/>
              <a:gd name="connsiteY0" fmla="*/ 219920 h 1341121"/>
              <a:gd name="connsiteX1" fmla="*/ 81023 w 11367883"/>
              <a:gd name="connsiteY1" fmla="*/ 474563 h 1341121"/>
              <a:gd name="connsiteX2" fmla="*/ 219919 w 11367883"/>
              <a:gd name="connsiteY2" fmla="*/ 300943 h 1341121"/>
              <a:gd name="connsiteX3" fmla="*/ 324092 w 11367883"/>
              <a:gd name="connsiteY3" fmla="*/ 462988 h 1341121"/>
              <a:gd name="connsiteX4" fmla="*/ 439838 w 11367883"/>
              <a:gd name="connsiteY4" fmla="*/ 243069 h 1341121"/>
              <a:gd name="connsiteX5" fmla="*/ 694481 w 11367883"/>
              <a:gd name="connsiteY5" fmla="*/ 358816 h 1341121"/>
              <a:gd name="connsiteX6" fmla="*/ 783703 w 11367883"/>
              <a:gd name="connsiteY6" fmla="*/ 355600 h 1341121"/>
              <a:gd name="connsiteX7" fmla="*/ 8411323 w 11367883"/>
              <a:gd name="connsiteY7" fmla="*/ 1 h 1341121"/>
              <a:gd name="connsiteX8" fmla="*/ 8523083 w 11367883"/>
              <a:gd name="connsiteY8" fmla="*/ 254001 h 1341121"/>
              <a:gd name="connsiteX9" fmla="*/ 8594203 w 11367883"/>
              <a:gd name="connsiteY9" fmla="*/ 314961 h 1341121"/>
              <a:gd name="connsiteX10" fmla="*/ 8634843 w 11367883"/>
              <a:gd name="connsiteY10" fmla="*/ 314961 h 1341121"/>
              <a:gd name="connsiteX11" fmla="*/ 8797403 w 11367883"/>
              <a:gd name="connsiteY11" fmla="*/ 375921 h 1341121"/>
              <a:gd name="connsiteX12" fmla="*/ 8888843 w 11367883"/>
              <a:gd name="connsiteY12" fmla="*/ 426721 h 1341121"/>
              <a:gd name="connsiteX13" fmla="*/ 9000603 w 11367883"/>
              <a:gd name="connsiteY13" fmla="*/ 314961 h 1341121"/>
              <a:gd name="connsiteX14" fmla="*/ 9081883 w 11367883"/>
              <a:gd name="connsiteY14" fmla="*/ 457201 h 1341121"/>
              <a:gd name="connsiteX15" fmla="*/ 9122523 w 11367883"/>
              <a:gd name="connsiteY15" fmla="*/ 619761 h 1341121"/>
              <a:gd name="connsiteX16" fmla="*/ 9224123 w 11367883"/>
              <a:gd name="connsiteY16" fmla="*/ 650241 h 1341121"/>
              <a:gd name="connsiteX17" fmla="*/ 9305403 w 11367883"/>
              <a:gd name="connsiteY17" fmla="*/ 721361 h 1341121"/>
              <a:gd name="connsiteX18" fmla="*/ 9376523 w 11367883"/>
              <a:gd name="connsiteY18" fmla="*/ 772161 h 1341121"/>
              <a:gd name="connsiteX19" fmla="*/ 9437483 w 11367883"/>
              <a:gd name="connsiteY19" fmla="*/ 863601 h 1341121"/>
              <a:gd name="connsiteX20" fmla="*/ 9478123 w 11367883"/>
              <a:gd name="connsiteY20" fmla="*/ 772161 h 1341121"/>
              <a:gd name="connsiteX21" fmla="*/ 9508603 w 11367883"/>
              <a:gd name="connsiteY21" fmla="*/ 792481 h 1341121"/>
              <a:gd name="connsiteX22" fmla="*/ 9579723 w 11367883"/>
              <a:gd name="connsiteY22" fmla="*/ 579121 h 1341121"/>
              <a:gd name="connsiteX23" fmla="*/ 9772763 w 11367883"/>
              <a:gd name="connsiteY23" fmla="*/ 944881 h 1341121"/>
              <a:gd name="connsiteX24" fmla="*/ 9874363 w 11367883"/>
              <a:gd name="connsiteY24" fmla="*/ 924561 h 1341121"/>
              <a:gd name="connsiteX25" fmla="*/ 9945483 w 11367883"/>
              <a:gd name="connsiteY25" fmla="*/ 1005841 h 1341121"/>
              <a:gd name="connsiteX26" fmla="*/ 10047083 w 11367883"/>
              <a:gd name="connsiteY26" fmla="*/ 904241 h 1341121"/>
              <a:gd name="connsiteX27" fmla="*/ 10138523 w 11367883"/>
              <a:gd name="connsiteY27" fmla="*/ 1016001 h 1341121"/>
              <a:gd name="connsiteX28" fmla="*/ 10290923 w 11367883"/>
              <a:gd name="connsiteY28" fmla="*/ 985521 h 1341121"/>
              <a:gd name="connsiteX29" fmla="*/ 10362043 w 11367883"/>
              <a:gd name="connsiteY29" fmla="*/ 1127761 h 1341121"/>
              <a:gd name="connsiteX30" fmla="*/ 10443323 w 11367883"/>
              <a:gd name="connsiteY30" fmla="*/ 1005841 h 1341121"/>
              <a:gd name="connsiteX31" fmla="*/ 10585563 w 11367883"/>
              <a:gd name="connsiteY31" fmla="*/ 1117601 h 1341121"/>
              <a:gd name="connsiteX32" fmla="*/ 10636363 w 11367883"/>
              <a:gd name="connsiteY32" fmla="*/ 1229361 h 1341121"/>
              <a:gd name="connsiteX33" fmla="*/ 10717643 w 11367883"/>
              <a:gd name="connsiteY33" fmla="*/ 1117601 h 1341121"/>
              <a:gd name="connsiteX34" fmla="*/ 10859883 w 11367883"/>
              <a:gd name="connsiteY34" fmla="*/ 1249681 h 1341121"/>
              <a:gd name="connsiteX35" fmla="*/ 10941163 w 11367883"/>
              <a:gd name="connsiteY35" fmla="*/ 1148081 h 1341121"/>
              <a:gd name="connsiteX36" fmla="*/ 11134203 w 11367883"/>
              <a:gd name="connsiteY36" fmla="*/ 1239521 h 1341121"/>
              <a:gd name="connsiteX37" fmla="*/ 11235803 w 11367883"/>
              <a:gd name="connsiteY37" fmla="*/ 1341121 h 1341121"/>
              <a:gd name="connsiteX38" fmla="*/ 11367883 w 11367883"/>
              <a:gd name="connsiteY38" fmla="*/ 1290321 h 1341121"/>
              <a:gd name="connsiteX39" fmla="*/ 11367883 w 11367883"/>
              <a:gd name="connsiteY39" fmla="*/ 1290321 h 1341121"/>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23083 w 11367883"/>
              <a:gd name="connsiteY7" fmla="*/ 34080 h 1121200"/>
              <a:gd name="connsiteX8" fmla="*/ 8594203 w 11367883"/>
              <a:gd name="connsiteY8" fmla="*/ 95040 h 1121200"/>
              <a:gd name="connsiteX9" fmla="*/ 8634843 w 11367883"/>
              <a:gd name="connsiteY9" fmla="*/ 95040 h 1121200"/>
              <a:gd name="connsiteX10" fmla="*/ 8797403 w 11367883"/>
              <a:gd name="connsiteY10" fmla="*/ 156000 h 1121200"/>
              <a:gd name="connsiteX11" fmla="*/ 8888843 w 11367883"/>
              <a:gd name="connsiteY11" fmla="*/ 206800 h 1121200"/>
              <a:gd name="connsiteX12" fmla="*/ 9000603 w 11367883"/>
              <a:gd name="connsiteY12" fmla="*/ 95040 h 1121200"/>
              <a:gd name="connsiteX13" fmla="*/ 9081883 w 11367883"/>
              <a:gd name="connsiteY13" fmla="*/ 237280 h 1121200"/>
              <a:gd name="connsiteX14" fmla="*/ 9122523 w 11367883"/>
              <a:gd name="connsiteY14" fmla="*/ 399840 h 1121200"/>
              <a:gd name="connsiteX15" fmla="*/ 9224123 w 11367883"/>
              <a:gd name="connsiteY15" fmla="*/ 430320 h 1121200"/>
              <a:gd name="connsiteX16" fmla="*/ 9305403 w 11367883"/>
              <a:gd name="connsiteY16" fmla="*/ 501440 h 1121200"/>
              <a:gd name="connsiteX17" fmla="*/ 9376523 w 11367883"/>
              <a:gd name="connsiteY17" fmla="*/ 552240 h 1121200"/>
              <a:gd name="connsiteX18" fmla="*/ 9437483 w 11367883"/>
              <a:gd name="connsiteY18" fmla="*/ 643680 h 1121200"/>
              <a:gd name="connsiteX19" fmla="*/ 9478123 w 11367883"/>
              <a:gd name="connsiteY19" fmla="*/ 552240 h 1121200"/>
              <a:gd name="connsiteX20" fmla="*/ 9508603 w 11367883"/>
              <a:gd name="connsiteY20" fmla="*/ 572560 h 1121200"/>
              <a:gd name="connsiteX21" fmla="*/ 9579723 w 11367883"/>
              <a:gd name="connsiteY21" fmla="*/ 359200 h 1121200"/>
              <a:gd name="connsiteX22" fmla="*/ 9772763 w 11367883"/>
              <a:gd name="connsiteY22" fmla="*/ 724960 h 1121200"/>
              <a:gd name="connsiteX23" fmla="*/ 9874363 w 11367883"/>
              <a:gd name="connsiteY23" fmla="*/ 704640 h 1121200"/>
              <a:gd name="connsiteX24" fmla="*/ 9945483 w 11367883"/>
              <a:gd name="connsiteY24" fmla="*/ 785920 h 1121200"/>
              <a:gd name="connsiteX25" fmla="*/ 10047083 w 11367883"/>
              <a:gd name="connsiteY25" fmla="*/ 684320 h 1121200"/>
              <a:gd name="connsiteX26" fmla="*/ 10138523 w 11367883"/>
              <a:gd name="connsiteY26" fmla="*/ 796080 h 1121200"/>
              <a:gd name="connsiteX27" fmla="*/ 10290923 w 11367883"/>
              <a:gd name="connsiteY27" fmla="*/ 765600 h 1121200"/>
              <a:gd name="connsiteX28" fmla="*/ 10362043 w 11367883"/>
              <a:gd name="connsiteY28" fmla="*/ 907840 h 1121200"/>
              <a:gd name="connsiteX29" fmla="*/ 10443323 w 11367883"/>
              <a:gd name="connsiteY29" fmla="*/ 785920 h 1121200"/>
              <a:gd name="connsiteX30" fmla="*/ 10585563 w 11367883"/>
              <a:gd name="connsiteY30" fmla="*/ 897680 h 1121200"/>
              <a:gd name="connsiteX31" fmla="*/ 10636363 w 11367883"/>
              <a:gd name="connsiteY31" fmla="*/ 1009440 h 1121200"/>
              <a:gd name="connsiteX32" fmla="*/ 10717643 w 11367883"/>
              <a:gd name="connsiteY32" fmla="*/ 897680 h 1121200"/>
              <a:gd name="connsiteX33" fmla="*/ 10859883 w 11367883"/>
              <a:gd name="connsiteY33" fmla="*/ 1029760 h 1121200"/>
              <a:gd name="connsiteX34" fmla="*/ 10941163 w 11367883"/>
              <a:gd name="connsiteY34" fmla="*/ 928160 h 1121200"/>
              <a:gd name="connsiteX35" fmla="*/ 11134203 w 11367883"/>
              <a:gd name="connsiteY35" fmla="*/ 1019600 h 1121200"/>
              <a:gd name="connsiteX36" fmla="*/ 11235803 w 11367883"/>
              <a:gd name="connsiteY36" fmla="*/ 1121200 h 1121200"/>
              <a:gd name="connsiteX37" fmla="*/ 11367883 w 11367883"/>
              <a:gd name="connsiteY37" fmla="*/ 1070400 h 1121200"/>
              <a:gd name="connsiteX38" fmla="*/ 11367883 w 11367883"/>
              <a:gd name="connsiteY3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634843 w 11367883"/>
              <a:gd name="connsiteY8" fmla="*/ 95040 h 1121200"/>
              <a:gd name="connsiteX9" fmla="*/ 8797403 w 11367883"/>
              <a:gd name="connsiteY9" fmla="*/ 156000 h 1121200"/>
              <a:gd name="connsiteX10" fmla="*/ 8888843 w 11367883"/>
              <a:gd name="connsiteY10" fmla="*/ 206800 h 1121200"/>
              <a:gd name="connsiteX11" fmla="*/ 9000603 w 11367883"/>
              <a:gd name="connsiteY11" fmla="*/ 95040 h 1121200"/>
              <a:gd name="connsiteX12" fmla="*/ 9081883 w 11367883"/>
              <a:gd name="connsiteY12" fmla="*/ 237280 h 1121200"/>
              <a:gd name="connsiteX13" fmla="*/ 9122523 w 11367883"/>
              <a:gd name="connsiteY13" fmla="*/ 399840 h 1121200"/>
              <a:gd name="connsiteX14" fmla="*/ 9224123 w 11367883"/>
              <a:gd name="connsiteY14" fmla="*/ 430320 h 1121200"/>
              <a:gd name="connsiteX15" fmla="*/ 9305403 w 11367883"/>
              <a:gd name="connsiteY15" fmla="*/ 501440 h 1121200"/>
              <a:gd name="connsiteX16" fmla="*/ 9376523 w 11367883"/>
              <a:gd name="connsiteY16" fmla="*/ 552240 h 1121200"/>
              <a:gd name="connsiteX17" fmla="*/ 9437483 w 11367883"/>
              <a:gd name="connsiteY17" fmla="*/ 643680 h 1121200"/>
              <a:gd name="connsiteX18" fmla="*/ 9478123 w 11367883"/>
              <a:gd name="connsiteY18" fmla="*/ 552240 h 1121200"/>
              <a:gd name="connsiteX19" fmla="*/ 9508603 w 11367883"/>
              <a:gd name="connsiteY19" fmla="*/ 572560 h 1121200"/>
              <a:gd name="connsiteX20" fmla="*/ 9579723 w 11367883"/>
              <a:gd name="connsiteY20" fmla="*/ 359200 h 1121200"/>
              <a:gd name="connsiteX21" fmla="*/ 9772763 w 11367883"/>
              <a:gd name="connsiteY21" fmla="*/ 724960 h 1121200"/>
              <a:gd name="connsiteX22" fmla="*/ 9874363 w 11367883"/>
              <a:gd name="connsiteY22" fmla="*/ 704640 h 1121200"/>
              <a:gd name="connsiteX23" fmla="*/ 9945483 w 11367883"/>
              <a:gd name="connsiteY23" fmla="*/ 785920 h 1121200"/>
              <a:gd name="connsiteX24" fmla="*/ 10047083 w 11367883"/>
              <a:gd name="connsiteY24" fmla="*/ 684320 h 1121200"/>
              <a:gd name="connsiteX25" fmla="*/ 10138523 w 11367883"/>
              <a:gd name="connsiteY25" fmla="*/ 796080 h 1121200"/>
              <a:gd name="connsiteX26" fmla="*/ 10290923 w 11367883"/>
              <a:gd name="connsiteY26" fmla="*/ 765600 h 1121200"/>
              <a:gd name="connsiteX27" fmla="*/ 10362043 w 11367883"/>
              <a:gd name="connsiteY27" fmla="*/ 907840 h 1121200"/>
              <a:gd name="connsiteX28" fmla="*/ 10443323 w 11367883"/>
              <a:gd name="connsiteY28" fmla="*/ 785920 h 1121200"/>
              <a:gd name="connsiteX29" fmla="*/ 10585563 w 11367883"/>
              <a:gd name="connsiteY29" fmla="*/ 897680 h 1121200"/>
              <a:gd name="connsiteX30" fmla="*/ 10636363 w 11367883"/>
              <a:gd name="connsiteY30" fmla="*/ 1009440 h 1121200"/>
              <a:gd name="connsiteX31" fmla="*/ 10717643 w 11367883"/>
              <a:gd name="connsiteY31" fmla="*/ 897680 h 1121200"/>
              <a:gd name="connsiteX32" fmla="*/ 10859883 w 11367883"/>
              <a:gd name="connsiteY32" fmla="*/ 1029760 h 1121200"/>
              <a:gd name="connsiteX33" fmla="*/ 10941163 w 11367883"/>
              <a:gd name="connsiteY33" fmla="*/ 928160 h 1121200"/>
              <a:gd name="connsiteX34" fmla="*/ 11134203 w 11367883"/>
              <a:gd name="connsiteY34" fmla="*/ 1019600 h 1121200"/>
              <a:gd name="connsiteX35" fmla="*/ 11235803 w 11367883"/>
              <a:gd name="connsiteY35" fmla="*/ 1121200 h 1121200"/>
              <a:gd name="connsiteX36" fmla="*/ 11367883 w 11367883"/>
              <a:gd name="connsiteY36" fmla="*/ 1070400 h 1121200"/>
              <a:gd name="connsiteX37" fmla="*/ 11367883 w 11367883"/>
              <a:gd name="connsiteY3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594203 w 11367883"/>
              <a:gd name="connsiteY7" fmla="*/ 95040 h 1121200"/>
              <a:gd name="connsiteX8" fmla="*/ 8797403 w 11367883"/>
              <a:gd name="connsiteY8" fmla="*/ 156000 h 1121200"/>
              <a:gd name="connsiteX9" fmla="*/ 8888843 w 11367883"/>
              <a:gd name="connsiteY9" fmla="*/ 206800 h 1121200"/>
              <a:gd name="connsiteX10" fmla="*/ 9000603 w 11367883"/>
              <a:gd name="connsiteY10" fmla="*/ 95040 h 1121200"/>
              <a:gd name="connsiteX11" fmla="*/ 9081883 w 11367883"/>
              <a:gd name="connsiteY11" fmla="*/ 237280 h 1121200"/>
              <a:gd name="connsiteX12" fmla="*/ 9122523 w 11367883"/>
              <a:gd name="connsiteY12" fmla="*/ 399840 h 1121200"/>
              <a:gd name="connsiteX13" fmla="*/ 9224123 w 11367883"/>
              <a:gd name="connsiteY13" fmla="*/ 430320 h 1121200"/>
              <a:gd name="connsiteX14" fmla="*/ 9305403 w 11367883"/>
              <a:gd name="connsiteY14" fmla="*/ 501440 h 1121200"/>
              <a:gd name="connsiteX15" fmla="*/ 9376523 w 11367883"/>
              <a:gd name="connsiteY15" fmla="*/ 552240 h 1121200"/>
              <a:gd name="connsiteX16" fmla="*/ 9437483 w 11367883"/>
              <a:gd name="connsiteY16" fmla="*/ 643680 h 1121200"/>
              <a:gd name="connsiteX17" fmla="*/ 9478123 w 11367883"/>
              <a:gd name="connsiteY17" fmla="*/ 552240 h 1121200"/>
              <a:gd name="connsiteX18" fmla="*/ 9508603 w 11367883"/>
              <a:gd name="connsiteY18" fmla="*/ 572560 h 1121200"/>
              <a:gd name="connsiteX19" fmla="*/ 9579723 w 11367883"/>
              <a:gd name="connsiteY19" fmla="*/ 359200 h 1121200"/>
              <a:gd name="connsiteX20" fmla="*/ 9772763 w 11367883"/>
              <a:gd name="connsiteY20" fmla="*/ 724960 h 1121200"/>
              <a:gd name="connsiteX21" fmla="*/ 9874363 w 11367883"/>
              <a:gd name="connsiteY21" fmla="*/ 704640 h 1121200"/>
              <a:gd name="connsiteX22" fmla="*/ 9945483 w 11367883"/>
              <a:gd name="connsiteY22" fmla="*/ 785920 h 1121200"/>
              <a:gd name="connsiteX23" fmla="*/ 10047083 w 11367883"/>
              <a:gd name="connsiteY23" fmla="*/ 684320 h 1121200"/>
              <a:gd name="connsiteX24" fmla="*/ 10138523 w 11367883"/>
              <a:gd name="connsiteY24" fmla="*/ 796080 h 1121200"/>
              <a:gd name="connsiteX25" fmla="*/ 10290923 w 11367883"/>
              <a:gd name="connsiteY25" fmla="*/ 765600 h 1121200"/>
              <a:gd name="connsiteX26" fmla="*/ 10362043 w 11367883"/>
              <a:gd name="connsiteY26" fmla="*/ 907840 h 1121200"/>
              <a:gd name="connsiteX27" fmla="*/ 10443323 w 11367883"/>
              <a:gd name="connsiteY27" fmla="*/ 785920 h 1121200"/>
              <a:gd name="connsiteX28" fmla="*/ 10585563 w 11367883"/>
              <a:gd name="connsiteY28" fmla="*/ 897680 h 1121200"/>
              <a:gd name="connsiteX29" fmla="*/ 10636363 w 11367883"/>
              <a:gd name="connsiteY29" fmla="*/ 1009440 h 1121200"/>
              <a:gd name="connsiteX30" fmla="*/ 10717643 w 11367883"/>
              <a:gd name="connsiteY30" fmla="*/ 897680 h 1121200"/>
              <a:gd name="connsiteX31" fmla="*/ 10859883 w 11367883"/>
              <a:gd name="connsiteY31" fmla="*/ 1029760 h 1121200"/>
              <a:gd name="connsiteX32" fmla="*/ 10941163 w 11367883"/>
              <a:gd name="connsiteY32" fmla="*/ 928160 h 1121200"/>
              <a:gd name="connsiteX33" fmla="*/ 11134203 w 11367883"/>
              <a:gd name="connsiteY33" fmla="*/ 1019600 h 1121200"/>
              <a:gd name="connsiteX34" fmla="*/ 11235803 w 11367883"/>
              <a:gd name="connsiteY34" fmla="*/ 1121200 h 1121200"/>
              <a:gd name="connsiteX35" fmla="*/ 11367883 w 11367883"/>
              <a:gd name="connsiteY35" fmla="*/ 1070400 h 1121200"/>
              <a:gd name="connsiteX36" fmla="*/ 11367883 w 11367883"/>
              <a:gd name="connsiteY3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797403 w 11367883"/>
              <a:gd name="connsiteY7" fmla="*/ 156000 h 1121200"/>
              <a:gd name="connsiteX8" fmla="*/ 8888843 w 11367883"/>
              <a:gd name="connsiteY8" fmla="*/ 206800 h 1121200"/>
              <a:gd name="connsiteX9" fmla="*/ 9000603 w 11367883"/>
              <a:gd name="connsiteY9" fmla="*/ 95040 h 1121200"/>
              <a:gd name="connsiteX10" fmla="*/ 9081883 w 11367883"/>
              <a:gd name="connsiteY10" fmla="*/ 237280 h 1121200"/>
              <a:gd name="connsiteX11" fmla="*/ 9122523 w 11367883"/>
              <a:gd name="connsiteY11" fmla="*/ 399840 h 1121200"/>
              <a:gd name="connsiteX12" fmla="*/ 9224123 w 11367883"/>
              <a:gd name="connsiteY12" fmla="*/ 430320 h 1121200"/>
              <a:gd name="connsiteX13" fmla="*/ 9305403 w 11367883"/>
              <a:gd name="connsiteY13" fmla="*/ 501440 h 1121200"/>
              <a:gd name="connsiteX14" fmla="*/ 9376523 w 11367883"/>
              <a:gd name="connsiteY14" fmla="*/ 552240 h 1121200"/>
              <a:gd name="connsiteX15" fmla="*/ 9437483 w 11367883"/>
              <a:gd name="connsiteY15" fmla="*/ 643680 h 1121200"/>
              <a:gd name="connsiteX16" fmla="*/ 9478123 w 11367883"/>
              <a:gd name="connsiteY16" fmla="*/ 552240 h 1121200"/>
              <a:gd name="connsiteX17" fmla="*/ 9508603 w 11367883"/>
              <a:gd name="connsiteY17" fmla="*/ 572560 h 1121200"/>
              <a:gd name="connsiteX18" fmla="*/ 9579723 w 11367883"/>
              <a:gd name="connsiteY18" fmla="*/ 359200 h 1121200"/>
              <a:gd name="connsiteX19" fmla="*/ 9772763 w 11367883"/>
              <a:gd name="connsiteY19" fmla="*/ 724960 h 1121200"/>
              <a:gd name="connsiteX20" fmla="*/ 9874363 w 11367883"/>
              <a:gd name="connsiteY20" fmla="*/ 704640 h 1121200"/>
              <a:gd name="connsiteX21" fmla="*/ 9945483 w 11367883"/>
              <a:gd name="connsiteY21" fmla="*/ 785920 h 1121200"/>
              <a:gd name="connsiteX22" fmla="*/ 10047083 w 11367883"/>
              <a:gd name="connsiteY22" fmla="*/ 684320 h 1121200"/>
              <a:gd name="connsiteX23" fmla="*/ 10138523 w 11367883"/>
              <a:gd name="connsiteY23" fmla="*/ 796080 h 1121200"/>
              <a:gd name="connsiteX24" fmla="*/ 10290923 w 11367883"/>
              <a:gd name="connsiteY24" fmla="*/ 765600 h 1121200"/>
              <a:gd name="connsiteX25" fmla="*/ 10362043 w 11367883"/>
              <a:gd name="connsiteY25" fmla="*/ 907840 h 1121200"/>
              <a:gd name="connsiteX26" fmla="*/ 10443323 w 11367883"/>
              <a:gd name="connsiteY26" fmla="*/ 785920 h 1121200"/>
              <a:gd name="connsiteX27" fmla="*/ 10585563 w 11367883"/>
              <a:gd name="connsiteY27" fmla="*/ 897680 h 1121200"/>
              <a:gd name="connsiteX28" fmla="*/ 10636363 w 11367883"/>
              <a:gd name="connsiteY28" fmla="*/ 1009440 h 1121200"/>
              <a:gd name="connsiteX29" fmla="*/ 10717643 w 11367883"/>
              <a:gd name="connsiteY29" fmla="*/ 897680 h 1121200"/>
              <a:gd name="connsiteX30" fmla="*/ 10859883 w 11367883"/>
              <a:gd name="connsiteY30" fmla="*/ 1029760 h 1121200"/>
              <a:gd name="connsiteX31" fmla="*/ 10941163 w 11367883"/>
              <a:gd name="connsiteY31" fmla="*/ 928160 h 1121200"/>
              <a:gd name="connsiteX32" fmla="*/ 11134203 w 11367883"/>
              <a:gd name="connsiteY32" fmla="*/ 1019600 h 1121200"/>
              <a:gd name="connsiteX33" fmla="*/ 11235803 w 11367883"/>
              <a:gd name="connsiteY33" fmla="*/ 1121200 h 1121200"/>
              <a:gd name="connsiteX34" fmla="*/ 11367883 w 11367883"/>
              <a:gd name="connsiteY34" fmla="*/ 1070400 h 1121200"/>
              <a:gd name="connsiteX35" fmla="*/ 11367883 w 11367883"/>
              <a:gd name="connsiteY3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8888843 w 11367883"/>
              <a:gd name="connsiteY7" fmla="*/ 206800 h 1121200"/>
              <a:gd name="connsiteX8" fmla="*/ 9000603 w 11367883"/>
              <a:gd name="connsiteY8" fmla="*/ 95040 h 1121200"/>
              <a:gd name="connsiteX9" fmla="*/ 9081883 w 11367883"/>
              <a:gd name="connsiteY9" fmla="*/ 237280 h 1121200"/>
              <a:gd name="connsiteX10" fmla="*/ 9122523 w 11367883"/>
              <a:gd name="connsiteY10" fmla="*/ 399840 h 1121200"/>
              <a:gd name="connsiteX11" fmla="*/ 9224123 w 11367883"/>
              <a:gd name="connsiteY11" fmla="*/ 430320 h 1121200"/>
              <a:gd name="connsiteX12" fmla="*/ 9305403 w 11367883"/>
              <a:gd name="connsiteY12" fmla="*/ 501440 h 1121200"/>
              <a:gd name="connsiteX13" fmla="*/ 9376523 w 11367883"/>
              <a:gd name="connsiteY13" fmla="*/ 552240 h 1121200"/>
              <a:gd name="connsiteX14" fmla="*/ 9437483 w 11367883"/>
              <a:gd name="connsiteY14" fmla="*/ 643680 h 1121200"/>
              <a:gd name="connsiteX15" fmla="*/ 9478123 w 11367883"/>
              <a:gd name="connsiteY15" fmla="*/ 552240 h 1121200"/>
              <a:gd name="connsiteX16" fmla="*/ 9508603 w 11367883"/>
              <a:gd name="connsiteY16" fmla="*/ 572560 h 1121200"/>
              <a:gd name="connsiteX17" fmla="*/ 9579723 w 11367883"/>
              <a:gd name="connsiteY17" fmla="*/ 359200 h 1121200"/>
              <a:gd name="connsiteX18" fmla="*/ 9772763 w 11367883"/>
              <a:gd name="connsiteY18" fmla="*/ 724960 h 1121200"/>
              <a:gd name="connsiteX19" fmla="*/ 9874363 w 11367883"/>
              <a:gd name="connsiteY19" fmla="*/ 704640 h 1121200"/>
              <a:gd name="connsiteX20" fmla="*/ 9945483 w 11367883"/>
              <a:gd name="connsiteY20" fmla="*/ 785920 h 1121200"/>
              <a:gd name="connsiteX21" fmla="*/ 10047083 w 11367883"/>
              <a:gd name="connsiteY21" fmla="*/ 684320 h 1121200"/>
              <a:gd name="connsiteX22" fmla="*/ 10138523 w 11367883"/>
              <a:gd name="connsiteY22" fmla="*/ 796080 h 1121200"/>
              <a:gd name="connsiteX23" fmla="*/ 10290923 w 11367883"/>
              <a:gd name="connsiteY23" fmla="*/ 765600 h 1121200"/>
              <a:gd name="connsiteX24" fmla="*/ 10362043 w 11367883"/>
              <a:gd name="connsiteY24" fmla="*/ 907840 h 1121200"/>
              <a:gd name="connsiteX25" fmla="*/ 10443323 w 11367883"/>
              <a:gd name="connsiteY25" fmla="*/ 785920 h 1121200"/>
              <a:gd name="connsiteX26" fmla="*/ 10585563 w 11367883"/>
              <a:gd name="connsiteY26" fmla="*/ 897680 h 1121200"/>
              <a:gd name="connsiteX27" fmla="*/ 10636363 w 11367883"/>
              <a:gd name="connsiteY27" fmla="*/ 1009440 h 1121200"/>
              <a:gd name="connsiteX28" fmla="*/ 10717643 w 11367883"/>
              <a:gd name="connsiteY28" fmla="*/ 897680 h 1121200"/>
              <a:gd name="connsiteX29" fmla="*/ 10859883 w 11367883"/>
              <a:gd name="connsiteY29" fmla="*/ 1029760 h 1121200"/>
              <a:gd name="connsiteX30" fmla="*/ 10941163 w 11367883"/>
              <a:gd name="connsiteY30" fmla="*/ 928160 h 1121200"/>
              <a:gd name="connsiteX31" fmla="*/ 11134203 w 11367883"/>
              <a:gd name="connsiteY31" fmla="*/ 1019600 h 1121200"/>
              <a:gd name="connsiteX32" fmla="*/ 11235803 w 11367883"/>
              <a:gd name="connsiteY32" fmla="*/ 1121200 h 1121200"/>
              <a:gd name="connsiteX33" fmla="*/ 11367883 w 11367883"/>
              <a:gd name="connsiteY33" fmla="*/ 1070400 h 1121200"/>
              <a:gd name="connsiteX34" fmla="*/ 11367883 w 11367883"/>
              <a:gd name="connsiteY3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00603 w 11367883"/>
              <a:gd name="connsiteY7" fmla="*/ 95040 h 1121200"/>
              <a:gd name="connsiteX8" fmla="*/ 9081883 w 11367883"/>
              <a:gd name="connsiteY8" fmla="*/ 237280 h 1121200"/>
              <a:gd name="connsiteX9" fmla="*/ 9122523 w 11367883"/>
              <a:gd name="connsiteY9" fmla="*/ 399840 h 1121200"/>
              <a:gd name="connsiteX10" fmla="*/ 9224123 w 11367883"/>
              <a:gd name="connsiteY10" fmla="*/ 430320 h 1121200"/>
              <a:gd name="connsiteX11" fmla="*/ 9305403 w 11367883"/>
              <a:gd name="connsiteY11" fmla="*/ 501440 h 1121200"/>
              <a:gd name="connsiteX12" fmla="*/ 9376523 w 11367883"/>
              <a:gd name="connsiteY12" fmla="*/ 552240 h 1121200"/>
              <a:gd name="connsiteX13" fmla="*/ 9437483 w 11367883"/>
              <a:gd name="connsiteY13" fmla="*/ 643680 h 1121200"/>
              <a:gd name="connsiteX14" fmla="*/ 9478123 w 11367883"/>
              <a:gd name="connsiteY14" fmla="*/ 552240 h 1121200"/>
              <a:gd name="connsiteX15" fmla="*/ 9508603 w 11367883"/>
              <a:gd name="connsiteY15" fmla="*/ 572560 h 1121200"/>
              <a:gd name="connsiteX16" fmla="*/ 9579723 w 11367883"/>
              <a:gd name="connsiteY16" fmla="*/ 359200 h 1121200"/>
              <a:gd name="connsiteX17" fmla="*/ 9772763 w 11367883"/>
              <a:gd name="connsiteY17" fmla="*/ 724960 h 1121200"/>
              <a:gd name="connsiteX18" fmla="*/ 9874363 w 11367883"/>
              <a:gd name="connsiteY18" fmla="*/ 704640 h 1121200"/>
              <a:gd name="connsiteX19" fmla="*/ 9945483 w 11367883"/>
              <a:gd name="connsiteY19" fmla="*/ 785920 h 1121200"/>
              <a:gd name="connsiteX20" fmla="*/ 10047083 w 11367883"/>
              <a:gd name="connsiteY20" fmla="*/ 684320 h 1121200"/>
              <a:gd name="connsiteX21" fmla="*/ 10138523 w 11367883"/>
              <a:gd name="connsiteY21" fmla="*/ 796080 h 1121200"/>
              <a:gd name="connsiteX22" fmla="*/ 10290923 w 11367883"/>
              <a:gd name="connsiteY22" fmla="*/ 765600 h 1121200"/>
              <a:gd name="connsiteX23" fmla="*/ 10362043 w 11367883"/>
              <a:gd name="connsiteY23" fmla="*/ 907840 h 1121200"/>
              <a:gd name="connsiteX24" fmla="*/ 10443323 w 11367883"/>
              <a:gd name="connsiteY24" fmla="*/ 785920 h 1121200"/>
              <a:gd name="connsiteX25" fmla="*/ 10585563 w 11367883"/>
              <a:gd name="connsiteY25" fmla="*/ 897680 h 1121200"/>
              <a:gd name="connsiteX26" fmla="*/ 10636363 w 11367883"/>
              <a:gd name="connsiteY26" fmla="*/ 1009440 h 1121200"/>
              <a:gd name="connsiteX27" fmla="*/ 10717643 w 11367883"/>
              <a:gd name="connsiteY27" fmla="*/ 897680 h 1121200"/>
              <a:gd name="connsiteX28" fmla="*/ 10859883 w 11367883"/>
              <a:gd name="connsiteY28" fmla="*/ 1029760 h 1121200"/>
              <a:gd name="connsiteX29" fmla="*/ 10941163 w 11367883"/>
              <a:gd name="connsiteY29" fmla="*/ 928160 h 1121200"/>
              <a:gd name="connsiteX30" fmla="*/ 11134203 w 11367883"/>
              <a:gd name="connsiteY30" fmla="*/ 1019600 h 1121200"/>
              <a:gd name="connsiteX31" fmla="*/ 11235803 w 11367883"/>
              <a:gd name="connsiteY31" fmla="*/ 1121200 h 1121200"/>
              <a:gd name="connsiteX32" fmla="*/ 11367883 w 11367883"/>
              <a:gd name="connsiteY32" fmla="*/ 1070400 h 1121200"/>
              <a:gd name="connsiteX33" fmla="*/ 11367883 w 11367883"/>
              <a:gd name="connsiteY3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081883 w 11367883"/>
              <a:gd name="connsiteY7" fmla="*/ 237280 h 1121200"/>
              <a:gd name="connsiteX8" fmla="*/ 9122523 w 11367883"/>
              <a:gd name="connsiteY8" fmla="*/ 399840 h 1121200"/>
              <a:gd name="connsiteX9" fmla="*/ 9224123 w 11367883"/>
              <a:gd name="connsiteY9" fmla="*/ 430320 h 1121200"/>
              <a:gd name="connsiteX10" fmla="*/ 9305403 w 11367883"/>
              <a:gd name="connsiteY10" fmla="*/ 501440 h 1121200"/>
              <a:gd name="connsiteX11" fmla="*/ 9376523 w 11367883"/>
              <a:gd name="connsiteY11" fmla="*/ 552240 h 1121200"/>
              <a:gd name="connsiteX12" fmla="*/ 9437483 w 11367883"/>
              <a:gd name="connsiteY12" fmla="*/ 643680 h 1121200"/>
              <a:gd name="connsiteX13" fmla="*/ 9478123 w 11367883"/>
              <a:gd name="connsiteY13" fmla="*/ 552240 h 1121200"/>
              <a:gd name="connsiteX14" fmla="*/ 9508603 w 11367883"/>
              <a:gd name="connsiteY14" fmla="*/ 572560 h 1121200"/>
              <a:gd name="connsiteX15" fmla="*/ 9579723 w 11367883"/>
              <a:gd name="connsiteY15" fmla="*/ 359200 h 1121200"/>
              <a:gd name="connsiteX16" fmla="*/ 9772763 w 11367883"/>
              <a:gd name="connsiteY16" fmla="*/ 724960 h 1121200"/>
              <a:gd name="connsiteX17" fmla="*/ 9874363 w 11367883"/>
              <a:gd name="connsiteY17" fmla="*/ 704640 h 1121200"/>
              <a:gd name="connsiteX18" fmla="*/ 9945483 w 11367883"/>
              <a:gd name="connsiteY18" fmla="*/ 785920 h 1121200"/>
              <a:gd name="connsiteX19" fmla="*/ 10047083 w 11367883"/>
              <a:gd name="connsiteY19" fmla="*/ 684320 h 1121200"/>
              <a:gd name="connsiteX20" fmla="*/ 10138523 w 11367883"/>
              <a:gd name="connsiteY20" fmla="*/ 796080 h 1121200"/>
              <a:gd name="connsiteX21" fmla="*/ 10290923 w 11367883"/>
              <a:gd name="connsiteY21" fmla="*/ 765600 h 1121200"/>
              <a:gd name="connsiteX22" fmla="*/ 10362043 w 11367883"/>
              <a:gd name="connsiteY22" fmla="*/ 907840 h 1121200"/>
              <a:gd name="connsiteX23" fmla="*/ 10443323 w 11367883"/>
              <a:gd name="connsiteY23" fmla="*/ 785920 h 1121200"/>
              <a:gd name="connsiteX24" fmla="*/ 10585563 w 11367883"/>
              <a:gd name="connsiteY24" fmla="*/ 897680 h 1121200"/>
              <a:gd name="connsiteX25" fmla="*/ 10636363 w 11367883"/>
              <a:gd name="connsiteY25" fmla="*/ 1009440 h 1121200"/>
              <a:gd name="connsiteX26" fmla="*/ 10717643 w 11367883"/>
              <a:gd name="connsiteY26" fmla="*/ 897680 h 1121200"/>
              <a:gd name="connsiteX27" fmla="*/ 10859883 w 11367883"/>
              <a:gd name="connsiteY27" fmla="*/ 1029760 h 1121200"/>
              <a:gd name="connsiteX28" fmla="*/ 10941163 w 11367883"/>
              <a:gd name="connsiteY28" fmla="*/ 928160 h 1121200"/>
              <a:gd name="connsiteX29" fmla="*/ 11134203 w 11367883"/>
              <a:gd name="connsiteY29" fmla="*/ 1019600 h 1121200"/>
              <a:gd name="connsiteX30" fmla="*/ 11235803 w 11367883"/>
              <a:gd name="connsiteY30" fmla="*/ 1121200 h 1121200"/>
              <a:gd name="connsiteX31" fmla="*/ 11367883 w 11367883"/>
              <a:gd name="connsiteY31" fmla="*/ 1070400 h 1121200"/>
              <a:gd name="connsiteX32" fmla="*/ 11367883 w 11367883"/>
              <a:gd name="connsiteY3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122523 w 11367883"/>
              <a:gd name="connsiteY7" fmla="*/ 399840 h 1121200"/>
              <a:gd name="connsiteX8" fmla="*/ 9224123 w 11367883"/>
              <a:gd name="connsiteY8" fmla="*/ 430320 h 1121200"/>
              <a:gd name="connsiteX9" fmla="*/ 9305403 w 11367883"/>
              <a:gd name="connsiteY9" fmla="*/ 501440 h 1121200"/>
              <a:gd name="connsiteX10" fmla="*/ 9376523 w 11367883"/>
              <a:gd name="connsiteY10" fmla="*/ 552240 h 1121200"/>
              <a:gd name="connsiteX11" fmla="*/ 9437483 w 11367883"/>
              <a:gd name="connsiteY11" fmla="*/ 643680 h 1121200"/>
              <a:gd name="connsiteX12" fmla="*/ 9478123 w 11367883"/>
              <a:gd name="connsiteY12" fmla="*/ 552240 h 1121200"/>
              <a:gd name="connsiteX13" fmla="*/ 9508603 w 11367883"/>
              <a:gd name="connsiteY13" fmla="*/ 572560 h 1121200"/>
              <a:gd name="connsiteX14" fmla="*/ 9579723 w 11367883"/>
              <a:gd name="connsiteY14" fmla="*/ 359200 h 1121200"/>
              <a:gd name="connsiteX15" fmla="*/ 9772763 w 11367883"/>
              <a:gd name="connsiteY15" fmla="*/ 724960 h 1121200"/>
              <a:gd name="connsiteX16" fmla="*/ 9874363 w 11367883"/>
              <a:gd name="connsiteY16" fmla="*/ 704640 h 1121200"/>
              <a:gd name="connsiteX17" fmla="*/ 9945483 w 11367883"/>
              <a:gd name="connsiteY17" fmla="*/ 785920 h 1121200"/>
              <a:gd name="connsiteX18" fmla="*/ 10047083 w 11367883"/>
              <a:gd name="connsiteY18" fmla="*/ 684320 h 1121200"/>
              <a:gd name="connsiteX19" fmla="*/ 10138523 w 11367883"/>
              <a:gd name="connsiteY19" fmla="*/ 796080 h 1121200"/>
              <a:gd name="connsiteX20" fmla="*/ 10290923 w 11367883"/>
              <a:gd name="connsiteY20" fmla="*/ 765600 h 1121200"/>
              <a:gd name="connsiteX21" fmla="*/ 10362043 w 11367883"/>
              <a:gd name="connsiteY21" fmla="*/ 907840 h 1121200"/>
              <a:gd name="connsiteX22" fmla="*/ 10443323 w 11367883"/>
              <a:gd name="connsiteY22" fmla="*/ 785920 h 1121200"/>
              <a:gd name="connsiteX23" fmla="*/ 10585563 w 11367883"/>
              <a:gd name="connsiteY23" fmla="*/ 897680 h 1121200"/>
              <a:gd name="connsiteX24" fmla="*/ 10636363 w 11367883"/>
              <a:gd name="connsiteY24" fmla="*/ 1009440 h 1121200"/>
              <a:gd name="connsiteX25" fmla="*/ 10717643 w 11367883"/>
              <a:gd name="connsiteY25" fmla="*/ 897680 h 1121200"/>
              <a:gd name="connsiteX26" fmla="*/ 10859883 w 11367883"/>
              <a:gd name="connsiteY26" fmla="*/ 1029760 h 1121200"/>
              <a:gd name="connsiteX27" fmla="*/ 10941163 w 11367883"/>
              <a:gd name="connsiteY27" fmla="*/ 928160 h 1121200"/>
              <a:gd name="connsiteX28" fmla="*/ 11134203 w 11367883"/>
              <a:gd name="connsiteY28" fmla="*/ 1019600 h 1121200"/>
              <a:gd name="connsiteX29" fmla="*/ 11235803 w 11367883"/>
              <a:gd name="connsiteY29" fmla="*/ 1121200 h 1121200"/>
              <a:gd name="connsiteX30" fmla="*/ 11367883 w 11367883"/>
              <a:gd name="connsiteY30" fmla="*/ 1070400 h 1121200"/>
              <a:gd name="connsiteX31" fmla="*/ 11367883 w 11367883"/>
              <a:gd name="connsiteY3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224123 w 11367883"/>
              <a:gd name="connsiteY7" fmla="*/ 430320 h 1121200"/>
              <a:gd name="connsiteX8" fmla="*/ 9305403 w 11367883"/>
              <a:gd name="connsiteY8" fmla="*/ 501440 h 1121200"/>
              <a:gd name="connsiteX9" fmla="*/ 9376523 w 11367883"/>
              <a:gd name="connsiteY9" fmla="*/ 552240 h 1121200"/>
              <a:gd name="connsiteX10" fmla="*/ 9437483 w 11367883"/>
              <a:gd name="connsiteY10" fmla="*/ 643680 h 1121200"/>
              <a:gd name="connsiteX11" fmla="*/ 9478123 w 11367883"/>
              <a:gd name="connsiteY11" fmla="*/ 552240 h 1121200"/>
              <a:gd name="connsiteX12" fmla="*/ 9508603 w 11367883"/>
              <a:gd name="connsiteY12" fmla="*/ 572560 h 1121200"/>
              <a:gd name="connsiteX13" fmla="*/ 9579723 w 11367883"/>
              <a:gd name="connsiteY13" fmla="*/ 359200 h 1121200"/>
              <a:gd name="connsiteX14" fmla="*/ 9772763 w 11367883"/>
              <a:gd name="connsiteY14" fmla="*/ 724960 h 1121200"/>
              <a:gd name="connsiteX15" fmla="*/ 9874363 w 11367883"/>
              <a:gd name="connsiteY15" fmla="*/ 704640 h 1121200"/>
              <a:gd name="connsiteX16" fmla="*/ 9945483 w 11367883"/>
              <a:gd name="connsiteY16" fmla="*/ 785920 h 1121200"/>
              <a:gd name="connsiteX17" fmla="*/ 10047083 w 11367883"/>
              <a:gd name="connsiteY17" fmla="*/ 684320 h 1121200"/>
              <a:gd name="connsiteX18" fmla="*/ 10138523 w 11367883"/>
              <a:gd name="connsiteY18" fmla="*/ 796080 h 1121200"/>
              <a:gd name="connsiteX19" fmla="*/ 10290923 w 11367883"/>
              <a:gd name="connsiteY19" fmla="*/ 765600 h 1121200"/>
              <a:gd name="connsiteX20" fmla="*/ 10362043 w 11367883"/>
              <a:gd name="connsiteY20" fmla="*/ 907840 h 1121200"/>
              <a:gd name="connsiteX21" fmla="*/ 10443323 w 11367883"/>
              <a:gd name="connsiteY21" fmla="*/ 785920 h 1121200"/>
              <a:gd name="connsiteX22" fmla="*/ 10585563 w 11367883"/>
              <a:gd name="connsiteY22" fmla="*/ 897680 h 1121200"/>
              <a:gd name="connsiteX23" fmla="*/ 10636363 w 11367883"/>
              <a:gd name="connsiteY23" fmla="*/ 1009440 h 1121200"/>
              <a:gd name="connsiteX24" fmla="*/ 10717643 w 11367883"/>
              <a:gd name="connsiteY24" fmla="*/ 897680 h 1121200"/>
              <a:gd name="connsiteX25" fmla="*/ 10859883 w 11367883"/>
              <a:gd name="connsiteY25" fmla="*/ 1029760 h 1121200"/>
              <a:gd name="connsiteX26" fmla="*/ 10941163 w 11367883"/>
              <a:gd name="connsiteY26" fmla="*/ 928160 h 1121200"/>
              <a:gd name="connsiteX27" fmla="*/ 11134203 w 11367883"/>
              <a:gd name="connsiteY27" fmla="*/ 1019600 h 1121200"/>
              <a:gd name="connsiteX28" fmla="*/ 11235803 w 11367883"/>
              <a:gd name="connsiteY28" fmla="*/ 1121200 h 1121200"/>
              <a:gd name="connsiteX29" fmla="*/ 11367883 w 11367883"/>
              <a:gd name="connsiteY29" fmla="*/ 1070400 h 1121200"/>
              <a:gd name="connsiteX30" fmla="*/ 11367883 w 11367883"/>
              <a:gd name="connsiteY3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05403 w 11367883"/>
              <a:gd name="connsiteY7" fmla="*/ 501440 h 1121200"/>
              <a:gd name="connsiteX8" fmla="*/ 9376523 w 11367883"/>
              <a:gd name="connsiteY8" fmla="*/ 552240 h 1121200"/>
              <a:gd name="connsiteX9" fmla="*/ 9437483 w 11367883"/>
              <a:gd name="connsiteY9" fmla="*/ 643680 h 1121200"/>
              <a:gd name="connsiteX10" fmla="*/ 9478123 w 11367883"/>
              <a:gd name="connsiteY10" fmla="*/ 552240 h 1121200"/>
              <a:gd name="connsiteX11" fmla="*/ 9508603 w 11367883"/>
              <a:gd name="connsiteY11" fmla="*/ 572560 h 1121200"/>
              <a:gd name="connsiteX12" fmla="*/ 9579723 w 11367883"/>
              <a:gd name="connsiteY12" fmla="*/ 359200 h 1121200"/>
              <a:gd name="connsiteX13" fmla="*/ 9772763 w 11367883"/>
              <a:gd name="connsiteY13" fmla="*/ 724960 h 1121200"/>
              <a:gd name="connsiteX14" fmla="*/ 9874363 w 11367883"/>
              <a:gd name="connsiteY14" fmla="*/ 704640 h 1121200"/>
              <a:gd name="connsiteX15" fmla="*/ 9945483 w 11367883"/>
              <a:gd name="connsiteY15" fmla="*/ 785920 h 1121200"/>
              <a:gd name="connsiteX16" fmla="*/ 10047083 w 11367883"/>
              <a:gd name="connsiteY16" fmla="*/ 684320 h 1121200"/>
              <a:gd name="connsiteX17" fmla="*/ 10138523 w 11367883"/>
              <a:gd name="connsiteY17" fmla="*/ 796080 h 1121200"/>
              <a:gd name="connsiteX18" fmla="*/ 10290923 w 11367883"/>
              <a:gd name="connsiteY18" fmla="*/ 765600 h 1121200"/>
              <a:gd name="connsiteX19" fmla="*/ 10362043 w 11367883"/>
              <a:gd name="connsiteY19" fmla="*/ 907840 h 1121200"/>
              <a:gd name="connsiteX20" fmla="*/ 10443323 w 11367883"/>
              <a:gd name="connsiteY20" fmla="*/ 785920 h 1121200"/>
              <a:gd name="connsiteX21" fmla="*/ 10585563 w 11367883"/>
              <a:gd name="connsiteY21" fmla="*/ 897680 h 1121200"/>
              <a:gd name="connsiteX22" fmla="*/ 10636363 w 11367883"/>
              <a:gd name="connsiteY22" fmla="*/ 1009440 h 1121200"/>
              <a:gd name="connsiteX23" fmla="*/ 10717643 w 11367883"/>
              <a:gd name="connsiteY23" fmla="*/ 897680 h 1121200"/>
              <a:gd name="connsiteX24" fmla="*/ 10859883 w 11367883"/>
              <a:gd name="connsiteY24" fmla="*/ 1029760 h 1121200"/>
              <a:gd name="connsiteX25" fmla="*/ 10941163 w 11367883"/>
              <a:gd name="connsiteY25" fmla="*/ 928160 h 1121200"/>
              <a:gd name="connsiteX26" fmla="*/ 11134203 w 11367883"/>
              <a:gd name="connsiteY26" fmla="*/ 1019600 h 1121200"/>
              <a:gd name="connsiteX27" fmla="*/ 11235803 w 11367883"/>
              <a:gd name="connsiteY27" fmla="*/ 1121200 h 1121200"/>
              <a:gd name="connsiteX28" fmla="*/ 11367883 w 11367883"/>
              <a:gd name="connsiteY28" fmla="*/ 1070400 h 1121200"/>
              <a:gd name="connsiteX29" fmla="*/ 11367883 w 11367883"/>
              <a:gd name="connsiteY2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376523 w 11367883"/>
              <a:gd name="connsiteY7" fmla="*/ 552240 h 1121200"/>
              <a:gd name="connsiteX8" fmla="*/ 9437483 w 11367883"/>
              <a:gd name="connsiteY8" fmla="*/ 643680 h 1121200"/>
              <a:gd name="connsiteX9" fmla="*/ 9478123 w 11367883"/>
              <a:gd name="connsiteY9" fmla="*/ 552240 h 1121200"/>
              <a:gd name="connsiteX10" fmla="*/ 9508603 w 11367883"/>
              <a:gd name="connsiteY10" fmla="*/ 572560 h 1121200"/>
              <a:gd name="connsiteX11" fmla="*/ 9579723 w 11367883"/>
              <a:gd name="connsiteY11" fmla="*/ 359200 h 1121200"/>
              <a:gd name="connsiteX12" fmla="*/ 9772763 w 11367883"/>
              <a:gd name="connsiteY12" fmla="*/ 724960 h 1121200"/>
              <a:gd name="connsiteX13" fmla="*/ 9874363 w 11367883"/>
              <a:gd name="connsiteY13" fmla="*/ 704640 h 1121200"/>
              <a:gd name="connsiteX14" fmla="*/ 9945483 w 11367883"/>
              <a:gd name="connsiteY14" fmla="*/ 785920 h 1121200"/>
              <a:gd name="connsiteX15" fmla="*/ 10047083 w 11367883"/>
              <a:gd name="connsiteY15" fmla="*/ 684320 h 1121200"/>
              <a:gd name="connsiteX16" fmla="*/ 10138523 w 11367883"/>
              <a:gd name="connsiteY16" fmla="*/ 796080 h 1121200"/>
              <a:gd name="connsiteX17" fmla="*/ 10290923 w 11367883"/>
              <a:gd name="connsiteY17" fmla="*/ 765600 h 1121200"/>
              <a:gd name="connsiteX18" fmla="*/ 10362043 w 11367883"/>
              <a:gd name="connsiteY18" fmla="*/ 907840 h 1121200"/>
              <a:gd name="connsiteX19" fmla="*/ 10443323 w 11367883"/>
              <a:gd name="connsiteY19" fmla="*/ 785920 h 1121200"/>
              <a:gd name="connsiteX20" fmla="*/ 10585563 w 11367883"/>
              <a:gd name="connsiteY20" fmla="*/ 897680 h 1121200"/>
              <a:gd name="connsiteX21" fmla="*/ 10636363 w 11367883"/>
              <a:gd name="connsiteY21" fmla="*/ 1009440 h 1121200"/>
              <a:gd name="connsiteX22" fmla="*/ 10717643 w 11367883"/>
              <a:gd name="connsiteY22" fmla="*/ 897680 h 1121200"/>
              <a:gd name="connsiteX23" fmla="*/ 10859883 w 11367883"/>
              <a:gd name="connsiteY23" fmla="*/ 1029760 h 1121200"/>
              <a:gd name="connsiteX24" fmla="*/ 10941163 w 11367883"/>
              <a:gd name="connsiteY24" fmla="*/ 928160 h 1121200"/>
              <a:gd name="connsiteX25" fmla="*/ 11134203 w 11367883"/>
              <a:gd name="connsiteY25" fmla="*/ 1019600 h 1121200"/>
              <a:gd name="connsiteX26" fmla="*/ 11235803 w 11367883"/>
              <a:gd name="connsiteY26" fmla="*/ 1121200 h 1121200"/>
              <a:gd name="connsiteX27" fmla="*/ 11367883 w 11367883"/>
              <a:gd name="connsiteY27" fmla="*/ 1070400 h 1121200"/>
              <a:gd name="connsiteX28" fmla="*/ 11367883 w 11367883"/>
              <a:gd name="connsiteY2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478123 w 11367883"/>
              <a:gd name="connsiteY8" fmla="*/ 552240 h 1121200"/>
              <a:gd name="connsiteX9" fmla="*/ 9508603 w 11367883"/>
              <a:gd name="connsiteY9" fmla="*/ 572560 h 1121200"/>
              <a:gd name="connsiteX10" fmla="*/ 9579723 w 11367883"/>
              <a:gd name="connsiteY10" fmla="*/ 359200 h 1121200"/>
              <a:gd name="connsiteX11" fmla="*/ 9772763 w 11367883"/>
              <a:gd name="connsiteY11" fmla="*/ 724960 h 1121200"/>
              <a:gd name="connsiteX12" fmla="*/ 9874363 w 11367883"/>
              <a:gd name="connsiteY12" fmla="*/ 704640 h 1121200"/>
              <a:gd name="connsiteX13" fmla="*/ 9945483 w 11367883"/>
              <a:gd name="connsiteY13" fmla="*/ 785920 h 1121200"/>
              <a:gd name="connsiteX14" fmla="*/ 10047083 w 11367883"/>
              <a:gd name="connsiteY14" fmla="*/ 684320 h 1121200"/>
              <a:gd name="connsiteX15" fmla="*/ 10138523 w 11367883"/>
              <a:gd name="connsiteY15" fmla="*/ 796080 h 1121200"/>
              <a:gd name="connsiteX16" fmla="*/ 10290923 w 11367883"/>
              <a:gd name="connsiteY16" fmla="*/ 765600 h 1121200"/>
              <a:gd name="connsiteX17" fmla="*/ 10362043 w 11367883"/>
              <a:gd name="connsiteY17" fmla="*/ 907840 h 1121200"/>
              <a:gd name="connsiteX18" fmla="*/ 10443323 w 11367883"/>
              <a:gd name="connsiteY18" fmla="*/ 785920 h 1121200"/>
              <a:gd name="connsiteX19" fmla="*/ 10585563 w 11367883"/>
              <a:gd name="connsiteY19" fmla="*/ 897680 h 1121200"/>
              <a:gd name="connsiteX20" fmla="*/ 10636363 w 11367883"/>
              <a:gd name="connsiteY20" fmla="*/ 1009440 h 1121200"/>
              <a:gd name="connsiteX21" fmla="*/ 10717643 w 11367883"/>
              <a:gd name="connsiteY21" fmla="*/ 897680 h 1121200"/>
              <a:gd name="connsiteX22" fmla="*/ 10859883 w 11367883"/>
              <a:gd name="connsiteY22" fmla="*/ 1029760 h 1121200"/>
              <a:gd name="connsiteX23" fmla="*/ 10941163 w 11367883"/>
              <a:gd name="connsiteY23" fmla="*/ 928160 h 1121200"/>
              <a:gd name="connsiteX24" fmla="*/ 11134203 w 11367883"/>
              <a:gd name="connsiteY24" fmla="*/ 1019600 h 1121200"/>
              <a:gd name="connsiteX25" fmla="*/ 11235803 w 11367883"/>
              <a:gd name="connsiteY25" fmla="*/ 1121200 h 1121200"/>
              <a:gd name="connsiteX26" fmla="*/ 11367883 w 11367883"/>
              <a:gd name="connsiteY26" fmla="*/ 1070400 h 1121200"/>
              <a:gd name="connsiteX27" fmla="*/ 11367883 w 11367883"/>
              <a:gd name="connsiteY2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08603 w 11367883"/>
              <a:gd name="connsiteY8" fmla="*/ 572560 h 1121200"/>
              <a:gd name="connsiteX9" fmla="*/ 9579723 w 11367883"/>
              <a:gd name="connsiteY9" fmla="*/ 359200 h 1121200"/>
              <a:gd name="connsiteX10" fmla="*/ 9772763 w 11367883"/>
              <a:gd name="connsiteY10" fmla="*/ 724960 h 1121200"/>
              <a:gd name="connsiteX11" fmla="*/ 9874363 w 11367883"/>
              <a:gd name="connsiteY11" fmla="*/ 704640 h 1121200"/>
              <a:gd name="connsiteX12" fmla="*/ 9945483 w 11367883"/>
              <a:gd name="connsiteY12" fmla="*/ 785920 h 1121200"/>
              <a:gd name="connsiteX13" fmla="*/ 10047083 w 11367883"/>
              <a:gd name="connsiteY13" fmla="*/ 684320 h 1121200"/>
              <a:gd name="connsiteX14" fmla="*/ 10138523 w 11367883"/>
              <a:gd name="connsiteY14" fmla="*/ 796080 h 1121200"/>
              <a:gd name="connsiteX15" fmla="*/ 10290923 w 11367883"/>
              <a:gd name="connsiteY15" fmla="*/ 765600 h 1121200"/>
              <a:gd name="connsiteX16" fmla="*/ 10362043 w 11367883"/>
              <a:gd name="connsiteY16" fmla="*/ 907840 h 1121200"/>
              <a:gd name="connsiteX17" fmla="*/ 10443323 w 11367883"/>
              <a:gd name="connsiteY17" fmla="*/ 785920 h 1121200"/>
              <a:gd name="connsiteX18" fmla="*/ 10585563 w 11367883"/>
              <a:gd name="connsiteY18" fmla="*/ 897680 h 1121200"/>
              <a:gd name="connsiteX19" fmla="*/ 10636363 w 11367883"/>
              <a:gd name="connsiteY19" fmla="*/ 1009440 h 1121200"/>
              <a:gd name="connsiteX20" fmla="*/ 10717643 w 11367883"/>
              <a:gd name="connsiteY20" fmla="*/ 897680 h 1121200"/>
              <a:gd name="connsiteX21" fmla="*/ 10859883 w 11367883"/>
              <a:gd name="connsiteY21" fmla="*/ 1029760 h 1121200"/>
              <a:gd name="connsiteX22" fmla="*/ 10941163 w 11367883"/>
              <a:gd name="connsiteY22" fmla="*/ 928160 h 1121200"/>
              <a:gd name="connsiteX23" fmla="*/ 11134203 w 11367883"/>
              <a:gd name="connsiteY23" fmla="*/ 1019600 h 1121200"/>
              <a:gd name="connsiteX24" fmla="*/ 11235803 w 11367883"/>
              <a:gd name="connsiteY24" fmla="*/ 1121200 h 1121200"/>
              <a:gd name="connsiteX25" fmla="*/ 11367883 w 11367883"/>
              <a:gd name="connsiteY25" fmla="*/ 1070400 h 1121200"/>
              <a:gd name="connsiteX26" fmla="*/ 11367883 w 11367883"/>
              <a:gd name="connsiteY2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437483 w 11367883"/>
              <a:gd name="connsiteY7" fmla="*/ 643680 h 1121200"/>
              <a:gd name="connsiteX8" fmla="*/ 9579723 w 11367883"/>
              <a:gd name="connsiteY8" fmla="*/ 359200 h 1121200"/>
              <a:gd name="connsiteX9" fmla="*/ 9772763 w 11367883"/>
              <a:gd name="connsiteY9" fmla="*/ 724960 h 1121200"/>
              <a:gd name="connsiteX10" fmla="*/ 9874363 w 11367883"/>
              <a:gd name="connsiteY10" fmla="*/ 704640 h 1121200"/>
              <a:gd name="connsiteX11" fmla="*/ 9945483 w 11367883"/>
              <a:gd name="connsiteY11" fmla="*/ 785920 h 1121200"/>
              <a:gd name="connsiteX12" fmla="*/ 10047083 w 11367883"/>
              <a:gd name="connsiteY12" fmla="*/ 684320 h 1121200"/>
              <a:gd name="connsiteX13" fmla="*/ 10138523 w 11367883"/>
              <a:gd name="connsiteY13" fmla="*/ 796080 h 1121200"/>
              <a:gd name="connsiteX14" fmla="*/ 10290923 w 11367883"/>
              <a:gd name="connsiteY14" fmla="*/ 765600 h 1121200"/>
              <a:gd name="connsiteX15" fmla="*/ 10362043 w 11367883"/>
              <a:gd name="connsiteY15" fmla="*/ 907840 h 1121200"/>
              <a:gd name="connsiteX16" fmla="*/ 10443323 w 11367883"/>
              <a:gd name="connsiteY16" fmla="*/ 785920 h 1121200"/>
              <a:gd name="connsiteX17" fmla="*/ 10585563 w 11367883"/>
              <a:gd name="connsiteY17" fmla="*/ 897680 h 1121200"/>
              <a:gd name="connsiteX18" fmla="*/ 10636363 w 11367883"/>
              <a:gd name="connsiteY18" fmla="*/ 1009440 h 1121200"/>
              <a:gd name="connsiteX19" fmla="*/ 10717643 w 11367883"/>
              <a:gd name="connsiteY19" fmla="*/ 897680 h 1121200"/>
              <a:gd name="connsiteX20" fmla="*/ 10859883 w 11367883"/>
              <a:gd name="connsiteY20" fmla="*/ 1029760 h 1121200"/>
              <a:gd name="connsiteX21" fmla="*/ 10941163 w 11367883"/>
              <a:gd name="connsiteY21" fmla="*/ 928160 h 1121200"/>
              <a:gd name="connsiteX22" fmla="*/ 11134203 w 11367883"/>
              <a:gd name="connsiteY22" fmla="*/ 1019600 h 1121200"/>
              <a:gd name="connsiteX23" fmla="*/ 11235803 w 11367883"/>
              <a:gd name="connsiteY23" fmla="*/ 1121200 h 1121200"/>
              <a:gd name="connsiteX24" fmla="*/ 11367883 w 11367883"/>
              <a:gd name="connsiteY24" fmla="*/ 1070400 h 1121200"/>
              <a:gd name="connsiteX25" fmla="*/ 11367883 w 11367883"/>
              <a:gd name="connsiteY2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579723 w 11367883"/>
              <a:gd name="connsiteY7" fmla="*/ 359200 h 1121200"/>
              <a:gd name="connsiteX8" fmla="*/ 9772763 w 11367883"/>
              <a:gd name="connsiteY8" fmla="*/ 724960 h 1121200"/>
              <a:gd name="connsiteX9" fmla="*/ 9874363 w 11367883"/>
              <a:gd name="connsiteY9" fmla="*/ 704640 h 1121200"/>
              <a:gd name="connsiteX10" fmla="*/ 9945483 w 11367883"/>
              <a:gd name="connsiteY10" fmla="*/ 785920 h 1121200"/>
              <a:gd name="connsiteX11" fmla="*/ 10047083 w 11367883"/>
              <a:gd name="connsiteY11" fmla="*/ 684320 h 1121200"/>
              <a:gd name="connsiteX12" fmla="*/ 10138523 w 11367883"/>
              <a:gd name="connsiteY12" fmla="*/ 796080 h 1121200"/>
              <a:gd name="connsiteX13" fmla="*/ 10290923 w 11367883"/>
              <a:gd name="connsiteY13" fmla="*/ 765600 h 1121200"/>
              <a:gd name="connsiteX14" fmla="*/ 10362043 w 11367883"/>
              <a:gd name="connsiteY14" fmla="*/ 907840 h 1121200"/>
              <a:gd name="connsiteX15" fmla="*/ 10443323 w 11367883"/>
              <a:gd name="connsiteY15" fmla="*/ 785920 h 1121200"/>
              <a:gd name="connsiteX16" fmla="*/ 10585563 w 11367883"/>
              <a:gd name="connsiteY16" fmla="*/ 897680 h 1121200"/>
              <a:gd name="connsiteX17" fmla="*/ 10636363 w 11367883"/>
              <a:gd name="connsiteY17" fmla="*/ 1009440 h 1121200"/>
              <a:gd name="connsiteX18" fmla="*/ 10717643 w 11367883"/>
              <a:gd name="connsiteY18" fmla="*/ 897680 h 1121200"/>
              <a:gd name="connsiteX19" fmla="*/ 10859883 w 11367883"/>
              <a:gd name="connsiteY19" fmla="*/ 1029760 h 1121200"/>
              <a:gd name="connsiteX20" fmla="*/ 10941163 w 11367883"/>
              <a:gd name="connsiteY20" fmla="*/ 928160 h 1121200"/>
              <a:gd name="connsiteX21" fmla="*/ 11134203 w 11367883"/>
              <a:gd name="connsiteY21" fmla="*/ 1019600 h 1121200"/>
              <a:gd name="connsiteX22" fmla="*/ 11235803 w 11367883"/>
              <a:gd name="connsiteY22" fmla="*/ 1121200 h 1121200"/>
              <a:gd name="connsiteX23" fmla="*/ 11367883 w 11367883"/>
              <a:gd name="connsiteY23" fmla="*/ 1070400 h 1121200"/>
              <a:gd name="connsiteX24" fmla="*/ 11367883 w 11367883"/>
              <a:gd name="connsiteY2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772763 w 11367883"/>
              <a:gd name="connsiteY7" fmla="*/ 724960 h 1121200"/>
              <a:gd name="connsiteX8" fmla="*/ 9874363 w 11367883"/>
              <a:gd name="connsiteY8" fmla="*/ 704640 h 1121200"/>
              <a:gd name="connsiteX9" fmla="*/ 9945483 w 11367883"/>
              <a:gd name="connsiteY9" fmla="*/ 785920 h 1121200"/>
              <a:gd name="connsiteX10" fmla="*/ 10047083 w 11367883"/>
              <a:gd name="connsiteY10" fmla="*/ 684320 h 1121200"/>
              <a:gd name="connsiteX11" fmla="*/ 10138523 w 11367883"/>
              <a:gd name="connsiteY11" fmla="*/ 796080 h 1121200"/>
              <a:gd name="connsiteX12" fmla="*/ 10290923 w 11367883"/>
              <a:gd name="connsiteY12" fmla="*/ 765600 h 1121200"/>
              <a:gd name="connsiteX13" fmla="*/ 10362043 w 11367883"/>
              <a:gd name="connsiteY13" fmla="*/ 907840 h 1121200"/>
              <a:gd name="connsiteX14" fmla="*/ 10443323 w 11367883"/>
              <a:gd name="connsiteY14" fmla="*/ 785920 h 1121200"/>
              <a:gd name="connsiteX15" fmla="*/ 10585563 w 11367883"/>
              <a:gd name="connsiteY15" fmla="*/ 897680 h 1121200"/>
              <a:gd name="connsiteX16" fmla="*/ 10636363 w 11367883"/>
              <a:gd name="connsiteY16" fmla="*/ 1009440 h 1121200"/>
              <a:gd name="connsiteX17" fmla="*/ 10717643 w 11367883"/>
              <a:gd name="connsiteY17" fmla="*/ 897680 h 1121200"/>
              <a:gd name="connsiteX18" fmla="*/ 10859883 w 11367883"/>
              <a:gd name="connsiteY18" fmla="*/ 1029760 h 1121200"/>
              <a:gd name="connsiteX19" fmla="*/ 10941163 w 11367883"/>
              <a:gd name="connsiteY19" fmla="*/ 928160 h 1121200"/>
              <a:gd name="connsiteX20" fmla="*/ 11134203 w 11367883"/>
              <a:gd name="connsiteY20" fmla="*/ 1019600 h 1121200"/>
              <a:gd name="connsiteX21" fmla="*/ 11235803 w 11367883"/>
              <a:gd name="connsiteY21" fmla="*/ 1121200 h 1121200"/>
              <a:gd name="connsiteX22" fmla="*/ 11367883 w 11367883"/>
              <a:gd name="connsiteY22" fmla="*/ 1070400 h 1121200"/>
              <a:gd name="connsiteX23" fmla="*/ 11367883 w 11367883"/>
              <a:gd name="connsiteY2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874363 w 11367883"/>
              <a:gd name="connsiteY7" fmla="*/ 704640 h 1121200"/>
              <a:gd name="connsiteX8" fmla="*/ 9945483 w 11367883"/>
              <a:gd name="connsiteY8" fmla="*/ 785920 h 1121200"/>
              <a:gd name="connsiteX9" fmla="*/ 10047083 w 11367883"/>
              <a:gd name="connsiteY9" fmla="*/ 684320 h 1121200"/>
              <a:gd name="connsiteX10" fmla="*/ 10138523 w 11367883"/>
              <a:gd name="connsiteY10" fmla="*/ 796080 h 1121200"/>
              <a:gd name="connsiteX11" fmla="*/ 10290923 w 11367883"/>
              <a:gd name="connsiteY11" fmla="*/ 765600 h 1121200"/>
              <a:gd name="connsiteX12" fmla="*/ 10362043 w 11367883"/>
              <a:gd name="connsiteY12" fmla="*/ 907840 h 1121200"/>
              <a:gd name="connsiteX13" fmla="*/ 10443323 w 11367883"/>
              <a:gd name="connsiteY13" fmla="*/ 785920 h 1121200"/>
              <a:gd name="connsiteX14" fmla="*/ 10585563 w 11367883"/>
              <a:gd name="connsiteY14" fmla="*/ 897680 h 1121200"/>
              <a:gd name="connsiteX15" fmla="*/ 10636363 w 11367883"/>
              <a:gd name="connsiteY15" fmla="*/ 1009440 h 1121200"/>
              <a:gd name="connsiteX16" fmla="*/ 10717643 w 11367883"/>
              <a:gd name="connsiteY16" fmla="*/ 897680 h 1121200"/>
              <a:gd name="connsiteX17" fmla="*/ 10859883 w 11367883"/>
              <a:gd name="connsiteY17" fmla="*/ 1029760 h 1121200"/>
              <a:gd name="connsiteX18" fmla="*/ 10941163 w 11367883"/>
              <a:gd name="connsiteY18" fmla="*/ 928160 h 1121200"/>
              <a:gd name="connsiteX19" fmla="*/ 11134203 w 11367883"/>
              <a:gd name="connsiteY19" fmla="*/ 1019600 h 1121200"/>
              <a:gd name="connsiteX20" fmla="*/ 11235803 w 11367883"/>
              <a:gd name="connsiteY20" fmla="*/ 1121200 h 1121200"/>
              <a:gd name="connsiteX21" fmla="*/ 11367883 w 11367883"/>
              <a:gd name="connsiteY21" fmla="*/ 1070400 h 1121200"/>
              <a:gd name="connsiteX22" fmla="*/ 11367883 w 11367883"/>
              <a:gd name="connsiteY2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9945483 w 11367883"/>
              <a:gd name="connsiteY7" fmla="*/ 785920 h 1121200"/>
              <a:gd name="connsiteX8" fmla="*/ 10047083 w 11367883"/>
              <a:gd name="connsiteY8" fmla="*/ 684320 h 1121200"/>
              <a:gd name="connsiteX9" fmla="*/ 10138523 w 11367883"/>
              <a:gd name="connsiteY9" fmla="*/ 796080 h 1121200"/>
              <a:gd name="connsiteX10" fmla="*/ 10290923 w 11367883"/>
              <a:gd name="connsiteY10" fmla="*/ 765600 h 1121200"/>
              <a:gd name="connsiteX11" fmla="*/ 10362043 w 11367883"/>
              <a:gd name="connsiteY11" fmla="*/ 907840 h 1121200"/>
              <a:gd name="connsiteX12" fmla="*/ 10443323 w 11367883"/>
              <a:gd name="connsiteY12" fmla="*/ 785920 h 1121200"/>
              <a:gd name="connsiteX13" fmla="*/ 10585563 w 11367883"/>
              <a:gd name="connsiteY13" fmla="*/ 897680 h 1121200"/>
              <a:gd name="connsiteX14" fmla="*/ 10636363 w 11367883"/>
              <a:gd name="connsiteY14" fmla="*/ 1009440 h 1121200"/>
              <a:gd name="connsiteX15" fmla="*/ 10717643 w 11367883"/>
              <a:gd name="connsiteY15" fmla="*/ 897680 h 1121200"/>
              <a:gd name="connsiteX16" fmla="*/ 10859883 w 11367883"/>
              <a:gd name="connsiteY16" fmla="*/ 1029760 h 1121200"/>
              <a:gd name="connsiteX17" fmla="*/ 10941163 w 11367883"/>
              <a:gd name="connsiteY17" fmla="*/ 928160 h 1121200"/>
              <a:gd name="connsiteX18" fmla="*/ 11134203 w 11367883"/>
              <a:gd name="connsiteY18" fmla="*/ 1019600 h 1121200"/>
              <a:gd name="connsiteX19" fmla="*/ 11235803 w 11367883"/>
              <a:gd name="connsiteY19" fmla="*/ 1121200 h 1121200"/>
              <a:gd name="connsiteX20" fmla="*/ 11367883 w 11367883"/>
              <a:gd name="connsiteY20" fmla="*/ 1070400 h 1121200"/>
              <a:gd name="connsiteX21" fmla="*/ 11367883 w 11367883"/>
              <a:gd name="connsiteY2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047083 w 11367883"/>
              <a:gd name="connsiteY7" fmla="*/ 684320 h 1121200"/>
              <a:gd name="connsiteX8" fmla="*/ 10138523 w 11367883"/>
              <a:gd name="connsiteY8" fmla="*/ 796080 h 1121200"/>
              <a:gd name="connsiteX9" fmla="*/ 10290923 w 11367883"/>
              <a:gd name="connsiteY9" fmla="*/ 765600 h 1121200"/>
              <a:gd name="connsiteX10" fmla="*/ 10362043 w 11367883"/>
              <a:gd name="connsiteY10" fmla="*/ 907840 h 1121200"/>
              <a:gd name="connsiteX11" fmla="*/ 10443323 w 11367883"/>
              <a:gd name="connsiteY11" fmla="*/ 785920 h 1121200"/>
              <a:gd name="connsiteX12" fmla="*/ 10585563 w 11367883"/>
              <a:gd name="connsiteY12" fmla="*/ 897680 h 1121200"/>
              <a:gd name="connsiteX13" fmla="*/ 10636363 w 11367883"/>
              <a:gd name="connsiteY13" fmla="*/ 1009440 h 1121200"/>
              <a:gd name="connsiteX14" fmla="*/ 10717643 w 11367883"/>
              <a:gd name="connsiteY14" fmla="*/ 897680 h 1121200"/>
              <a:gd name="connsiteX15" fmla="*/ 10859883 w 11367883"/>
              <a:gd name="connsiteY15" fmla="*/ 1029760 h 1121200"/>
              <a:gd name="connsiteX16" fmla="*/ 10941163 w 11367883"/>
              <a:gd name="connsiteY16" fmla="*/ 928160 h 1121200"/>
              <a:gd name="connsiteX17" fmla="*/ 11134203 w 11367883"/>
              <a:gd name="connsiteY17" fmla="*/ 1019600 h 1121200"/>
              <a:gd name="connsiteX18" fmla="*/ 11235803 w 11367883"/>
              <a:gd name="connsiteY18" fmla="*/ 1121200 h 1121200"/>
              <a:gd name="connsiteX19" fmla="*/ 11367883 w 11367883"/>
              <a:gd name="connsiteY19" fmla="*/ 1070400 h 1121200"/>
              <a:gd name="connsiteX20" fmla="*/ 11367883 w 11367883"/>
              <a:gd name="connsiteY2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138523 w 11367883"/>
              <a:gd name="connsiteY7" fmla="*/ 796080 h 1121200"/>
              <a:gd name="connsiteX8" fmla="*/ 10290923 w 11367883"/>
              <a:gd name="connsiteY8" fmla="*/ 765600 h 1121200"/>
              <a:gd name="connsiteX9" fmla="*/ 10362043 w 11367883"/>
              <a:gd name="connsiteY9" fmla="*/ 907840 h 1121200"/>
              <a:gd name="connsiteX10" fmla="*/ 10443323 w 11367883"/>
              <a:gd name="connsiteY10" fmla="*/ 785920 h 1121200"/>
              <a:gd name="connsiteX11" fmla="*/ 10585563 w 11367883"/>
              <a:gd name="connsiteY11" fmla="*/ 897680 h 1121200"/>
              <a:gd name="connsiteX12" fmla="*/ 10636363 w 11367883"/>
              <a:gd name="connsiteY12" fmla="*/ 1009440 h 1121200"/>
              <a:gd name="connsiteX13" fmla="*/ 10717643 w 11367883"/>
              <a:gd name="connsiteY13" fmla="*/ 897680 h 1121200"/>
              <a:gd name="connsiteX14" fmla="*/ 10859883 w 11367883"/>
              <a:gd name="connsiteY14" fmla="*/ 1029760 h 1121200"/>
              <a:gd name="connsiteX15" fmla="*/ 10941163 w 11367883"/>
              <a:gd name="connsiteY15" fmla="*/ 928160 h 1121200"/>
              <a:gd name="connsiteX16" fmla="*/ 11134203 w 11367883"/>
              <a:gd name="connsiteY16" fmla="*/ 1019600 h 1121200"/>
              <a:gd name="connsiteX17" fmla="*/ 11235803 w 11367883"/>
              <a:gd name="connsiteY17" fmla="*/ 1121200 h 1121200"/>
              <a:gd name="connsiteX18" fmla="*/ 11367883 w 11367883"/>
              <a:gd name="connsiteY18" fmla="*/ 1070400 h 1121200"/>
              <a:gd name="connsiteX19" fmla="*/ 11367883 w 11367883"/>
              <a:gd name="connsiteY19"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290923 w 11367883"/>
              <a:gd name="connsiteY7" fmla="*/ 765600 h 1121200"/>
              <a:gd name="connsiteX8" fmla="*/ 10362043 w 11367883"/>
              <a:gd name="connsiteY8" fmla="*/ 907840 h 1121200"/>
              <a:gd name="connsiteX9" fmla="*/ 10443323 w 11367883"/>
              <a:gd name="connsiteY9" fmla="*/ 785920 h 1121200"/>
              <a:gd name="connsiteX10" fmla="*/ 10585563 w 11367883"/>
              <a:gd name="connsiteY10" fmla="*/ 897680 h 1121200"/>
              <a:gd name="connsiteX11" fmla="*/ 10636363 w 11367883"/>
              <a:gd name="connsiteY11" fmla="*/ 1009440 h 1121200"/>
              <a:gd name="connsiteX12" fmla="*/ 10717643 w 11367883"/>
              <a:gd name="connsiteY12" fmla="*/ 897680 h 1121200"/>
              <a:gd name="connsiteX13" fmla="*/ 10859883 w 11367883"/>
              <a:gd name="connsiteY13" fmla="*/ 1029760 h 1121200"/>
              <a:gd name="connsiteX14" fmla="*/ 10941163 w 11367883"/>
              <a:gd name="connsiteY14" fmla="*/ 928160 h 1121200"/>
              <a:gd name="connsiteX15" fmla="*/ 11134203 w 11367883"/>
              <a:gd name="connsiteY15" fmla="*/ 1019600 h 1121200"/>
              <a:gd name="connsiteX16" fmla="*/ 11235803 w 11367883"/>
              <a:gd name="connsiteY16" fmla="*/ 1121200 h 1121200"/>
              <a:gd name="connsiteX17" fmla="*/ 11367883 w 11367883"/>
              <a:gd name="connsiteY17" fmla="*/ 1070400 h 1121200"/>
              <a:gd name="connsiteX18" fmla="*/ 11367883 w 11367883"/>
              <a:gd name="connsiteY18"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362043 w 11367883"/>
              <a:gd name="connsiteY7" fmla="*/ 907840 h 1121200"/>
              <a:gd name="connsiteX8" fmla="*/ 10443323 w 11367883"/>
              <a:gd name="connsiteY8" fmla="*/ 785920 h 1121200"/>
              <a:gd name="connsiteX9" fmla="*/ 10585563 w 11367883"/>
              <a:gd name="connsiteY9" fmla="*/ 897680 h 1121200"/>
              <a:gd name="connsiteX10" fmla="*/ 10636363 w 11367883"/>
              <a:gd name="connsiteY10" fmla="*/ 1009440 h 1121200"/>
              <a:gd name="connsiteX11" fmla="*/ 10717643 w 11367883"/>
              <a:gd name="connsiteY11" fmla="*/ 897680 h 1121200"/>
              <a:gd name="connsiteX12" fmla="*/ 10859883 w 11367883"/>
              <a:gd name="connsiteY12" fmla="*/ 1029760 h 1121200"/>
              <a:gd name="connsiteX13" fmla="*/ 10941163 w 11367883"/>
              <a:gd name="connsiteY13" fmla="*/ 928160 h 1121200"/>
              <a:gd name="connsiteX14" fmla="*/ 11134203 w 11367883"/>
              <a:gd name="connsiteY14" fmla="*/ 1019600 h 1121200"/>
              <a:gd name="connsiteX15" fmla="*/ 11235803 w 11367883"/>
              <a:gd name="connsiteY15" fmla="*/ 1121200 h 1121200"/>
              <a:gd name="connsiteX16" fmla="*/ 11367883 w 11367883"/>
              <a:gd name="connsiteY16" fmla="*/ 1070400 h 1121200"/>
              <a:gd name="connsiteX17" fmla="*/ 11367883 w 11367883"/>
              <a:gd name="connsiteY17"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443323 w 11367883"/>
              <a:gd name="connsiteY7" fmla="*/ 785920 h 1121200"/>
              <a:gd name="connsiteX8" fmla="*/ 10585563 w 11367883"/>
              <a:gd name="connsiteY8" fmla="*/ 897680 h 1121200"/>
              <a:gd name="connsiteX9" fmla="*/ 10636363 w 11367883"/>
              <a:gd name="connsiteY9" fmla="*/ 1009440 h 1121200"/>
              <a:gd name="connsiteX10" fmla="*/ 10717643 w 11367883"/>
              <a:gd name="connsiteY10" fmla="*/ 897680 h 1121200"/>
              <a:gd name="connsiteX11" fmla="*/ 10859883 w 11367883"/>
              <a:gd name="connsiteY11" fmla="*/ 1029760 h 1121200"/>
              <a:gd name="connsiteX12" fmla="*/ 10941163 w 11367883"/>
              <a:gd name="connsiteY12" fmla="*/ 928160 h 1121200"/>
              <a:gd name="connsiteX13" fmla="*/ 11134203 w 11367883"/>
              <a:gd name="connsiteY13" fmla="*/ 1019600 h 1121200"/>
              <a:gd name="connsiteX14" fmla="*/ 11235803 w 11367883"/>
              <a:gd name="connsiteY14" fmla="*/ 1121200 h 1121200"/>
              <a:gd name="connsiteX15" fmla="*/ 11367883 w 11367883"/>
              <a:gd name="connsiteY15" fmla="*/ 1070400 h 1121200"/>
              <a:gd name="connsiteX16" fmla="*/ 11367883 w 11367883"/>
              <a:gd name="connsiteY16"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585563 w 11367883"/>
              <a:gd name="connsiteY7" fmla="*/ 897680 h 1121200"/>
              <a:gd name="connsiteX8" fmla="*/ 10636363 w 11367883"/>
              <a:gd name="connsiteY8" fmla="*/ 1009440 h 1121200"/>
              <a:gd name="connsiteX9" fmla="*/ 10717643 w 11367883"/>
              <a:gd name="connsiteY9" fmla="*/ 897680 h 1121200"/>
              <a:gd name="connsiteX10" fmla="*/ 10859883 w 11367883"/>
              <a:gd name="connsiteY10" fmla="*/ 1029760 h 1121200"/>
              <a:gd name="connsiteX11" fmla="*/ 10941163 w 11367883"/>
              <a:gd name="connsiteY11" fmla="*/ 928160 h 1121200"/>
              <a:gd name="connsiteX12" fmla="*/ 11134203 w 11367883"/>
              <a:gd name="connsiteY12" fmla="*/ 1019600 h 1121200"/>
              <a:gd name="connsiteX13" fmla="*/ 11235803 w 11367883"/>
              <a:gd name="connsiteY13" fmla="*/ 1121200 h 1121200"/>
              <a:gd name="connsiteX14" fmla="*/ 11367883 w 11367883"/>
              <a:gd name="connsiteY14" fmla="*/ 1070400 h 1121200"/>
              <a:gd name="connsiteX15" fmla="*/ 11367883 w 11367883"/>
              <a:gd name="connsiteY15"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636363 w 11367883"/>
              <a:gd name="connsiteY7" fmla="*/ 1009440 h 1121200"/>
              <a:gd name="connsiteX8" fmla="*/ 10717643 w 11367883"/>
              <a:gd name="connsiteY8" fmla="*/ 897680 h 1121200"/>
              <a:gd name="connsiteX9" fmla="*/ 10859883 w 11367883"/>
              <a:gd name="connsiteY9" fmla="*/ 1029760 h 1121200"/>
              <a:gd name="connsiteX10" fmla="*/ 10941163 w 11367883"/>
              <a:gd name="connsiteY10" fmla="*/ 928160 h 1121200"/>
              <a:gd name="connsiteX11" fmla="*/ 11134203 w 11367883"/>
              <a:gd name="connsiteY11" fmla="*/ 1019600 h 1121200"/>
              <a:gd name="connsiteX12" fmla="*/ 11235803 w 11367883"/>
              <a:gd name="connsiteY12" fmla="*/ 1121200 h 1121200"/>
              <a:gd name="connsiteX13" fmla="*/ 11367883 w 11367883"/>
              <a:gd name="connsiteY13" fmla="*/ 1070400 h 1121200"/>
              <a:gd name="connsiteX14" fmla="*/ 11367883 w 11367883"/>
              <a:gd name="connsiteY14"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717643 w 11367883"/>
              <a:gd name="connsiteY7" fmla="*/ 897680 h 1121200"/>
              <a:gd name="connsiteX8" fmla="*/ 10859883 w 11367883"/>
              <a:gd name="connsiteY8" fmla="*/ 1029760 h 1121200"/>
              <a:gd name="connsiteX9" fmla="*/ 10941163 w 11367883"/>
              <a:gd name="connsiteY9" fmla="*/ 928160 h 1121200"/>
              <a:gd name="connsiteX10" fmla="*/ 11134203 w 11367883"/>
              <a:gd name="connsiteY10" fmla="*/ 1019600 h 1121200"/>
              <a:gd name="connsiteX11" fmla="*/ 11235803 w 11367883"/>
              <a:gd name="connsiteY11" fmla="*/ 1121200 h 1121200"/>
              <a:gd name="connsiteX12" fmla="*/ 11367883 w 11367883"/>
              <a:gd name="connsiteY12" fmla="*/ 1070400 h 1121200"/>
              <a:gd name="connsiteX13" fmla="*/ 11367883 w 11367883"/>
              <a:gd name="connsiteY13"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859883 w 11367883"/>
              <a:gd name="connsiteY7" fmla="*/ 1029760 h 1121200"/>
              <a:gd name="connsiteX8" fmla="*/ 10941163 w 11367883"/>
              <a:gd name="connsiteY8" fmla="*/ 928160 h 1121200"/>
              <a:gd name="connsiteX9" fmla="*/ 11134203 w 11367883"/>
              <a:gd name="connsiteY9" fmla="*/ 1019600 h 1121200"/>
              <a:gd name="connsiteX10" fmla="*/ 11235803 w 11367883"/>
              <a:gd name="connsiteY10" fmla="*/ 1121200 h 1121200"/>
              <a:gd name="connsiteX11" fmla="*/ 11367883 w 11367883"/>
              <a:gd name="connsiteY11" fmla="*/ 1070400 h 1121200"/>
              <a:gd name="connsiteX12" fmla="*/ 11367883 w 11367883"/>
              <a:gd name="connsiteY12"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0941163 w 11367883"/>
              <a:gd name="connsiteY7" fmla="*/ 928160 h 1121200"/>
              <a:gd name="connsiteX8" fmla="*/ 11134203 w 11367883"/>
              <a:gd name="connsiteY8" fmla="*/ 1019600 h 1121200"/>
              <a:gd name="connsiteX9" fmla="*/ 11235803 w 11367883"/>
              <a:gd name="connsiteY9" fmla="*/ 1121200 h 1121200"/>
              <a:gd name="connsiteX10" fmla="*/ 11367883 w 11367883"/>
              <a:gd name="connsiteY10" fmla="*/ 1070400 h 1121200"/>
              <a:gd name="connsiteX11" fmla="*/ 11367883 w 11367883"/>
              <a:gd name="connsiteY11"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134203 w 11367883"/>
              <a:gd name="connsiteY7" fmla="*/ 1019600 h 1121200"/>
              <a:gd name="connsiteX8" fmla="*/ 11235803 w 11367883"/>
              <a:gd name="connsiteY8" fmla="*/ 1121200 h 1121200"/>
              <a:gd name="connsiteX9" fmla="*/ 11367883 w 11367883"/>
              <a:gd name="connsiteY9" fmla="*/ 1070400 h 1121200"/>
              <a:gd name="connsiteX10" fmla="*/ 11367883 w 11367883"/>
              <a:gd name="connsiteY10" fmla="*/ 1070400 h 1121200"/>
              <a:gd name="connsiteX0" fmla="*/ 0 w 11367883"/>
              <a:gd name="connsiteY0" fmla="*/ -1 h 1121200"/>
              <a:gd name="connsiteX1" fmla="*/ 81023 w 11367883"/>
              <a:gd name="connsiteY1" fmla="*/ 254642 h 1121200"/>
              <a:gd name="connsiteX2" fmla="*/ 219919 w 11367883"/>
              <a:gd name="connsiteY2" fmla="*/ 81022 h 1121200"/>
              <a:gd name="connsiteX3" fmla="*/ 324092 w 11367883"/>
              <a:gd name="connsiteY3" fmla="*/ 243067 h 1121200"/>
              <a:gd name="connsiteX4" fmla="*/ 439838 w 11367883"/>
              <a:gd name="connsiteY4" fmla="*/ 23148 h 1121200"/>
              <a:gd name="connsiteX5" fmla="*/ 694481 w 11367883"/>
              <a:gd name="connsiteY5" fmla="*/ 138895 h 1121200"/>
              <a:gd name="connsiteX6" fmla="*/ 783703 w 11367883"/>
              <a:gd name="connsiteY6" fmla="*/ 135679 h 1121200"/>
              <a:gd name="connsiteX7" fmla="*/ 11235803 w 11367883"/>
              <a:gd name="connsiteY7" fmla="*/ 1121200 h 1121200"/>
              <a:gd name="connsiteX8" fmla="*/ 11367883 w 11367883"/>
              <a:gd name="connsiteY8" fmla="*/ 1070400 h 1121200"/>
              <a:gd name="connsiteX9" fmla="*/ 11367883 w 11367883"/>
              <a:gd name="connsiteY9" fmla="*/ 1070400 h 11212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8" fmla="*/ 11367883 w 11367883"/>
              <a:gd name="connsiteY8" fmla="*/ 1070400 h 1070400"/>
              <a:gd name="connsiteX0" fmla="*/ 0 w 11367883"/>
              <a:gd name="connsiteY0" fmla="*/ -1 h 1070400"/>
              <a:gd name="connsiteX1" fmla="*/ 81023 w 11367883"/>
              <a:gd name="connsiteY1" fmla="*/ 254642 h 1070400"/>
              <a:gd name="connsiteX2" fmla="*/ 219919 w 11367883"/>
              <a:gd name="connsiteY2" fmla="*/ 81022 h 1070400"/>
              <a:gd name="connsiteX3" fmla="*/ 324092 w 11367883"/>
              <a:gd name="connsiteY3" fmla="*/ 243067 h 1070400"/>
              <a:gd name="connsiteX4" fmla="*/ 439838 w 11367883"/>
              <a:gd name="connsiteY4" fmla="*/ 23148 h 1070400"/>
              <a:gd name="connsiteX5" fmla="*/ 694481 w 11367883"/>
              <a:gd name="connsiteY5" fmla="*/ 138895 h 1070400"/>
              <a:gd name="connsiteX6" fmla="*/ 783703 w 11367883"/>
              <a:gd name="connsiteY6" fmla="*/ 135679 h 1070400"/>
              <a:gd name="connsiteX7" fmla="*/ 11367883 w 11367883"/>
              <a:gd name="connsiteY7" fmla="*/ 1070400 h 1070400"/>
              <a:gd name="connsiteX0" fmla="*/ 0 w 783703"/>
              <a:gd name="connsiteY0" fmla="*/ -1 h 261581"/>
              <a:gd name="connsiteX1" fmla="*/ 81023 w 783703"/>
              <a:gd name="connsiteY1" fmla="*/ 254642 h 261581"/>
              <a:gd name="connsiteX2" fmla="*/ 219919 w 783703"/>
              <a:gd name="connsiteY2" fmla="*/ 81022 h 261581"/>
              <a:gd name="connsiteX3" fmla="*/ 324092 w 783703"/>
              <a:gd name="connsiteY3" fmla="*/ 243067 h 261581"/>
              <a:gd name="connsiteX4" fmla="*/ 439838 w 783703"/>
              <a:gd name="connsiteY4" fmla="*/ 23148 h 261581"/>
              <a:gd name="connsiteX5" fmla="*/ 694481 w 783703"/>
              <a:gd name="connsiteY5" fmla="*/ 138895 h 261581"/>
              <a:gd name="connsiteX6" fmla="*/ 783703 w 783703"/>
              <a:gd name="connsiteY6" fmla="*/ 135679 h 261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3703" h="261581">
                <a:moveTo>
                  <a:pt x="0" y="-1"/>
                </a:moveTo>
                <a:cubicBezTo>
                  <a:pt x="65590" y="9645"/>
                  <a:pt x="3859" y="198698"/>
                  <a:pt x="81023" y="254642"/>
                </a:cubicBezTo>
                <a:cubicBezTo>
                  <a:pt x="158187" y="310586"/>
                  <a:pt x="154329" y="7716"/>
                  <a:pt x="219919" y="81022"/>
                </a:cubicBezTo>
                <a:cubicBezTo>
                  <a:pt x="285509" y="154328"/>
                  <a:pt x="250786" y="217989"/>
                  <a:pt x="324092" y="243067"/>
                </a:cubicBezTo>
                <a:cubicBezTo>
                  <a:pt x="397398" y="268145"/>
                  <a:pt x="345311" y="-36655"/>
                  <a:pt x="439838" y="23148"/>
                </a:cubicBezTo>
                <a:cubicBezTo>
                  <a:pt x="534365" y="82951"/>
                  <a:pt x="622589" y="114352"/>
                  <a:pt x="694481" y="138895"/>
                </a:cubicBezTo>
                <a:lnTo>
                  <a:pt x="783703" y="135679"/>
                </a:lnTo>
              </a:path>
            </a:pathLst>
          </a:custGeom>
          <a:noFill/>
          <a:ln w="19050">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TextBox 70"/>
          <p:cNvSpPr txBox="1"/>
          <p:nvPr/>
        </p:nvSpPr>
        <p:spPr>
          <a:xfrm>
            <a:off x="260388" y="2114969"/>
            <a:ext cx="760401" cy="276999"/>
          </a:xfrm>
          <a:prstGeom prst="rect">
            <a:avLst/>
          </a:prstGeom>
          <a:noFill/>
        </p:spPr>
        <p:txBody>
          <a:bodyPr wrap="none" rtlCol="0">
            <a:spAutoFit/>
          </a:bodyPr>
          <a:lstStyle/>
          <a:p>
            <a:pPr algn="r"/>
            <a:r>
              <a:rPr lang="en-US" sz="1200" b="1" dirty="0">
                <a:solidFill>
                  <a:srgbClr val="00B050"/>
                </a:solidFill>
              </a:rPr>
              <a:t>TWITTER</a:t>
            </a:r>
          </a:p>
        </p:txBody>
      </p:sp>
      <p:sp>
        <p:nvSpPr>
          <p:cNvPr id="75" name="TextBox 74"/>
          <p:cNvSpPr txBox="1"/>
          <p:nvPr/>
        </p:nvSpPr>
        <p:spPr>
          <a:xfrm>
            <a:off x="8630023" y="6621861"/>
            <a:ext cx="2375971" cy="276999"/>
          </a:xfrm>
          <a:prstGeom prst="rect">
            <a:avLst/>
          </a:prstGeom>
          <a:noFill/>
        </p:spPr>
        <p:txBody>
          <a:bodyPr wrap="none" rtlCol="0">
            <a:spAutoFit/>
          </a:bodyPr>
          <a:lstStyle/>
          <a:p>
            <a:pPr algn="ctr">
              <a:lnSpc>
                <a:spcPct val="150000"/>
              </a:lnSpc>
            </a:pPr>
            <a:r>
              <a:rPr lang="en-US" sz="800" dirty="0">
                <a:latin typeface="Century Gothic" panose="020B0502020202020204" pitchFamily="34" charset="0"/>
              </a:rPr>
              <a:t>Broadcast audience data supplied by CBC.</a:t>
            </a:r>
          </a:p>
        </p:txBody>
      </p:sp>
    </p:spTree>
    <p:extLst>
      <p:ext uri="{BB962C8B-B14F-4D97-AF65-F5344CB8AC3E}">
        <p14:creationId xmlns:p14="http://schemas.microsoft.com/office/powerpoint/2010/main" val="28474892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14:presetBounceEnd="46000">
                                      <p:stCondLst>
                                        <p:cond delay="0"/>
                                      </p:stCondLst>
                                      <p:childTnLst>
                                        <p:animMotion origin="layout" path="M -4.375E-6 -3.33333E-6 L 0.02409 -3.33333E-6 " pathEditMode="relative" rAng="0" ptsTypes="AA" p14:bounceEnd="46000">
                                          <p:cBhvr>
                                            <p:cTn id="6" dur="1000" fill="hold"/>
                                            <p:tgtEl>
                                              <p:spTgt spid="446"/>
                                            </p:tgtEl>
                                            <p:attrNameLst>
                                              <p:attrName>ppt_x</p:attrName>
                                              <p:attrName>ppt_y</p:attrName>
                                            </p:attrNameLst>
                                          </p:cBhvr>
                                          <p:rCtr x="1198"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1000"/>
                                            <p:tgtEl>
                                              <p:spTgt spid="1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500"/>
                                      </p:stCondLst>
                                      <p:childTnLst>
                                        <p:set>
                                          <p:cBhvr>
                                            <p:cTn id="16" dur="1" fill="hold">
                                              <p:stCondLst>
                                                <p:cond delay="0"/>
                                              </p:stCondLst>
                                            </p:cTn>
                                            <p:tgtEl>
                                              <p:spTgt spid="423"/>
                                            </p:tgtEl>
                                            <p:attrNameLst>
                                              <p:attrName>style.visibility</p:attrName>
                                            </p:attrNameLst>
                                          </p:cBhvr>
                                          <p:to>
                                            <p:strVal val="visible"/>
                                          </p:to>
                                        </p:set>
                                        <p:animEffect transition="in" filter="wipe(up)">
                                          <p:cBhvr>
                                            <p:cTn id="17" dur="10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 grpId="0" animBg="1"/>
          <p:bldP spid="2"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3" presetClass="path" presetSubtype="0" accel="50000" fill="hold" grpId="0" nodeType="afterEffect">
                                      <p:stCondLst>
                                        <p:cond delay="0"/>
                                      </p:stCondLst>
                                      <p:childTnLst>
                                        <p:animMotion origin="layout" path="M -4.375E-6 -3.33333E-6 L 0.02409 -3.33333E-6 " pathEditMode="relative" rAng="0" ptsTypes="AA">
                                          <p:cBhvr>
                                            <p:cTn id="6" dur="1000" fill="hold"/>
                                            <p:tgtEl>
                                              <p:spTgt spid="446"/>
                                            </p:tgtEl>
                                            <p:attrNameLst>
                                              <p:attrName>ppt_x</p:attrName>
                                              <p:attrName>ppt_y</p:attrName>
                                            </p:attrNameLst>
                                          </p:cBhvr>
                                          <p:rCtr x="1198" y="0"/>
                                        </p:animMotion>
                                      </p:childTnLst>
                                    </p:cTn>
                                  </p:par>
                                </p:childTnLst>
                              </p:cTn>
                            </p:par>
                            <p:par>
                              <p:cTn id="7" fill="hold">
                                <p:stCondLst>
                                  <p:cond delay="1000"/>
                                </p:stCondLst>
                                <p:childTnLst>
                                  <p:par>
                                    <p:cTn id="8" presetID="22" presetClass="entr" presetSubtype="4" fill="hold" nodeType="afterEffect">
                                      <p:stCondLst>
                                        <p:cond delay="0"/>
                                      </p:stCondLst>
                                      <p:childTnLst>
                                        <p:set>
                                          <p:cBhvr>
                                            <p:cTn id="9" dur="1" fill="hold">
                                              <p:stCondLst>
                                                <p:cond delay="0"/>
                                              </p:stCondLst>
                                            </p:cTn>
                                            <p:tgtEl>
                                              <p:spTgt spid="19"/>
                                            </p:tgtEl>
                                            <p:attrNameLst>
                                              <p:attrName>style.visibility</p:attrName>
                                            </p:attrNameLst>
                                          </p:cBhvr>
                                          <p:to>
                                            <p:strVal val="visible"/>
                                          </p:to>
                                        </p:set>
                                        <p:animEffect transition="in" filter="wipe(down)">
                                          <p:cBhvr>
                                            <p:cTn id="10" dur="1000"/>
                                            <p:tgtEl>
                                              <p:spTgt spid="19"/>
                                            </p:tgtEl>
                                          </p:cBhvr>
                                        </p:animEffect>
                                      </p:childTnLst>
                                    </p:cTn>
                                  </p:par>
                                </p:childTnLst>
                              </p:cTn>
                            </p:par>
                            <p:par>
                              <p:cTn id="11" fill="hold">
                                <p:stCondLst>
                                  <p:cond delay="2000"/>
                                </p:stCondLst>
                                <p:childTnLst>
                                  <p:par>
                                    <p:cTn id="12" presetID="22" presetClass="entr" presetSubtype="8" fill="hold" grpId="0" nodeType="after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000"/>
                                            <p:tgtEl>
                                              <p:spTgt spid="2"/>
                                            </p:tgtEl>
                                          </p:cBhvr>
                                        </p:animEffect>
                                      </p:childTnLst>
                                    </p:cTn>
                                  </p:par>
                                  <p:par>
                                    <p:cTn id="15" presetID="22" presetClass="entr" presetSubtype="1" fill="hold" nodeType="withEffect">
                                      <p:stCondLst>
                                        <p:cond delay="500"/>
                                      </p:stCondLst>
                                      <p:childTnLst>
                                        <p:set>
                                          <p:cBhvr>
                                            <p:cTn id="16" dur="1" fill="hold">
                                              <p:stCondLst>
                                                <p:cond delay="0"/>
                                              </p:stCondLst>
                                            </p:cTn>
                                            <p:tgtEl>
                                              <p:spTgt spid="423"/>
                                            </p:tgtEl>
                                            <p:attrNameLst>
                                              <p:attrName>style.visibility</p:attrName>
                                            </p:attrNameLst>
                                          </p:cBhvr>
                                          <p:to>
                                            <p:strVal val="visible"/>
                                          </p:to>
                                        </p:set>
                                        <p:animEffect transition="in" filter="wipe(up)">
                                          <p:cBhvr>
                                            <p:cTn id="17" dur="1000"/>
                                            <p:tgtEl>
                                              <p:spTgt spid="4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 grpId="0" animBg="1"/>
          <p:bldP spid="2" grpId="0" animBg="1"/>
        </p:bldLst>
      </p:timing>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06661" y="3657654"/>
            <a:ext cx="501482" cy="462280"/>
            <a:chOff x="3306661" y="3657654"/>
            <a:chExt cx="501482" cy="462280"/>
          </a:xfrm>
        </p:grpSpPr>
        <p:sp>
          <p:nvSpPr>
            <p:cNvPr id="107"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153" name="Rectangle 152"/>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30"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32" name="Rectangle 31"/>
          <p:cNvSpPr/>
          <p:nvPr/>
        </p:nvSpPr>
        <p:spPr bwMode="auto">
          <a:xfrm rot="16200000">
            <a:off x="8716645"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3" name="Rectangle 7"/>
          <p:cNvSpPr txBox="1">
            <a:spLocks noChangeArrowheads="1"/>
          </p:cNvSpPr>
          <p:nvPr/>
        </p:nvSpPr>
        <p:spPr bwMode="auto">
          <a:xfrm>
            <a:off x="8116788"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sp>
        <p:nvSpPr>
          <p:cNvPr id="35" name="Rectangle 7"/>
          <p:cNvSpPr txBox="1">
            <a:spLocks noChangeArrowheads="1"/>
          </p:cNvSpPr>
          <p:nvPr/>
        </p:nvSpPr>
        <p:spPr bwMode="auto">
          <a:xfrm>
            <a:off x="3491931" y="4900120"/>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36" name="Rectangle 35"/>
          <p:cNvSpPr/>
          <p:nvPr/>
        </p:nvSpPr>
        <p:spPr bwMode="auto">
          <a:xfrm rot="16200000">
            <a:off x="4045818" y="4682101"/>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38" name="Rectangle 7"/>
          <p:cNvSpPr txBox="1">
            <a:spLocks noChangeArrowheads="1"/>
          </p:cNvSpPr>
          <p:nvPr/>
        </p:nvSpPr>
        <p:spPr bwMode="auto">
          <a:xfrm>
            <a:off x="5001170" y="4900121"/>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39" name="Rectangle 38"/>
          <p:cNvSpPr/>
          <p:nvPr/>
        </p:nvSpPr>
        <p:spPr bwMode="auto">
          <a:xfrm rot="16200000">
            <a:off x="5515309" y="4818088"/>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41"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42" name="Rectangle 41"/>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43"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44"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45"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46"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47"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48"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1,551</a:t>
            </a:r>
            <a:endParaRPr lang="en-US" sz="1800" b="1" dirty="0">
              <a:solidFill>
                <a:srgbClr val="0070C0"/>
              </a:solidFill>
              <a:latin typeface="Century Gothic" panose="020B0502020202020204" pitchFamily="34" charset="0"/>
              <a:cs typeface="Arial" pitchFamily="34" charset="0"/>
            </a:endParaRPr>
          </a:p>
        </p:txBody>
      </p:sp>
      <p:grpSp>
        <p:nvGrpSpPr>
          <p:cNvPr id="55" name="Group 54"/>
          <p:cNvGrpSpPr/>
          <p:nvPr/>
        </p:nvGrpSpPr>
        <p:grpSpPr>
          <a:xfrm>
            <a:off x="-148698" y="6243233"/>
            <a:ext cx="3084336" cy="338554"/>
            <a:chOff x="2460270" y="5827079"/>
            <a:chExt cx="3084336" cy="338554"/>
          </a:xfrm>
        </p:grpSpPr>
        <p:sp>
          <p:nvSpPr>
            <p:cNvPr id="56" name="Rectangle 55"/>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7" name="TextBox 56"/>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58" name="Group 57"/>
          <p:cNvGrpSpPr/>
          <p:nvPr/>
        </p:nvGrpSpPr>
        <p:grpSpPr>
          <a:xfrm>
            <a:off x="-148698" y="6461673"/>
            <a:ext cx="3084335" cy="338554"/>
            <a:chOff x="1032061" y="6032020"/>
            <a:chExt cx="3084335" cy="338554"/>
          </a:xfrm>
        </p:grpSpPr>
        <p:sp>
          <p:nvSpPr>
            <p:cNvPr id="59" name="Rectangle 58"/>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60" name="TextBox 59"/>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grpSp>
        <p:nvGrpSpPr>
          <p:cNvPr id="34" name="Group 33"/>
          <p:cNvGrpSpPr/>
          <p:nvPr/>
        </p:nvGrpSpPr>
        <p:grpSpPr>
          <a:xfrm>
            <a:off x="3808143" y="2499558"/>
            <a:ext cx="3828984" cy="1401438"/>
            <a:chOff x="4194726" y="1538766"/>
            <a:chExt cx="3828984" cy="1401438"/>
          </a:xfrm>
        </p:grpSpPr>
        <p:grpSp>
          <p:nvGrpSpPr>
            <p:cNvPr id="37" name="Group 36"/>
            <p:cNvGrpSpPr/>
            <p:nvPr/>
          </p:nvGrpSpPr>
          <p:grpSpPr>
            <a:xfrm>
              <a:off x="4360652" y="1538766"/>
              <a:ext cx="3663058" cy="1052329"/>
              <a:chOff x="3700838" y="2307783"/>
              <a:chExt cx="3663058" cy="1052329"/>
            </a:xfrm>
          </p:grpSpPr>
          <p:sp>
            <p:nvSpPr>
              <p:cNvPr id="49" name="Rectangle 48"/>
              <p:cNvSpPr/>
              <p:nvPr/>
            </p:nvSpPr>
            <p:spPr bwMode="auto">
              <a:xfrm>
                <a:off x="3700838" y="2328577"/>
                <a:ext cx="3663058" cy="1031535"/>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0" name="TextBox 49"/>
              <p:cNvSpPr txBox="1"/>
              <p:nvPr/>
            </p:nvSpPr>
            <p:spPr>
              <a:xfrm>
                <a:off x="6518217" y="2603334"/>
                <a:ext cx="573427"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30</a:t>
                </a:r>
              </a:p>
              <a:p>
                <a:pPr algn="r">
                  <a:lnSpc>
                    <a:spcPts val="2100"/>
                  </a:lnSpc>
                </a:pPr>
                <a:r>
                  <a:rPr lang="en-US" sz="1600" kern="500" spc="-50" dirty="0">
                    <a:solidFill>
                      <a:srgbClr val="C15811"/>
                    </a:solidFill>
                    <a:latin typeface="Century Gothic" panose="020B0502020202020204" pitchFamily="34" charset="0"/>
                    <a:cs typeface="Vijaya" pitchFamily="34" charset="0"/>
                  </a:rPr>
                  <a:t>30</a:t>
                </a:r>
                <a:endParaRPr lang="en-US" sz="1200" kern="500" spc="-50" dirty="0">
                  <a:solidFill>
                    <a:srgbClr val="C15811"/>
                  </a:solidFill>
                  <a:latin typeface="Century Gothic" panose="020B0502020202020204" pitchFamily="34" charset="0"/>
                  <a:cs typeface="Vijaya" pitchFamily="34" charset="0"/>
                </a:endParaRPr>
              </a:p>
            </p:txBody>
          </p:sp>
          <p:sp>
            <p:nvSpPr>
              <p:cNvPr id="51" name="TextBox 50"/>
              <p:cNvSpPr txBox="1"/>
              <p:nvPr/>
            </p:nvSpPr>
            <p:spPr>
              <a:xfrm>
                <a:off x="3700838" y="2603334"/>
                <a:ext cx="2753982"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Station </a:t>
                </a:r>
                <a:r>
                  <a:rPr lang="en-US" sz="1600" kern="500" spc="-50" dirty="0" err="1">
                    <a:solidFill>
                      <a:srgbClr val="C15811"/>
                    </a:solidFill>
                    <a:latin typeface="Century Gothic" panose="020B0502020202020204" pitchFamily="34" charset="0"/>
                    <a:cs typeface="Vijaya" pitchFamily="34" charset="0"/>
                  </a:rPr>
                  <a:t>CoBrand</a:t>
                </a:r>
                <a:endParaRPr lang="en-US" sz="1600" kern="500" spc="-50" dirty="0">
                  <a:solidFill>
                    <a:srgbClr val="C15811"/>
                  </a:solidFill>
                  <a:latin typeface="Century Gothic" panose="020B0502020202020204" pitchFamily="34" charset="0"/>
                  <a:cs typeface="Vijaya" pitchFamily="34" charset="0"/>
                </a:endParaRPr>
              </a:p>
              <a:p>
                <a:pPr algn="r">
                  <a:lnSpc>
                    <a:spcPts val="2100"/>
                  </a:lnSpc>
                </a:pPr>
                <a:r>
                  <a:rPr lang="en-US" sz="1600" kern="500" spc="-50" dirty="0" err="1">
                    <a:solidFill>
                      <a:srgbClr val="C15811"/>
                    </a:solidFill>
                    <a:latin typeface="Century Gothic" panose="020B0502020202020204" pitchFamily="34" charset="0"/>
                    <a:cs typeface="Vijaya" pitchFamily="34" charset="0"/>
                  </a:rPr>
                  <a:t>PurePlay</a:t>
                </a:r>
                <a:r>
                  <a:rPr lang="en-US" sz="1600" kern="500" spc="-50" dirty="0">
                    <a:solidFill>
                      <a:srgbClr val="C15811"/>
                    </a:solidFill>
                    <a:latin typeface="Century Gothic" panose="020B0502020202020204" pitchFamily="34" charset="0"/>
                    <a:cs typeface="Vijaya" pitchFamily="34" charset="0"/>
                  </a:rPr>
                  <a:t> (</a:t>
                </a:r>
                <a:r>
                  <a:rPr lang="en-US" sz="1600" kern="500" spc="-50" dirty="0" err="1">
                    <a:solidFill>
                      <a:srgbClr val="C15811"/>
                    </a:solidFill>
                    <a:latin typeface="Century Gothic" panose="020B0502020202020204" pitchFamily="34" charset="0"/>
                    <a:cs typeface="Vijaya" pitchFamily="34" charset="0"/>
                  </a:rPr>
                  <a:t>Numeris</a:t>
                </a:r>
                <a:r>
                  <a:rPr lang="en-US" sz="1600" kern="500" spc="-50" dirty="0">
                    <a:solidFill>
                      <a:srgbClr val="C15811"/>
                    </a:solidFill>
                    <a:latin typeface="Century Gothic" panose="020B0502020202020204" pitchFamily="34" charset="0"/>
                    <a:cs typeface="Vijaya" pitchFamily="34" charset="0"/>
                  </a:rPr>
                  <a:t> </a:t>
                </a:r>
                <a:r>
                  <a:rPr lang="en-US" sz="1600" kern="500" spc="-50" dirty="0" err="1">
                    <a:solidFill>
                      <a:srgbClr val="C15811"/>
                    </a:solidFill>
                    <a:latin typeface="Century Gothic" panose="020B0502020202020204" pitchFamily="34" charset="0"/>
                    <a:cs typeface="Vijaya" pitchFamily="34" charset="0"/>
                  </a:rPr>
                  <a:t>est’d</a:t>
                </a:r>
                <a:r>
                  <a:rPr lang="en-US" sz="1600" kern="500" spc="-50" dirty="0">
                    <a:solidFill>
                      <a:srgbClr val="C15811"/>
                    </a:solidFill>
                    <a:latin typeface="Century Gothic" panose="020B0502020202020204" pitchFamily="34" charset="0"/>
                    <a:cs typeface="Vijaya" pitchFamily="34" charset="0"/>
                  </a:rPr>
                  <a:t>)</a:t>
                </a:r>
                <a:endParaRPr lang="en-US" sz="1200" kern="500" spc="-50" dirty="0">
                  <a:solidFill>
                    <a:srgbClr val="C15811"/>
                  </a:solidFill>
                  <a:latin typeface="Century Gothic" panose="020B0502020202020204" pitchFamily="34" charset="0"/>
                  <a:cs typeface="Vijaya" pitchFamily="34" charset="0"/>
                </a:endParaRPr>
              </a:p>
            </p:txBody>
          </p:sp>
          <p:sp>
            <p:nvSpPr>
              <p:cNvPr id="52" name="TextBox 51"/>
              <p:cNvSpPr txBox="1"/>
              <p:nvPr/>
            </p:nvSpPr>
            <p:spPr>
              <a:xfrm>
                <a:off x="4118993" y="2307783"/>
                <a:ext cx="3244901" cy="338554"/>
              </a:xfrm>
              <a:prstGeom prst="rect">
                <a:avLst/>
              </a:prstGeom>
              <a:noFill/>
            </p:spPr>
            <p:txBody>
              <a:bodyPr wrap="square" rtlCol="0">
                <a:spAutoFit/>
              </a:bodyPr>
              <a:lstStyle/>
              <a:p>
                <a:pPr algn="ctr"/>
                <a:r>
                  <a:rPr lang="en-US" sz="1600" b="1" kern="500" spc="-50" dirty="0">
                    <a:solidFill>
                      <a:srgbClr val="C15811"/>
                    </a:solidFill>
                    <a:latin typeface="Century Gothic" panose="020B0502020202020204" pitchFamily="34" charset="0"/>
                    <a:cs typeface="Vijaya" pitchFamily="34" charset="0"/>
                  </a:rPr>
                  <a:t>Audio</a:t>
                </a:r>
                <a:endParaRPr lang="en-US" sz="1200" b="1" kern="500" spc="-50" dirty="0">
                  <a:solidFill>
                    <a:srgbClr val="C15811"/>
                  </a:solidFill>
                  <a:latin typeface="Century Gothic" panose="020B0502020202020204" pitchFamily="34" charset="0"/>
                  <a:cs typeface="Vijaya" pitchFamily="34" charset="0"/>
                </a:endParaRPr>
              </a:p>
            </p:txBody>
          </p:sp>
        </p:grpSp>
        <p:cxnSp>
          <p:nvCxnSpPr>
            <p:cNvPr id="40" name="Straight Connector 39"/>
            <p:cNvCxnSpPr>
              <a:stCxn id="51" idx="1"/>
            </p:cNvCxnSpPr>
            <p:nvPr/>
          </p:nvCxnSpPr>
          <p:spPr>
            <a:xfrm flipH="1">
              <a:off x="4194726" y="2149788"/>
              <a:ext cx="165926" cy="790416"/>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3679906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34"/>
                                        </p:tgtEl>
                                        <p:attrNameLst>
                                          <p:attrName>style.visibility</p:attrName>
                                        </p:attrNameLst>
                                      </p:cBhvr>
                                      <p:to>
                                        <p:strVal val="visible"/>
                                      </p:to>
                                    </p:set>
                                    <p:animEffect transition="in" filter="wipe(left)">
                                      <p:cBhvr>
                                        <p:cTn id="11" dur="500"/>
                                        <p:tgtEl>
                                          <p:spTgt spid="34"/>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34"/>
                                        </p:tgtEl>
                                      </p:cBhvr>
                                    </p:animEffect>
                                    <p:set>
                                      <p:cBhvr>
                                        <p:cTn id="16" dur="1" fill="hold">
                                          <p:stCondLst>
                                            <p:cond delay="499"/>
                                          </p:stCondLst>
                                        </p:cTn>
                                        <p:tgtEl>
                                          <p:spTgt spid="34"/>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47"/>
                                        </p:tgtEl>
                                        <p:attrNameLst>
                                          <p:attrName>style.visibility</p:attrName>
                                        </p:attrNameLst>
                                      </p:cBhvr>
                                      <p:to>
                                        <p:strVal val="visible"/>
                                      </p:to>
                                    </p:set>
                                    <p:animEffect transition="in" filter="wipe(left)">
                                      <p:cBhvr>
                                        <p:cTn id="20" dur="500"/>
                                        <p:tgtEl>
                                          <p:spTgt spid="47"/>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48"/>
                                        </p:tgtEl>
                                        <p:attrNameLst>
                                          <p:attrName>style.visibility</p:attrName>
                                        </p:attrNameLst>
                                      </p:cBhvr>
                                      <p:to>
                                        <p:strVal val="visible"/>
                                      </p:to>
                                    </p:set>
                                    <p:animEffect transition="in" filter="wipe(left)">
                                      <p:cBhvr>
                                        <p:cTn id="24"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48"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374669" y="2940204"/>
            <a:ext cx="1620861" cy="470761"/>
            <a:chOff x="3374669" y="2940204"/>
            <a:chExt cx="1620861" cy="470761"/>
          </a:xfrm>
        </p:grpSpPr>
        <p:sp>
          <p:nvSpPr>
            <p:cNvPr id="128" name="Rectangle 7"/>
            <p:cNvSpPr txBox="1">
              <a:spLocks noChangeArrowheads="1"/>
            </p:cNvSpPr>
            <p:nvPr/>
          </p:nvSpPr>
          <p:spPr bwMode="auto">
            <a:xfrm>
              <a:off x="387801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260</a:t>
              </a:r>
              <a:endParaRPr lang="en-US" sz="1800" b="1" dirty="0">
                <a:solidFill>
                  <a:srgbClr val="C15811"/>
                </a:solidFill>
                <a:latin typeface="Century Gothic" panose="020B0502020202020204" pitchFamily="34" charset="0"/>
                <a:cs typeface="Arial" pitchFamily="34" charset="0"/>
              </a:endParaRPr>
            </a:p>
          </p:txBody>
        </p:sp>
        <p:sp>
          <p:nvSpPr>
            <p:cNvPr id="158" name="Rectangle 157"/>
            <p:cNvSpPr/>
            <p:nvPr/>
          </p:nvSpPr>
          <p:spPr bwMode="auto">
            <a:xfrm rot="16200000">
              <a:off x="4108900" y="2524334"/>
              <a:ext cx="152400" cy="162086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3"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260</a:t>
            </a:r>
            <a:endParaRPr lang="en-US" sz="1800" b="1" dirty="0">
              <a:solidFill>
                <a:srgbClr val="FF0000"/>
              </a:solidFill>
              <a:latin typeface="Century Gothic" panose="020B0502020202020204" pitchFamily="34" charset="0"/>
              <a:cs typeface="Arial" pitchFamily="34" charset="0"/>
            </a:endParaRPr>
          </a:p>
        </p:txBody>
      </p:sp>
      <p:sp>
        <p:nvSpPr>
          <p:cNvPr id="244"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1,811</a:t>
            </a:r>
            <a:endParaRPr lang="en-US" sz="1800" b="1" dirty="0">
              <a:solidFill>
                <a:srgbClr val="0070C0"/>
              </a:solidFill>
              <a:latin typeface="Century Gothic" panose="020B0502020202020204" pitchFamily="34" charset="0"/>
              <a:cs typeface="Arial" pitchFamily="34" charset="0"/>
            </a:endParaRPr>
          </a:p>
        </p:txBody>
      </p:sp>
      <p:grpSp>
        <p:nvGrpSpPr>
          <p:cNvPr id="12" name="Group 11"/>
          <p:cNvGrpSpPr/>
          <p:nvPr/>
        </p:nvGrpSpPr>
        <p:grpSpPr>
          <a:xfrm>
            <a:off x="4194726" y="1538766"/>
            <a:ext cx="3828984" cy="1401438"/>
            <a:chOff x="4194726" y="1538766"/>
            <a:chExt cx="3828984" cy="1401438"/>
          </a:xfrm>
        </p:grpSpPr>
        <p:grpSp>
          <p:nvGrpSpPr>
            <p:cNvPr id="27" name="Group 26"/>
            <p:cNvGrpSpPr/>
            <p:nvPr/>
          </p:nvGrpSpPr>
          <p:grpSpPr>
            <a:xfrm>
              <a:off x="4360652" y="1538766"/>
              <a:ext cx="3663058" cy="1052329"/>
              <a:chOff x="3700838" y="2307783"/>
              <a:chExt cx="3663058" cy="1052329"/>
            </a:xfrm>
          </p:grpSpPr>
          <p:sp>
            <p:nvSpPr>
              <p:cNvPr id="223" name="Rectangle 222"/>
              <p:cNvSpPr/>
              <p:nvPr/>
            </p:nvSpPr>
            <p:spPr bwMode="auto">
              <a:xfrm>
                <a:off x="3700838" y="2328577"/>
                <a:ext cx="3663058" cy="1031535"/>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24" name="TextBox 223"/>
              <p:cNvSpPr txBox="1"/>
              <p:nvPr/>
            </p:nvSpPr>
            <p:spPr>
              <a:xfrm>
                <a:off x="6518217" y="2603334"/>
                <a:ext cx="573427"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174</a:t>
                </a:r>
              </a:p>
              <a:p>
                <a:pPr algn="r">
                  <a:lnSpc>
                    <a:spcPts val="2100"/>
                  </a:lnSpc>
                </a:pPr>
                <a:r>
                  <a:rPr lang="en-US" sz="1600" kern="500" spc="-50" dirty="0">
                    <a:solidFill>
                      <a:srgbClr val="C15811"/>
                    </a:solidFill>
                    <a:latin typeface="Century Gothic" panose="020B0502020202020204" pitchFamily="34" charset="0"/>
                    <a:cs typeface="Vijaya" pitchFamily="34" charset="0"/>
                  </a:rPr>
                  <a:t>260</a:t>
                </a:r>
                <a:endParaRPr lang="en-US" sz="1200" kern="500" spc="-50" dirty="0">
                  <a:solidFill>
                    <a:srgbClr val="C15811"/>
                  </a:solidFill>
                  <a:latin typeface="Century Gothic" panose="020B0502020202020204" pitchFamily="34" charset="0"/>
                  <a:cs typeface="Vijaya" pitchFamily="34" charset="0"/>
                </a:endParaRPr>
              </a:p>
            </p:txBody>
          </p:sp>
          <p:sp>
            <p:nvSpPr>
              <p:cNvPr id="225" name="TextBox 224"/>
              <p:cNvSpPr txBox="1"/>
              <p:nvPr/>
            </p:nvSpPr>
            <p:spPr>
              <a:xfrm>
                <a:off x="3700838" y="2603334"/>
                <a:ext cx="2753982" cy="630942"/>
              </a:xfrm>
              <a:prstGeom prst="rect">
                <a:avLst/>
              </a:prstGeom>
              <a:noFill/>
            </p:spPr>
            <p:txBody>
              <a:bodyPr wrap="square" rtlCol="0">
                <a:spAutoFit/>
              </a:bodyPr>
              <a:lstStyle/>
              <a:p>
                <a:pPr algn="r">
                  <a:lnSpc>
                    <a:spcPts val="2100"/>
                  </a:lnSpc>
                </a:pPr>
                <a:r>
                  <a:rPr lang="en-US" sz="1600" kern="500" spc="-50" dirty="0">
                    <a:solidFill>
                      <a:srgbClr val="C15811"/>
                    </a:solidFill>
                    <a:latin typeface="Century Gothic" panose="020B0502020202020204" pitchFamily="34" charset="0"/>
                    <a:cs typeface="Vijaya" pitchFamily="34" charset="0"/>
                  </a:rPr>
                  <a:t>Netflix OTT  MTM Sp’15 Total</a:t>
                </a:r>
              </a:p>
              <a:p>
                <a:pPr algn="r">
                  <a:lnSpc>
                    <a:spcPts val="2100"/>
                  </a:lnSpc>
                </a:pPr>
                <a:r>
                  <a:rPr lang="en-US" sz="1600" kern="500" spc="-50" dirty="0">
                    <a:solidFill>
                      <a:srgbClr val="C15811"/>
                    </a:solidFill>
                    <a:latin typeface="Century Gothic" panose="020B0502020202020204" pitchFamily="34" charset="0"/>
                    <a:cs typeface="Vijaya" pitchFamily="34" charset="0"/>
                  </a:rPr>
                  <a:t>Total OTT (Netflix x 1.5)</a:t>
                </a:r>
                <a:endParaRPr lang="en-US" sz="1200" kern="500" spc="-50" dirty="0">
                  <a:solidFill>
                    <a:srgbClr val="C15811"/>
                  </a:solidFill>
                  <a:latin typeface="Century Gothic" panose="020B0502020202020204" pitchFamily="34" charset="0"/>
                  <a:cs typeface="Vijaya" pitchFamily="34" charset="0"/>
                </a:endParaRPr>
              </a:p>
            </p:txBody>
          </p:sp>
          <p:sp>
            <p:nvSpPr>
              <p:cNvPr id="226" name="TextBox 225"/>
              <p:cNvSpPr txBox="1"/>
              <p:nvPr/>
            </p:nvSpPr>
            <p:spPr>
              <a:xfrm>
                <a:off x="4118993" y="2307783"/>
                <a:ext cx="3244901" cy="338554"/>
              </a:xfrm>
              <a:prstGeom prst="rect">
                <a:avLst/>
              </a:prstGeom>
              <a:noFill/>
            </p:spPr>
            <p:txBody>
              <a:bodyPr wrap="square" rtlCol="0">
                <a:spAutoFit/>
              </a:bodyPr>
              <a:lstStyle/>
              <a:p>
                <a:pPr algn="ctr"/>
                <a:r>
                  <a:rPr lang="en-US" sz="1600" b="1" kern="500" spc="-50" dirty="0">
                    <a:solidFill>
                      <a:srgbClr val="C15811"/>
                    </a:solidFill>
                    <a:latin typeface="Century Gothic" panose="020B0502020202020204" pitchFamily="34" charset="0"/>
                    <a:cs typeface="Vijaya" pitchFamily="34" charset="0"/>
                  </a:rPr>
                  <a:t>OTT</a:t>
                </a:r>
                <a:endParaRPr lang="en-US" sz="1200" b="1" kern="500" spc="-50" dirty="0">
                  <a:solidFill>
                    <a:srgbClr val="C15811"/>
                  </a:solidFill>
                  <a:latin typeface="Century Gothic" panose="020B0502020202020204" pitchFamily="34" charset="0"/>
                  <a:cs typeface="Vijaya" pitchFamily="34" charset="0"/>
                </a:endParaRPr>
              </a:p>
            </p:txBody>
          </p:sp>
          <p:cxnSp>
            <p:nvCxnSpPr>
              <p:cNvPr id="11" name="Straight Connector 10"/>
              <p:cNvCxnSpPr/>
              <p:nvPr/>
            </p:nvCxnSpPr>
            <p:spPr>
              <a:xfrm>
                <a:off x="4098538" y="2903195"/>
                <a:ext cx="3265355" cy="0"/>
              </a:xfrm>
              <a:prstGeom prst="line">
                <a:avLst/>
              </a:prstGeom>
              <a:ln>
                <a:solidFill>
                  <a:srgbClr val="BC6200"/>
                </a:solidFill>
              </a:ln>
            </p:spPr>
            <p:style>
              <a:lnRef idx="1">
                <a:schemeClr val="accent1"/>
              </a:lnRef>
              <a:fillRef idx="0">
                <a:schemeClr val="accent1"/>
              </a:fillRef>
              <a:effectRef idx="0">
                <a:schemeClr val="accent1"/>
              </a:effectRef>
              <a:fontRef idx="minor">
                <a:schemeClr val="tx1"/>
              </a:fontRef>
            </p:style>
          </p:cxnSp>
        </p:grpSp>
        <p:cxnSp>
          <p:nvCxnSpPr>
            <p:cNvPr id="98" name="Straight Connector 97"/>
            <p:cNvCxnSpPr>
              <a:stCxn id="225" idx="1"/>
              <a:endCxn id="128" idx="0"/>
            </p:cNvCxnSpPr>
            <p:nvPr/>
          </p:nvCxnSpPr>
          <p:spPr>
            <a:xfrm flipH="1">
              <a:off x="4194726" y="2149788"/>
              <a:ext cx="165926" cy="790416"/>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41"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3"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44" name="Rectangle 43"/>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46" name="Rectangle 45"/>
          <p:cNvSpPr/>
          <p:nvPr/>
        </p:nvSpPr>
        <p:spPr bwMode="auto">
          <a:xfrm rot="16200000">
            <a:off x="8716645"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47" name="Rectangle 7"/>
          <p:cNvSpPr txBox="1">
            <a:spLocks noChangeArrowheads="1"/>
          </p:cNvSpPr>
          <p:nvPr/>
        </p:nvSpPr>
        <p:spPr bwMode="auto">
          <a:xfrm>
            <a:off x="8116788"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sp>
        <p:nvSpPr>
          <p:cNvPr id="49" name="Rectangle 7"/>
          <p:cNvSpPr txBox="1">
            <a:spLocks noChangeArrowheads="1"/>
          </p:cNvSpPr>
          <p:nvPr/>
        </p:nvSpPr>
        <p:spPr bwMode="auto">
          <a:xfrm>
            <a:off x="3491931" y="4900120"/>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51" name="Rectangle 50"/>
          <p:cNvSpPr/>
          <p:nvPr/>
        </p:nvSpPr>
        <p:spPr bwMode="auto">
          <a:xfrm rot="16200000">
            <a:off x="4045818" y="4682101"/>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3" name="Rectangle 7"/>
          <p:cNvSpPr txBox="1">
            <a:spLocks noChangeArrowheads="1"/>
          </p:cNvSpPr>
          <p:nvPr/>
        </p:nvSpPr>
        <p:spPr bwMode="auto">
          <a:xfrm>
            <a:off x="5001170" y="4900121"/>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54" name="Rectangle 53"/>
          <p:cNvSpPr/>
          <p:nvPr/>
        </p:nvSpPr>
        <p:spPr bwMode="auto">
          <a:xfrm rot="16200000">
            <a:off x="5515309" y="4818088"/>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6"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57" name="Rectangle 56"/>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8"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59"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60"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61"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62"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63"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1,551</a:t>
            </a:r>
            <a:endParaRPr lang="en-US" sz="1800" b="1" dirty="0">
              <a:solidFill>
                <a:srgbClr val="0070C0"/>
              </a:solidFill>
              <a:latin typeface="Century Gothic" panose="020B0502020202020204" pitchFamily="34" charset="0"/>
              <a:cs typeface="Arial" pitchFamily="34" charset="0"/>
            </a:endParaRPr>
          </a:p>
        </p:txBody>
      </p:sp>
      <p:grpSp>
        <p:nvGrpSpPr>
          <p:cNvPr id="45" name="Group 44"/>
          <p:cNvGrpSpPr/>
          <p:nvPr/>
        </p:nvGrpSpPr>
        <p:grpSpPr>
          <a:xfrm>
            <a:off x="-148698" y="6243233"/>
            <a:ext cx="3084336" cy="338554"/>
            <a:chOff x="2460270" y="5827079"/>
            <a:chExt cx="3084336" cy="338554"/>
          </a:xfrm>
        </p:grpSpPr>
        <p:sp>
          <p:nvSpPr>
            <p:cNvPr id="48" name="Rectangle 47"/>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2" name="TextBox 51"/>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55" name="Group 54"/>
          <p:cNvGrpSpPr/>
          <p:nvPr/>
        </p:nvGrpSpPr>
        <p:grpSpPr>
          <a:xfrm>
            <a:off x="-148698" y="6461673"/>
            <a:ext cx="3084335" cy="338554"/>
            <a:chOff x="1032061" y="6032020"/>
            <a:chExt cx="3084335" cy="338554"/>
          </a:xfrm>
        </p:grpSpPr>
        <p:sp>
          <p:nvSpPr>
            <p:cNvPr id="69" name="Rectangle 68"/>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70" name="TextBox 69"/>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4482308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500"/>
                                  </p:stCondLst>
                                  <p:childTnLst>
                                    <p:set>
                                      <p:cBhvr>
                                        <p:cTn id="10" dur="1" fill="hold">
                                          <p:stCondLst>
                                            <p:cond delay="0"/>
                                          </p:stCondLst>
                                        </p:cTn>
                                        <p:tgtEl>
                                          <p:spTgt spid="12"/>
                                        </p:tgtEl>
                                        <p:attrNameLst>
                                          <p:attrName>style.visibility</p:attrName>
                                        </p:attrNameLst>
                                      </p:cBhvr>
                                      <p:to>
                                        <p:strVal val="visible"/>
                                      </p:to>
                                    </p:set>
                                    <p:animEffect transition="in" filter="wipe(left)">
                                      <p:cBhvr>
                                        <p:cTn id="11" dur="500"/>
                                        <p:tgtEl>
                                          <p:spTgt spid="12"/>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12"/>
                                        </p:tgtEl>
                                      </p:cBhvr>
                                    </p:animEffect>
                                    <p:set>
                                      <p:cBhvr>
                                        <p:cTn id="16" dur="1" fill="hold">
                                          <p:stCondLst>
                                            <p:cond delay="499"/>
                                          </p:stCondLst>
                                        </p:cTn>
                                        <p:tgtEl>
                                          <p:spTgt spid="12"/>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43"/>
                                        </p:tgtEl>
                                        <p:attrNameLst>
                                          <p:attrName>style.visibility</p:attrName>
                                        </p:attrNameLst>
                                      </p:cBhvr>
                                      <p:to>
                                        <p:strVal val="visible"/>
                                      </p:to>
                                    </p:set>
                                    <p:animEffect transition="in" filter="wipe(left)">
                                      <p:cBhvr>
                                        <p:cTn id="20" dur="500"/>
                                        <p:tgtEl>
                                          <p:spTgt spid="243"/>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44"/>
                                        </p:tgtEl>
                                        <p:attrNameLst>
                                          <p:attrName>style.visibility</p:attrName>
                                        </p:attrNameLst>
                                      </p:cBhvr>
                                      <p:to>
                                        <p:strVal val="visible"/>
                                      </p:to>
                                    </p:set>
                                    <p:animEffect transition="in" filter="wipe(left)">
                                      <p:cBhvr>
                                        <p:cTn id="24" dur="500"/>
                                        <p:tgtEl>
                                          <p:spTgt spid="2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p:bldP spid="244" grpId="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005489" y="2242000"/>
            <a:ext cx="1104121" cy="468140"/>
            <a:chOff x="3005489" y="2242000"/>
            <a:chExt cx="1104121" cy="468140"/>
          </a:xfrm>
        </p:grpSpPr>
        <p:sp>
          <p:nvSpPr>
            <p:cNvPr id="125"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156" name="Rectangle 155"/>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5"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246"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1,897</a:t>
            </a:r>
            <a:endParaRPr lang="en-US" sz="1800" b="1" dirty="0">
              <a:solidFill>
                <a:srgbClr val="197EC6"/>
              </a:solidFill>
              <a:latin typeface="Century Gothic" panose="020B0502020202020204" pitchFamily="34" charset="0"/>
              <a:cs typeface="Arial" pitchFamily="34" charset="0"/>
            </a:endParaRPr>
          </a:p>
        </p:txBody>
      </p:sp>
      <p:grpSp>
        <p:nvGrpSpPr>
          <p:cNvPr id="37" name="Group 36"/>
          <p:cNvGrpSpPr/>
          <p:nvPr/>
        </p:nvGrpSpPr>
        <p:grpSpPr>
          <a:xfrm>
            <a:off x="4057062" y="2038887"/>
            <a:ext cx="2824767" cy="671253"/>
            <a:chOff x="4994700" y="2634750"/>
            <a:chExt cx="2824767" cy="671253"/>
          </a:xfrm>
        </p:grpSpPr>
        <p:grpSp>
          <p:nvGrpSpPr>
            <p:cNvPr id="38" name="Group 37"/>
            <p:cNvGrpSpPr/>
            <p:nvPr/>
          </p:nvGrpSpPr>
          <p:grpSpPr>
            <a:xfrm>
              <a:off x="5693216" y="2634750"/>
              <a:ext cx="2126251" cy="671253"/>
              <a:chOff x="5194223" y="1580578"/>
              <a:chExt cx="2126251" cy="671253"/>
            </a:xfrm>
          </p:grpSpPr>
          <p:sp>
            <p:nvSpPr>
              <p:cNvPr id="40" name="Rectangle 39"/>
              <p:cNvSpPr/>
              <p:nvPr/>
            </p:nvSpPr>
            <p:spPr bwMode="auto">
              <a:xfrm>
                <a:off x="5256539" y="1580578"/>
                <a:ext cx="2063935" cy="671253"/>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43" name="TextBox 42"/>
              <p:cNvSpPr txBox="1"/>
              <p:nvPr/>
            </p:nvSpPr>
            <p:spPr>
              <a:xfrm>
                <a:off x="5194223" y="1621218"/>
                <a:ext cx="2041461" cy="584775"/>
              </a:xfrm>
              <a:prstGeom prst="rect">
                <a:avLst/>
              </a:prstGeom>
              <a:noFill/>
            </p:spPr>
            <p:txBody>
              <a:bodyPr wrap="square" rtlCol="0">
                <a:spAutoFit/>
              </a:bodyPr>
              <a:lstStyle/>
              <a:p>
                <a:pPr algn="r"/>
                <a:r>
                  <a:rPr lang="en-US" sz="1600" kern="500" spc="-50" dirty="0">
                    <a:solidFill>
                      <a:srgbClr val="CE3702"/>
                    </a:solidFill>
                    <a:latin typeface="Century Gothic" panose="020B0502020202020204" pitchFamily="34" charset="0"/>
                    <a:cs typeface="Vijaya" pitchFamily="34" charset="0"/>
                  </a:rPr>
                  <a:t>PHD Survey (Holler)</a:t>
                </a:r>
              </a:p>
              <a:p>
                <a:pPr algn="r"/>
                <a:r>
                  <a:rPr lang="en-US" sz="1600" kern="500" spc="-50" dirty="0">
                    <a:solidFill>
                      <a:srgbClr val="CE3702"/>
                    </a:solidFill>
                    <a:latin typeface="Century Gothic" panose="020B0502020202020204" pitchFamily="34" charset="0"/>
                    <a:cs typeface="Vijaya" pitchFamily="34" charset="0"/>
                  </a:rPr>
                  <a:t>MTM Penetration</a:t>
                </a:r>
                <a:endParaRPr lang="en-US" sz="1200" kern="500" spc="-50" dirty="0">
                  <a:solidFill>
                    <a:srgbClr val="CE3702"/>
                  </a:solidFill>
                  <a:latin typeface="Century Gothic" panose="020B0502020202020204" pitchFamily="34" charset="0"/>
                  <a:cs typeface="Vijaya" pitchFamily="34" charset="0"/>
                </a:endParaRPr>
              </a:p>
            </p:txBody>
          </p:sp>
        </p:grpSp>
        <p:cxnSp>
          <p:nvCxnSpPr>
            <p:cNvPr id="39" name="Straight Connector 38"/>
            <p:cNvCxnSpPr>
              <a:stCxn id="40" idx="1"/>
            </p:cNvCxnSpPr>
            <p:nvPr/>
          </p:nvCxnSpPr>
          <p:spPr>
            <a:xfrm flipH="1">
              <a:off x="4994700" y="2970377"/>
              <a:ext cx="760832" cy="259425"/>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4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2" name="Rectangle 7"/>
          <p:cNvSpPr txBox="1">
            <a:spLocks noChangeArrowheads="1"/>
          </p:cNvSpPr>
          <p:nvPr/>
        </p:nvSpPr>
        <p:spPr bwMode="auto">
          <a:xfrm>
            <a:off x="387801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260</a:t>
            </a:r>
            <a:endParaRPr lang="en-US" sz="1800" b="1" dirty="0">
              <a:solidFill>
                <a:srgbClr val="C15811"/>
              </a:solidFill>
              <a:latin typeface="Century Gothic" panose="020B0502020202020204" pitchFamily="34" charset="0"/>
              <a:cs typeface="Arial" pitchFamily="34" charset="0"/>
            </a:endParaRPr>
          </a:p>
        </p:txBody>
      </p:sp>
      <p:sp>
        <p:nvSpPr>
          <p:cNvPr id="93" name="Rectangle 92"/>
          <p:cNvSpPr/>
          <p:nvPr/>
        </p:nvSpPr>
        <p:spPr bwMode="auto">
          <a:xfrm rot="16200000">
            <a:off x="4108900" y="2524334"/>
            <a:ext cx="152400" cy="162086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4"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260</a:t>
            </a:r>
            <a:endParaRPr lang="en-US" sz="1800" b="1" dirty="0">
              <a:solidFill>
                <a:srgbClr val="FF0000"/>
              </a:solidFill>
              <a:latin typeface="Century Gothic" panose="020B0502020202020204" pitchFamily="34" charset="0"/>
              <a:cs typeface="Arial" pitchFamily="34" charset="0"/>
            </a:endParaRPr>
          </a:p>
        </p:txBody>
      </p:sp>
      <p:sp>
        <p:nvSpPr>
          <p:cNvPr id="95"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1,811</a:t>
            </a:r>
            <a:endParaRPr lang="en-US" sz="1800" b="1" dirty="0">
              <a:solidFill>
                <a:srgbClr val="0070C0"/>
              </a:solidFill>
              <a:latin typeface="Century Gothic" panose="020B0502020202020204" pitchFamily="34" charset="0"/>
              <a:cs typeface="Arial" pitchFamily="34" charset="0"/>
            </a:endParaRPr>
          </a:p>
        </p:txBody>
      </p:sp>
      <p:sp>
        <p:nvSpPr>
          <p:cNvPr id="97"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98" name="Rectangle 97"/>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0" name="Rectangle 99"/>
          <p:cNvSpPr/>
          <p:nvPr/>
        </p:nvSpPr>
        <p:spPr bwMode="auto">
          <a:xfrm rot="16200000">
            <a:off x="8716645"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01" name="Rectangle 7"/>
          <p:cNvSpPr txBox="1">
            <a:spLocks noChangeArrowheads="1"/>
          </p:cNvSpPr>
          <p:nvPr/>
        </p:nvSpPr>
        <p:spPr bwMode="auto">
          <a:xfrm>
            <a:off x="8116788"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sp>
        <p:nvSpPr>
          <p:cNvPr id="103" name="Rectangle 7"/>
          <p:cNvSpPr txBox="1">
            <a:spLocks noChangeArrowheads="1"/>
          </p:cNvSpPr>
          <p:nvPr/>
        </p:nvSpPr>
        <p:spPr bwMode="auto">
          <a:xfrm>
            <a:off x="3491931" y="4900120"/>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104" name="Rectangle 103"/>
          <p:cNvSpPr/>
          <p:nvPr/>
        </p:nvSpPr>
        <p:spPr bwMode="auto">
          <a:xfrm rot="16200000">
            <a:off x="4045818" y="4682101"/>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08" name="Rectangle 7"/>
          <p:cNvSpPr txBox="1">
            <a:spLocks noChangeArrowheads="1"/>
          </p:cNvSpPr>
          <p:nvPr/>
        </p:nvSpPr>
        <p:spPr bwMode="auto">
          <a:xfrm>
            <a:off x="5001170" y="4900121"/>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109" name="Rectangle 108"/>
          <p:cNvSpPr/>
          <p:nvPr/>
        </p:nvSpPr>
        <p:spPr bwMode="auto">
          <a:xfrm rot="16200000">
            <a:off x="5515309" y="4818088"/>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1"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112" name="Rectangle 111"/>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3"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114"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115"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116"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118"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119"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1,551</a:t>
            </a:r>
            <a:endParaRPr lang="en-US" sz="1800" b="1" dirty="0">
              <a:solidFill>
                <a:srgbClr val="0070C0"/>
              </a:solidFill>
              <a:latin typeface="Century Gothic" panose="020B0502020202020204" pitchFamily="34" charset="0"/>
              <a:cs typeface="Arial" pitchFamily="34" charset="0"/>
            </a:endParaRPr>
          </a:p>
        </p:txBody>
      </p:sp>
      <p:grpSp>
        <p:nvGrpSpPr>
          <p:cNvPr id="53" name="Group 52"/>
          <p:cNvGrpSpPr/>
          <p:nvPr/>
        </p:nvGrpSpPr>
        <p:grpSpPr>
          <a:xfrm>
            <a:off x="-148698" y="6243233"/>
            <a:ext cx="3084336" cy="338554"/>
            <a:chOff x="2460270" y="5827079"/>
            <a:chExt cx="3084336" cy="338554"/>
          </a:xfrm>
        </p:grpSpPr>
        <p:sp>
          <p:nvSpPr>
            <p:cNvPr id="54" name="Rectangle 53"/>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5" name="TextBox 54"/>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56" name="Group 55"/>
          <p:cNvGrpSpPr/>
          <p:nvPr/>
        </p:nvGrpSpPr>
        <p:grpSpPr>
          <a:xfrm>
            <a:off x="-148698" y="6461673"/>
            <a:ext cx="3084335" cy="338554"/>
            <a:chOff x="1032061" y="6032020"/>
            <a:chExt cx="3084335" cy="338554"/>
          </a:xfrm>
        </p:grpSpPr>
        <p:sp>
          <p:nvSpPr>
            <p:cNvPr id="57" name="Rectangle 56"/>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8" name="TextBox 57"/>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32732326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7"/>
                                        </p:tgtEl>
                                        <p:attrNameLst>
                                          <p:attrName>style.visibility</p:attrName>
                                        </p:attrNameLst>
                                      </p:cBhvr>
                                      <p:to>
                                        <p:strVal val="visible"/>
                                      </p:to>
                                    </p:set>
                                    <p:animEffect transition="in" filter="wipe(left)">
                                      <p:cBhvr>
                                        <p:cTn id="11" dur="500"/>
                                        <p:tgtEl>
                                          <p:spTgt spid="37"/>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37"/>
                                        </p:tgtEl>
                                      </p:cBhvr>
                                    </p:animEffect>
                                    <p:set>
                                      <p:cBhvr>
                                        <p:cTn id="16" dur="1" fill="hold">
                                          <p:stCondLst>
                                            <p:cond delay="499"/>
                                          </p:stCondLst>
                                        </p:cTn>
                                        <p:tgtEl>
                                          <p:spTgt spid="37"/>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45"/>
                                        </p:tgtEl>
                                        <p:attrNameLst>
                                          <p:attrName>style.visibility</p:attrName>
                                        </p:attrNameLst>
                                      </p:cBhvr>
                                      <p:to>
                                        <p:strVal val="visible"/>
                                      </p:to>
                                    </p:set>
                                    <p:animEffect transition="in" filter="wipe(left)">
                                      <p:cBhvr>
                                        <p:cTn id="20" dur="500"/>
                                        <p:tgtEl>
                                          <p:spTgt spid="245"/>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46"/>
                                        </p:tgtEl>
                                        <p:attrNameLst>
                                          <p:attrName>style.visibility</p:attrName>
                                        </p:attrNameLst>
                                      </p:cBhvr>
                                      <p:to>
                                        <p:strVal val="visible"/>
                                      </p:to>
                                    </p:set>
                                    <p:animEffect transition="in" filter="wipe(left)">
                                      <p:cBhvr>
                                        <p:cTn id="24" dur="500"/>
                                        <p:tgtEl>
                                          <p:spTgt spid="2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 grpId="0"/>
      <p:bldP spid="246"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grpSp>
        <p:nvGrpSpPr>
          <p:cNvPr id="2" name="Group 1"/>
          <p:cNvGrpSpPr/>
          <p:nvPr/>
        </p:nvGrpSpPr>
        <p:grpSpPr>
          <a:xfrm>
            <a:off x="3042628" y="1526282"/>
            <a:ext cx="843572" cy="467977"/>
            <a:chOff x="3042628" y="1526282"/>
            <a:chExt cx="843572" cy="467977"/>
          </a:xfrm>
        </p:grpSpPr>
        <p:sp>
          <p:nvSpPr>
            <p:cNvPr id="137" name="Rectangle 7"/>
            <p:cNvSpPr txBox="1">
              <a:spLocks noChangeArrowheads="1"/>
            </p:cNvSpPr>
            <p:nvPr/>
          </p:nvSpPr>
          <p:spPr bwMode="auto">
            <a:xfrm>
              <a:off x="3042628" y="1526282"/>
              <a:ext cx="84357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25</a:t>
              </a:r>
              <a:endParaRPr lang="en-US" sz="1800" b="1" dirty="0">
                <a:solidFill>
                  <a:srgbClr val="C15811"/>
                </a:solidFill>
                <a:latin typeface="Century Gothic" panose="020B0502020202020204" pitchFamily="34" charset="0"/>
                <a:cs typeface="Arial" pitchFamily="34" charset="0"/>
              </a:endParaRPr>
            </a:p>
          </p:txBody>
        </p:sp>
        <p:sp>
          <p:nvSpPr>
            <p:cNvPr id="157" name="Rectangle 156"/>
            <p:cNvSpPr/>
            <p:nvPr/>
          </p:nvSpPr>
          <p:spPr bwMode="auto">
            <a:xfrm rot="16200000">
              <a:off x="3374670" y="1841859"/>
              <a:ext cx="152400" cy="152400"/>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sp>
        <p:nvSpPr>
          <p:cNvPr id="247" name="Rectangle 7"/>
          <p:cNvSpPr txBox="1">
            <a:spLocks noChangeArrowheads="1"/>
          </p:cNvSpPr>
          <p:nvPr/>
        </p:nvSpPr>
        <p:spPr bwMode="auto">
          <a:xfrm>
            <a:off x="10603623" y="1765658"/>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25</a:t>
            </a:r>
            <a:endParaRPr lang="en-US" sz="1800" b="1" dirty="0">
              <a:solidFill>
                <a:srgbClr val="FF0000"/>
              </a:solidFill>
              <a:latin typeface="Century Gothic" panose="020B0502020202020204" pitchFamily="34" charset="0"/>
              <a:cs typeface="Arial" pitchFamily="34" charset="0"/>
            </a:endParaRPr>
          </a:p>
        </p:txBody>
      </p:sp>
      <p:sp>
        <p:nvSpPr>
          <p:cNvPr id="248" name="Rectangle 7"/>
          <p:cNvSpPr txBox="1">
            <a:spLocks noChangeArrowheads="1"/>
          </p:cNvSpPr>
          <p:nvPr/>
        </p:nvSpPr>
        <p:spPr bwMode="auto">
          <a:xfrm>
            <a:off x="11272476" y="176565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1,904</a:t>
            </a:r>
            <a:endParaRPr lang="en-US" sz="1800" b="1" dirty="0">
              <a:solidFill>
                <a:srgbClr val="197EC6"/>
              </a:solidFill>
              <a:latin typeface="Century Gothic" panose="020B0502020202020204" pitchFamily="34" charset="0"/>
              <a:cs typeface="Arial" pitchFamily="34" charset="0"/>
            </a:endParaRPr>
          </a:p>
        </p:txBody>
      </p:sp>
      <p:grpSp>
        <p:nvGrpSpPr>
          <p:cNvPr id="6" name="Group 5"/>
          <p:cNvGrpSpPr/>
          <p:nvPr/>
        </p:nvGrpSpPr>
        <p:grpSpPr>
          <a:xfrm>
            <a:off x="3735705" y="990144"/>
            <a:ext cx="3569584" cy="775514"/>
            <a:chOff x="3735705" y="990144"/>
            <a:chExt cx="3569584" cy="775514"/>
          </a:xfrm>
        </p:grpSpPr>
        <p:grpSp>
          <p:nvGrpSpPr>
            <p:cNvPr id="10" name="Group 9"/>
            <p:cNvGrpSpPr/>
            <p:nvPr/>
          </p:nvGrpSpPr>
          <p:grpSpPr>
            <a:xfrm>
              <a:off x="3735705" y="990144"/>
              <a:ext cx="3569584" cy="775514"/>
              <a:chOff x="3976755" y="279282"/>
              <a:chExt cx="3569584" cy="775514"/>
            </a:xfrm>
          </p:grpSpPr>
          <p:sp>
            <p:nvSpPr>
              <p:cNvPr id="229" name="Rectangle 228"/>
              <p:cNvSpPr/>
              <p:nvPr/>
            </p:nvSpPr>
            <p:spPr bwMode="auto">
              <a:xfrm>
                <a:off x="4863803" y="279282"/>
                <a:ext cx="2682535" cy="657188"/>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232" name="TextBox 231"/>
              <p:cNvSpPr txBox="1"/>
              <p:nvPr/>
            </p:nvSpPr>
            <p:spPr>
              <a:xfrm>
                <a:off x="4863802" y="279282"/>
                <a:ext cx="2682537" cy="338554"/>
              </a:xfrm>
              <a:prstGeom prst="rect">
                <a:avLst/>
              </a:prstGeom>
              <a:solidFill>
                <a:srgbClr val="FFE1C1"/>
              </a:solidFill>
            </p:spPr>
            <p:txBody>
              <a:bodyPr wrap="square" rtlCol="0">
                <a:spAutoFit/>
              </a:bodyPr>
              <a:lstStyle/>
              <a:p>
                <a:pPr algn="ctr"/>
                <a:r>
                  <a:rPr lang="en-US" sz="1600" b="1" kern="500" spc="-50" dirty="0">
                    <a:solidFill>
                      <a:srgbClr val="CE3702"/>
                    </a:solidFill>
                    <a:latin typeface="Century Gothic" panose="020B0502020202020204" pitchFamily="34" charset="0"/>
                    <a:cs typeface="Vijaya" pitchFamily="34" charset="0"/>
                  </a:rPr>
                  <a:t>Car Connectivity</a:t>
                </a:r>
                <a:endParaRPr lang="en-US" sz="1200" b="1" kern="500" spc="-50" dirty="0">
                  <a:solidFill>
                    <a:srgbClr val="CE3702"/>
                  </a:solidFill>
                  <a:latin typeface="Century Gothic" panose="020B0502020202020204" pitchFamily="34" charset="0"/>
                  <a:cs typeface="Vijaya" pitchFamily="34" charset="0"/>
                </a:endParaRPr>
              </a:p>
            </p:txBody>
          </p:sp>
          <p:cxnSp>
            <p:nvCxnSpPr>
              <p:cNvPr id="98" name="Straight Connector 97"/>
              <p:cNvCxnSpPr>
                <a:stCxn id="229" idx="1"/>
              </p:cNvCxnSpPr>
              <p:nvPr/>
            </p:nvCxnSpPr>
            <p:spPr>
              <a:xfrm flipH="1">
                <a:off x="3976755" y="607876"/>
                <a:ext cx="887048" cy="446920"/>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231" name="TextBox 230"/>
            <p:cNvSpPr txBox="1"/>
            <p:nvPr/>
          </p:nvSpPr>
          <p:spPr>
            <a:xfrm>
              <a:off x="4531064" y="1255566"/>
              <a:ext cx="2682536" cy="361637"/>
            </a:xfrm>
            <a:prstGeom prst="rect">
              <a:avLst/>
            </a:prstGeom>
            <a:noFill/>
          </p:spPr>
          <p:txBody>
            <a:bodyPr wrap="square" rtlCol="0">
              <a:spAutoFit/>
            </a:bodyPr>
            <a:lstStyle/>
            <a:p>
              <a:pPr algn="r">
                <a:lnSpc>
                  <a:spcPts val="2100"/>
                </a:lnSpc>
              </a:pPr>
              <a:r>
                <a:rPr lang="en-US" sz="1600" kern="500" spc="-50" dirty="0">
                  <a:solidFill>
                    <a:srgbClr val="CE3702"/>
                  </a:solidFill>
                  <a:latin typeface="Century Gothic" panose="020B0502020202020204" pitchFamily="34" charset="0"/>
                  <a:cs typeface="Vijaya" pitchFamily="34" charset="0"/>
                </a:rPr>
                <a:t>4% of Radio OOH minutes</a:t>
              </a:r>
            </a:p>
          </p:txBody>
        </p:sp>
      </p:grpSp>
      <p:sp>
        <p:nvSpPr>
          <p:cNvPr id="47"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96"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97" name="Rectangle 96"/>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99"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100"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1,897</a:t>
            </a:r>
            <a:endParaRPr lang="en-US" sz="1800" b="1" dirty="0">
              <a:solidFill>
                <a:srgbClr val="197EC6"/>
              </a:solidFill>
              <a:latin typeface="Century Gothic" panose="020B0502020202020204" pitchFamily="34" charset="0"/>
              <a:cs typeface="Arial" pitchFamily="34" charset="0"/>
            </a:endParaRPr>
          </a:p>
        </p:txBody>
      </p:sp>
      <p:sp>
        <p:nvSpPr>
          <p:cNvPr id="102" name="Rectangle 7"/>
          <p:cNvSpPr txBox="1">
            <a:spLocks noChangeArrowheads="1"/>
          </p:cNvSpPr>
          <p:nvPr/>
        </p:nvSpPr>
        <p:spPr bwMode="auto">
          <a:xfrm>
            <a:off x="387801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260</a:t>
            </a:r>
            <a:endParaRPr lang="en-US" sz="1800" b="1" dirty="0">
              <a:solidFill>
                <a:srgbClr val="C15811"/>
              </a:solidFill>
              <a:latin typeface="Century Gothic" panose="020B0502020202020204" pitchFamily="34" charset="0"/>
              <a:cs typeface="Arial" pitchFamily="34" charset="0"/>
            </a:endParaRPr>
          </a:p>
        </p:txBody>
      </p:sp>
      <p:sp>
        <p:nvSpPr>
          <p:cNvPr id="103" name="Rectangle 102"/>
          <p:cNvSpPr/>
          <p:nvPr/>
        </p:nvSpPr>
        <p:spPr bwMode="auto">
          <a:xfrm rot="16200000">
            <a:off x="4108900" y="2524334"/>
            <a:ext cx="152400" cy="162086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04"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260</a:t>
            </a:r>
            <a:endParaRPr lang="en-US" sz="1800" b="1" dirty="0">
              <a:solidFill>
                <a:srgbClr val="FF0000"/>
              </a:solidFill>
              <a:latin typeface="Century Gothic" panose="020B0502020202020204" pitchFamily="34" charset="0"/>
              <a:cs typeface="Arial" pitchFamily="34" charset="0"/>
            </a:endParaRPr>
          </a:p>
        </p:txBody>
      </p:sp>
      <p:sp>
        <p:nvSpPr>
          <p:cNvPr id="105"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1,811</a:t>
            </a:r>
            <a:endParaRPr lang="en-US" sz="1800" b="1" dirty="0">
              <a:solidFill>
                <a:srgbClr val="0070C0"/>
              </a:solidFill>
              <a:latin typeface="Century Gothic" panose="020B0502020202020204" pitchFamily="34" charset="0"/>
              <a:cs typeface="Arial" pitchFamily="34" charset="0"/>
            </a:endParaRPr>
          </a:p>
        </p:txBody>
      </p:sp>
      <p:sp>
        <p:nvSpPr>
          <p:cNvPr id="109"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110" name="Rectangle 109"/>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112" name="Rectangle 111"/>
          <p:cNvSpPr/>
          <p:nvPr/>
        </p:nvSpPr>
        <p:spPr bwMode="auto">
          <a:xfrm rot="16200000">
            <a:off x="8716645"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3" name="Rectangle 7"/>
          <p:cNvSpPr txBox="1">
            <a:spLocks noChangeArrowheads="1"/>
          </p:cNvSpPr>
          <p:nvPr/>
        </p:nvSpPr>
        <p:spPr bwMode="auto">
          <a:xfrm>
            <a:off x="8116788"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sp>
        <p:nvSpPr>
          <p:cNvPr id="115" name="Rectangle 7"/>
          <p:cNvSpPr txBox="1">
            <a:spLocks noChangeArrowheads="1"/>
          </p:cNvSpPr>
          <p:nvPr/>
        </p:nvSpPr>
        <p:spPr bwMode="auto">
          <a:xfrm>
            <a:off x="3491931" y="4900120"/>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D4A0B"/>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D4A0B"/>
                </a:solidFill>
                <a:latin typeface="Century Gothic" panose="020B0502020202020204" pitchFamily="34" charset="0"/>
                <a:cs typeface="Arial" pitchFamily="34" charset="0"/>
              </a:rPr>
              <a:t>248</a:t>
            </a:r>
          </a:p>
        </p:txBody>
      </p:sp>
      <p:sp>
        <p:nvSpPr>
          <p:cNvPr id="116" name="Rectangle 115"/>
          <p:cNvSpPr/>
          <p:nvPr/>
        </p:nvSpPr>
        <p:spPr bwMode="auto">
          <a:xfrm rot="16200000">
            <a:off x="4045818" y="4682101"/>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19" name="Rectangle 7"/>
          <p:cNvSpPr txBox="1">
            <a:spLocks noChangeArrowheads="1"/>
          </p:cNvSpPr>
          <p:nvPr/>
        </p:nvSpPr>
        <p:spPr bwMode="auto">
          <a:xfrm>
            <a:off x="5001170" y="4900121"/>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860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8601"/>
                </a:solidFill>
                <a:latin typeface="Century Gothic" panose="020B0502020202020204" pitchFamily="34" charset="0"/>
                <a:cs typeface="Arial" pitchFamily="34" charset="0"/>
              </a:rPr>
              <a:t>206</a:t>
            </a:r>
          </a:p>
        </p:txBody>
      </p:sp>
      <p:sp>
        <p:nvSpPr>
          <p:cNvPr id="120" name="Rectangle 119"/>
          <p:cNvSpPr/>
          <p:nvPr/>
        </p:nvSpPr>
        <p:spPr bwMode="auto">
          <a:xfrm rot="16200000">
            <a:off x="5515309" y="4818088"/>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22"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D4A0B"/>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D4A0B"/>
                </a:solidFill>
                <a:latin typeface="Century Gothic" panose="020B0502020202020204" pitchFamily="34" charset="0"/>
                <a:cs typeface="Arial" pitchFamily="34" charset="0"/>
              </a:rPr>
              <a:t>699</a:t>
            </a:r>
          </a:p>
        </p:txBody>
      </p:sp>
      <p:sp>
        <p:nvSpPr>
          <p:cNvPr id="123" name="Rectangle 122"/>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24"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126"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127"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129"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130"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131"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1,551</a:t>
            </a:r>
            <a:endParaRPr lang="en-US" sz="1800" b="1" dirty="0">
              <a:solidFill>
                <a:srgbClr val="0070C0"/>
              </a:solidFill>
              <a:latin typeface="Century Gothic" panose="020B0502020202020204" pitchFamily="34" charset="0"/>
              <a:cs typeface="Arial" pitchFamily="34" charset="0"/>
            </a:endParaRPr>
          </a:p>
        </p:txBody>
      </p:sp>
      <p:grpSp>
        <p:nvGrpSpPr>
          <p:cNvPr id="51" name="Group 50"/>
          <p:cNvGrpSpPr/>
          <p:nvPr/>
        </p:nvGrpSpPr>
        <p:grpSpPr>
          <a:xfrm>
            <a:off x="-148698" y="6243233"/>
            <a:ext cx="3084336" cy="338554"/>
            <a:chOff x="2460270" y="5827079"/>
            <a:chExt cx="3084336" cy="338554"/>
          </a:xfrm>
        </p:grpSpPr>
        <p:sp>
          <p:nvSpPr>
            <p:cNvPr id="58" name="Rectangle 57"/>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59" name="TextBox 58"/>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60" name="Group 59"/>
          <p:cNvGrpSpPr/>
          <p:nvPr/>
        </p:nvGrpSpPr>
        <p:grpSpPr>
          <a:xfrm>
            <a:off x="-148698" y="6461673"/>
            <a:ext cx="3084335" cy="338554"/>
            <a:chOff x="1032061" y="6032020"/>
            <a:chExt cx="3084335" cy="338554"/>
          </a:xfrm>
        </p:grpSpPr>
        <p:sp>
          <p:nvSpPr>
            <p:cNvPr id="61" name="Rectangle 60"/>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62" name="TextBox 61"/>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214223452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wipe(left)">
                                      <p:cBhvr>
                                        <p:cTn id="11" dur="500"/>
                                        <p:tgtEl>
                                          <p:spTgt spid="6"/>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6"/>
                                        </p:tgtEl>
                                      </p:cBhvr>
                                    </p:animEffect>
                                    <p:set>
                                      <p:cBhvr>
                                        <p:cTn id="16" dur="1" fill="hold">
                                          <p:stCondLst>
                                            <p:cond delay="499"/>
                                          </p:stCondLst>
                                        </p:cTn>
                                        <p:tgtEl>
                                          <p:spTgt spid="6"/>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247"/>
                                        </p:tgtEl>
                                        <p:attrNameLst>
                                          <p:attrName>style.visibility</p:attrName>
                                        </p:attrNameLst>
                                      </p:cBhvr>
                                      <p:to>
                                        <p:strVal val="visible"/>
                                      </p:to>
                                    </p:set>
                                    <p:animEffect transition="in" filter="wipe(left)">
                                      <p:cBhvr>
                                        <p:cTn id="20" dur="500"/>
                                        <p:tgtEl>
                                          <p:spTgt spid="247"/>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248"/>
                                        </p:tgtEl>
                                        <p:attrNameLst>
                                          <p:attrName>style.visibility</p:attrName>
                                        </p:attrNameLst>
                                      </p:cBhvr>
                                      <p:to>
                                        <p:strVal val="visible"/>
                                      </p:to>
                                    </p:set>
                                    <p:animEffect transition="in" filter="wipe(left)">
                                      <p:cBhvr>
                                        <p:cTn id="24" dur="500"/>
                                        <p:tgtEl>
                                          <p:spTgt spid="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7" grpId="0"/>
      <p:bldP spid="248"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 name="Rectangle 7"/>
          <p:cNvSpPr txBox="1">
            <a:spLocks noChangeArrowheads="1"/>
          </p:cNvSpPr>
          <p:nvPr/>
        </p:nvSpPr>
        <p:spPr bwMode="auto">
          <a:xfrm>
            <a:off x="1107440" y="3815134"/>
            <a:ext cx="2083249" cy="4572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800" b="1" i="1" dirty="0">
                <a:solidFill>
                  <a:srgbClr val="D51F12"/>
                </a:solidFill>
                <a:latin typeface="Century Gothic" panose="020B0502020202020204" pitchFamily="34" charset="0"/>
                <a:cs typeface="Arial" pitchFamily="34" charset="0"/>
              </a:rPr>
              <a:t>Audio (DT/LT/M)</a:t>
            </a:r>
          </a:p>
        </p:txBody>
      </p:sp>
      <p:sp>
        <p:nvSpPr>
          <p:cNvPr id="193" name="TextBox 192"/>
          <p:cNvSpPr txBox="1"/>
          <p:nvPr/>
        </p:nvSpPr>
        <p:spPr>
          <a:xfrm>
            <a:off x="2079270" y="2449273"/>
            <a:ext cx="1070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Console</a:t>
            </a:r>
          </a:p>
        </p:txBody>
      </p:sp>
      <p:sp>
        <p:nvSpPr>
          <p:cNvPr id="197" name="TextBox 196"/>
          <p:cNvSpPr txBox="1"/>
          <p:nvPr/>
        </p:nvSpPr>
        <p:spPr>
          <a:xfrm>
            <a:off x="2155470" y="4567764"/>
            <a:ext cx="9938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Mobile</a:t>
            </a:r>
          </a:p>
        </p:txBody>
      </p:sp>
      <p:sp>
        <p:nvSpPr>
          <p:cNvPr id="201" name="TextBox 200"/>
          <p:cNvSpPr txBox="1"/>
          <p:nvPr/>
        </p:nvSpPr>
        <p:spPr>
          <a:xfrm>
            <a:off x="2460270" y="3150099"/>
            <a:ext cx="6858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OTT</a:t>
            </a:r>
          </a:p>
        </p:txBody>
      </p:sp>
      <p:sp>
        <p:nvSpPr>
          <p:cNvPr id="205" name="TextBox 204"/>
          <p:cNvSpPr txBox="1"/>
          <p:nvPr/>
        </p:nvSpPr>
        <p:spPr>
          <a:xfrm>
            <a:off x="1683522" y="5266976"/>
            <a:ext cx="1600200"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Desk/Laptop</a:t>
            </a:r>
          </a:p>
        </p:txBody>
      </p:sp>
      <p:sp>
        <p:nvSpPr>
          <p:cNvPr id="209" name="TextBox 208"/>
          <p:cNvSpPr txBox="1"/>
          <p:nvPr/>
        </p:nvSpPr>
        <p:spPr>
          <a:xfrm>
            <a:off x="1393470" y="1733392"/>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Connected Car</a:t>
            </a:r>
          </a:p>
        </p:txBody>
      </p:sp>
      <p:sp>
        <p:nvSpPr>
          <p:cNvPr id="237" name="TextBox 236"/>
          <p:cNvSpPr txBox="1"/>
          <p:nvPr/>
        </p:nvSpPr>
        <p:spPr>
          <a:xfrm>
            <a:off x="1393470" y="1030606"/>
            <a:ext cx="1832038" cy="369332"/>
          </a:xfrm>
          <a:prstGeom prst="rect">
            <a:avLst/>
          </a:prstGeom>
          <a:noFill/>
        </p:spPr>
        <p:txBody>
          <a:bodyPr wrap="square" rtlCol="0">
            <a:spAutoFit/>
          </a:bodyPr>
          <a:lstStyle/>
          <a:p>
            <a:pPr algn="r"/>
            <a:r>
              <a:rPr lang="en-US" sz="1800" b="1" i="1" kern="500" spc="-50" dirty="0">
                <a:solidFill>
                  <a:srgbClr val="D51F12"/>
                </a:solidFill>
                <a:latin typeface="Century Gothic" panose="020B0502020202020204" pitchFamily="34" charset="0"/>
                <a:cs typeface="Vijaya" pitchFamily="34" charset="0"/>
              </a:rPr>
              <a:t>Wearables</a:t>
            </a:r>
          </a:p>
        </p:txBody>
      </p:sp>
      <p:grpSp>
        <p:nvGrpSpPr>
          <p:cNvPr id="54" name="Group 53"/>
          <p:cNvGrpSpPr/>
          <p:nvPr/>
        </p:nvGrpSpPr>
        <p:grpSpPr>
          <a:xfrm>
            <a:off x="3374670" y="838063"/>
            <a:ext cx="652500" cy="453410"/>
            <a:chOff x="3374670" y="838063"/>
            <a:chExt cx="652500" cy="453410"/>
          </a:xfrm>
        </p:grpSpPr>
        <p:sp>
          <p:nvSpPr>
            <p:cNvPr id="58" name="Rectangle 7"/>
            <p:cNvSpPr txBox="1">
              <a:spLocks noChangeArrowheads="1"/>
            </p:cNvSpPr>
            <p:nvPr/>
          </p:nvSpPr>
          <p:spPr bwMode="auto">
            <a:xfrm>
              <a:off x="3455188" y="838063"/>
              <a:ext cx="506704" cy="304694"/>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105</a:t>
              </a:r>
              <a:endParaRPr lang="en-US" sz="1800" b="1" dirty="0">
                <a:solidFill>
                  <a:srgbClr val="C15811"/>
                </a:solidFill>
                <a:latin typeface="Century Gothic" panose="020B0502020202020204" pitchFamily="34" charset="0"/>
                <a:cs typeface="Arial" pitchFamily="34" charset="0"/>
              </a:endParaRPr>
            </a:p>
          </p:txBody>
        </p:sp>
        <p:sp>
          <p:nvSpPr>
            <p:cNvPr id="59" name="Rectangle 58"/>
            <p:cNvSpPr/>
            <p:nvPr/>
          </p:nvSpPr>
          <p:spPr bwMode="auto">
            <a:xfrm rot="16200000">
              <a:off x="3624720" y="889023"/>
              <a:ext cx="152400" cy="652500"/>
            </a:xfrm>
            <a:prstGeom prst="rect">
              <a:avLst/>
            </a:prstGeom>
            <a:solidFill>
              <a:srgbClr val="FFC000"/>
            </a:solidFill>
            <a:ln w="3175" cap="flat" cmpd="sng" algn="ctr">
              <a:solidFill>
                <a:srgbClr val="C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grpSp>
      <p:grpSp>
        <p:nvGrpSpPr>
          <p:cNvPr id="11" name="Group 10"/>
          <p:cNvGrpSpPr/>
          <p:nvPr/>
        </p:nvGrpSpPr>
        <p:grpSpPr>
          <a:xfrm>
            <a:off x="4176332" y="534429"/>
            <a:ext cx="4473939" cy="757044"/>
            <a:chOff x="4207837" y="534429"/>
            <a:chExt cx="4473939" cy="757044"/>
          </a:xfrm>
        </p:grpSpPr>
        <p:grpSp>
          <p:nvGrpSpPr>
            <p:cNvPr id="60" name="Group 59"/>
            <p:cNvGrpSpPr/>
            <p:nvPr/>
          </p:nvGrpSpPr>
          <p:grpSpPr>
            <a:xfrm>
              <a:off x="4207837" y="534429"/>
              <a:ext cx="4473939" cy="757044"/>
              <a:chOff x="4207837" y="534429"/>
              <a:chExt cx="4473939" cy="757044"/>
            </a:xfrm>
          </p:grpSpPr>
          <p:sp>
            <p:nvSpPr>
              <p:cNvPr id="61" name="Rectangle 60"/>
              <p:cNvSpPr/>
              <p:nvPr/>
            </p:nvSpPr>
            <p:spPr bwMode="auto">
              <a:xfrm>
                <a:off x="5326380" y="551455"/>
                <a:ext cx="3355396" cy="740018"/>
              </a:xfrm>
              <a:prstGeom prst="rect">
                <a:avLst/>
              </a:prstGeom>
              <a:solidFill>
                <a:srgbClr val="FFE1C1"/>
              </a:solidFill>
              <a:ln w="9525" cap="flat" cmpd="sng" algn="ctr">
                <a:no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62" name="TextBox 61"/>
              <p:cNvSpPr txBox="1"/>
              <p:nvPr/>
            </p:nvSpPr>
            <p:spPr>
              <a:xfrm>
                <a:off x="5478779" y="534429"/>
                <a:ext cx="3062369" cy="338554"/>
              </a:xfrm>
              <a:prstGeom prst="rect">
                <a:avLst/>
              </a:prstGeom>
              <a:noFill/>
            </p:spPr>
            <p:txBody>
              <a:bodyPr wrap="square" rtlCol="0">
                <a:spAutoFit/>
              </a:bodyPr>
              <a:lstStyle/>
              <a:p>
                <a:pPr algn="ctr"/>
                <a:r>
                  <a:rPr lang="en-US" sz="1600" b="1" kern="500" spc="-50" dirty="0">
                    <a:solidFill>
                      <a:srgbClr val="CE3702"/>
                    </a:solidFill>
                    <a:latin typeface="Century Gothic" panose="020B0502020202020204" pitchFamily="34" charset="0"/>
                    <a:cs typeface="Vijaya" pitchFamily="34" charset="0"/>
                  </a:rPr>
                  <a:t>Wearables</a:t>
                </a:r>
                <a:endParaRPr lang="en-US" sz="1200" b="1" kern="500" spc="-50" dirty="0">
                  <a:solidFill>
                    <a:srgbClr val="CE3702"/>
                  </a:solidFill>
                  <a:latin typeface="Century Gothic" panose="020B0502020202020204" pitchFamily="34" charset="0"/>
                  <a:cs typeface="Vijaya" pitchFamily="34" charset="0"/>
                </a:endParaRPr>
              </a:p>
            </p:txBody>
          </p:sp>
          <p:cxnSp>
            <p:nvCxnSpPr>
              <p:cNvPr id="63" name="Straight Connector 62"/>
              <p:cNvCxnSpPr>
                <a:stCxn id="61" idx="1"/>
              </p:cNvCxnSpPr>
              <p:nvPr/>
            </p:nvCxnSpPr>
            <p:spPr>
              <a:xfrm flipH="1">
                <a:off x="4207837" y="921464"/>
                <a:ext cx="1118543" cy="163661"/>
              </a:xfrm>
              <a:prstGeom prst="line">
                <a:avLst/>
              </a:prstGeom>
              <a:ln w="3175">
                <a:solidFill>
                  <a:srgbClr val="FC8F68"/>
                </a:solidFill>
              </a:ln>
            </p:spPr>
            <p:style>
              <a:lnRef idx="1">
                <a:schemeClr val="accent1"/>
              </a:lnRef>
              <a:fillRef idx="0">
                <a:schemeClr val="accent1"/>
              </a:fillRef>
              <a:effectRef idx="0">
                <a:schemeClr val="accent1"/>
              </a:effectRef>
              <a:fontRef idx="minor">
                <a:schemeClr val="tx1"/>
              </a:fontRef>
            </p:style>
          </p:cxnSp>
        </p:grpSp>
        <p:sp>
          <p:nvSpPr>
            <p:cNvPr id="64" name="TextBox 63"/>
            <p:cNvSpPr txBox="1"/>
            <p:nvPr/>
          </p:nvSpPr>
          <p:spPr>
            <a:xfrm>
              <a:off x="5326380" y="837697"/>
              <a:ext cx="3355396" cy="361637"/>
            </a:xfrm>
            <a:prstGeom prst="rect">
              <a:avLst/>
            </a:prstGeom>
            <a:noFill/>
          </p:spPr>
          <p:txBody>
            <a:bodyPr wrap="square" rtlCol="0">
              <a:spAutoFit/>
            </a:bodyPr>
            <a:lstStyle/>
            <a:p>
              <a:pPr algn="r">
                <a:lnSpc>
                  <a:spcPts val="2100"/>
                </a:lnSpc>
              </a:pPr>
              <a:r>
                <a:rPr lang="en-US" sz="1600" kern="500" spc="-50" dirty="0">
                  <a:solidFill>
                    <a:srgbClr val="CE3702"/>
                  </a:solidFill>
                  <a:latin typeface="Century Gothic" panose="020B0502020202020204" pitchFamily="34" charset="0"/>
                  <a:cs typeface="Vijaya" pitchFamily="34" charset="0"/>
                </a:rPr>
                <a:t>15% of Mobile, Non-Video minutes</a:t>
              </a:r>
            </a:p>
          </p:txBody>
        </p:sp>
      </p:grpSp>
      <p:sp>
        <p:nvSpPr>
          <p:cNvPr id="69" name="Rectangle 7"/>
          <p:cNvSpPr txBox="1">
            <a:spLocks noChangeArrowheads="1"/>
          </p:cNvSpPr>
          <p:nvPr/>
        </p:nvSpPr>
        <p:spPr bwMode="auto">
          <a:xfrm>
            <a:off x="10603623" y="1058041"/>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105</a:t>
            </a:r>
            <a:endParaRPr lang="en-US" sz="1800" b="1" dirty="0">
              <a:solidFill>
                <a:srgbClr val="FF0000"/>
              </a:solidFill>
              <a:latin typeface="Century Gothic" panose="020B0502020202020204" pitchFamily="34" charset="0"/>
              <a:cs typeface="Arial" pitchFamily="34" charset="0"/>
            </a:endParaRPr>
          </a:p>
        </p:txBody>
      </p:sp>
      <p:sp>
        <p:nvSpPr>
          <p:cNvPr id="70" name="Rectangle 7"/>
          <p:cNvSpPr txBox="1">
            <a:spLocks noChangeArrowheads="1"/>
          </p:cNvSpPr>
          <p:nvPr/>
        </p:nvSpPr>
        <p:spPr bwMode="auto">
          <a:xfrm>
            <a:off x="11272478" y="1062872"/>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2,009</a:t>
            </a:r>
            <a:endParaRPr lang="en-US" sz="1800" b="1" dirty="0">
              <a:solidFill>
                <a:srgbClr val="197EC6"/>
              </a:solidFill>
              <a:latin typeface="Century Gothic" panose="020B0502020202020204" pitchFamily="34" charset="0"/>
              <a:cs typeface="Arial" pitchFamily="34" charset="0"/>
            </a:endParaRPr>
          </a:p>
        </p:txBody>
      </p:sp>
      <p:sp>
        <p:nvSpPr>
          <p:cNvPr id="52"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55" name="Rectangle 7"/>
          <p:cNvSpPr txBox="1">
            <a:spLocks noChangeArrowheads="1"/>
          </p:cNvSpPr>
          <p:nvPr/>
        </p:nvSpPr>
        <p:spPr bwMode="auto">
          <a:xfrm>
            <a:off x="3042628" y="1526282"/>
            <a:ext cx="84357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25</a:t>
            </a:r>
            <a:endParaRPr lang="en-US" sz="1800" b="1" dirty="0">
              <a:solidFill>
                <a:srgbClr val="C15811"/>
              </a:solidFill>
              <a:latin typeface="Century Gothic" panose="020B0502020202020204" pitchFamily="34" charset="0"/>
              <a:cs typeface="Arial" pitchFamily="34" charset="0"/>
            </a:endParaRPr>
          </a:p>
        </p:txBody>
      </p:sp>
      <p:sp>
        <p:nvSpPr>
          <p:cNvPr id="56" name="Rectangle 55"/>
          <p:cNvSpPr/>
          <p:nvPr/>
        </p:nvSpPr>
        <p:spPr bwMode="auto">
          <a:xfrm rot="16200000">
            <a:off x="3374670" y="1841859"/>
            <a:ext cx="152400" cy="152400"/>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57" name="Rectangle 7"/>
          <p:cNvSpPr txBox="1">
            <a:spLocks noChangeArrowheads="1"/>
          </p:cNvSpPr>
          <p:nvPr/>
        </p:nvSpPr>
        <p:spPr bwMode="auto">
          <a:xfrm>
            <a:off x="10603623" y="1765658"/>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25</a:t>
            </a:r>
            <a:endParaRPr lang="en-US" sz="1800" b="1" dirty="0">
              <a:solidFill>
                <a:srgbClr val="FF0000"/>
              </a:solidFill>
              <a:latin typeface="Century Gothic" panose="020B0502020202020204" pitchFamily="34" charset="0"/>
              <a:cs typeface="Arial" pitchFamily="34" charset="0"/>
            </a:endParaRPr>
          </a:p>
        </p:txBody>
      </p:sp>
      <p:sp>
        <p:nvSpPr>
          <p:cNvPr id="65" name="Rectangle 7"/>
          <p:cNvSpPr txBox="1">
            <a:spLocks noChangeArrowheads="1"/>
          </p:cNvSpPr>
          <p:nvPr/>
        </p:nvSpPr>
        <p:spPr bwMode="auto">
          <a:xfrm>
            <a:off x="11272476" y="176565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1,904</a:t>
            </a:r>
            <a:endParaRPr lang="en-US" sz="1800" b="1" dirty="0">
              <a:solidFill>
                <a:srgbClr val="197EC6"/>
              </a:solidFill>
              <a:latin typeface="Century Gothic" panose="020B0502020202020204" pitchFamily="34" charset="0"/>
              <a:cs typeface="Arial" pitchFamily="34" charset="0"/>
            </a:endParaRPr>
          </a:p>
        </p:txBody>
      </p:sp>
      <p:sp>
        <p:nvSpPr>
          <p:cNvPr id="67" name="Rectangle 7"/>
          <p:cNvSpPr txBox="1">
            <a:spLocks noChangeArrowheads="1"/>
          </p:cNvSpPr>
          <p:nvPr/>
        </p:nvSpPr>
        <p:spPr bwMode="auto">
          <a:xfrm>
            <a:off x="3005489" y="2242000"/>
            <a:ext cx="1104121"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68</a:t>
            </a:r>
            <a:endParaRPr lang="en-US" sz="1800" b="1" dirty="0">
              <a:solidFill>
                <a:srgbClr val="C15811"/>
              </a:solidFill>
              <a:latin typeface="Century Gothic" panose="020B0502020202020204" pitchFamily="34" charset="0"/>
              <a:cs typeface="Arial" pitchFamily="34" charset="0"/>
            </a:endParaRPr>
          </a:p>
        </p:txBody>
      </p:sp>
      <p:sp>
        <p:nvSpPr>
          <p:cNvPr id="68" name="Rectangle 67"/>
          <p:cNvSpPr/>
          <p:nvPr/>
        </p:nvSpPr>
        <p:spPr bwMode="auto">
          <a:xfrm rot="16200000">
            <a:off x="3510724" y="2412721"/>
            <a:ext cx="152400" cy="442438"/>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1" name="Rectangle 7"/>
          <p:cNvSpPr txBox="1">
            <a:spLocks noChangeArrowheads="1"/>
          </p:cNvSpPr>
          <p:nvPr/>
        </p:nvSpPr>
        <p:spPr bwMode="auto">
          <a:xfrm>
            <a:off x="10622312" y="2481539"/>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68</a:t>
            </a:r>
            <a:endParaRPr lang="en-US" sz="1800" b="1" dirty="0">
              <a:solidFill>
                <a:srgbClr val="FF0000"/>
              </a:solidFill>
              <a:latin typeface="Century Gothic" panose="020B0502020202020204" pitchFamily="34" charset="0"/>
              <a:cs typeface="Arial" pitchFamily="34" charset="0"/>
            </a:endParaRPr>
          </a:p>
        </p:txBody>
      </p:sp>
      <p:sp>
        <p:nvSpPr>
          <p:cNvPr id="72" name="Rectangle 7"/>
          <p:cNvSpPr txBox="1">
            <a:spLocks noChangeArrowheads="1"/>
          </p:cNvSpPr>
          <p:nvPr/>
        </p:nvSpPr>
        <p:spPr bwMode="auto">
          <a:xfrm>
            <a:off x="11291165" y="2481539"/>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197EC6"/>
                </a:solidFill>
                <a:latin typeface="Century Gothic" panose="020B0502020202020204" pitchFamily="34" charset="0"/>
                <a:cs typeface="Arial" pitchFamily="34" charset="0"/>
              </a:rPr>
              <a:t>1,897</a:t>
            </a:r>
            <a:endParaRPr lang="en-US" sz="1800" b="1" dirty="0">
              <a:solidFill>
                <a:srgbClr val="197EC6"/>
              </a:solidFill>
              <a:latin typeface="Century Gothic" panose="020B0502020202020204" pitchFamily="34" charset="0"/>
              <a:cs typeface="Arial" pitchFamily="34" charset="0"/>
            </a:endParaRPr>
          </a:p>
        </p:txBody>
      </p:sp>
      <p:sp>
        <p:nvSpPr>
          <p:cNvPr id="74" name="Rectangle 7"/>
          <p:cNvSpPr txBox="1">
            <a:spLocks noChangeArrowheads="1"/>
          </p:cNvSpPr>
          <p:nvPr/>
        </p:nvSpPr>
        <p:spPr bwMode="auto">
          <a:xfrm>
            <a:off x="3878017" y="2940204"/>
            <a:ext cx="633417"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260</a:t>
            </a:r>
            <a:endParaRPr lang="en-US" sz="1800" b="1" dirty="0">
              <a:solidFill>
                <a:srgbClr val="C15811"/>
              </a:solidFill>
              <a:latin typeface="Century Gothic" panose="020B0502020202020204" pitchFamily="34" charset="0"/>
              <a:cs typeface="Arial" pitchFamily="34" charset="0"/>
            </a:endParaRPr>
          </a:p>
        </p:txBody>
      </p:sp>
      <p:sp>
        <p:nvSpPr>
          <p:cNvPr id="75" name="Rectangle 74"/>
          <p:cNvSpPr/>
          <p:nvPr/>
        </p:nvSpPr>
        <p:spPr bwMode="auto">
          <a:xfrm rot="16200000">
            <a:off x="4108900" y="2524334"/>
            <a:ext cx="152400" cy="162086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76" name="Rectangle 7"/>
          <p:cNvSpPr txBox="1">
            <a:spLocks noChangeArrowheads="1"/>
          </p:cNvSpPr>
          <p:nvPr/>
        </p:nvSpPr>
        <p:spPr bwMode="auto">
          <a:xfrm>
            <a:off x="10648256" y="3182365"/>
            <a:ext cx="584063"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260</a:t>
            </a:r>
            <a:endParaRPr lang="en-US" sz="1800" b="1" dirty="0">
              <a:solidFill>
                <a:srgbClr val="FF0000"/>
              </a:solidFill>
              <a:latin typeface="Century Gothic" panose="020B0502020202020204" pitchFamily="34" charset="0"/>
              <a:cs typeface="Arial" pitchFamily="34" charset="0"/>
            </a:endParaRPr>
          </a:p>
        </p:txBody>
      </p:sp>
      <p:sp>
        <p:nvSpPr>
          <p:cNvPr id="77" name="Rectangle 7"/>
          <p:cNvSpPr txBox="1">
            <a:spLocks noChangeArrowheads="1"/>
          </p:cNvSpPr>
          <p:nvPr/>
        </p:nvSpPr>
        <p:spPr bwMode="auto">
          <a:xfrm>
            <a:off x="11301869" y="3182365"/>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1,811</a:t>
            </a:r>
            <a:endParaRPr lang="en-US" sz="1800" b="1" dirty="0">
              <a:solidFill>
                <a:srgbClr val="0070C0"/>
              </a:solidFill>
              <a:latin typeface="Century Gothic" panose="020B0502020202020204" pitchFamily="34" charset="0"/>
              <a:cs typeface="Arial" pitchFamily="34" charset="0"/>
            </a:endParaRPr>
          </a:p>
        </p:txBody>
      </p:sp>
      <p:sp>
        <p:nvSpPr>
          <p:cNvPr id="79" name="Rectangle 7"/>
          <p:cNvSpPr txBox="1">
            <a:spLocks noChangeArrowheads="1"/>
          </p:cNvSpPr>
          <p:nvPr/>
        </p:nvSpPr>
        <p:spPr bwMode="auto">
          <a:xfrm>
            <a:off x="3306661" y="3657654"/>
            <a:ext cx="501482"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60</a:t>
            </a:r>
            <a:endParaRPr lang="en-US" sz="1800" b="1" dirty="0">
              <a:solidFill>
                <a:srgbClr val="C15811"/>
              </a:solidFill>
              <a:latin typeface="Century Gothic" panose="020B0502020202020204" pitchFamily="34" charset="0"/>
              <a:cs typeface="Arial" pitchFamily="34" charset="0"/>
            </a:endParaRPr>
          </a:p>
        </p:txBody>
      </p:sp>
      <p:sp>
        <p:nvSpPr>
          <p:cNvPr id="80" name="Rectangle 79"/>
          <p:cNvSpPr/>
          <p:nvPr/>
        </p:nvSpPr>
        <p:spPr bwMode="auto">
          <a:xfrm rot="16200000">
            <a:off x="3482821" y="3859382"/>
            <a:ext cx="152400" cy="368703"/>
          </a:xfrm>
          <a:prstGeom prst="rect">
            <a:avLst/>
          </a:prstGeom>
          <a:solidFill>
            <a:srgbClr val="FFC000"/>
          </a:solidFill>
          <a:ln w="3175" cap="flat" cmpd="sng" algn="ctr">
            <a:solidFill>
              <a:srgbClr val="000000"/>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Times New Roman" charset="0"/>
            </a:endParaRPr>
          </a:p>
        </p:txBody>
      </p:sp>
      <p:sp>
        <p:nvSpPr>
          <p:cNvPr id="82" name="Rectangle 81"/>
          <p:cNvSpPr/>
          <p:nvPr/>
        </p:nvSpPr>
        <p:spPr bwMode="auto">
          <a:xfrm rot="16200000">
            <a:off x="8716645" y="3707773"/>
            <a:ext cx="152400" cy="2089316"/>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83" name="Rectangle 7"/>
          <p:cNvSpPr txBox="1">
            <a:spLocks noChangeArrowheads="1"/>
          </p:cNvSpPr>
          <p:nvPr/>
        </p:nvSpPr>
        <p:spPr bwMode="auto">
          <a:xfrm>
            <a:off x="8116788"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C15811"/>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C15811"/>
                </a:solidFill>
                <a:latin typeface="Century Gothic" panose="020B0502020202020204" pitchFamily="34" charset="0"/>
                <a:cs typeface="Arial" pitchFamily="34" charset="0"/>
              </a:rPr>
              <a:t>338</a:t>
            </a:r>
          </a:p>
        </p:txBody>
      </p:sp>
      <p:sp>
        <p:nvSpPr>
          <p:cNvPr id="86" name="Rectangle 7"/>
          <p:cNvSpPr txBox="1">
            <a:spLocks noChangeArrowheads="1"/>
          </p:cNvSpPr>
          <p:nvPr/>
        </p:nvSpPr>
        <p:spPr bwMode="auto">
          <a:xfrm>
            <a:off x="3491931" y="4900120"/>
            <a:ext cx="1248932"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248</a:t>
            </a:r>
          </a:p>
        </p:txBody>
      </p:sp>
      <p:sp>
        <p:nvSpPr>
          <p:cNvPr id="87" name="Rectangle 86"/>
          <p:cNvSpPr/>
          <p:nvPr/>
        </p:nvSpPr>
        <p:spPr bwMode="auto">
          <a:xfrm rot="16200000">
            <a:off x="4045818" y="4682101"/>
            <a:ext cx="152400" cy="1547663"/>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89" name="Rectangle 7"/>
          <p:cNvSpPr txBox="1">
            <a:spLocks noChangeArrowheads="1"/>
          </p:cNvSpPr>
          <p:nvPr/>
        </p:nvSpPr>
        <p:spPr bwMode="auto">
          <a:xfrm>
            <a:off x="5001170" y="4900121"/>
            <a:ext cx="1181324" cy="502472"/>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206</a:t>
            </a:r>
          </a:p>
        </p:txBody>
      </p:sp>
      <p:sp>
        <p:nvSpPr>
          <p:cNvPr id="90" name="Rectangle 89"/>
          <p:cNvSpPr/>
          <p:nvPr/>
        </p:nvSpPr>
        <p:spPr bwMode="auto">
          <a:xfrm rot="16200000">
            <a:off x="5515309" y="4818088"/>
            <a:ext cx="152400" cy="1275689"/>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92" name="Rectangle 7"/>
          <p:cNvSpPr txBox="1">
            <a:spLocks noChangeArrowheads="1"/>
          </p:cNvSpPr>
          <p:nvPr/>
        </p:nvSpPr>
        <p:spPr bwMode="auto">
          <a:xfrm>
            <a:off x="4859599" y="4179144"/>
            <a:ext cx="1343062" cy="48006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eaLnBrk="1" hangingPunct="1">
              <a:tabLst>
                <a:tab pos="457200" algn="l"/>
              </a:tabLst>
            </a:pPr>
            <a:r>
              <a:rPr lang="en-US" sz="1400" b="1" dirty="0">
                <a:solidFill>
                  <a:srgbClr val="FF0000"/>
                </a:solidFill>
                <a:latin typeface="Century Gothic" panose="020B0502020202020204" pitchFamily="34" charset="0"/>
                <a:cs typeface="Arial" pitchFamily="34" charset="0"/>
              </a:rPr>
              <a:t>Non-VIDEO</a:t>
            </a:r>
          </a:p>
          <a:p>
            <a:pPr eaLnBrk="1" hangingPunct="1">
              <a:tabLst>
                <a:tab pos="457200" algn="l"/>
              </a:tabLst>
            </a:pPr>
            <a:r>
              <a:rPr lang="en-US" sz="1400" b="1" dirty="0">
                <a:solidFill>
                  <a:srgbClr val="FF0000"/>
                </a:solidFill>
                <a:latin typeface="Century Gothic" panose="020B0502020202020204" pitchFamily="34" charset="0"/>
                <a:cs typeface="Arial" pitchFamily="34" charset="0"/>
              </a:rPr>
              <a:t>699</a:t>
            </a:r>
          </a:p>
        </p:txBody>
      </p:sp>
      <p:sp>
        <p:nvSpPr>
          <p:cNvPr id="93" name="Rectangle 92"/>
          <p:cNvSpPr/>
          <p:nvPr/>
        </p:nvSpPr>
        <p:spPr bwMode="auto">
          <a:xfrm rot="16200000">
            <a:off x="5454636" y="2596265"/>
            <a:ext cx="152400" cy="4312332"/>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94" name="Rectangle 7"/>
          <p:cNvSpPr txBox="1">
            <a:spLocks noChangeArrowheads="1"/>
          </p:cNvSpPr>
          <p:nvPr/>
        </p:nvSpPr>
        <p:spPr bwMode="auto">
          <a:xfrm>
            <a:off x="1061662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1,037</a:t>
            </a:r>
            <a:endParaRPr lang="en-US" sz="1800" b="1" dirty="0">
              <a:solidFill>
                <a:srgbClr val="FF0000"/>
              </a:solidFill>
              <a:latin typeface="Century Gothic" panose="020B0502020202020204" pitchFamily="34" charset="0"/>
              <a:cs typeface="Arial" pitchFamily="34" charset="0"/>
            </a:endParaRPr>
          </a:p>
        </p:txBody>
      </p:sp>
      <p:sp>
        <p:nvSpPr>
          <p:cNvPr id="95" name="Rectangle 7"/>
          <p:cNvSpPr txBox="1">
            <a:spLocks noChangeArrowheads="1"/>
          </p:cNvSpPr>
          <p:nvPr/>
        </p:nvSpPr>
        <p:spPr bwMode="auto">
          <a:xfrm>
            <a:off x="11337792" y="4602948"/>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1,491</a:t>
            </a:r>
            <a:endParaRPr lang="en-US" sz="1800" b="1" dirty="0">
              <a:solidFill>
                <a:srgbClr val="0070C0"/>
              </a:solidFill>
              <a:latin typeface="Century Gothic" panose="020B0502020202020204" pitchFamily="34" charset="0"/>
              <a:cs typeface="Arial" pitchFamily="34" charset="0"/>
            </a:endParaRPr>
          </a:p>
        </p:txBody>
      </p:sp>
      <p:sp>
        <p:nvSpPr>
          <p:cNvPr id="96" name="Rectangle 7"/>
          <p:cNvSpPr txBox="1">
            <a:spLocks noChangeArrowheads="1"/>
          </p:cNvSpPr>
          <p:nvPr/>
        </p:nvSpPr>
        <p:spPr bwMode="auto">
          <a:xfrm>
            <a:off x="1061662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454</a:t>
            </a:r>
            <a:endParaRPr lang="en-US" sz="1800" b="1" dirty="0">
              <a:solidFill>
                <a:srgbClr val="FF0000"/>
              </a:solidFill>
              <a:latin typeface="Century Gothic" panose="020B0502020202020204" pitchFamily="34" charset="0"/>
              <a:cs typeface="Arial" pitchFamily="34" charset="0"/>
            </a:endParaRPr>
          </a:p>
        </p:txBody>
      </p:sp>
      <p:sp>
        <p:nvSpPr>
          <p:cNvPr id="97" name="Rectangle 7"/>
          <p:cNvSpPr txBox="1">
            <a:spLocks noChangeArrowheads="1"/>
          </p:cNvSpPr>
          <p:nvPr/>
        </p:nvSpPr>
        <p:spPr bwMode="auto">
          <a:xfrm>
            <a:off x="11337792" y="5227333"/>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454</a:t>
            </a:r>
            <a:endParaRPr lang="en-US" sz="1800" b="1" dirty="0">
              <a:solidFill>
                <a:srgbClr val="0070C0"/>
              </a:solidFill>
              <a:latin typeface="Century Gothic" panose="020B0502020202020204" pitchFamily="34" charset="0"/>
              <a:cs typeface="Arial" pitchFamily="34" charset="0"/>
            </a:endParaRPr>
          </a:p>
        </p:txBody>
      </p:sp>
      <p:sp>
        <p:nvSpPr>
          <p:cNvPr id="98" name="Rectangle 7"/>
          <p:cNvSpPr txBox="1">
            <a:spLocks noChangeArrowheads="1"/>
          </p:cNvSpPr>
          <p:nvPr/>
        </p:nvSpPr>
        <p:spPr bwMode="auto">
          <a:xfrm>
            <a:off x="1061226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FF0000"/>
                </a:solidFill>
                <a:latin typeface="Century Gothic" panose="020B0502020202020204" pitchFamily="34" charset="0"/>
                <a:cs typeface="Arial" pitchFamily="34" charset="0"/>
              </a:rPr>
              <a:t>60</a:t>
            </a:r>
            <a:endParaRPr lang="en-US" sz="1800" b="1" dirty="0">
              <a:solidFill>
                <a:srgbClr val="FF0000"/>
              </a:solidFill>
              <a:latin typeface="Century Gothic" panose="020B0502020202020204" pitchFamily="34" charset="0"/>
              <a:cs typeface="Arial" pitchFamily="34" charset="0"/>
            </a:endParaRPr>
          </a:p>
        </p:txBody>
      </p:sp>
      <p:sp>
        <p:nvSpPr>
          <p:cNvPr id="99" name="Rectangle 7"/>
          <p:cNvSpPr txBox="1">
            <a:spLocks noChangeArrowheads="1"/>
          </p:cNvSpPr>
          <p:nvPr/>
        </p:nvSpPr>
        <p:spPr bwMode="auto">
          <a:xfrm>
            <a:off x="11333437" y="3815134"/>
            <a:ext cx="636380" cy="304800"/>
          </a:xfrm>
          <a:prstGeom prst="rect">
            <a:avLst/>
          </a:prstGeom>
          <a:noFill/>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charset="0"/>
              </a:defRPr>
            </a:lvl2pPr>
            <a:lvl3pPr algn="ctr" rtl="0" eaLnBrk="0" fontAlgn="base" hangingPunct="0">
              <a:spcBef>
                <a:spcPct val="0"/>
              </a:spcBef>
              <a:spcAft>
                <a:spcPct val="0"/>
              </a:spcAft>
              <a:defRPr sz="4400">
                <a:solidFill>
                  <a:schemeClr val="tx2"/>
                </a:solidFill>
                <a:latin typeface="Times New Roman" charset="0"/>
              </a:defRPr>
            </a:lvl3pPr>
            <a:lvl4pPr algn="ctr" rtl="0" eaLnBrk="0" fontAlgn="base" hangingPunct="0">
              <a:spcBef>
                <a:spcPct val="0"/>
              </a:spcBef>
              <a:spcAft>
                <a:spcPct val="0"/>
              </a:spcAft>
              <a:defRPr sz="4400">
                <a:solidFill>
                  <a:schemeClr val="tx2"/>
                </a:solidFill>
                <a:latin typeface="Times New Roman" charset="0"/>
              </a:defRPr>
            </a:lvl4pPr>
            <a:lvl5pPr algn="ctr" rtl="0" eaLnBrk="0" fontAlgn="base" hangingPunct="0">
              <a:spcBef>
                <a:spcPct val="0"/>
              </a:spcBef>
              <a:spcAft>
                <a:spcPct val="0"/>
              </a:spcAft>
              <a:defRPr sz="4400">
                <a:solidFill>
                  <a:schemeClr val="tx2"/>
                </a:solidFill>
                <a:latin typeface="Times New Roman"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a:lstStyle>
          <a:p>
            <a:pPr algn="r" eaLnBrk="1" hangingPunct="1">
              <a:tabLst>
                <a:tab pos="457200" algn="l"/>
              </a:tabLst>
            </a:pPr>
            <a:r>
              <a:rPr lang="en-US" sz="1400" b="1" dirty="0">
                <a:solidFill>
                  <a:srgbClr val="0070C0"/>
                </a:solidFill>
                <a:latin typeface="Century Gothic" panose="020B0502020202020204" pitchFamily="34" charset="0"/>
                <a:cs typeface="Arial" pitchFamily="34" charset="0"/>
              </a:rPr>
              <a:t>1,551</a:t>
            </a:r>
            <a:endParaRPr lang="en-US" sz="1800" b="1" dirty="0">
              <a:solidFill>
                <a:srgbClr val="0070C0"/>
              </a:solidFill>
              <a:latin typeface="Century Gothic" panose="020B0502020202020204" pitchFamily="34" charset="0"/>
              <a:cs typeface="Arial" pitchFamily="34" charset="0"/>
            </a:endParaRPr>
          </a:p>
        </p:txBody>
      </p:sp>
      <p:grpSp>
        <p:nvGrpSpPr>
          <p:cNvPr id="151" name="Group 150"/>
          <p:cNvGrpSpPr/>
          <p:nvPr/>
        </p:nvGrpSpPr>
        <p:grpSpPr>
          <a:xfrm>
            <a:off x="-148698" y="6243233"/>
            <a:ext cx="3084336" cy="338554"/>
            <a:chOff x="2460270" y="5827079"/>
            <a:chExt cx="3084336" cy="338554"/>
          </a:xfrm>
        </p:grpSpPr>
        <p:sp>
          <p:nvSpPr>
            <p:cNvPr id="152" name="Rectangle 151"/>
            <p:cNvSpPr/>
            <p:nvPr/>
          </p:nvSpPr>
          <p:spPr bwMode="auto">
            <a:xfrm rot="16200000">
              <a:off x="5085550" y="5597861"/>
              <a:ext cx="121121" cy="796991"/>
            </a:xfrm>
            <a:prstGeom prst="rect">
              <a:avLst/>
            </a:prstGeom>
            <a:solidFill>
              <a:srgbClr val="FF0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53" name="TextBox 152"/>
            <p:cNvSpPr txBox="1"/>
            <p:nvPr/>
          </p:nvSpPr>
          <p:spPr>
            <a:xfrm>
              <a:off x="2460270" y="5827079"/>
              <a:ext cx="2201979" cy="338554"/>
            </a:xfrm>
            <a:prstGeom prst="rect">
              <a:avLst/>
            </a:prstGeom>
            <a:noFill/>
          </p:spPr>
          <p:txBody>
            <a:bodyPr wrap="square" rtlCol="0">
              <a:spAutoFit/>
            </a:bodyPr>
            <a:lstStyle/>
            <a:p>
              <a:pPr algn="r"/>
              <a:r>
                <a:rPr lang="en-US" sz="1600" kern="500" spc="-50" dirty="0">
                  <a:solidFill>
                    <a:srgbClr val="FF0000"/>
                  </a:solidFill>
                  <a:latin typeface="Century Gothic" panose="020B0502020202020204" pitchFamily="34" charset="0"/>
                  <a:cs typeface="Vijaya" pitchFamily="34" charset="0"/>
                </a:rPr>
                <a:t>Found comScore</a:t>
              </a:r>
            </a:p>
          </p:txBody>
        </p:sp>
      </p:grpSp>
      <p:grpSp>
        <p:nvGrpSpPr>
          <p:cNvPr id="154" name="Group 153"/>
          <p:cNvGrpSpPr/>
          <p:nvPr/>
        </p:nvGrpSpPr>
        <p:grpSpPr>
          <a:xfrm>
            <a:off x="-148698" y="6461673"/>
            <a:ext cx="3084335" cy="338554"/>
            <a:chOff x="1032061" y="6032020"/>
            <a:chExt cx="3084335" cy="338554"/>
          </a:xfrm>
        </p:grpSpPr>
        <p:sp>
          <p:nvSpPr>
            <p:cNvPr id="156" name="Rectangle 155"/>
            <p:cNvSpPr/>
            <p:nvPr/>
          </p:nvSpPr>
          <p:spPr bwMode="auto">
            <a:xfrm rot="16200000">
              <a:off x="3657340" y="5824039"/>
              <a:ext cx="121122" cy="796991"/>
            </a:xfrm>
            <a:prstGeom prst="rect">
              <a:avLst/>
            </a:prstGeom>
            <a:solidFill>
              <a:srgbClr val="FFC000"/>
            </a:solidFill>
            <a:ln w="3175" cap="flat" cmpd="sng" algn="ctr">
              <a:solidFill>
                <a:schemeClr val="tx1"/>
              </a:solidFill>
              <a:prstDash val="solid"/>
              <a:round/>
              <a:headEnd type="none" w="med" len="med"/>
              <a:tailEnd type="none" w="med" len="med"/>
            </a:ln>
            <a:effectLst/>
          </p:spPr>
          <p:txBody>
            <a:bodyPr vert="horz" wrap="none" lIns="91440" tIns="45720" rIns="91440" bIns="45720" numCol="1" rtlCol="0" anchor="ctr"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2400" b="0" i="0" u="none" strike="noStrike" cap="none" normalizeH="0" baseline="0">
                <a:ln>
                  <a:noFill/>
                </a:ln>
                <a:solidFill>
                  <a:schemeClr val="tx1"/>
                </a:solidFill>
                <a:effectLst/>
                <a:latin typeface="Century Gothic" panose="020B0502020202020204" pitchFamily="34" charset="0"/>
              </a:endParaRPr>
            </a:p>
          </p:txBody>
        </p:sp>
        <p:sp>
          <p:nvSpPr>
            <p:cNvPr id="157" name="TextBox 156"/>
            <p:cNvSpPr txBox="1"/>
            <p:nvPr/>
          </p:nvSpPr>
          <p:spPr>
            <a:xfrm>
              <a:off x="1032061" y="6032020"/>
              <a:ext cx="2201979" cy="338554"/>
            </a:xfrm>
            <a:prstGeom prst="rect">
              <a:avLst/>
            </a:prstGeom>
            <a:noFill/>
          </p:spPr>
          <p:txBody>
            <a:bodyPr wrap="square" rtlCol="0">
              <a:spAutoFit/>
            </a:bodyPr>
            <a:lstStyle/>
            <a:p>
              <a:pPr algn="r"/>
              <a:r>
                <a:rPr lang="en-US" sz="1600" kern="500" spc="-50" dirty="0">
                  <a:solidFill>
                    <a:srgbClr val="C15811"/>
                  </a:solidFill>
                  <a:latin typeface="Century Gothic" panose="020B0502020202020204" pitchFamily="34" charset="0"/>
                  <a:cs typeface="Vijaya" pitchFamily="34" charset="0"/>
                </a:rPr>
                <a:t>Estimated</a:t>
              </a:r>
            </a:p>
          </p:txBody>
        </p:sp>
      </p:grpSp>
    </p:spTree>
    <p:extLst>
      <p:ext uri="{BB962C8B-B14F-4D97-AF65-F5344CB8AC3E}">
        <p14:creationId xmlns:p14="http://schemas.microsoft.com/office/powerpoint/2010/main" val="3298922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11"/>
                                        </p:tgtEl>
                                        <p:attrNameLst>
                                          <p:attrName>style.visibility</p:attrName>
                                        </p:attrNameLst>
                                      </p:cBhvr>
                                      <p:to>
                                        <p:strVal val="visible"/>
                                      </p:to>
                                    </p:set>
                                    <p:animEffect transition="in" filter="wipe(left)">
                                      <p:cBhvr>
                                        <p:cTn id="11" dur="500"/>
                                        <p:tgtEl>
                                          <p:spTgt spid="11"/>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xit" presetSubtype="2" fill="hold" nodeType="clickEffect">
                                  <p:stCondLst>
                                    <p:cond delay="0"/>
                                  </p:stCondLst>
                                  <p:childTnLst>
                                    <p:animEffect transition="out" filter="wipe(right)">
                                      <p:cBhvr>
                                        <p:cTn id="15" dur="500"/>
                                        <p:tgtEl>
                                          <p:spTgt spid="11"/>
                                        </p:tgtEl>
                                      </p:cBhvr>
                                    </p:animEffect>
                                    <p:set>
                                      <p:cBhvr>
                                        <p:cTn id="16" dur="1" fill="hold">
                                          <p:stCondLst>
                                            <p:cond delay="499"/>
                                          </p:stCondLst>
                                        </p:cTn>
                                        <p:tgtEl>
                                          <p:spTgt spid="11"/>
                                        </p:tgtEl>
                                        <p:attrNameLst>
                                          <p:attrName>style.visibility</p:attrName>
                                        </p:attrNameLst>
                                      </p:cBhvr>
                                      <p:to>
                                        <p:strVal val="hidden"/>
                                      </p:to>
                                    </p:set>
                                  </p:childTnLst>
                                </p:cTn>
                              </p:par>
                            </p:childTnLst>
                          </p:cTn>
                        </p:par>
                        <p:par>
                          <p:cTn id="17" fill="hold">
                            <p:stCondLst>
                              <p:cond delay="500"/>
                            </p:stCondLst>
                            <p:childTnLst>
                              <p:par>
                                <p:cTn id="18" presetID="22" presetClass="entr" presetSubtype="8" fill="hold" grpId="0" nodeType="afterEffect">
                                  <p:stCondLst>
                                    <p:cond delay="0"/>
                                  </p:stCondLst>
                                  <p:childTnLst>
                                    <p:set>
                                      <p:cBhvr>
                                        <p:cTn id="19" dur="1" fill="hold">
                                          <p:stCondLst>
                                            <p:cond delay="0"/>
                                          </p:stCondLst>
                                        </p:cTn>
                                        <p:tgtEl>
                                          <p:spTgt spid="69"/>
                                        </p:tgtEl>
                                        <p:attrNameLst>
                                          <p:attrName>style.visibility</p:attrName>
                                        </p:attrNameLst>
                                      </p:cBhvr>
                                      <p:to>
                                        <p:strVal val="visible"/>
                                      </p:to>
                                    </p:set>
                                    <p:animEffect transition="in" filter="wipe(left)">
                                      <p:cBhvr>
                                        <p:cTn id="20" dur="500"/>
                                        <p:tgtEl>
                                          <p:spTgt spid="69"/>
                                        </p:tgtEl>
                                      </p:cBhvr>
                                    </p:animEffect>
                                  </p:childTnLst>
                                </p:cTn>
                              </p:par>
                            </p:childTnLst>
                          </p:cTn>
                        </p:par>
                        <p:par>
                          <p:cTn id="21" fill="hold">
                            <p:stCondLst>
                              <p:cond delay="1000"/>
                            </p:stCondLst>
                            <p:childTnLst>
                              <p:par>
                                <p:cTn id="22" presetID="22" presetClass="entr" presetSubtype="8" fill="hold" grpId="0" nodeType="afterEffect">
                                  <p:stCondLst>
                                    <p:cond delay="0"/>
                                  </p:stCondLst>
                                  <p:childTnLst>
                                    <p:set>
                                      <p:cBhvr>
                                        <p:cTn id="23" dur="1" fill="hold">
                                          <p:stCondLst>
                                            <p:cond delay="0"/>
                                          </p:stCondLst>
                                        </p:cTn>
                                        <p:tgtEl>
                                          <p:spTgt spid="70"/>
                                        </p:tgtEl>
                                        <p:attrNameLst>
                                          <p:attrName>style.visibility</p:attrName>
                                        </p:attrNameLst>
                                      </p:cBhvr>
                                      <p:to>
                                        <p:strVal val="visible"/>
                                      </p:to>
                                    </p:set>
                                    <p:animEffect transition="in" filter="wipe(left)">
                                      <p:cBhvr>
                                        <p:cTn id="24" dur="500"/>
                                        <p:tgtEl>
                                          <p:spTgt spid="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70"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pic>
        <p:nvPicPr>
          <p:cNvPr id="166" name="Picture 165"/>
          <p:cNvPicPr>
            <a:picLocks noChangeAspect="1"/>
          </p:cNvPicPr>
          <p:nvPr/>
        </p:nvPicPr>
        <p:blipFill>
          <a:blip r:embed="rId3"/>
          <a:stretch>
            <a:fillRect/>
          </a:stretch>
        </p:blipFill>
        <p:spPr>
          <a:xfrm>
            <a:off x="515661" y="5035877"/>
            <a:ext cx="329724" cy="388374"/>
          </a:xfrm>
          <a:prstGeom prst="rect">
            <a:avLst/>
          </a:prstGeom>
        </p:spPr>
      </p:pic>
      <p:sp>
        <p:nvSpPr>
          <p:cNvPr id="144" name="Rectangle 143"/>
          <p:cNvSpPr/>
          <p:nvPr/>
        </p:nvSpPr>
        <p:spPr>
          <a:xfrm>
            <a:off x="7130815" y="3220674"/>
            <a:ext cx="3399918" cy="3115750"/>
          </a:xfrm>
          <a:prstGeom prst="rect">
            <a:avLst/>
          </a:prstGeom>
          <a:solidFill>
            <a:schemeClr val="bg1"/>
          </a:solidFill>
          <a:ln w="3175">
            <a:solidFill>
              <a:srgbClr val="548235"/>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TextBox 144"/>
          <p:cNvSpPr txBox="1"/>
          <p:nvPr/>
        </p:nvSpPr>
        <p:spPr>
          <a:xfrm>
            <a:off x="7572140" y="3320867"/>
            <a:ext cx="2517268" cy="677108"/>
          </a:xfrm>
          <a:prstGeom prst="rect">
            <a:avLst/>
          </a:prstGeom>
          <a:noFill/>
          <a:ln w="3175">
            <a:noFill/>
          </a:ln>
        </p:spPr>
        <p:txBody>
          <a:bodyPr wrap="square" rtlCol="0">
            <a:spAutoFit/>
          </a:bodyPr>
          <a:lstStyle/>
          <a:p>
            <a:pPr algn="ctr"/>
            <a:r>
              <a:rPr lang="en-US" sz="1200" dirty="0">
                <a:solidFill>
                  <a:srgbClr val="548235"/>
                </a:solidFill>
                <a:latin typeface="Century Gothic" panose="020B0502020202020204" pitchFamily="34" charset="0"/>
              </a:rPr>
              <a:t>Adults 18+ </a:t>
            </a:r>
            <a:r>
              <a:rPr lang="en-US" sz="1200" b="1" u="sng" dirty="0">
                <a:solidFill>
                  <a:srgbClr val="548235"/>
                </a:solidFill>
                <a:latin typeface="Century Gothic" panose="020B0502020202020204" pitchFamily="34" charset="0"/>
              </a:rPr>
              <a:t>2016</a:t>
            </a:r>
            <a:r>
              <a:rPr lang="en-US" sz="1200" dirty="0">
                <a:solidFill>
                  <a:srgbClr val="548235"/>
                </a:solidFill>
                <a:latin typeface="Century Gothic" panose="020B0502020202020204" pitchFamily="34" charset="0"/>
              </a:rPr>
              <a:t> Weekly Reach/Minutes</a:t>
            </a:r>
          </a:p>
          <a:p>
            <a:pPr algn="ctr"/>
            <a:r>
              <a:rPr lang="en-US" sz="1400" b="1" dirty="0">
                <a:solidFill>
                  <a:srgbClr val="548235"/>
                </a:solidFill>
                <a:latin typeface="Century Gothic" panose="020B0502020202020204" pitchFamily="34" charset="0"/>
              </a:rPr>
              <a:t>INTERNET UNEARTHED</a:t>
            </a:r>
          </a:p>
        </p:txBody>
      </p:sp>
      <p:sp>
        <p:nvSpPr>
          <p:cNvPr id="146" name="TextBox 145"/>
          <p:cNvSpPr txBox="1"/>
          <p:nvPr/>
        </p:nvSpPr>
        <p:spPr>
          <a:xfrm>
            <a:off x="8943414" y="3988093"/>
            <a:ext cx="1202346"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94%  2,008</a:t>
            </a:r>
          </a:p>
        </p:txBody>
      </p:sp>
      <p:sp>
        <p:nvSpPr>
          <p:cNvPr id="147" name="TextBox 146"/>
          <p:cNvSpPr txBox="1"/>
          <p:nvPr/>
        </p:nvSpPr>
        <p:spPr>
          <a:xfrm>
            <a:off x="7356885" y="3988093"/>
            <a:ext cx="1259453" cy="335989"/>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Ad 18+</a:t>
            </a:r>
          </a:p>
        </p:txBody>
      </p:sp>
      <p:grpSp>
        <p:nvGrpSpPr>
          <p:cNvPr id="148" name="Group 147"/>
          <p:cNvGrpSpPr/>
          <p:nvPr/>
        </p:nvGrpSpPr>
        <p:grpSpPr>
          <a:xfrm>
            <a:off x="7194465" y="4215078"/>
            <a:ext cx="2949369" cy="2041585"/>
            <a:chOff x="6492135" y="4773377"/>
            <a:chExt cx="2949369" cy="2041585"/>
          </a:xfrm>
        </p:grpSpPr>
        <p:sp>
          <p:nvSpPr>
            <p:cNvPr id="149" name="TextBox 148"/>
            <p:cNvSpPr txBox="1"/>
            <p:nvPr/>
          </p:nvSpPr>
          <p:spPr>
            <a:xfrm>
              <a:off x="8181549" y="4773377"/>
              <a:ext cx="1259955" cy="2041585"/>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100%  3,239</a:t>
              </a:r>
            </a:p>
            <a:p>
              <a:pPr algn="r">
                <a:lnSpc>
                  <a:spcPts val="1900"/>
                </a:lnSpc>
              </a:pPr>
              <a:r>
                <a:rPr lang="en-US" sz="1400" dirty="0">
                  <a:solidFill>
                    <a:srgbClr val="548235"/>
                  </a:solidFill>
                  <a:latin typeface="Century Gothic" panose="020B0502020202020204" pitchFamily="34" charset="0"/>
                </a:rPr>
                <a:t>99%  2,528</a:t>
              </a:r>
            </a:p>
            <a:p>
              <a:pPr algn="r">
                <a:lnSpc>
                  <a:spcPts val="1900"/>
                </a:lnSpc>
              </a:pPr>
              <a:r>
                <a:rPr lang="en-US" sz="1400" dirty="0">
                  <a:solidFill>
                    <a:srgbClr val="548235"/>
                  </a:solidFill>
                  <a:latin typeface="Century Gothic" panose="020B0502020202020204" pitchFamily="34" charset="0"/>
                </a:rPr>
                <a:t>97%  2,442</a:t>
              </a:r>
            </a:p>
            <a:p>
              <a:pPr algn="r">
                <a:lnSpc>
                  <a:spcPts val="1900"/>
                </a:lnSpc>
              </a:pPr>
              <a:r>
                <a:rPr lang="en-US" sz="1400" dirty="0">
                  <a:solidFill>
                    <a:srgbClr val="548235"/>
                  </a:solidFill>
                  <a:latin typeface="Century Gothic" panose="020B0502020202020204" pitchFamily="34" charset="0"/>
                </a:rPr>
                <a:t>70%  1,081</a:t>
              </a:r>
            </a:p>
            <a:p>
              <a:pPr algn="r">
                <a:lnSpc>
                  <a:spcPts val="1900"/>
                </a:lnSpc>
              </a:pPr>
              <a:r>
                <a:rPr lang="en-US" sz="1400" dirty="0">
                  <a:solidFill>
                    <a:srgbClr val="548235"/>
                  </a:solidFill>
                  <a:latin typeface="Century Gothic" panose="020B0502020202020204" pitchFamily="34" charset="0"/>
                </a:rPr>
                <a:t>95%  2,169</a:t>
              </a:r>
            </a:p>
            <a:p>
              <a:pPr algn="r">
                <a:lnSpc>
                  <a:spcPts val="1900"/>
                </a:lnSpc>
              </a:pPr>
              <a:r>
                <a:rPr lang="en-US" sz="1400" dirty="0">
                  <a:solidFill>
                    <a:srgbClr val="548235"/>
                  </a:solidFill>
                  <a:latin typeface="Century Gothic" panose="020B0502020202020204" pitchFamily="34" charset="0"/>
                </a:rPr>
                <a:t>90%  1,834</a:t>
              </a:r>
            </a:p>
            <a:p>
              <a:pPr algn="r">
                <a:lnSpc>
                  <a:spcPts val="1900"/>
                </a:lnSpc>
              </a:pPr>
              <a:r>
                <a:rPr lang="en-US" sz="1400" dirty="0">
                  <a:solidFill>
                    <a:srgbClr val="548235"/>
                  </a:solidFill>
                  <a:latin typeface="Century Gothic" panose="020B0502020202020204" pitchFamily="34" charset="0"/>
                </a:rPr>
                <a:t>92%  1,957</a:t>
              </a:r>
            </a:p>
            <a:p>
              <a:pPr algn="r">
                <a:lnSpc>
                  <a:spcPts val="1900"/>
                </a:lnSpc>
              </a:pPr>
              <a:r>
                <a:rPr lang="en-US" sz="1400" dirty="0">
                  <a:solidFill>
                    <a:srgbClr val="548235"/>
                  </a:solidFill>
                  <a:latin typeface="Century Gothic" panose="020B0502020202020204" pitchFamily="34" charset="0"/>
                </a:rPr>
                <a:t>95%  2,044</a:t>
              </a:r>
            </a:p>
          </p:txBody>
        </p:sp>
        <p:sp>
          <p:nvSpPr>
            <p:cNvPr id="150" name="TextBox 149"/>
            <p:cNvSpPr txBox="1"/>
            <p:nvPr/>
          </p:nvSpPr>
          <p:spPr>
            <a:xfrm>
              <a:off x="6492135" y="4773377"/>
              <a:ext cx="1419947" cy="2041585"/>
            </a:xfrm>
            <a:prstGeom prst="rect">
              <a:avLst/>
            </a:prstGeom>
            <a:noFill/>
            <a:ln w="3175">
              <a:noFill/>
            </a:ln>
          </p:spPr>
          <p:txBody>
            <a:bodyPr wrap="square" rtlCol="0">
              <a:spAutoFit/>
            </a:bodyPr>
            <a:lstStyle/>
            <a:p>
              <a:pPr algn="r">
                <a:lnSpc>
                  <a:spcPts val="1900"/>
                </a:lnSpc>
              </a:pPr>
              <a:r>
                <a:rPr lang="en-US" sz="1400" dirty="0">
                  <a:solidFill>
                    <a:srgbClr val="548235"/>
                  </a:solidFill>
                  <a:latin typeface="Century Gothic" panose="020B0502020202020204" pitchFamily="34" charset="0"/>
                </a:rPr>
                <a:t>18-24</a:t>
              </a:r>
            </a:p>
            <a:p>
              <a:pPr algn="r">
                <a:lnSpc>
                  <a:spcPts val="1900"/>
                </a:lnSpc>
              </a:pPr>
              <a:r>
                <a:rPr lang="en-US" sz="1400" dirty="0">
                  <a:solidFill>
                    <a:srgbClr val="548235"/>
                  </a:solidFill>
                  <a:latin typeface="Century Gothic" panose="020B0502020202020204" pitchFamily="34" charset="0"/>
                </a:rPr>
                <a:t>25-34</a:t>
              </a:r>
            </a:p>
            <a:p>
              <a:pPr algn="r">
                <a:lnSpc>
                  <a:spcPts val="1900"/>
                </a:lnSpc>
              </a:pPr>
              <a:r>
                <a:rPr lang="en-US" sz="1400" dirty="0">
                  <a:solidFill>
                    <a:srgbClr val="548235"/>
                  </a:solidFill>
                  <a:latin typeface="Century Gothic" panose="020B0502020202020204" pitchFamily="34" charset="0"/>
                </a:rPr>
                <a:t>35-54</a:t>
              </a:r>
            </a:p>
            <a:p>
              <a:pPr algn="r">
                <a:lnSpc>
                  <a:spcPts val="1900"/>
                </a:lnSpc>
              </a:pPr>
              <a:r>
                <a:rPr lang="en-US" sz="1400" dirty="0">
                  <a:solidFill>
                    <a:srgbClr val="548235"/>
                  </a:solidFill>
                  <a:latin typeface="Century Gothic" panose="020B0502020202020204" pitchFamily="34" charset="0"/>
                </a:rPr>
                <a:t>55+</a:t>
              </a:r>
            </a:p>
            <a:p>
              <a:pPr algn="r">
                <a:lnSpc>
                  <a:spcPts val="1900"/>
                </a:lnSpc>
              </a:pPr>
              <a:r>
                <a:rPr lang="en-US" sz="1400" dirty="0">
                  <a:solidFill>
                    <a:srgbClr val="548235"/>
                  </a:solidFill>
                  <a:latin typeface="Century Gothic" panose="020B0502020202020204" pitchFamily="34" charset="0"/>
                </a:rPr>
                <a:t>Men 18+</a:t>
              </a:r>
            </a:p>
            <a:p>
              <a:pPr algn="r">
                <a:lnSpc>
                  <a:spcPts val="1900"/>
                </a:lnSpc>
              </a:pPr>
              <a:r>
                <a:rPr lang="en-US" sz="1400" dirty="0">
                  <a:solidFill>
                    <a:srgbClr val="548235"/>
                  </a:solidFill>
                  <a:latin typeface="Century Gothic" panose="020B0502020202020204" pitchFamily="34" charset="0"/>
                </a:rPr>
                <a:t>Women 18+</a:t>
              </a:r>
            </a:p>
            <a:p>
              <a:pPr algn="r">
                <a:lnSpc>
                  <a:spcPts val="1900"/>
                </a:lnSpc>
              </a:pPr>
              <a:r>
                <a:rPr lang="en-US" sz="1400" dirty="0">
                  <a:solidFill>
                    <a:srgbClr val="548235"/>
                  </a:solidFill>
                  <a:latin typeface="Century Gothic" panose="020B0502020202020204" pitchFamily="34" charset="0"/>
                </a:rPr>
                <a:t>$75m+HI</a:t>
              </a:r>
            </a:p>
            <a:p>
              <a:pPr algn="r">
                <a:lnSpc>
                  <a:spcPts val="1900"/>
                </a:lnSpc>
              </a:pPr>
              <a:r>
                <a:rPr lang="en-US" sz="1400" dirty="0">
                  <a:solidFill>
                    <a:srgbClr val="548235"/>
                  </a:solidFill>
                  <a:latin typeface="Century Gothic" panose="020B0502020202020204" pitchFamily="34" charset="0"/>
                </a:rPr>
                <a:t>FR 18+</a:t>
              </a:r>
            </a:p>
          </p:txBody>
        </p:sp>
      </p:grpSp>
      <p:pic>
        <p:nvPicPr>
          <p:cNvPr id="151" name="Picture 150"/>
          <p:cNvPicPr>
            <a:picLocks noChangeAspect="1"/>
          </p:cNvPicPr>
          <p:nvPr/>
        </p:nvPicPr>
        <p:blipFill>
          <a:blip r:embed="rId4"/>
          <a:stretch>
            <a:fillRect/>
          </a:stretch>
        </p:blipFill>
        <p:spPr>
          <a:xfrm>
            <a:off x="8734047" y="3974927"/>
            <a:ext cx="323930" cy="381556"/>
          </a:xfrm>
          <a:prstGeom prst="rect">
            <a:avLst/>
          </a:prstGeom>
        </p:spPr>
      </p:pic>
      <p:pic>
        <p:nvPicPr>
          <p:cNvPr id="152" name="Picture 151"/>
          <p:cNvPicPr>
            <a:picLocks noChangeAspect="1"/>
          </p:cNvPicPr>
          <p:nvPr/>
        </p:nvPicPr>
        <p:blipFill>
          <a:blip r:embed="rId5"/>
          <a:stretch>
            <a:fillRect/>
          </a:stretch>
        </p:blipFill>
        <p:spPr>
          <a:xfrm>
            <a:off x="8775111" y="4258678"/>
            <a:ext cx="241802" cy="240158"/>
          </a:xfrm>
          <a:prstGeom prst="rect">
            <a:avLst/>
          </a:prstGeom>
        </p:spPr>
      </p:pic>
      <p:pic>
        <p:nvPicPr>
          <p:cNvPr id="153" name="Picture 152"/>
          <p:cNvPicPr>
            <a:picLocks noChangeAspect="1"/>
          </p:cNvPicPr>
          <p:nvPr/>
        </p:nvPicPr>
        <p:blipFill>
          <a:blip r:embed="rId6"/>
          <a:stretch>
            <a:fillRect/>
          </a:stretch>
        </p:blipFill>
        <p:spPr>
          <a:xfrm>
            <a:off x="8775934" y="4497933"/>
            <a:ext cx="240156" cy="240156"/>
          </a:xfrm>
          <a:prstGeom prst="rect">
            <a:avLst/>
          </a:prstGeom>
        </p:spPr>
      </p:pic>
      <p:pic>
        <p:nvPicPr>
          <p:cNvPr id="154" name="Picture 153"/>
          <p:cNvPicPr>
            <a:picLocks noChangeAspect="1"/>
          </p:cNvPicPr>
          <p:nvPr/>
        </p:nvPicPr>
        <p:blipFill>
          <a:blip r:embed="rId7"/>
          <a:stretch>
            <a:fillRect/>
          </a:stretch>
        </p:blipFill>
        <p:spPr>
          <a:xfrm>
            <a:off x="8775111" y="4740893"/>
            <a:ext cx="241802" cy="240158"/>
          </a:xfrm>
          <a:prstGeom prst="rect">
            <a:avLst/>
          </a:prstGeom>
        </p:spPr>
      </p:pic>
      <p:pic>
        <p:nvPicPr>
          <p:cNvPr id="155" name="Picture 154"/>
          <p:cNvPicPr>
            <a:picLocks noChangeAspect="1"/>
          </p:cNvPicPr>
          <p:nvPr/>
        </p:nvPicPr>
        <p:blipFill>
          <a:blip r:embed="rId8"/>
          <a:stretch>
            <a:fillRect/>
          </a:stretch>
        </p:blipFill>
        <p:spPr>
          <a:xfrm>
            <a:off x="8777653" y="4985124"/>
            <a:ext cx="236718" cy="238274"/>
          </a:xfrm>
          <a:prstGeom prst="rect">
            <a:avLst/>
          </a:prstGeom>
        </p:spPr>
      </p:pic>
      <p:pic>
        <p:nvPicPr>
          <p:cNvPr id="156" name="Picture 155"/>
          <p:cNvPicPr>
            <a:picLocks noChangeAspect="1"/>
          </p:cNvPicPr>
          <p:nvPr/>
        </p:nvPicPr>
        <p:blipFill>
          <a:blip r:embed="rId9"/>
          <a:stretch>
            <a:fillRect/>
          </a:stretch>
        </p:blipFill>
        <p:spPr>
          <a:xfrm>
            <a:off x="8705883" y="5174322"/>
            <a:ext cx="380258" cy="388184"/>
          </a:xfrm>
          <a:prstGeom prst="rect">
            <a:avLst/>
          </a:prstGeom>
        </p:spPr>
      </p:pic>
      <p:pic>
        <p:nvPicPr>
          <p:cNvPr id="160" name="Picture 159"/>
          <p:cNvPicPr>
            <a:picLocks noChangeAspect="1"/>
          </p:cNvPicPr>
          <p:nvPr/>
        </p:nvPicPr>
        <p:blipFill>
          <a:blip r:embed="rId10"/>
          <a:stretch>
            <a:fillRect/>
          </a:stretch>
        </p:blipFill>
        <p:spPr>
          <a:xfrm>
            <a:off x="8702713" y="5415090"/>
            <a:ext cx="386598" cy="388184"/>
          </a:xfrm>
          <a:prstGeom prst="rect">
            <a:avLst/>
          </a:prstGeom>
        </p:spPr>
      </p:pic>
      <p:pic>
        <p:nvPicPr>
          <p:cNvPr id="161" name="Picture 160"/>
          <p:cNvPicPr>
            <a:picLocks noChangeAspect="1"/>
          </p:cNvPicPr>
          <p:nvPr/>
        </p:nvPicPr>
        <p:blipFill>
          <a:blip r:embed="rId11"/>
          <a:stretch>
            <a:fillRect/>
          </a:stretch>
        </p:blipFill>
        <p:spPr>
          <a:xfrm>
            <a:off x="8716181" y="5630705"/>
            <a:ext cx="359662" cy="443638"/>
          </a:xfrm>
          <a:prstGeom prst="rect">
            <a:avLst/>
          </a:prstGeom>
        </p:spPr>
      </p:pic>
      <p:pic>
        <p:nvPicPr>
          <p:cNvPr id="162" name="Picture 161"/>
          <p:cNvPicPr>
            <a:picLocks noChangeAspect="1"/>
          </p:cNvPicPr>
          <p:nvPr/>
        </p:nvPicPr>
        <p:blipFill>
          <a:blip r:embed="rId12"/>
          <a:stretch>
            <a:fillRect/>
          </a:stretch>
        </p:blipFill>
        <p:spPr>
          <a:xfrm>
            <a:off x="8720934" y="5874567"/>
            <a:ext cx="350156" cy="443638"/>
          </a:xfrm>
          <a:prstGeom prst="rect">
            <a:avLst/>
          </a:prstGeom>
        </p:spPr>
      </p:pic>
      <p:sp>
        <p:nvSpPr>
          <p:cNvPr id="184" name="TextBox 183"/>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85" name="Oval 184"/>
          <p:cNvSpPr/>
          <p:nvPr/>
        </p:nvSpPr>
        <p:spPr>
          <a:xfrm>
            <a:off x="8112550" y="59775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0" name="Picture 189"/>
          <p:cNvPicPr>
            <a:picLocks noChangeAspect="1"/>
          </p:cNvPicPr>
          <p:nvPr/>
        </p:nvPicPr>
        <p:blipFill>
          <a:blip r:embed="rId4"/>
          <a:stretch>
            <a:fillRect/>
          </a:stretch>
        </p:blipFill>
        <p:spPr>
          <a:xfrm>
            <a:off x="4779522" y="1673062"/>
            <a:ext cx="354170" cy="417172"/>
          </a:xfrm>
          <a:prstGeom prst="rect">
            <a:avLst/>
          </a:prstGeom>
        </p:spPr>
      </p:pic>
      <p:sp>
        <p:nvSpPr>
          <p:cNvPr id="192" name="Oval 191"/>
          <p:cNvSpPr/>
          <p:nvPr/>
        </p:nvSpPr>
        <p:spPr>
          <a:xfrm>
            <a:off x="11647073" y="2210"/>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9" name="Picture 188"/>
          <p:cNvPicPr>
            <a:picLocks noChangeAspect="1"/>
          </p:cNvPicPr>
          <p:nvPr/>
        </p:nvPicPr>
        <p:blipFill>
          <a:blip r:embed="rId13"/>
          <a:stretch>
            <a:fillRect/>
          </a:stretch>
        </p:blipFill>
        <p:spPr>
          <a:xfrm>
            <a:off x="6228347" y="55201"/>
            <a:ext cx="257022" cy="255276"/>
          </a:xfrm>
          <a:prstGeom prst="rect">
            <a:avLst/>
          </a:prstGeom>
        </p:spPr>
      </p:pic>
      <p:sp>
        <p:nvSpPr>
          <p:cNvPr id="203" name="Oval 202"/>
          <p:cNvSpPr/>
          <p:nvPr/>
        </p:nvSpPr>
        <p:spPr>
          <a:xfrm>
            <a:off x="9913647" y="362224"/>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7" name="Picture 186"/>
          <p:cNvPicPr>
            <a:picLocks noChangeAspect="1"/>
          </p:cNvPicPr>
          <p:nvPr/>
        </p:nvPicPr>
        <p:blipFill>
          <a:blip r:embed="rId6"/>
          <a:stretch>
            <a:fillRect/>
          </a:stretch>
        </p:blipFill>
        <p:spPr>
          <a:xfrm>
            <a:off x="5758780" y="809196"/>
            <a:ext cx="248602" cy="248602"/>
          </a:xfrm>
          <a:prstGeom prst="rect">
            <a:avLst/>
          </a:prstGeom>
        </p:spPr>
      </p:pic>
      <p:sp>
        <p:nvSpPr>
          <p:cNvPr id="214" name="Oval 213"/>
          <p:cNvSpPr/>
          <p:nvPr/>
        </p:nvSpPr>
        <p:spPr>
          <a:xfrm>
            <a:off x="9525793" y="236979"/>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8" name="Picture 187"/>
          <p:cNvPicPr>
            <a:picLocks noChangeAspect="1"/>
          </p:cNvPicPr>
          <p:nvPr/>
        </p:nvPicPr>
        <p:blipFill>
          <a:blip r:embed="rId7"/>
          <a:stretch>
            <a:fillRect/>
          </a:stretch>
        </p:blipFill>
        <p:spPr>
          <a:xfrm>
            <a:off x="5990570" y="372798"/>
            <a:ext cx="250306" cy="248602"/>
          </a:xfrm>
          <a:prstGeom prst="rect">
            <a:avLst/>
          </a:prstGeom>
        </p:spPr>
      </p:pic>
      <p:sp>
        <p:nvSpPr>
          <p:cNvPr id="224" name="Oval 223"/>
          <p:cNvSpPr/>
          <p:nvPr/>
        </p:nvSpPr>
        <p:spPr>
          <a:xfrm>
            <a:off x="4441260" y="3190539"/>
            <a:ext cx="361100" cy="361100"/>
          </a:xfrm>
          <a:prstGeom prst="ellipse">
            <a:avLst/>
          </a:prstGeom>
          <a:solidFill>
            <a:schemeClr val="bg1"/>
          </a:solidFill>
          <a:ln w="127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6" name="Picture 185"/>
          <p:cNvPicPr>
            <a:picLocks noChangeAspect="1"/>
          </p:cNvPicPr>
          <p:nvPr/>
        </p:nvPicPr>
        <p:blipFill>
          <a:blip r:embed="rId8"/>
          <a:stretch>
            <a:fillRect/>
          </a:stretch>
        </p:blipFill>
        <p:spPr>
          <a:xfrm>
            <a:off x="2885806" y="3982534"/>
            <a:ext cx="258816" cy="260520"/>
          </a:xfrm>
          <a:prstGeom prst="rect">
            <a:avLst/>
          </a:prstGeom>
        </p:spPr>
      </p:pic>
      <p:sp>
        <p:nvSpPr>
          <p:cNvPr id="225" name="Oval 224"/>
          <p:cNvSpPr/>
          <p:nvPr/>
        </p:nvSpPr>
        <p:spPr>
          <a:xfrm>
            <a:off x="8568094" y="47338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1" name="Picture 170"/>
          <p:cNvPicPr>
            <a:picLocks noChangeAspect="1"/>
          </p:cNvPicPr>
          <p:nvPr/>
        </p:nvPicPr>
        <p:blipFill>
          <a:blip r:embed="rId9"/>
          <a:stretch>
            <a:fillRect/>
          </a:stretch>
        </p:blipFill>
        <p:spPr>
          <a:xfrm>
            <a:off x="4867703" y="1409852"/>
            <a:ext cx="372238" cy="379994"/>
          </a:xfrm>
          <a:prstGeom prst="rect">
            <a:avLst/>
          </a:prstGeom>
        </p:spPr>
      </p:pic>
      <p:sp>
        <p:nvSpPr>
          <p:cNvPr id="226" name="Oval 225"/>
          <p:cNvSpPr/>
          <p:nvPr/>
        </p:nvSpPr>
        <p:spPr>
          <a:xfrm>
            <a:off x="7377711" y="1057652"/>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2" name="Picture 171"/>
          <p:cNvPicPr>
            <a:picLocks noChangeAspect="1"/>
          </p:cNvPicPr>
          <p:nvPr/>
        </p:nvPicPr>
        <p:blipFill>
          <a:blip r:embed="rId10"/>
          <a:stretch>
            <a:fillRect/>
          </a:stretch>
        </p:blipFill>
        <p:spPr>
          <a:xfrm>
            <a:off x="4669715" y="1921572"/>
            <a:ext cx="378444" cy="379996"/>
          </a:xfrm>
          <a:prstGeom prst="rect">
            <a:avLst/>
          </a:prstGeom>
        </p:spPr>
      </p:pic>
      <p:sp>
        <p:nvSpPr>
          <p:cNvPr id="227" name="Oval 226"/>
          <p:cNvSpPr/>
          <p:nvPr/>
        </p:nvSpPr>
        <p:spPr>
          <a:xfrm>
            <a:off x="7825051" y="83988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1" name="Picture 190"/>
          <p:cNvPicPr>
            <a:picLocks noChangeAspect="1"/>
          </p:cNvPicPr>
          <p:nvPr/>
        </p:nvPicPr>
        <p:blipFill>
          <a:blip r:embed="rId11"/>
          <a:stretch>
            <a:fillRect/>
          </a:stretch>
        </p:blipFill>
        <p:spPr>
          <a:xfrm>
            <a:off x="4915257" y="1665144"/>
            <a:ext cx="352076" cy="434280"/>
          </a:xfrm>
          <a:prstGeom prst="rect">
            <a:avLst/>
          </a:prstGeom>
        </p:spPr>
      </p:pic>
      <p:sp>
        <p:nvSpPr>
          <p:cNvPr id="228" name="Oval 227"/>
          <p:cNvSpPr/>
          <p:nvPr/>
        </p:nvSpPr>
        <p:spPr>
          <a:xfrm>
            <a:off x="7976754" y="347258"/>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3" name="Picture 172"/>
          <p:cNvPicPr>
            <a:picLocks noChangeAspect="1"/>
          </p:cNvPicPr>
          <p:nvPr/>
        </p:nvPicPr>
        <p:blipFill>
          <a:blip r:embed="rId12"/>
          <a:stretch>
            <a:fillRect/>
          </a:stretch>
        </p:blipFill>
        <p:spPr>
          <a:xfrm>
            <a:off x="4713877" y="843579"/>
            <a:ext cx="342772" cy="434280"/>
          </a:xfrm>
          <a:prstGeom prst="rect">
            <a:avLst/>
          </a:prstGeom>
        </p:spPr>
      </p:pic>
      <p:grpSp>
        <p:nvGrpSpPr>
          <p:cNvPr id="13" name="Group 12"/>
          <p:cNvGrpSpPr/>
          <p:nvPr/>
        </p:nvGrpSpPr>
        <p:grpSpPr>
          <a:xfrm>
            <a:off x="600106" y="4094600"/>
            <a:ext cx="555871" cy="1646830"/>
            <a:chOff x="600106" y="4094600"/>
            <a:chExt cx="555871" cy="1646830"/>
          </a:xfrm>
        </p:grpSpPr>
        <p:pic>
          <p:nvPicPr>
            <p:cNvPr id="176" name="Picture 175"/>
            <p:cNvPicPr>
              <a:picLocks noChangeAspect="1"/>
            </p:cNvPicPr>
            <p:nvPr/>
          </p:nvPicPr>
          <p:blipFill>
            <a:blip r:embed="rId14"/>
            <a:stretch>
              <a:fillRect/>
            </a:stretch>
          </p:blipFill>
          <p:spPr>
            <a:xfrm>
              <a:off x="600106" y="4266648"/>
              <a:ext cx="325884" cy="412884"/>
            </a:xfrm>
            <a:prstGeom prst="rect">
              <a:avLst/>
            </a:prstGeom>
          </p:spPr>
        </p:pic>
        <p:pic>
          <p:nvPicPr>
            <p:cNvPr id="175" name="Picture 174"/>
            <p:cNvPicPr>
              <a:picLocks noChangeAspect="1"/>
            </p:cNvPicPr>
            <p:nvPr/>
          </p:nvPicPr>
          <p:blipFill>
            <a:blip r:embed="rId15"/>
            <a:stretch>
              <a:fillRect/>
            </a:stretch>
          </p:blipFill>
          <p:spPr>
            <a:xfrm>
              <a:off x="665610" y="4289353"/>
              <a:ext cx="353902" cy="361274"/>
            </a:xfrm>
            <a:prstGeom prst="rect">
              <a:avLst/>
            </a:prstGeom>
          </p:spPr>
        </p:pic>
        <p:pic>
          <p:nvPicPr>
            <p:cNvPr id="180" name="Picture 179"/>
            <p:cNvPicPr>
              <a:picLocks noChangeAspect="1"/>
            </p:cNvPicPr>
            <p:nvPr/>
          </p:nvPicPr>
          <p:blipFill>
            <a:blip r:embed="rId16"/>
            <a:stretch>
              <a:fillRect/>
            </a:stretch>
          </p:blipFill>
          <p:spPr>
            <a:xfrm>
              <a:off x="634232" y="5511904"/>
              <a:ext cx="229526" cy="229526"/>
            </a:xfrm>
            <a:prstGeom prst="rect">
              <a:avLst/>
            </a:prstGeom>
          </p:spPr>
        </p:pic>
        <p:pic>
          <p:nvPicPr>
            <p:cNvPr id="181" name="Picture 180"/>
            <p:cNvPicPr>
              <a:picLocks noChangeAspect="1"/>
            </p:cNvPicPr>
            <p:nvPr/>
          </p:nvPicPr>
          <p:blipFill>
            <a:blip r:embed="rId17"/>
            <a:stretch>
              <a:fillRect/>
            </a:stretch>
          </p:blipFill>
          <p:spPr>
            <a:xfrm>
              <a:off x="917083" y="4094600"/>
              <a:ext cx="238894" cy="238894"/>
            </a:xfrm>
            <a:prstGeom prst="rect">
              <a:avLst/>
            </a:prstGeom>
          </p:spPr>
        </p:pic>
        <p:pic>
          <p:nvPicPr>
            <p:cNvPr id="182" name="Picture 181"/>
            <p:cNvPicPr>
              <a:picLocks noChangeAspect="1"/>
            </p:cNvPicPr>
            <p:nvPr/>
          </p:nvPicPr>
          <p:blipFill>
            <a:blip r:embed="rId18"/>
            <a:stretch>
              <a:fillRect/>
            </a:stretch>
          </p:blipFill>
          <p:spPr>
            <a:xfrm>
              <a:off x="622692" y="4975158"/>
              <a:ext cx="224578" cy="226116"/>
            </a:xfrm>
            <a:prstGeom prst="rect">
              <a:avLst/>
            </a:prstGeom>
          </p:spPr>
        </p:pic>
        <p:pic>
          <p:nvPicPr>
            <p:cNvPr id="229" name="Picture 228"/>
            <p:cNvPicPr>
              <a:picLocks noChangeAspect="1"/>
            </p:cNvPicPr>
            <p:nvPr/>
          </p:nvPicPr>
          <p:blipFill>
            <a:blip r:embed="rId19"/>
            <a:stretch>
              <a:fillRect/>
            </a:stretch>
          </p:blipFill>
          <p:spPr>
            <a:xfrm>
              <a:off x="698149" y="4967603"/>
              <a:ext cx="227964" cy="229526"/>
            </a:xfrm>
            <a:prstGeom prst="rect">
              <a:avLst/>
            </a:prstGeom>
          </p:spPr>
        </p:pic>
        <p:pic>
          <p:nvPicPr>
            <p:cNvPr id="178" name="Picture 177"/>
            <p:cNvPicPr>
              <a:picLocks noChangeAspect="1"/>
            </p:cNvPicPr>
            <p:nvPr/>
          </p:nvPicPr>
          <p:blipFill>
            <a:blip r:embed="rId20"/>
            <a:stretch>
              <a:fillRect/>
            </a:stretch>
          </p:blipFill>
          <p:spPr>
            <a:xfrm>
              <a:off x="615755" y="5049098"/>
              <a:ext cx="359800" cy="361272"/>
            </a:xfrm>
            <a:prstGeom prst="rect">
              <a:avLst/>
            </a:prstGeom>
          </p:spPr>
        </p:pic>
        <p:pic>
          <p:nvPicPr>
            <p:cNvPr id="179" name="Picture 178"/>
            <p:cNvPicPr>
              <a:picLocks noChangeAspect="1"/>
            </p:cNvPicPr>
            <p:nvPr/>
          </p:nvPicPr>
          <p:blipFill>
            <a:blip r:embed="rId21"/>
            <a:stretch>
              <a:fillRect/>
            </a:stretch>
          </p:blipFill>
          <p:spPr>
            <a:xfrm>
              <a:off x="655528" y="4583269"/>
              <a:ext cx="334732" cy="412886"/>
            </a:xfrm>
            <a:prstGeom prst="rect">
              <a:avLst/>
            </a:prstGeom>
          </p:spPr>
        </p:pic>
      </p:grpSp>
      <p:grpSp>
        <p:nvGrpSpPr>
          <p:cNvPr id="14" name="Group 13"/>
          <p:cNvGrpSpPr/>
          <p:nvPr/>
        </p:nvGrpSpPr>
        <p:grpSpPr>
          <a:xfrm>
            <a:off x="456946" y="3686928"/>
            <a:ext cx="447709" cy="3220332"/>
            <a:chOff x="456946" y="3686928"/>
            <a:chExt cx="447709" cy="3220332"/>
          </a:xfrm>
        </p:grpSpPr>
        <p:pic>
          <p:nvPicPr>
            <p:cNvPr id="169" name="Picture 168"/>
            <p:cNvPicPr>
              <a:picLocks noChangeAspect="1"/>
            </p:cNvPicPr>
            <p:nvPr/>
          </p:nvPicPr>
          <p:blipFill>
            <a:blip r:embed="rId22"/>
            <a:stretch>
              <a:fillRect/>
            </a:stretch>
          </p:blipFill>
          <p:spPr>
            <a:xfrm>
              <a:off x="520796" y="5134996"/>
              <a:ext cx="233026" cy="231442"/>
            </a:xfrm>
            <a:prstGeom prst="rect">
              <a:avLst/>
            </a:prstGeom>
          </p:spPr>
        </p:pic>
        <p:pic>
          <p:nvPicPr>
            <p:cNvPr id="157" name="Picture 156"/>
            <p:cNvPicPr>
              <a:picLocks noChangeAspect="1"/>
            </p:cNvPicPr>
            <p:nvPr/>
          </p:nvPicPr>
          <p:blipFill>
            <a:blip r:embed="rId23"/>
            <a:stretch>
              <a:fillRect/>
            </a:stretch>
          </p:blipFill>
          <p:spPr>
            <a:xfrm>
              <a:off x="514473" y="4710184"/>
              <a:ext cx="390182" cy="391782"/>
            </a:xfrm>
            <a:prstGeom prst="rect">
              <a:avLst/>
            </a:prstGeom>
          </p:spPr>
        </p:pic>
        <p:pic>
          <p:nvPicPr>
            <p:cNvPr id="158" name="Picture 157"/>
            <p:cNvPicPr>
              <a:picLocks noChangeAspect="1"/>
            </p:cNvPicPr>
            <p:nvPr/>
          </p:nvPicPr>
          <p:blipFill>
            <a:blip r:embed="rId24"/>
            <a:stretch>
              <a:fillRect/>
            </a:stretch>
          </p:blipFill>
          <p:spPr>
            <a:xfrm>
              <a:off x="456946" y="4686146"/>
              <a:ext cx="362998" cy="447752"/>
            </a:xfrm>
            <a:prstGeom prst="rect">
              <a:avLst/>
            </a:prstGeom>
          </p:spPr>
        </p:pic>
        <p:pic>
          <p:nvPicPr>
            <p:cNvPr id="163" name="Picture 162"/>
            <p:cNvPicPr>
              <a:picLocks noChangeAspect="1"/>
            </p:cNvPicPr>
            <p:nvPr/>
          </p:nvPicPr>
          <p:blipFill>
            <a:blip r:embed="rId25"/>
            <a:stretch>
              <a:fillRect/>
            </a:stretch>
          </p:blipFill>
          <p:spPr>
            <a:xfrm>
              <a:off x="457243" y="5334808"/>
              <a:ext cx="383786" cy="391782"/>
            </a:xfrm>
            <a:prstGeom prst="rect">
              <a:avLst/>
            </a:prstGeom>
          </p:spPr>
        </p:pic>
        <p:pic>
          <p:nvPicPr>
            <p:cNvPr id="164" name="Picture 163"/>
            <p:cNvPicPr>
              <a:picLocks noChangeAspect="1"/>
            </p:cNvPicPr>
            <p:nvPr/>
          </p:nvPicPr>
          <p:blipFill>
            <a:blip r:embed="rId26"/>
            <a:stretch>
              <a:fillRect/>
            </a:stretch>
          </p:blipFill>
          <p:spPr>
            <a:xfrm>
              <a:off x="471903" y="5649126"/>
              <a:ext cx="353402" cy="447752"/>
            </a:xfrm>
            <a:prstGeom prst="rect">
              <a:avLst/>
            </a:prstGeom>
          </p:spPr>
        </p:pic>
        <p:pic>
          <p:nvPicPr>
            <p:cNvPr id="167" name="Picture 166"/>
            <p:cNvPicPr>
              <a:picLocks noChangeAspect="1"/>
            </p:cNvPicPr>
            <p:nvPr/>
          </p:nvPicPr>
          <p:blipFill>
            <a:blip r:embed="rId27"/>
            <a:stretch>
              <a:fillRect/>
            </a:stretch>
          </p:blipFill>
          <p:spPr>
            <a:xfrm>
              <a:off x="511389" y="6675818"/>
              <a:ext cx="231442" cy="231442"/>
            </a:xfrm>
            <a:prstGeom prst="rect">
              <a:avLst/>
            </a:prstGeom>
          </p:spPr>
        </p:pic>
        <p:pic>
          <p:nvPicPr>
            <p:cNvPr id="168" name="Picture 167"/>
            <p:cNvPicPr>
              <a:picLocks noChangeAspect="1"/>
            </p:cNvPicPr>
            <p:nvPr/>
          </p:nvPicPr>
          <p:blipFill>
            <a:blip r:embed="rId28"/>
            <a:stretch>
              <a:fillRect/>
            </a:stretch>
          </p:blipFill>
          <p:spPr>
            <a:xfrm>
              <a:off x="521568" y="6359977"/>
              <a:ext cx="231442" cy="231442"/>
            </a:xfrm>
            <a:prstGeom prst="rect">
              <a:avLst/>
            </a:prstGeom>
          </p:spPr>
        </p:pic>
        <p:grpSp>
          <p:nvGrpSpPr>
            <p:cNvPr id="5" name="Group 4"/>
            <p:cNvGrpSpPr/>
            <p:nvPr/>
          </p:nvGrpSpPr>
          <p:grpSpPr>
            <a:xfrm>
              <a:off x="538528" y="3686928"/>
              <a:ext cx="240952" cy="240952"/>
              <a:chOff x="538528" y="3686928"/>
              <a:chExt cx="240952" cy="240952"/>
            </a:xfrm>
          </p:grpSpPr>
          <p:pic>
            <p:nvPicPr>
              <p:cNvPr id="159" name="Picture 158"/>
              <p:cNvPicPr>
                <a:picLocks noChangeAspect="1"/>
              </p:cNvPicPr>
              <p:nvPr/>
            </p:nvPicPr>
            <p:blipFill>
              <a:blip r:embed="rId29"/>
              <a:stretch>
                <a:fillRect/>
              </a:stretch>
            </p:blipFill>
            <p:spPr>
              <a:xfrm>
                <a:off x="586718" y="3735118"/>
                <a:ext cx="144571" cy="144571"/>
              </a:xfrm>
              <a:prstGeom prst="rect">
                <a:avLst/>
              </a:prstGeom>
            </p:spPr>
          </p:pic>
          <p:pic>
            <p:nvPicPr>
              <p:cNvPr id="170" name="Picture 169"/>
              <p:cNvPicPr>
                <a:picLocks noChangeAspect="1"/>
              </p:cNvPicPr>
              <p:nvPr/>
            </p:nvPicPr>
            <p:blipFill>
              <a:blip r:embed="rId29"/>
              <a:stretch>
                <a:fillRect/>
              </a:stretch>
            </p:blipFill>
            <p:spPr>
              <a:xfrm>
                <a:off x="538528" y="3686928"/>
                <a:ext cx="240952" cy="240952"/>
              </a:xfrm>
              <a:prstGeom prst="rect">
                <a:avLst/>
              </a:prstGeom>
            </p:spPr>
          </p:pic>
        </p:grpSp>
      </p:grpSp>
      <p:pic>
        <p:nvPicPr>
          <p:cNvPr id="183" name="Picture 182"/>
          <p:cNvPicPr>
            <a:picLocks noChangeAspect="1"/>
          </p:cNvPicPr>
          <p:nvPr/>
        </p:nvPicPr>
        <p:blipFill>
          <a:blip r:embed="rId30"/>
          <a:stretch>
            <a:fillRect/>
          </a:stretch>
        </p:blipFill>
        <p:spPr>
          <a:xfrm>
            <a:off x="702960" y="4728367"/>
            <a:ext cx="302918" cy="356804"/>
          </a:xfrm>
          <a:prstGeom prst="rect">
            <a:avLst/>
          </a:prstGeom>
        </p:spPr>
      </p:pic>
      <p:pic>
        <p:nvPicPr>
          <p:cNvPr id="206" name="Picture 205"/>
          <p:cNvPicPr>
            <a:picLocks noChangeAspect="1"/>
          </p:cNvPicPr>
          <p:nvPr/>
        </p:nvPicPr>
        <p:blipFill>
          <a:blip r:embed="rId31"/>
          <a:stretch>
            <a:fillRect/>
          </a:stretch>
        </p:blipFill>
        <p:spPr>
          <a:xfrm>
            <a:off x="6930547" y="209775"/>
            <a:ext cx="316920" cy="373296"/>
          </a:xfrm>
          <a:prstGeom prst="rect">
            <a:avLst/>
          </a:prstGeom>
        </p:spPr>
      </p:pic>
      <p:pic>
        <p:nvPicPr>
          <p:cNvPr id="208" name="Picture 207"/>
          <p:cNvPicPr>
            <a:picLocks noChangeAspect="1"/>
          </p:cNvPicPr>
          <p:nvPr/>
        </p:nvPicPr>
        <p:blipFill>
          <a:blip r:embed="rId32"/>
          <a:stretch>
            <a:fillRect/>
          </a:stretch>
        </p:blipFill>
        <p:spPr>
          <a:xfrm>
            <a:off x="4027905" y="1172931"/>
            <a:ext cx="313852" cy="369686"/>
          </a:xfrm>
          <a:prstGeom prst="rect">
            <a:avLst/>
          </a:prstGeom>
        </p:spPr>
      </p:pic>
    </p:spTree>
    <p:extLst>
      <p:ext uri="{BB962C8B-B14F-4D97-AF65-F5344CB8AC3E}">
        <p14:creationId xmlns:p14="http://schemas.microsoft.com/office/powerpoint/2010/main" val="1055765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3000"/>
                                            <p:tgtEl>
                                              <p:spTgt spid="13"/>
                                            </p:tgtEl>
                                          </p:cBhvr>
                                        </p:animEffect>
                                        <p:set>
                                          <p:cBhvr>
                                            <p:cTn id="7" dur="1" fill="hold">
                                              <p:stCondLst>
                                                <p:cond delay="2999"/>
                                              </p:stCondLst>
                                            </p:cTn>
                                            <p:tgtEl>
                                              <p:spTgt spid="13"/>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3000"/>
                                            <p:tgtEl>
                                              <p:spTgt spid="14"/>
                                            </p:tgtEl>
                                          </p:cBhvr>
                                        </p:animEffect>
                                        <p:set>
                                          <p:cBhvr>
                                            <p:cTn id="10" dur="1" fill="hold">
                                              <p:stCondLst>
                                                <p:cond delay="2999"/>
                                              </p:stCondLst>
                                            </p:cTn>
                                            <p:tgtEl>
                                              <p:spTgt spid="14"/>
                                            </p:tgtEl>
                                            <p:attrNameLst>
                                              <p:attrName>style.visibility</p:attrName>
                                            </p:attrNameLst>
                                          </p:cBhvr>
                                          <p:to>
                                            <p:strVal val="hidden"/>
                                          </p:to>
                                        </p:set>
                                      </p:childTnLst>
                                    </p:cTn>
                                  </p:par>
                                </p:childTnLst>
                              </p:cTn>
                            </p:par>
                            <p:par>
                              <p:cTn id="11" fill="hold">
                                <p:stCondLst>
                                  <p:cond delay="3000"/>
                                </p:stCondLst>
                                <p:childTnLst>
                                  <p:par>
                                    <p:cTn id="12" presetID="2" presetClass="entr" presetSubtype="4" fill="hold" nodeType="afterEffect" p14:presetBounceEnd="50000">
                                      <p:stCondLst>
                                        <p:cond delay="0"/>
                                      </p:stCondLst>
                                      <p:childTnLst>
                                        <p:set>
                                          <p:cBhvr>
                                            <p:cTn id="13" dur="1" fill="hold">
                                              <p:stCondLst>
                                                <p:cond delay="0"/>
                                              </p:stCondLst>
                                            </p:cTn>
                                            <p:tgtEl>
                                              <p:spTgt spid="151"/>
                                            </p:tgtEl>
                                            <p:attrNameLst>
                                              <p:attrName>style.visibility</p:attrName>
                                            </p:attrNameLst>
                                          </p:cBhvr>
                                          <p:to>
                                            <p:strVal val="visible"/>
                                          </p:to>
                                        </p:set>
                                        <p:anim calcmode="lin" valueType="num" p14:bounceEnd="50000">
                                          <p:cBhvr additive="base">
                                            <p:cTn id="14" dur="500" fill="hold"/>
                                            <p:tgtEl>
                                              <p:spTgt spid="151"/>
                                            </p:tgtEl>
                                            <p:attrNameLst>
                                              <p:attrName>ppt_x</p:attrName>
                                            </p:attrNameLst>
                                          </p:cBhvr>
                                          <p:tavLst>
                                            <p:tav tm="0">
                                              <p:val>
                                                <p:strVal val="#ppt_x"/>
                                              </p:val>
                                            </p:tav>
                                            <p:tav tm="100000">
                                              <p:val>
                                                <p:strVal val="#ppt_x"/>
                                              </p:val>
                                            </p:tav>
                                          </p:tavLst>
                                        </p:anim>
                                        <p:anim calcmode="lin" valueType="num" p14:bounceEnd="50000">
                                          <p:cBhvr additive="base">
                                            <p:cTn id="15" dur="500" fill="hold"/>
                                            <p:tgtEl>
                                              <p:spTgt spid="151"/>
                                            </p:tgtEl>
                                            <p:attrNameLst>
                                              <p:attrName>ppt_y</p:attrName>
                                            </p:attrNameLst>
                                          </p:cBhvr>
                                          <p:tavLst>
                                            <p:tav tm="0">
                                              <p:val>
                                                <p:strVal val="1+#ppt_h/2"/>
                                              </p:val>
                                            </p:tav>
                                            <p:tav tm="100000">
                                              <p:val>
                                                <p:strVal val="#ppt_y"/>
                                              </p:val>
                                            </p:tav>
                                          </p:tavLst>
                                        </p:anim>
                                      </p:childTnLst>
                                    </p:cTn>
                                  </p:par>
                                </p:childTnLst>
                              </p:cTn>
                            </p:par>
                            <p:par>
                              <p:cTn id="16" fill="hold">
                                <p:stCondLst>
                                  <p:cond delay="3500"/>
                                </p:stCondLst>
                                <p:childTnLst>
                                  <p:par>
                                    <p:cTn id="17" presetID="63" presetClass="path" presetSubtype="0" accel="50000" fill="hold" nodeType="afterEffect" p14:presetBounceEnd="48000">
                                      <p:stCondLst>
                                        <p:cond delay="0"/>
                                      </p:stCondLst>
                                      <p:childTnLst>
                                        <p:animMotion origin="layout" path="M -4.16667E-7 4.44444E-6 L 0.27422 -0.15533 " pathEditMode="relative" rAng="0" ptsTypes="AA" p14:bounceEnd="48000">
                                          <p:cBhvr>
                                            <p:cTn id="18" dur="1000" fill="hold"/>
                                            <p:tgtEl>
                                              <p:spTgt spid="190"/>
                                            </p:tgtEl>
                                            <p:attrNameLst>
                                              <p:attrName>ppt_x</p:attrName>
                                              <p:attrName>ppt_y</p:attrName>
                                            </p:attrNameLst>
                                          </p:cBhvr>
                                          <p:rCtr x="13711" y="-7778"/>
                                        </p:animMotion>
                                      </p:childTnLst>
                                    </p:cTn>
                                  </p:par>
                                </p:childTnLst>
                              </p:cTn>
                            </p:par>
                            <p:par>
                              <p:cTn id="19" fill="hold">
                                <p:stCondLst>
                                  <p:cond delay="4500"/>
                                </p:stCondLst>
                                <p:childTnLst>
                                  <p:par>
                                    <p:cTn id="20" presetID="10" presetClass="entr" presetSubtype="0" fill="hold" grpId="0" nodeType="afterEffect">
                                      <p:stCondLst>
                                        <p:cond delay="0"/>
                                      </p:stCondLst>
                                      <p:childTnLst>
                                        <p:set>
                                          <p:cBhvr>
                                            <p:cTn id="21" dur="1" fill="hold">
                                              <p:stCondLst>
                                                <p:cond delay="0"/>
                                              </p:stCondLst>
                                            </p:cTn>
                                            <p:tgtEl>
                                              <p:spTgt spid="185"/>
                                            </p:tgtEl>
                                            <p:attrNameLst>
                                              <p:attrName>style.visibility</p:attrName>
                                            </p:attrNameLst>
                                          </p:cBhvr>
                                          <p:to>
                                            <p:strVal val="visible"/>
                                          </p:to>
                                        </p:set>
                                        <p:animEffect transition="in" filter="fade">
                                          <p:cBhvr>
                                            <p:cTn id="22" dur="500"/>
                                            <p:tgtEl>
                                              <p:spTgt spid="185"/>
                                            </p:tgtEl>
                                          </p:cBhvr>
                                        </p:animEffect>
                                      </p:childTnLst>
                                    </p:cTn>
                                  </p:par>
                                </p:childTnLst>
                              </p:cTn>
                            </p:par>
                            <p:par>
                              <p:cTn id="23" fill="hold">
                                <p:stCondLst>
                                  <p:cond delay="5000"/>
                                </p:stCondLst>
                                <p:childTnLst>
                                  <p:par>
                                    <p:cTn id="24" presetID="2" presetClass="entr" presetSubtype="4" fill="hold" nodeType="afterEffect" p14:presetBounceEnd="50000">
                                      <p:stCondLst>
                                        <p:cond delay="0"/>
                                      </p:stCondLst>
                                      <p:childTnLst>
                                        <p:set>
                                          <p:cBhvr>
                                            <p:cTn id="25" dur="1" fill="hold">
                                              <p:stCondLst>
                                                <p:cond delay="0"/>
                                              </p:stCondLst>
                                            </p:cTn>
                                            <p:tgtEl>
                                              <p:spTgt spid="152"/>
                                            </p:tgtEl>
                                            <p:attrNameLst>
                                              <p:attrName>style.visibility</p:attrName>
                                            </p:attrNameLst>
                                          </p:cBhvr>
                                          <p:to>
                                            <p:strVal val="visible"/>
                                          </p:to>
                                        </p:set>
                                        <p:anim calcmode="lin" valueType="num" p14:bounceEnd="50000">
                                          <p:cBhvr additive="base">
                                            <p:cTn id="26" dur="500" fill="hold"/>
                                            <p:tgtEl>
                                              <p:spTgt spid="152"/>
                                            </p:tgtEl>
                                            <p:attrNameLst>
                                              <p:attrName>ppt_x</p:attrName>
                                            </p:attrNameLst>
                                          </p:cBhvr>
                                          <p:tavLst>
                                            <p:tav tm="0">
                                              <p:val>
                                                <p:strVal val="#ppt_x"/>
                                              </p:val>
                                            </p:tav>
                                            <p:tav tm="100000">
                                              <p:val>
                                                <p:strVal val="#ppt_x"/>
                                              </p:val>
                                            </p:tav>
                                          </p:tavLst>
                                        </p:anim>
                                        <p:anim calcmode="lin" valueType="num" p14:bounceEnd="50000">
                                          <p:cBhvr additive="base">
                                            <p:cTn id="27" dur="500" fill="hold"/>
                                            <p:tgtEl>
                                              <p:spTgt spid="152"/>
                                            </p:tgtEl>
                                            <p:attrNameLst>
                                              <p:attrName>ppt_y</p:attrName>
                                            </p:attrNameLst>
                                          </p:cBhvr>
                                          <p:tavLst>
                                            <p:tav tm="0">
                                              <p:val>
                                                <p:strVal val="1+#ppt_h/2"/>
                                              </p:val>
                                            </p:tav>
                                            <p:tav tm="100000">
                                              <p:val>
                                                <p:strVal val="#ppt_y"/>
                                              </p:val>
                                            </p:tav>
                                          </p:tavLst>
                                        </p:anim>
                                      </p:childTnLst>
                                    </p:cTn>
                                  </p:par>
                                </p:childTnLst>
                              </p:cTn>
                            </p:par>
                            <p:par>
                              <p:cTn id="28" fill="hold">
                                <p:stCondLst>
                                  <p:cond delay="5500"/>
                                </p:stCondLst>
                                <p:childTnLst>
                                  <p:par>
                                    <p:cTn id="29" presetID="63" presetClass="path" presetSubtype="0" accel="50000" fill="hold" nodeType="afterEffect" p14:presetBounceEnd="48000">
                                      <p:stCondLst>
                                        <p:cond delay="0"/>
                                      </p:stCondLst>
                                      <p:childTnLst>
                                        <p:animMotion origin="layout" path="M -4.16667E-6 -3.7037E-7 L 0.44909 -3.7037E-7 " pathEditMode="relative" rAng="0" ptsTypes="AA" p14:bounceEnd="48000">
                                          <p:cBhvr>
                                            <p:cTn id="30" dur="500" fill="hold"/>
                                            <p:tgtEl>
                                              <p:spTgt spid="189"/>
                                            </p:tgtEl>
                                            <p:attrNameLst>
                                              <p:attrName>ppt_x</p:attrName>
                                              <p:attrName>ppt_y</p:attrName>
                                            </p:attrNameLst>
                                          </p:cBhvr>
                                          <p:rCtr x="22448" y="0"/>
                                        </p:animMotion>
                                      </p:childTnLst>
                                    </p:cTn>
                                  </p:par>
                                </p:childTnLst>
                              </p:cTn>
                            </p:par>
                            <p:par>
                              <p:cTn id="31" fill="hold">
                                <p:stCondLst>
                                  <p:cond delay="6000"/>
                                </p:stCondLst>
                                <p:childTnLst>
                                  <p:par>
                                    <p:cTn id="32" presetID="10" presetClass="entr" presetSubtype="0" fill="hold" grpId="0" nodeType="afterEffect">
                                      <p:stCondLst>
                                        <p:cond delay="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500"/>
                                            <p:tgtEl>
                                              <p:spTgt spid="192"/>
                                            </p:tgtEl>
                                          </p:cBhvr>
                                        </p:animEffect>
                                      </p:childTnLst>
                                    </p:cTn>
                                  </p:par>
                                </p:childTnLst>
                              </p:cTn>
                            </p:par>
                            <p:par>
                              <p:cTn id="35" fill="hold">
                                <p:stCondLst>
                                  <p:cond delay="6500"/>
                                </p:stCondLst>
                                <p:childTnLst>
                                  <p:par>
                                    <p:cTn id="36" presetID="2" presetClass="entr" presetSubtype="4" fill="hold" nodeType="afterEffect" p14:presetBounceEnd="50000">
                                      <p:stCondLst>
                                        <p:cond delay="0"/>
                                      </p:stCondLst>
                                      <p:childTnLst>
                                        <p:set>
                                          <p:cBhvr>
                                            <p:cTn id="37" dur="1" fill="hold">
                                              <p:stCondLst>
                                                <p:cond delay="0"/>
                                              </p:stCondLst>
                                            </p:cTn>
                                            <p:tgtEl>
                                              <p:spTgt spid="153"/>
                                            </p:tgtEl>
                                            <p:attrNameLst>
                                              <p:attrName>style.visibility</p:attrName>
                                            </p:attrNameLst>
                                          </p:cBhvr>
                                          <p:to>
                                            <p:strVal val="visible"/>
                                          </p:to>
                                        </p:set>
                                        <p:anim calcmode="lin" valueType="num" p14:bounceEnd="50000">
                                          <p:cBhvr additive="base">
                                            <p:cTn id="38" dur="500" fill="hold"/>
                                            <p:tgtEl>
                                              <p:spTgt spid="153"/>
                                            </p:tgtEl>
                                            <p:attrNameLst>
                                              <p:attrName>ppt_x</p:attrName>
                                            </p:attrNameLst>
                                          </p:cBhvr>
                                          <p:tavLst>
                                            <p:tav tm="0">
                                              <p:val>
                                                <p:strVal val="#ppt_x"/>
                                              </p:val>
                                            </p:tav>
                                            <p:tav tm="100000">
                                              <p:val>
                                                <p:strVal val="#ppt_x"/>
                                              </p:val>
                                            </p:tav>
                                          </p:tavLst>
                                        </p:anim>
                                        <p:anim calcmode="lin" valueType="num" p14:bounceEnd="50000">
                                          <p:cBhvr additive="base">
                                            <p:cTn id="39" dur="500" fill="hold"/>
                                            <p:tgtEl>
                                              <p:spTgt spid="153"/>
                                            </p:tgtEl>
                                            <p:attrNameLst>
                                              <p:attrName>ppt_y</p:attrName>
                                            </p:attrNameLst>
                                          </p:cBhvr>
                                          <p:tavLst>
                                            <p:tav tm="0">
                                              <p:val>
                                                <p:strVal val="1+#ppt_h/2"/>
                                              </p:val>
                                            </p:tav>
                                            <p:tav tm="100000">
                                              <p:val>
                                                <p:strVal val="#ppt_y"/>
                                              </p:val>
                                            </p:tav>
                                          </p:tavLst>
                                        </p:anim>
                                      </p:childTnLst>
                                    </p:cTn>
                                  </p:par>
                                </p:childTnLst>
                              </p:cTn>
                            </p:par>
                            <p:par>
                              <p:cTn id="40" fill="hold">
                                <p:stCondLst>
                                  <p:cond delay="7000"/>
                                </p:stCondLst>
                                <p:childTnLst>
                                  <p:par>
                                    <p:cTn id="41" presetID="63" presetClass="path" presetSubtype="0" accel="50000" fill="hold" nodeType="afterEffect" p14:presetBounceEnd="48000">
                                      <p:stCondLst>
                                        <p:cond delay="0"/>
                                      </p:stCondLst>
                                      <p:childTnLst>
                                        <p:animMotion origin="layout" path="M -2.08333E-6 -1.11111E-6 L 0.34623 -0.05694 " pathEditMode="relative" rAng="0" ptsTypes="AA" p14:bounceEnd="48000">
                                          <p:cBhvr>
                                            <p:cTn id="42" dur="500" fill="hold"/>
                                            <p:tgtEl>
                                              <p:spTgt spid="187"/>
                                            </p:tgtEl>
                                            <p:attrNameLst>
                                              <p:attrName>ppt_x</p:attrName>
                                              <p:attrName>ppt_y</p:attrName>
                                            </p:attrNameLst>
                                          </p:cBhvr>
                                          <p:rCtr x="17305" y="-2847"/>
                                        </p:animMotion>
                                      </p:childTnLst>
                                    </p:cTn>
                                  </p:par>
                                </p:childTnLst>
                              </p:cTn>
                            </p:par>
                            <p:par>
                              <p:cTn id="43" fill="hold">
                                <p:stCondLst>
                                  <p:cond delay="7500"/>
                                </p:stCondLst>
                                <p:childTnLst>
                                  <p:par>
                                    <p:cTn id="44" presetID="10" presetClass="entr" presetSubtype="0" fill="hold" grpId="0" nodeType="afterEffect">
                                      <p:stCondLst>
                                        <p:cond delay="0"/>
                                      </p:stCondLst>
                                      <p:childTnLst>
                                        <p:set>
                                          <p:cBhvr>
                                            <p:cTn id="45" dur="1" fill="hold">
                                              <p:stCondLst>
                                                <p:cond delay="0"/>
                                              </p:stCondLst>
                                            </p:cTn>
                                            <p:tgtEl>
                                              <p:spTgt spid="203"/>
                                            </p:tgtEl>
                                            <p:attrNameLst>
                                              <p:attrName>style.visibility</p:attrName>
                                            </p:attrNameLst>
                                          </p:cBhvr>
                                          <p:to>
                                            <p:strVal val="visible"/>
                                          </p:to>
                                        </p:set>
                                        <p:animEffect transition="in" filter="fade">
                                          <p:cBhvr>
                                            <p:cTn id="46" dur="500"/>
                                            <p:tgtEl>
                                              <p:spTgt spid="203"/>
                                            </p:tgtEl>
                                          </p:cBhvr>
                                        </p:animEffect>
                                      </p:childTnLst>
                                    </p:cTn>
                                  </p:par>
                                </p:childTnLst>
                              </p:cTn>
                            </p:par>
                            <p:par>
                              <p:cTn id="47" fill="hold">
                                <p:stCondLst>
                                  <p:cond delay="8000"/>
                                </p:stCondLst>
                                <p:childTnLst>
                                  <p:par>
                                    <p:cTn id="48" presetID="2" presetClass="entr" presetSubtype="4" fill="hold" nodeType="afterEffect" p14:presetBounceEnd="50000">
                                      <p:stCondLst>
                                        <p:cond delay="0"/>
                                      </p:stCondLst>
                                      <p:childTnLst>
                                        <p:set>
                                          <p:cBhvr>
                                            <p:cTn id="49" dur="1" fill="hold">
                                              <p:stCondLst>
                                                <p:cond delay="0"/>
                                              </p:stCondLst>
                                            </p:cTn>
                                            <p:tgtEl>
                                              <p:spTgt spid="154"/>
                                            </p:tgtEl>
                                            <p:attrNameLst>
                                              <p:attrName>style.visibility</p:attrName>
                                            </p:attrNameLst>
                                          </p:cBhvr>
                                          <p:to>
                                            <p:strVal val="visible"/>
                                          </p:to>
                                        </p:set>
                                        <p:anim calcmode="lin" valueType="num" p14:bounceEnd="50000">
                                          <p:cBhvr additive="base">
                                            <p:cTn id="50" dur="500" fill="hold"/>
                                            <p:tgtEl>
                                              <p:spTgt spid="154"/>
                                            </p:tgtEl>
                                            <p:attrNameLst>
                                              <p:attrName>ppt_x</p:attrName>
                                            </p:attrNameLst>
                                          </p:cBhvr>
                                          <p:tavLst>
                                            <p:tav tm="0">
                                              <p:val>
                                                <p:strVal val="#ppt_x"/>
                                              </p:val>
                                            </p:tav>
                                            <p:tav tm="100000">
                                              <p:val>
                                                <p:strVal val="#ppt_x"/>
                                              </p:val>
                                            </p:tav>
                                          </p:tavLst>
                                        </p:anim>
                                        <p:anim calcmode="lin" valueType="num" p14:bounceEnd="50000">
                                          <p:cBhvr additive="base">
                                            <p:cTn id="51" dur="500" fill="hold"/>
                                            <p:tgtEl>
                                              <p:spTgt spid="154"/>
                                            </p:tgtEl>
                                            <p:attrNameLst>
                                              <p:attrName>ppt_y</p:attrName>
                                            </p:attrNameLst>
                                          </p:cBhvr>
                                          <p:tavLst>
                                            <p:tav tm="0">
                                              <p:val>
                                                <p:strVal val="1+#ppt_h/2"/>
                                              </p:val>
                                            </p:tav>
                                            <p:tav tm="100000">
                                              <p:val>
                                                <p:strVal val="#ppt_y"/>
                                              </p:val>
                                            </p:tav>
                                          </p:tavLst>
                                        </p:anim>
                                      </p:childTnLst>
                                    </p:cTn>
                                  </p:par>
                                </p:childTnLst>
                              </p:cTn>
                            </p:par>
                            <p:par>
                              <p:cTn id="52" fill="hold">
                                <p:stCondLst>
                                  <p:cond delay="8500"/>
                                </p:stCondLst>
                                <p:childTnLst>
                                  <p:par>
                                    <p:cTn id="53" presetID="63" presetClass="path" presetSubtype="0" accel="50000" fill="hold" nodeType="afterEffect" p14:presetBounceEnd="48000">
                                      <p:stCondLst>
                                        <p:cond delay="0"/>
                                      </p:stCondLst>
                                      <p:childTnLst>
                                        <p:animMotion origin="layout" path="M -2.5E-6 -3.7037E-6 L 0.29479 -0.00995 " pathEditMode="relative" rAng="0" ptsTypes="AA" p14:bounceEnd="48000">
                                          <p:cBhvr>
                                            <p:cTn id="54" dur="500" fill="hold"/>
                                            <p:tgtEl>
                                              <p:spTgt spid="188"/>
                                            </p:tgtEl>
                                            <p:attrNameLst>
                                              <p:attrName>ppt_x</p:attrName>
                                              <p:attrName>ppt_y</p:attrName>
                                            </p:attrNameLst>
                                          </p:cBhvr>
                                          <p:rCtr x="14740" y="-509"/>
                                        </p:animMotion>
                                      </p:childTnLst>
                                    </p:cTn>
                                  </p:par>
                                </p:childTnLst>
                              </p:cTn>
                            </p:par>
                            <p:par>
                              <p:cTn id="55" fill="hold">
                                <p:stCondLst>
                                  <p:cond delay="9000"/>
                                </p:stCondLst>
                                <p:childTnLst>
                                  <p:par>
                                    <p:cTn id="56" presetID="10" presetClass="entr" presetSubtype="0" fill="hold" grpId="0" nodeType="afterEffect">
                                      <p:stCondLst>
                                        <p:cond delay="0"/>
                                      </p:stCondLst>
                                      <p:childTnLst>
                                        <p:set>
                                          <p:cBhvr>
                                            <p:cTn id="57" dur="1" fill="hold">
                                              <p:stCondLst>
                                                <p:cond delay="0"/>
                                              </p:stCondLst>
                                            </p:cTn>
                                            <p:tgtEl>
                                              <p:spTgt spid="214"/>
                                            </p:tgtEl>
                                            <p:attrNameLst>
                                              <p:attrName>style.visibility</p:attrName>
                                            </p:attrNameLst>
                                          </p:cBhvr>
                                          <p:to>
                                            <p:strVal val="visible"/>
                                          </p:to>
                                        </p:set>
                                        <p:animEffect transition="in" filter="fade">
                                          <p:cBhvr>
                                            <p:cTn id="58" dur="500"/>
                                            <p:tgtEl>
                                              <p:spTgt spid="214"/>
                                            </p:tgtEl>
                                          </p:cBhvr>
                                        </p:animEffect>
                                      </p:childTnLst>
                                    </p:cTn>
                                  </p:par>
                                </p:childTnLst>
                              </p:cTn>
                            </p:par>
                            <p:par>
                              <p:cTn id="59" fill="hold">
                                <p:stCondLst>
                                  <p:cond delay="9500"/>
                                </p:stCondLst>
                                <p:childTnLst>
                                  <p:par>
                                    <p:cTn id="60" presetID="2" presetClass="entr" presetSubtype="4" fill="hold" nodeType="afterEffect" p14:presetBounceEnd="50000">
                                      <p:stCondLst>
                                        <p:cond delay="0"/>
                                      </p:stCondLst>
                                      <p:childTnLst>
                                        <p:set>
                                          <p:cBhvr>
                                            <p:cTn id="61" dur="1" fill="hold">
                                              <p:stCondLst>
                                                <p:cond delay="0"/>
                                              </p:stCondLst>
                                            </p:cTn>
                                            <p:tgtEl>
                                              <p:spTgt spid="155"/>
                                            </p:tgtEl>
                                            <p:attrNameLst>
                                              <p:attrName>style.visibility</p:attrName>
                                            </p:attrNameLst>
                                          </p:cBhvr>
                                          <p:to>
                                            <p:strVal val="visible"/>
                                          </p:to>
                                        </p:set>
                                        <p:anim calcmode="lin" valueType="num" p14:bounceEnd="50000">
                                          <p:cBhvr additive="base">
                                            <p:cTn id="62" dur="500" fill="hold"/>
                                            <p:tgtEl>
                                              <p:spTgt spid="155"/>
                                            </p:tgtEl>
                                            <p:attrNameLst>
                                              <p:attrName>ppt_x</p:attrName>
                                            </p:attrNameLst>
                                          </p:cBhvr>
                                          <p:tavLst>
                                            <p:tav tm="0">
                                              <p:val>
                                                <p:strVal val="#ppt_x"/>
                                              </p:val>
                                            </p:tav>
                                            <p:tav tm="100000">
                                              <p:val>
                                                <p:strVal val="#ppt_x"/>
                                              </p:val>
                                            </p:tav>
                                          </p:tavLst>
                                        </p:anim>
                                        <p:anim calcmode="lin" valueType="num" p14:bounceEnd="50000">
                                          <p:cBhvr additive="base">
                                            <p:cTn id="63" dur="500" fill="hold"/>
                                            <p:tgtEl>
                                              <p:spTgt spid="155"/>
                                            </p:tgtEl>
                                            <p:attrNameLst>
                                              <p:attrName>ppt_y</p:attrName>
                                            </p:attrNameLst>
                                          </p:cBhvr>
                                          <p:tavLst>
                                            <p:tav tm="0">
                                              <p:val>
                                                <p:strVal val="1+#ppt_h/2"/>
                                              </p:val>
                                            </p:tav>
                                            <p:tav tm="100000">
                                              <p:val>
                                                <p:strVal val="#ppt_y"/>
                                              </p:val>
                                            </p:tav>
                                          </p:tavLst>
                                        </p:anim>
                                      </p:childTnLst>
                                    </p:cTn>
                                  </p:par>
                                </p:childTnLst>
                              </p:cTn>
                            </p:par>
                            <p:par>
                              <p:cTn id="64" fill="hold">
                                <p:stCondLst>
                                  <p:cond delay="10000"/>
                                </p:stCondLst>
                                <p:childTnLst>
                                  <p:par>
                                    <p:cTn id="65" presetID="63" presetClass="path" presetSubtype="0" accel="50000" fill="hold" nodeType="afterEffect" p14:presetBounceEnd="48000">
                                      <p:stCondLst>
                                        <p:cond delay="0"/>
                                      </p:stCondLst>
                                      <p:childTnLst>
                                        <p:animMotion origin="layout" path="M 4.375E-6 1.48148E-6 L 0.13164 -0.10718 " pathEditMode="relative" rAng="0" ptsTypes="AA" p14:bounceEnd="48000">
                                          <p:cBhvr>
                                            <p:cTn id="66" dur="500" fill="hold"/>
                                            <p:tgtEl>
                                              <p:spTgt spid="186"/>
                                            </p:tgtEl>
                                            <p:attrNameLst>
                                              <p:attrName>ppt_x</p:attrName>
                                              <p:attrName>ppt_y</p:attrName>
                                            </p:attrNameLst>
                                          </p:cBhvr>
                                          <p:rCtr x="6576" y="-5370"/>
                                        </p:animMotion>
                                      </p:childTnLst>
                                    </p:cTn>
                                  </p:par>
                                </p:childTnLst>
                              </p:cTn>
                            </p:par>
                            <p:par>
                              <p:cTn id="67" fill="hold">
                                <p:stCondLst>
                                  <p:cond delay="10500"/>
                                </p:stCondLst>
                                <p:childTnLst>
                                  <p:par>
                                    <p:cTn id="68" presetID="10" presetClass="entr" presetSubtype="0" fill="hold" grpId="0" nodeType="afterEffect">
                                      <p:stCondLst>
                                        <p:cond delay="0"/>
                                      </p:stCondLst>
                                      <p:childTnLst>
                                        <p:set>
                                          <p:cBhvr>
                                            <p:cTn id="69" dur="1" fill="hold">
                                              <p:stCondLst>
                                                <p:cond delay="0"/>
                                              </p:stCondLst>
                                            </p:cTn>
                                            <p:tgtEl>
                                              <p:spTgt spid="224"/>
                                            </p:tgtEl>
                                            <p:attrNameLst>
                                              <p:attrName>style.visibility</p:attrName>
                                            </p:attrNameLst>
                                          </p:cBhvr>
                                          <p:to>
                                            <p:strVal val="visible"/>
                                          </p:to>
                                        </p:set>
                                        <p:animEffect transition="in" filter="fade">
                                          <p:cBhvr>
                                            <p:cTn id="70" dur="500"/>
                                            <p:tgtEl>
                                              <p:spTgt spid="224"/>
                                            </p:tgtEl>
                                          </p:cBhvr>
                                        </p:animEffect>
                                      </p:childTnLst>
                                    </p:cTn>
                                  </p:par>
                                </p:childTnLst>
                              </p:cTn>
                            </p:par>
                            <p:par>
                              <p:cTn id="71" fill="hold">
                                <p:stCondLst>
                                  <p:cond delay="11000"/>
                                </p:stCondLst>
                                <p:childTnLst>
                                  <p:par>
                                    <p:cTn id="72" presetID="2" presetClass="entr" presetSubtype="4" fill="hold" nodeType="afterEffect" p14:presetBounceEnd="50000">
                                      <p:stCondLst>
                                        <p:cond delay="0"/>
                                      </p:stCondLst>
                                      <p:childTnLst>
                                        <p:set>
                                          <p:cBhvr>
                                            <p:cTn id="73" dur="1" fill="hold">
                                              <p:stCondLst>
                                                <p:cond delay="0"/>
                                              </p:stCondLst>
                                            </p:cTn>
                                            <p:tgtEl>
                                              <p:spTgt spid="156"/>
                                            </p:tgtEl>
                                            <p:attrNameLst>
                                              <p:attrName>style.visibility</p:attrName>
                                            </p:attrNameLst>
                                          </p:cBhvr>
                                          <p:to>
                                            <p:strVal val="visible"/>
                                          </p:to>
                                        </p:set>
                                        <p:anim calcmode="lin" valueType="num" p14:bounceEnd="50000">
                                          <p:cBhvr additive="base">
                                            <p:cTn id="74" dur="500" fill="hold"/>
                                            <p:tgtEl>
                                              <p:spTgt spid="156"/>
                                            </p:tgtEl>
                                            <p:attrNameLst>
                                              <p:attrName>ppt_x</p:attrName>
                                            </p:attrNameLst>
                                          </p:cBhvr>
                                          <p:tavLst>
                                            <p:tav tm="0">
                                              <p:val>
                                                <p:strVal val="#ppt_x"/>
                                              </p:val>
                                            </p:tav>
                                            <p:tav tm="100000">
                                              <p:val>
                                                <p:strVal val="#ppt_x"/>
                                              </p:val>
                                            </p:tav>
                                          </p:tavLst>
                                        </p:anim>
                                        <p:anim calcmode="lin" valueType="num" p14:bounceEnd="50000">
                                          <p:cBhvr additive="base">
                                            <p:cTn id="75" dur="500" fill="hold"/>
                                            <p:tgtEl>
                                              <p:spTgt spid="156"/>
                                            </p:tgtEl>
                                            <p:attrNameLst>
                                              <p:attrName>ppt_y</p:attrName>
                                            </p:attrNameLst>
                                          </p:cBhvr>
                                          <p:tavLst>
                                            <p:tav tm="0">
                                              <p:val>
                                                <p:strVal val="1+#ppt_h/2"/>
                                              </p:val>
                                            </p:tav>
                                            <p:tav tm="100000">
                                              <p:val>
                                                <p:strVal val="#ppt_y"/>
                                              </p:val>
                                            </p:tav>
                                          </p:tavLst>
                                        </p:anim>
                                      </p:childTnLst>
                                    </p:cTn>
                                  </p:par>
                                </p:childTnLst>
                              </p:cTn>
                            </p:par>
                            <p:par>
                              <p:cTn id="76" fill="hold">
                                <p:stCondLst>
                                  <p:cond delay="11500"/>
                                </p:stCondLst>
                                <p:childTnLst>
                                  <p:par>
                                    <p:cTn id="77" presetID="63" presetClass="path" presetSubtype="0" accel="50000" fill="hold" nodeType="afterEffect" p14:presetBounceEnd="48000">
                                      <p:stCondLst>
                                        <p:cond delay="0"/>
                                      </p:stCondLst>
                                      <p:childTnLst>
                                        <p:animMotion origin="layout" path="M -3.125E-6 -1.85185E-6 L 0.30352 -0.13403 " pathEditMode="relative" rAng="0" ptsTypes="AA" p14:bounceEnd="48000">
                                          <p:cBhvr>
                                            <p:cTn id="78" dur="500" fill="hold"/>
                                            <p:tgtEl>
                                              <p:spTgt spid="171"/>
                                            </p:tgtEl>
                                            <p:attrNameLst>
                                              <p:attrName>ppt_x</p:attrName>
                                              <p:attrName>ppt_y</p:attrName>
                                            </p:attrNameLst>
                                          </p:cBhvr>
                                          <p:rCtr x="15169" y="-6713"/>
                                        </p:animMotion>
                                      </p:childTnLst>
                                    </p:cTn>
                                  </p:par>
                                </p:childTnLst>
                              </p:cTn>
                            </p:par>
                            <p:par>
                              <p:cTn id="79" fill="hold">
                                <p:stCondLst>
                                  <p:cond delay="12000"/>
                                </p:stCondLst>
                                <p:childTnLst>
                                  <p:par>
                                    <p:cTn id="80" presetID="10" presetClass="entr" presetSubtype="0" fill="hold" grpId="0" nodeType="afterEffect">
                                      <p:stCondLst>
                                        <p:cond delay="0"/>
                                      </p:stCondLst>
                                      <p:childTnLst>
                                        <p:set>
                                          <p:cBhvr>
                                            <p:cTn id="81" dur="1" fill="hold">
                                              <p:stCondLst>
                                                <p:cond delay="0"/>
                                              </p:stCondLst>
                                            </p:cTn>
                                            <p:tgtEl>
                                              <p:spTgt spid="225"/>
                                            </p:tgtEl>
                                            <p:attrNameLst>
                                              <p:attrName>style.visibility</p:attrName>
                                            </p:attrNameLst>
                                          </p:cBhvr>
                                          <p:to>
                                            <p:strVal val="visible"/>
                                          </p:to>
                                        </p:set>
                                        <p:animEffect transition="in" filter="fade">
                                          <p:cBhvr>
                                            <p:cTn id="82" dur="500"/>
                                            <p:tgtEl>
                                              <p:spTgt spid="225"/>
                                            </p:tgtEl>
                                          </p:cBhvr>
                                        </p:animEffect>
                                      </p:childTnLst>
                                    </p:cTn>
                                  </p:par>
                                </p:childTnLst>
                              </p:cTn>
                            </p:par>
                            <p:par>
                              <p:cTn id="83" fill="hold">
                                <p:stCondLst>
                                  <p:cond delay="12500"/>
                                </p:stCondLst>
                                <p:childTnLst>
                                  <p:par>
                                    <p:cTn id="84" presetID="2" presetClass="entr" presetSubtype="4" fill="hold" nodeType="afterEffect" p14:presetBounceEnd="50000">
                                      <p:stCondLst>
                                        <p:cond delay="0"/>
                                      </p:stCondLst>
                                      <p:childTnLst>
                                        <p:set>
                                          <p:cBhvr>
                                            <p:cTn id="85" dur="1" fill="hold">
                                              <p:stCondLst>
                                                <p:cond delay="0"/>
                                              </p:stCondLst>
                                            </p:cTn>
                                            <p:tgtEl>
                                              <p:spTgt spid="160"/>
                                            </p:tgtEl>
                                            <p:attrNameLst>
                                              <p:attrName>style.visibility</p:attrName>
                                            </p:attrNameLst>
                                          </p:cBhvr>
                                          <p:to>
                                            <p:strVal val="visible"/>
                                          </p:to>
                                        </p:set>
                                        <p:anim calcmode="lin" valueType="num" p14:bounceEnd="50000">
                                          <p:cBhvr additive="base">
                                            <p:cTn id="86" dur="500" fill="hold"/>
                                            <p:tgtEl>
                                              <p:spTgt spid="160"/>
                                            </p:tgtEl>
                                            <p:attrNameLst>
                                              <p:attrName>ppt_x</p:attrName>
                                            </p:attrNameLst>
                                          </p:cBhvr>
                                          <p:tavLst>
                                            <p:tav tm="0">
                                              <p:val>
                                                <p:strVal val="#ppt_x"/>
                                              </p:val>
                                            </p:tav>
                                            <p:tav tm="100000">
                                              <p:val>
                                                <p:strVal val="#ppt_x"/>
                                              </p:val>
                                            </p:tav>
                                          </p:tavLst>
                                        </p:anim>
                                        <p:anim calcmode="lin" valueType="num" p14:bounceEnd="50000">
                                          <p:cBhvr additive="base">
                                            <p:cTn id="87" dur="500" fill="hold"/>
                                            <p:tgtEl>
                                              <p:spTgt spid="160"/>
                                            </p:tgtEl>
                                            <p:attrNameLst>
                                              <p:attrName>ppt_y</p:attrName>
                                            </p:attrNameLst>
                                          </p:cBhvr>
                                          <p:tavLst>
                                            <p:tav tm="0">
                                              <p:val>
                                                <p:strVal val="1+#ppt_h/2"/>
                                              </p:val>
                                            </p:tav>
                                            <p:tav tm="100000">
                                              <p:val>
                                                <p:strVal val="#ppt_y"/>
                                              </p:val>
                                            </p:tav>
                                          </p:tavLst>
                                        </p:anim>
                                      </p:childTnLst>
                                    </p:cTn>
                                  </p:par>
                                </p:childTnLst>
                              </p:cTn>
                            </p:par>
                            <p:par>
                              <p:cTn id="88" fill="hold">
                                <p:stCondLst>
                                  <p:cond delay="13000"/>
                                </p:stCondLst>
                                <p:childTnLst>
                                  <p:par>
                                    <p:cTn id="89" presetID="63" presetClass="path" presetSubtype="0" accel="50000" fill="hold" nodeType="afterEffect" p14:presetBounceEnd="48000">
                                      <p:stCondLst>
                                        <p:cond delay="0"/>
                                      </p:stCondLst>
                                      <p:childTnLst>
                                        <p:animMotion origin="layout" path="M 2.29167E-6 -3.7037E-7 L 0.22187 -0.12361 " pathEditMode="relative" rAng="0" ptsTypes="AA" p14:bounceEnd="48000">
                                          <p:cBhvr>
                                            <p:cTn id="90" dur="500" fill="hold"/>
                                            <p:tgtEl>
                                              <p:spTgt spid="172"/>
                                            </p:tgtEl>
                                            <p:attrNameLst>
                                              <p:attrName>ppt_x</p:attrName>
                                              <p:attrName>ppt_y</p:attrName>
                                            </p:attrNameLst>
                                          </p:cBhvr>
                                          <p:rCtr x="11094" y="-6181"/>
                                        </p:animMotion>
                                      </p:childTnLst>
                                    </p:cTn>
                                  </p:par>
                                </p:childTnLst>
                              </p:cTn>
                            </p:par>
                            <p:par>
                              <p:cTn id="91" fill="hold">
                                <p:stCondLst>
                                  <p:cond delay="13500"/>
                                </p:stCondLst>
                                <p:childTnLst>
                                  <p:par>
                                    <p:cTn id="92" presetID="10" presetClass="entr" presetSubtype="0" fill="hold" grpId="0" nodeType="afterEffect">
                                      <p:stCondLst>
                                        <p:cond delay="0"/>
                                      </p:stCondLst>
                                      <p:childTnLst>
                                        <p:set>
                                          <p:cBhvr>
                                            <p:cTn id="93" dur="1" fill="hold">
                                              <p:stCondLst>
                                                <p:cond delay="0"/>
                                              </p:stCondLst>
                                            </p:cTn>
                                            <p:tgtEl>
                                              <p:spTgt spid="226"/>
                                            </p:tgtEl>
                                            <p:attrNameLst>
                                              <p:attrName>style.visibility</p:attrName>
                                            </p:attrNameLst>
                                          </p:cBhvr>
                                          <p:to>
                                            <p:strVal val="visible"/>
                                          </p:to>
                                        </p:set>
                                        <p:animEffect transition="in" filter="fade">
                                          <p:cBhvr>
                                            <p:cTn id="94" dur="500"/>
                                            <p:tgtEl>
                                              <p:spTgt spid="226"/>
                                            </p:tgtEl>
                                          </p:cBhvr>
                                        </p:animEffect>
                                      </p:childTnLst>
                                    </p:cTn>
                                  </p:par>
                                </p:childTnLst>
                              </p:cTn>
                            </p:par>
                            <p:par>
                              <p:cTn id="95" fill="hold">
                                <p:stCondLst>
                                  <p:cond delay="14000"/>
                                </p:stCondLst>
                                <p:childTnLst>
                                  <p:par>
                                    <p:cTn id="96" presetID="2" presetClass="entr" presetSubtype="4" fill="hold" nodeType="afterEffect" p14:presetBounceEnd="50000">
                                      <p:stCondLst>
                                        <p:cond delay="0"/>
                                      </p:stCondLst>
                                      <p:childTnLst>
                                        <p:set>
                                          <p:cBhvr>
                                            <p:cTn id="97" dur="1" fill="hold">
                                              <p:stCondLst>
                                                <p:cond delay="0"/>
                                              </p:stCondLst>
                                            </p:cTn>
                                            <p:tgtEl>
                                              <p:spTgt spid="161"/>
                                            </p:tgtEl>
                                            <p:attrNameLst>
                                              <p:attrName>style.visibility</p:attrName>
                                            </p:attrNameLst>
                                          </p:cBhvr>
                                          <p:to>
                                            <p:strVal val="visible"/>
                                          </p:to>
                                        </p:set>
                                        <p:anim calcmode="lin" valueType="num" p14:bounceEnd="50000">
                                          <p:cBhvr additive="base">
                                            <p:cTn id="98" dur="500" fill="hold"/>
                                            <p:tgtEl>
                                              <p:spTgt spid="161"/>
                                            </p:tgtEl>
                                            <p:attrNameLst>
                                              <p:attrName>ppt_x</p:attrName>
                                            </p:attrNameLst>
                                          </p:cBhvr>
                                          <p:tavLst>
                                            <p:tav tm="0">
                                              <p:val>
                                                <p:strVal val="#ppt_x"/>
                                              </p:val>
                                            </p:tav>
                                            <p:tav tm="100000">
                                              <p:val>
                                                <p:strVal val="#ppt_x"/>
                                              </p:val>
                                            </p:tav>
                                          </p:tavLst>
                                        </p:anim>
                                        <p:anim calcmode="lin" valueType="num" p14:bounceEnd="50000">
                                          <p:cBhvr additive="base">
                                            <p:cTn id="99" dur="500" fill="hold"/>
                                            <p:tgtEl>
                                              <p:spTgt spid="161"/>
                                            </p:tgtEl>
                                            <p:attrNameLst>
                                              <p:attrName>ppt_y</p:attrName>
                                            </p:attrNameLst>
                                          </p:cBhvr>
                                          <p:tavLst>
                                            <p:tav tm="0">
                                              <p:val>
                                                <p:strVal val="1+#ppt_h/2"/>
                                              </p:val>
                                            </p:tav>
                                            <p:tav tm="100000">
                                              <p:val>
                                                <p:strVal val="#ppt_y"/>
                                              </p:val>
                                            </p:tav>
                                          </p:tavLst>
                                        </p:anim>
                                      </p:childTnLst>
                                    </p:cTn>
                                  </p:par>
                                </p:childTnLst>
                              </p:cTn>
                            </p:par>
                            <p:par>
                              <p:cTn id="100" fill="hold">
                                <p:stCondLst>
                                  <p:cond delay="14500"/>
                                </p:stCondLst>
                                <p:childTnLst>
                                  <p:par>
                                    <p:cTn id="101" presetID="63" presetClass="path" presetSubtype="0" accel="50000" fill="hold" nodeType="afterEffect" p14:presetBounceEnd="48000">
                                      <p:stCondLst>
                                        <p:cond delay="0"/>
                                      </p:stCondLst>
                                      <p:childTnLst>
                                        <p:animMotion origin="layout" path="M 1.875E-6 4.44444E-6 L 0.23958 -0.12061 " pathEditMode="relative" rAng="0" ptsTypes="AA" p14:bounceEnd="48000">
                                          <p:cBhvr>
                                            <p:cTn id="102" dur="500" fill="hold"/>
                                            <p:tgtEl>
                                              <p:spTgt spid="191"/>
                                            </p:tgtEl>
                                            <p:attrNameLst>
                                              <p:attrName>ppt_x</p:attrName>
                                              <p:attrName>ppt_y</p:attrName>
                                            </p:attrNameLst>
                                          </p:cBhvr>
                                          <p:rCtr x="11979" y="-6042"/>
                                        </p:animMotion>
                                      </p:childTnLst>
                                    </p:cTn>
                                  </p:par>
                                </p:childTnLst>
                              </p:cTn>
                            </p:par>
                            <p:par>
                              <p:cTn id="103" fill="hold">
                                <p:stCondLst>
                                  <p:cond delay="15000"/>
                                </p:stCondLst>
                                <p:childTnLst>
                                  <p:par>
                                    <p:cTn id="104" presetID="10" presetClass="entr" presetSubtype="0" fill="hold" grpId="0" nodeType="afterEffect">
                                      <p:stCondLst>
                                        <p:cond delay="0"/>
                                      </p:stCondLst>
                                      <p:childTnLst>
                                        <p:set>
                                          <p:cBhvr>
                                            <p:cTn id="105" dur="1" fill="hold">
                                              <p:stCondLst>
                                                <p:cond delay="0"/>
                                              </p:stCondLst>
                                            </p:cTn>
                                            <p:tgtEl>
                                              <p:spTgt spid="227"/>
                                            </p:tgtEl>
                                            <p:attrNameLst>
                                              <p:attrName>style.visibility</p:attrName>
                                            </p:attrNameLst>
                                          </p:cBhvr>
                                          <p:to>
                                            <p:strVal val="visible"/>
                                          </p:to>
                                        </p:set>
                                        <p:animEffect transition="in" filter="fade">
                                          <p:cBhvr>
                                            <p:cTn id="106" dur="500"/>
                                            <p:tgtEl>
                                              <p:spTgt spid="227"/>
                                            </p:tgtEl>
                                          </p:cBhvr>
                                        </p:animEffect>
                                      </p:childTnLst>
                                    </p:cTn>
                                  </p:par>
                                </p:childTnLst>
                              </p:cTn>
                            </p:par>
                            <p:par>
                              <p:cTn id="107" fill="hold">
                                <p:stCondLst>
                                  <p:cond delay="15500"/>
                                </p:stCondLst>
                                <p:childTnLst>
                                  <p:par>
                                    <p:cTn id="108" presetID="2" presetClass="entr" presetSubtype="4" fill="hold" nodeType="afterEffect" p14:presetBounceEnd="50000">
                                      <p:stCondLst>
                                        <p:cond delay="0"/>
                                      </p:stCondLst>
                                      <p:childTnLst>
                                        <p:set>
                                          <p:cBhvr>
                                            <p:cTn id="109" dur="1" fill="hold">
                                              <p:stCondLst>
                                                <p:cond delay="0"/>
                                              </p:stCondLst>
                                            </p:cTn>
                                            <p:tgtEl>
                                              <p:spTgt spid="162"/>
                                            </p:tgtEl>
                                            <p:attrNameLst>
                                              <p:attrName>style.visibility</p:attrName>
                                            </p:attrNameLst>
                                          </p:cBhvr>
                                          <p:to>
                                            <p:strVal val="visible"/>
                                          </p:to>
                                        </p:set>
                                        <p:anim calcmode="lin" valueType="num" p14:bounceEnd="50000">
                                          <p:cBhvr additive="base">
                                            <p:cTn id="110" dur="500" fill="hold"/>
                                            <p:tgtEl>
                                              <p:spTgt spid="162"/>
                                            </p:tgtEl>
                                            <p:attrNameLst>
                                              <p:attrName>ppt_x</p:attrName>
                                            </p:attrNameLst>
                                          </p:cBhvr>
                                          <p:tavLst>
                                            <p:tav tm="0">
                                              <p:val>
                                                <p:strVal val="#ppt_x"/>
                                              </p:val>
                                            </p:tav>
                                            <p:tav tm="100000">
                                              <p:val>
                                                <p:strVal val="#ppt_x"/>
                                              </p:val>
                                            </p:tav>
                                          </p:tavLst>
                                        </p:anim>
                                        <p:anim calcmode="lin" valueType="num" p14:bounceEnd="50000">
                                          <p:cBhvr additive="base">
                                            <p:cTn id="111" dur="500" fill="hold"/>
                                            <p:tgtEl>
                                              <p:spTgt spid="162"/>
                                            </p:tgtEl>
                                            <p:attrNameLst>
                                              <p:attrName>ppt_y</p:attrName>
                                            </p:attrNameLst>
                                          </p:cBhvr>
                                          <p:tavLst>
                                            <p:tav tm="0">
                                              <p:val>
                                                <p:strVal val="1+#ppt_h/2"/>
                                              </p:val>
                                            </p:tav>
                                            <p:tav tm="100000">
                                              <p:val>
                                                <p:strVal val="#ppt_y"/>
                                              </p:val>
                                            </p:tav>
                                          </p:tavLst>
                                        </p:anim>
                                      </p:childTnLst>
                                    </p:cTn>
                                  </p:par>
                                </p:childTnLst>
                              </p:cTn>
                            </p:par>
                            <p:par>
                              <p:cTn id="112" fill="hold">
                                <p:stCondLst>
                                  <p:cond delay="16000"/>
                                </p:stCondLst>
                                <p:childTnLst>
                                  <p:par>
                                    <p:cTn id="113" presetID="63" presetClass="path" presetSubtype="0" accel="50000" fill="hold" nodeType="afterEffect" p14:presetBounceEnd="48000">
                                      <p:stCondLst>
                                        <p:cond delay="0"/>
                                      </p:stCondLst>
                                      <p:childTnLst>
                                        <p:animMotion origin="layout" path="M -1.04167E-6 3.7037E-7 L 0.26888 -0.07338 " pathEditMode="relative" rAng="0" ptsTypes="AA" p14:bounceEnd="48000">
                                          <p:cBhvr>
                                            <p:cTn id="114" dur="500" fill="hold"/>
                                            <p:tgtEl>
                                              <p:spTgt spid="173"/>
                                            </p:tgtEl>
                                            <p:attrNameLst>
                                              <p:attrName>ppt_x</p:attrName>
                                              <p:attrName>ppt_y</p:attrName>
                                            </p:attrNameLst>
                                          </p:cBhvr>
                                          <p:rCtr x="13438" y="-3681"/>
                                        </p:animMotion>
                                      </p:childTnLst>
                                    </p:cTn>
                                  </p:par>
                                </p:childTnLst>
                              </p:cTn>
                            </p:par>
                            <p:par>
                              <p:cTn id="115" fill="hold">
                                <p:stCondLst>
                                  <p:cond delay="16500"/>
                                </p:stCondLst>
                                <p:childTnLst>
                                  <p:par>
                                    <p:cTn id="116" presetID="10" presetClass="entr" presetSubtype="0" fill="hold" grpId="0" nodeType="afterEffect">
                                      <p:stCondLst>
                                        <p:cond delay="0"/>
                                      </p:stCondLst>
                                      <p:childTnLst>
                                        <p:set>
                                          <p:cBhvr>
                                            <p:cTn id="117" dur="1" fill="hold">
                                              <p:stCondLst>
                                                <p:cond delay="0"/>
                                              </p:stCondLst>
                                            </p:cTn>
                                            <p:tgtEl>
                                              <p:spTgt spid="228"/>
                                            </p:tgtEl>
                                            <p:attrNameLst>
                                              <p:attrName>style.visibility</p:attrName>
                                            </p:attrNameLst>
                                          </p:cBhvr>
                                          <p:to>
                                            <p:strVal val="visible"/>
                                          </p:to>
                                        </p:set>
                                        <p:animEffect transition="in" filter="fade">
                                          <p:cBhvr>
                                            <p:cTn id="118"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92" grpId="0" animBg="1"/>
          <p:bldP spid="203" grpId="0" animBg="1"/>
          <p:bldP spid="214" grpId="0" animBg="1"/>
          <p:bldP spid="224" grpId="0" animBg="1"/>
          <p:bldP spid="225" grpId="0" animBg="1"/>
          <p:bldP spid="226" grpId="0" animBg="1"/>
          <p:bldP spid="227" grpId="0" animBg="1"/>
          <p:bldP spid="228"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xit" presetSubtype="0" fill="hold" nodeType="withEffect">
                                      <p:stCondLst>
                                        <p:cond delay="0"/>
                                      </p:stCondLst>
                                      <p:childTnLst>
                                        <p:animEffect transition="out" filter="fade">
                                          <p:cBhvr>
                                            <p:cTn id="6" dur="3000"/>
                                            <p:tgtEl>
                                              <p:spTgt spid="13"/>
                                            </p:tgtEl>
                                          </p:cBhvr>
                                        </p:animEffect>
                                        <p:set>
                                          <p:cBhvr>
                                            <p:cTn id="7" dur="1" fill="hold">
                                              <p:stCondLst>
                                                <p:cond delay="2999"/>
                                              </p:stCondLst>
                                            </p:cTn>
                                            <p:tgtEl>
                                              <p:spTgt spid="13"/>
                                            </p:tgtEl>
                                            <p:attrNameLst>
                                              <p:attrName>style.visibility</p:attrName>
                                            </p:attrNameLst>
                                          </p:cBhvr>
                                          <p:to>
                                            <p:strVal val="hidden"/>
                                          </p:to>
                                        </p:set>
                                      </p:childTnLst>
                                    </p:cTn>
                                  </p:par>
                                  <p:par>
                                    <p:cTn id="8" presetID="10" presetClass="exit" presetSubtype="0" fill="hold" nodeType="withEffect">
                                      <p:stCondLst>
                                        <p:cond delay="0"/>
                                      </p:stCondLst>
                                      <p:childTnLst>
                                        <p:animEffect transition="out" filter="fade">
                                          <p:cBhvr>
                                            <p:cTn id="9" dur="3000"/>
                                            <p:tgtEl>
                                              <p:spTgt spid="14"/>
                                            </p:tgtEl>
                                          </p:cBhvr>
                                        </p:animEffect>
                                        <p:set>
                                          <p:cBhvr>
                                            <p:cTn id="10" dur="1" fill="hold">
                                              <p:stCondLst>
                                                <p:cond delay="2999"/>
                                              </p:stCondLst>
                                            </p:cTn>
                                            <p:tgtEl>
                                              <p:spTgt spid="14"/>
                                            </p:tgtEl>
                                            <p:attrNameLst>
                                              <p:attrName>style.visibility</p:attrName>
                                            </p:attrNameLst>
                                          </p:cBhvr>
                                          <p:to>
                                            <p:strVal val="hidden"/>
                                          </p:to>
                                        </p:set>
                                      </p:childTnLst>
                                    </p:cTn>
                                  </p:par>
                                </p:childTnLst>
                              </p:cTn>
                            </p:par>
                            <p:par>
                              <p:cTn id="11" fill="hold">
                                <p:stCondLst>
                                  <p:cond delay="3000"/>
                                </p:stCondLst>
                                <p:childTnLst>
                                  <p:par>
                                    <p:cTn id="12" presetID="2" presetClass="entr" presetSubtype="4" fill="hold" nodeType="afterEffect">
                                      <p:stCondLst>
                                        <p:cond delay="0"/>
                                      </p:stCondLst>
                                      <p:childTnLst>
                                        <p:set>
                                          <p:cBhvr>
                                            <p:cTn id="13" dur="1" fill="hold">
                                              <p:stCondLst>
                                                <p:cond delay="0"/>
                                              </p:stCondLst>
                                            </p:cTn>
                                            <p:tgtEl>
                                              <p:spTgt spid="151"/>
                                            </p:tgtEl>
                                            <p:attrNameLst>
                                              <p:attrName>style.visibility</p:attrName>
                                            </p:attrNameLst>
                                          </p:cBhvr>
                                          <p:to>
                                            <p:strVal val="visible"/>
                                          </p:to>
                                        </p:set>
                                        <p:anim calcmode="lin" valueType="num">
                                          <p:cBhvr additive="base">
                                            <p:cTn id="14" dur="500" fill="hold"/>
                                            <p:tgtEl>
                                              <p:spTgt spid="151"/>
                                            </p:tgtEl>
                                            <p:attrNameLst>
                                              <p:attrName>ppt_x</p:attrName>
                                            </p:attrNameLst>
                                          </p:cBhvr>
                                          <p:tavLst>
                                            <p:tav tm="0">
                                              <p:val>
                                                <p:strVal val="#ppt_x"/>
                                              </p:val>
                                            </p:tav>
                                            <p:tav tm="100000">
                                              <p:val>
                                                <p:strVal val="#ppt_x"/>
                                              </p:val>
                                            </p:tav>
                                          </p:tavLst>
                                        </p:anim>
                                        <p:anim calcmode="lin" valueType="num">
                                          <p:cBhvr additive="base">
                                            <p:cTn id="15" dur="500" fill="hold"/>
                                            <p:tgtEl>
                                              <p:spTgt spid="151"/>
                                            </p:tgtEl>
                                            <p:attrNameLst>
                                              <p:attrName>ppt_y</p:attrName>
                                            </p:attrNameLst>
                                          </p:cBhvr>
                                          <p:tavLst>
                                            <p:tav tm="0">
                                              <p:val>
                                                <p:strVal val="1+#ppt_h/2"/>
                                              </p:val>
                                            </p:tav>
                                            <p:tav tm="100000">
                                              <p:val>
                                                <p:strVal val="#ppt_y"/>
                                              </p:val>
                                            </p:tav>
                                          </p:tavLst>
                                        </p:anim>
                                      </p:childTnLst>
                                    </p:cTn>
                                  </p:par>
                                </p:childTnLst>
                              </p:cTn>
                            </p:par>
                            <p:par>
                              <p:cTn id="16" fill="hold">
                                <p:stCondLst>
                                  <p:cond delay="3500"/>
                                </p:stCondLst>
                                <p:childTnLst>
                                  <p:par>
                                    <p:cTn id="17" presetID="63" presetClass="path" presetSubtype="0" accel="50000" fill="hold" nodeType="afterEffect">
                                      <p:stCondLst>
                                        <p:cond delay="0"/>
                                      </p:stCondLst>
                                      <p:childTnLst>
                                        <p:animMotion origin="layout" path="M -4.16667E-7 4.44444E-6 L 0.27422 -0.15533 " pathEditMode="relative" rAng="0" ptsTypes="AA">
                                          <p:cBhvr>
                                            <p:cTn id="18" dur="1000" fill="hold"/>
                                            <p:tgtEl>
                                              <p:spTgt spid="190"/>
                                            </p:tgtEl>
                                            <p:attrNameLst>
                                              <p:attrName>ppt_x</p:attrName>
                                              <p:attrName>ppt_y</p:attrName>
                                            </p:attrNameLst>
                                          </p:cBhvr>
                                          <p:rCtr x="13711" y="-7778"/>
                                        </p:animMotion>
                                      </p:childTnLst>
                                    </p:cTn>
                                  </p:par>
                                </p:childTnLst>
                              </p:cTn>
                            </p:par>
                            <p:par>
                              <p:cTn id="19" fill="hold">
                                <p:stCondLst>
                                  <p:cond delay="4500"/>
                                </p:stCondLst>
                                <p:childTnLst>
                                  <p:par>
                                    <p:cTn id="20" presetID="10" presetClass="entr" presetSubtype="0" fill="hold" grpId="0" nodeType="afterEffect">
                                      <p:stCondLst>
                                        <p:cond delay="0"/>
                                      </p:stCondLst>
                                      <p:childTnLst>
                                        <p:set>
                                          <p:cBhvr>
                                            <p:cTn id="21" dur="1" fill="hold">
                                              <p:stCondLst>
                                                <p:cond delay="0"/>
                                              </p:stCondLst>
                                            </p:cTn>
                                            <p:tgtEl>
                                              <p:spTgt spid="185"/>
                                            </p:tgtEl>
                                            <p:attrNameLst>
                                              <p:attrName>style.visibility</p:attrName>
                                            </p:attrNameLst>
                                          </p:cBhvr>
                                          <p:to>
                                            <p:strVal val="visible"/>
                                          </p:to>
                                        </p:set>
                                        <p:animEffect transition="in" filter="fade">
                                          <p:cBhvr>
                                            <p:cTn id="22" dur="500"/>
                                            <p:tgtEl>
                                              <p:spTgt spid="185"/>
                                            </p:tgtEl>
                                          </p:cBhvr>
                                        </p:animEffect>
                                      </p:childTnLst>
                                    </p:cTn>
                                  </p:par>
                                </p:childTnLst>
                              </p:cTn>
                            </p:par>
                            <p:par>
                              <p:cTn id="23" fill="hold">
                                <p:stCondLst>
                                  <p:cond delay="5000"/>
                                </p:stCondLst>
                                <p:childTnLst>
                                  <p:par>
                                    <p:cTn id="24" presetID="2" presetClass="entr" presetSubtype="4" fill="hold" nodeType="afterEffect">
                                      <p:stCondLst>
                                        <p:cond delay="0"/>
                                      </p:stCondLst>
                                      <p:childTnLst>
                                        <p:set>
                                          <p:cBhvr>
                                            <p:cTn id="25" dur="1" fill="hold">
                                              <p:stCondLst>
                                                <p:cond delay="0"/>
                                              </p:stCondLst>
                                            </p:cTn>
                                            <p:tgtEl>
                                              <p:spTgt spid="152"/>
                                            </p:tgtEl>
                                            <p:attrNameLst>
                                              <p:attrName>style.visibility</p:attrName>
                                            </p:attrNameLst>
                                          </p:cBhvr>
                                          <p:to>
                                            <p:strVal val="visible"/>
                                          </p:to>
                                        </p:set>
                                        <p:anim calcmode="lin" valueType="num">
                                          <p:cBhvr additive="base">
                                            <p:cTn id="26" dur="500" fill="hold"/>
                                            <p:tgtEl>
                                              <p:spTgt spid="152"/>
                                            </p:tgtEl>
                                            <p:attrNameLst>
                                              <p:attrName>ppt_x</p:attrName>
                                            </p:attrNameLst>
                                          </p:cBhvr>
                                          <p:tavLst>
                                            <p:tav tm="0">
                                              <p:val>
                                                <p:strVal val="#ppt_x"/>
                                              </p:val>
                                            </p:tav>
                                            <p:tav tm="100000">
                                              <p:val>
                                                <p:strVal val="#ppt_x"/>
                                              </p:val>
                                            </p:tav>
                                          </p:tavLst>
                                        </p:anim>
                                        <p:anim calcmode="lin" valueType="num">
                                          <p:cBhvr additive="base">
                                            <p:cTn id="27" dur="500" fill="hold"/>
                                            <p:tgtEl>
                                              <p:spTgt spid="152"/>
                                            </p:tgtEl>
                                            <p:attrNameLst>
                                              <p:attrName>ppt_y</p:attrName>
                                            </p:attrNameLst>
                                          </p:cBhvr>
                                          <p:tavLst>
                                            <p:tav tm="0">
                                              <p:val>
                                                <p:strVal val="1+#ppt_h/2"/>
                                              </p:val>
                                            </p:tav>
                                            <p:tav tm="100000">
                                              <p:val>
                                                <p:strVal val="#ppt_y"/>
                                              </p:val>
                                            </p:tav>
                                          </p:tavLst>
                                        </p:anim>
                                      </p:childTnLst>
                                    </p:cTn>
                                  </p:par>
                                </p:childTnLst>
                              </p:cTn>
                            </p:par>
                            <p:par>
                              <p:cTn id="28" fill="hold">
                                <p:stCondLst>
                                  <p:cond delay="5500"/>
                                </p:stCondLst>
                                <p:childTnLst>
                                  <p:par>
                                    <p:cTn id="29" presetID="63" presetClass="path" presetSubtype="0" accel="50000" fill="hold" nodeType="afterEffect">
                                      <p:stCondLst>
                                        <p:cond delay="0"/>
                                      </p:stCondLst>
                                      <p:childTnLst>
                                        <p:animMotion origin="layout" path="M -4.16667E-6 -3.7037E-7 L 0.44909 -3.7037E-7 " pathEditMode="relative" rAng="0" ptsTypes="AA">
                                          <p:cBhvr>
                                            <p:cTn id="30" dur="500" fill="hold"/>
                                            <p:tgtEl>
                                              <p:spTgt spid="189"/>
                                            </p:tgtEl>
                                            <p:attrNameLst>
                                              <p:attrName>ppt_x</p:attrName>
                                              <p:attrName>ppt_y</p:attrName>
                                            </p:attrNameLst>
                                          </p:cBhvr>
                                          <p:rCtr x="22448" y="0"/>
                                        </p:animMotion>
                                      </p:childTnLst>
                                    </p:cTn>
                                  </p:par>
                                </p:childTnLst>
                              </p:cTn>
                            </p:par>
                            <p:par>
                              <p:cTn id="31" fill="hold">
                                <p:stCondLst>
                                  <p:cond delay="6000"/>
                                </p:stCondLst>
                                <p:childTnLst>
                                  <p:par>
                                    <p:cTn id="32" presetID="10" presetClass="entr" presetSubtype="0" fill="hold" grpId="0" nodeType="afterEffect">
                                      <p:stCondLst>
                                        <p:cond delay="0"/>
                                      </p:stCondLst>
                                      <p:childTnLst>
                                        <p:set>
                                          <p:cBhvr>
                                            <p:cTn id="33" dur="1" fill="hold">
                                              <p:stCondLst>
                                                <p:cond delay="0"/>
                                              </p:stCondLst>
                                            </p:cTn>
                                            <p:tgtEl>
                                              <p:spTgt spid="192"/>
                                            </p:tgtEl>
                                            <p:attrNameLst>
                                              <p:attrName>style.visibility</p:attrName>
                                            </p:attrNameLst>
                                          </p:cBhvr>
                                          <p:to>
                                            <p:strVal val="visible"/>
                                          </p:to>
                                        </p:set>
                                        <p:animEffect transition="in" filter="fade">
                                          <p:cBhvr>
                                            <p:cTn id="34" dur="500"/>
                                            <p:tgtEl>
                                              <p:spTgt spid="192"/>
                                            </p:tgtEl>
                                          </p:cBhvr>
                                        </p:animEffect>
                                      </p:childTnLst>
                                    </p:cTn>
                                  </p:par>
                                </p:childTnLst>
                              </p:cTn>
                            </p:par>
                            <p:par>
                              <p:cTn id="35" fill="hold">
                                <p:stCondLst>
                                  <p:cond delay="6500"/>
                                </p:stCondLst>
                                <p:childTnLst>
                                  <p:par>
                                    <p:cTn id="36" presetID="2" presetClass="entr" presetSubtype="4" fill="hold" nodeType="afterEffect">
                                      <p:stCondLst>
                                        <p:cond delay="0"/>
                                      </p:stCondLst>
                                      <p:childTnLst>
                                        <p:set>
                                          <p:cBhvr>
                                            <p:cTn id="37" dur="1" fill="hold">
                                              <p:stCondLst>
                                                <p:cond delay="0"/>
                                              </p:stCondLst>
                                            </p:cTn>
                                            <p:tgtEl>
                                              <p:spTgt spid="153"/>
                                            </p:tgtEl>
                                            <p:attrNameLst>
                                              <p:attrName>style.visibility</p:attrName>
                                            </p:attrNameLst>
                                          </p:cBhvr>
                                          <p:to>
                                            <p:strVal val="visible"/>
                                          </p:to>
                                        </p:set>
                                        <p:anim calcmode="lin" valueType="num">
                                          <p:cBhvr additive="base">
                                            <p:cTn id="38" dur="500" fill="hold"/>
                                            <p:tgtEl>
                                              <p:spTgt spid="153"/>
                                            </p:tgtEl>
                                            <p:attrNameLst>
                                              <p:attrName>ppt_x</p:attrName>
                                            </p:attrNameLst>
                                          </p:cBhvr>
                                          <p:tavLst>
                                            <p:tav tm="0">
                                              <p:val>
                                                <p:strVal val="#ppt_x"/>
                                              </p:val>
                                            </p:tav>
                                            <p:tav tm="100000">
                                              <p:val>
                                                <p:strVal val="#ppt_x"/>
                                              </p:val>
                                            </p:tav>
                                          </p:tavLst>
                                        </p:anim>
                                        <p:anim calcmode="lin" valueType="num">
                                          <p:cBhvr additive="base">
                                            <p:cTn id="39" dur="500" fill="hold"/>
                                            <p:tgtEl>
                                              <p:spTgt spid="153"/>
                                            </p:tgtEl>
                                            <p:attrNameLst>
                                              <p:attrName>ppt_y</p:attrName>
                                            </p:attrNameLst>
                                          </p:cBhvr>
                                          <p:tavLst>
                                            <p:tav tm="0">
                                              <p:val>
                                                <p:strVal val="1+#ppt_h/2"/>
                                              </p:val>
                                            </p:tav>
                                            <p:tav tm="100000">
                                              <p:val>
                                                <p:strVal val="#ppt_y"/>
                                              </p:val>
                                            </p:tav>
                                          </p:tavLst>
                                        </p:anim>
                                      </p:childTnLst>
                                    </p:cTn>
                                  </p:par>
                                </p:childTnLst>
                              </p:cTn>
                            </p:par>
                            <p:par>
                              <p:cTn id="40" fill="hold">
                                <p:stCondLst>
                                  <p:cond delay="7000"/>
                                </p:stCondLst>
                                <p:childTnLst>
                                  <p:par>
                                    <p:cTn id="41" presetID="63" presetClass="path" presetSubtype="0" accel="50000" fill="hold" nodeType="afterEffect">
                                      <p:stCondLst>
                                        <p:cond delay="0"/>
                                      </p:stCondLst>
                                      <p:childTnLst>
                                        <p:animMotion origin="layout" path="M -2.08333E-6 -1.11111E-6 L 0.34623 -0.05694 " pathEditMode="relative" rAng="0" ptsTypes="AA">
                                          <p:cBhvr>
                                            <p:cTn id="42" dur="500" fill="hold"/>
                                            <p:tgtEl>
                                              <p:spTgt spid="187"/>
                                            </p:tgtEl>
                                            <p:attrNameLst>
                                              <p:attrName>ppt_x</p:attrName>
                                              <p:attrName>ppt_y</p:attrName>
                                            </p:attrNameLst>
                                          </p:cBhvr>
                                          <p:rCtr x="17305" y="-2847"/>
                                        </p:animMotion>
                                      </p:childTnLst>
                                    </p:cTn>
                                  </p:par>
                                </p:childTnLst>
                              </p:cTn>
                            </p:par>
                            <p:par>
                              <p:cTn id="43" fill="hold">
                                <p:stCondLst>
                                  <p:cond delay="7500"/>
                                </p:stCondLst>
                                <p:childTnLst>
                                  <p:par>
                                    <p:cTn id="44" presetID="10" presetClass="entr" presetSubtype="0" fill="hold" grpId="0" nodeType="afterEffect">
                                      <p:stCondLst>
                                        <p:cond delay="0"/>
                                      </p:stCondLst>
                                      <p:childTnLst>
                                        <p:set>
                                          <p:cBhvr>
                                            <p:cTn id="45" dur="1" fill="hold">
                                              <p:stCondLst>
                                                <p:cond delay="0"/>
                                              </p:stCondLst>
                                            </p:cTn>
                                            <p:tgtEl>
                                              <p:spTgt spid="203"/>
                                            </p:tgtEl>
                                            <p:attrNameLst>
                                              <p:attrName>style.visibility</p:attrName>
                                            </p:attrNameLst>
                                          </p:cBhvr>
                                          <p:to>
                                            <p:strVal val="visible"/>
                                          </p:to>
                                        </p:set>
                                        <p:animEffect transition="in" filter="fade">
                                          <p:cBhvr>
                                            <p:cTn id="46" dur="500"/>
                                            <p:tgtEl>
                                              <p:spTgt spid="203"/>
                                            </p:tgtEl>
                                          </p:cBhvr>
                                        </p:animEffect>
                                      </p:childTnLst>
                                    </p:cTn>
                                  </p:par>
                                </p:childTnLst>
                              </p:cTn>
                            </p:par>
                            <p:par>
                              <p:cTn id="47" fill="hold">
                                <p:stCondLst>
                                  <p:cond delay="8000"/>
                                </p:stCondLst>
                                <p:childTnLst>
                                  <p:par>
                                    <p:cTn id="48" presetID="2" presetClass="entr" presetSubtype="4" fill="hold" nodeType="afterEffect">
                                      <p:stCondLst>
                                        <p:cond delay="0"/>
                                      </p:stCondLst>
                                      <p:childTnLst>
                                        <p:set>
                                          <p:cBhvr>
                                            <p:cTn id="49" dur="1" fill="hold">
                                              <p:stCondLst>
                                                <p:cond delay="0"/>
                                              </p:stCondLst>
                                            </p:cTn>
                                            <p:tgtEl>
                                              <p:spTgt spid="154"/>
                                            </p:tgtEl>
                                            <p:attrNameLst>
                                              <p:attrName>style.visibility</p:attrName>
                                            </p:attrNameLst>
                                          </p:cBhvr>
                                          <p:to>
                                            <p:strVal val="visible"/>
                                          </p:to>
                                        </p:set>
                                        <p:anim calcmode="lin" valueType="num">
                                          <p:cBhvr additive="base">
                                            <p:cTn id="50" dur="500" fill="hold"/>
                                            <p:tgtEl>
                                              <p:spTgt spid="154"/>
                                            </p:tgtEl>
                                            <p:attrNameLst>
                                              <p:attrName>ppt_x</p:attrName>
                                            </p:attrNameLst>
                                          </p:cBhvr>
                                          <p:tavLst>
                                            <p:tav tm="0">
                                              <p:val>
                                                <p:strVal val="#ppt_x"/>
                                              </p:val>
                                            </p:tav>
                                            <p:tav tm="100000">
                                              <p:val>
                                                <p:strVal val="#ppt_x"/>
                                              </p:val>
                                            </p:tav>
                                          </p:tavLst>
                                        </p:anim>
                                        <p:anim calcmode="lin" valueType="num">
                                          <p:cBhvr additive="base">
                                            <p:cTn id="51" dur="500" fill="hold"/>
                                            <p:tgtEl>
                                              <p:spTgt spid="154"/>
                                            </p:tgtEl>
                                            <p:attrNameLst>
                                              <p:attrName>ppt_y</p:attrName>
                                            </p:attrNameLst>
                                          </p:cBhvr>
                                          <p:tavLst>
                                            <p:tav tm="0">
                                              <p:val>
                                                <p:strVal val="1+#ppt_h/2"/>
                                              </p:val>
                                            </p:tav>
                                            <p:tav tm="100000">
                                              <p:val>
                                                <p:strVal val="#ppt_y"/>
                                              </p:val>
                                            </p:tav>
                                          </p:tavLst>
                                        </p:anim>
                                      </p:childTnLst>
                                    </p:cTn>
                                  </p:par>
                                </p:childTnLst>
                              </p:cTn>
                            </p:par>
                            <p:par>
                              <p:cTn id="52" fill="hold">
                                <p:stCondLst>
                                  <p:cond delay="8500"/>
                                </p:stCondLst>
                                <p:childTnLst>
                                  <p:par>
                                    <p:cTn id="53" presetID="63" presetClass="path" presetSubtype="0" accel="50000" fill="hold" nodeType="afterEffect">
                                      <p:stCondLst>
                                        <p:cond delay="0"/>
                                      </p:stCondLst>
                                      <p:childTnLst>
                                        <p:animMotion origin="layout" path="M -2.5E-6 -3.7037E-6 L 0.29479 -0.00995 " pathEditMode="relative" rAng="0" ptsTypes="AA">
                                          <p:cBhvr>
                                            <p:cTn id="54" dur="500" fill="hold"/>
                                            <p:tgtEl>
                                              <p:spTgt spid="188"/>
                                            </p:tgtEl>
                                            <p:attrNameLst>
                                              <p:attrName>ppt_x</p:attrName>
                                              <p:attrName>ppt_y</p:attrName>
                                            </p:attrNameLst>
                                          </p:cBhvr>
                                          <p:rCtr x="14740" y="-509"/>
                                        </p:animMotion>
                                      </p:childTnLst>
                                    </p:cTn>
                                  </p:par>
                                </p:childTnLst>
                              </p:cTn>
                            </p:par>
                            <p:par>
                              <p:cTn id="55" fill="hold">
                                <p:stCondLst>
                                  <p:cond delay="9000"/>
                                </p:stCondLst>
                                <p:childTnLst>
                                  <p:par>
                                    <p:cTn id="56" presetID="10" presetClass="entr" presetSubtype="0" fill="hold" grpId="0" nodeType="afterEffect">
                                      <p:stCondLst>
                                        <p:cond delay="0"/>
                                      </p:stCondLst>
                                      <p:childTnLst>
                                        <p:set>
                                          <p:cBhvr>
                                            <p:cTn id="57" dur="1" fill="hold">
                                              <p:stCondLst>
                                                <p:cond delay="0"/>
                                              </p:stCondLst>
                                            </p:cTn>
                                            <p:tgtEl>
                                              <p:spTgt spid="214"/>
                                            </p:tgtEl>
                                            <p:attrNameLst>
                                              <p:attrName>style.visibility</p:attrName>
                                            </p:attrNameLst>
                                          </p:cBhvr>
                                          <p:to>
                                            <p:strVal val="visible"/>
                                          </p:to>
                                        </p:set>
                                        <p:animEffect transition="in" filter="fade">
                                          <p:cBhvr>
                                            <p:cTn id="58" dur="500"/>
                                            <p:tgtEl>
                                              <p:spTgt spid="214"/>
                                            </p:tgtEl>
                                          </p:cBhvr>
                                        </p:animEffect>
                                      </p:childTnLst>
                                    </p:cTn>
                                  </p:par>
                                </p:childTnLst>
                              </p:cTn>
                            </p:par>
                            <p:par>
                              <p:cTn id="59" fill="hold">
                                <p:stCondLst>
                                  <p:cond delay="9500"/>
                                </p:stCondLst>
                                <p:childTnLst>
                                  <p:par>
                                    <p:cTn id="60" presetID="2" presetClass="entr" presetSubtype="4" fill="hold" nodeType="afterEffect">
                                      <p:stCondLst>
                                        <p:cond delay="0"/>
                                      </p:stCondLst>
                                      <p:childTnLst>
                                        <p:set>
                                          <p:cBhvr>
                                            <p:cTn id="61" dur="1" fill="hold">
                                              <p:stCondLst>
                                                <p:cond delay="0"/>
                                              </p:stCondLst>
                                            </p:cTn>
                                            <p:tgtEl>
                                              <p:spTgt spid="155"/>
                                            </p:tgtEl>
                                            <p:attrNameLst>
                                              <p:attrName>style.visibility</p:attrName>
                                            </p:attrNameLst>
                                          </p:cBhvr>
                                          <p:to>
                                            <p:strVal val="visible"/>
                                          </p:to>
                                        </p:set>
                                        <p:anim calcmode="lin" valueType="num">
                                          <p:cBhvr additive="base">
                                            <p:cTn id="62" dur="500" fill="hold"/>
                                            <p:tgtEl>
                                              <p:spTgt spid="155"/>
                                            </p:tgtEl>
                                            <p:attrNameLst>
                                              <p:attrName>ppt_x</p:attrName>
                                            </p:attrNameLst>
                                          </p:cBhvr>
                                          <p:tavLst>
                                            <p:tav tm="0">
                                              <p:val>
                                                <p:strVal val="#ppt_x"/>
                                              </p:val>
                                            </p:tav>
                                            <p:tav tm="100000">
                                              <p:val>
                                                <p:strVal val="#ppt_x"/>
                                              </p:val>
                                            </p:tav>
                                          </p:tavLst>
                                        </p:anim>
                                        <p:anim calcmode="lin" valueType="num">
                                          <p:cBhvr additive="base">
                                            <p:cTn id="63" dur="500" fill="hold"/>
                                            <p:tgtEl>
                                              <p:spTgt spid="155"/>
                                            </p:tgtEl>
                                            <p:attrNameLst>
                                              <p:attrName>ppt_y</p:attrName>
                                            </p:attrNameLst>
                                          </p:cBhvr>
                                          <p:tavLst>
                                            <p:tav tm="0">
                                              <p:val>
                                                <p:strVal val="1+#ppt_h/2"/>
                                              </p:val>
                                            </p:tav>
                                            <p:tav tm="100000">
                                              <p:val>
                                                <p:strVal val="#ppt_y"/>
                                              </p:val>
                                            </p:tav>
                                          </p:tavLst>
                                        </p:anim>
                                      </p:childTnLst>
                                    </p:cTn>
                                  </p:par>
                                </p:childTnLst>
                              </p:cTn>
                            </p:par>
                            <p:par>
                              <p:cTn id="64" fill="hold">
                                <p:stCondLst>
                                  <p:cond delay="10000"/>
                                </p:stCondLst>
                                <p:childTnLst>
                                  <p:par>
                                    <p:cTn id="65" presetID="63" presetClass="path" presetSubtype="0" accel="50000" fill="hold" nodeType="afterEffect">
                                      <p:stCondLst>
                                        <p:cond delay="0"/>
                                      </p:stCondLst>
                                      <p:childTnLst>
                                        <p:animMotion origin="layout" path="M 4.375E-6 1.48148E-6 L 0.13164 -0.10718 " pathEditMode="relative" rAng="0" ptsTypes="AA">
                                          <p:cBhvr>
                                            <p:cTn id="66" dur="500" fill="hold"/>
                                            <p:tgtEl>
                                              <p:spTgt spid="186"/>
                                            </p:tgtEl>
                                            <p:attrNameLst>
                                              <p:attrName>ppt_x</p:attrName>
                                              <p:attrName>ppt_y</p:attrName>
                                            </p:attrNameLst>
                                          </p:cBhvr>
                                          <p:rCtr x="6576" y="-5370"/>
                                        </p:animMotion>
                                      </p:childTnLst>
                                    </p:cTn>
                                  </p:par>
                                </p:childTnLst>
                              </p:cTn>
                            </p:par>
                            <p:par>
                              <p:cTn id="67" fill="hold">
                                <p:stCondLst>
                                  <p:cond delay="10500"/>
                                </p:stCondLst>
                                <p:childTnLst>
                                  <p:par>
                                    <p:cTn id="68" presetID="10" presetClass="entr" presetSubtype="0" fill="hold" grpId="0" nodeType="afterEffect">
                                      <p:stCondLst>
                                        <p:cond delay="0"/>
                                      </p:stCondLst>
                                      <p:childTnLst>
                                        <p:set>
                                          <p:cBhvr>
                                            <p:cTn id="69" dur="1" fill="hold">
                                              <p:stCondLst>
                                                <p:cond delay="0"/>
                                              </p:stCondLst>
                                            </p:cTn>
                                            <p:tgtEl>
                                              <p:spTgt spid="224"/>
                                            </p:tgtEl>
                                            <p:attrNameLst>
                                              <p:attrName>style.visibility</p:attrName>
                                            </p:attrNameLst>
                                          </p:cBhvr>
                                          <p:to>
                                            <p:strVal val="visible"/>
                                          </p:to>
                                        </p:set>
                                        <p:animEffect transition="in" filter="fade">
                                          <p:cBhvr>
                                            <p:cTn id="70" dur="500"/>
                                            <p:tgtEl>
                                              <p:spTgt spid="224"/>
                                            </p:tgtEl>
                                          </p:cBhvr>
                                        </p:animEffect>
                                      </p:childTnLst>
                                    </p:cTn>
                                  </p:par>
                                </p:childTnLst>
                              </p:cTn>
                            </p:par>
                            <p:par>
                              <p:cTn id="71" fill="hold">
                                <p:stCondLst>
                                  <p:cond delay="11000"/>
                                </p:stCondLst>
                                <p:childTnLst>
                                  <p:par>
                                    <p:cTn id="72" presetID="2" presetClass="entr" presetSubtype="4" fill="hold" nodeType="afterEffect">
                                      <p:stCondLst>
                                        <p:cond delay="0"/>
                                      </p:stCondLst>
                                      <p:childTnLst>
                                        <p:set>
                                          <p:cBhvr>
                                            <p:cTn id="73" dur="1" fill="hold">
                                              <p:stCondLst>
                                                <p:cond delay="0"/>
                                              </p:stCondLst>
                                            </p:cTn>
                                            <p:tgtEl>
                                              <p:spTgt spid="156"/>
                                            </p:tgtEl>
                                            <p:attrNameLst>
                                              <p:attrName>style.visibility</p:attrName>
                                            </p:attrNameLst>
                                          </p:cBhvr>
                                          <p:to>
                                            <p:strVal val="visible"/>
                                          </p:to>
                                        </p:set>
                                        <p:anim calcmode="lin" valueType="num">
                                          <p:cBhvr additive="base">
                                            <p:cTn id="74" dur="500" fill="hold"/>
                                            <p:tgtEl>
                                              <p:spTgt spid="156"/>
                                            </p:tgtEl>
                                            <p:attrNameLst>
                                              <p:attrName>ppt_x</p:attrName>
                                            </p:attrNameLst>
                                          </p:cBhvr>
                                          <p:tavLst>
                                            <p:tav tm="0">
                                              <p:val>
                                                <p:strVal val="#ppt_x"/>
                                              </p:val>
                                            </p:tav>
                                            <p:tav tm="100000">
                                              <p:val>
                                                <p:strVal val="#ppt_x"/>
                                              </p:val>
                                            </p:tav>
                                          </p:tavLst>
                                        </p:anim>
                                        <p:anim calcmode="lin" valueType="num">
                                          <p:cBhvr additive="base">
                                            <p:cTn id="75" dur="500" fill="hold"/>
                                            <p:tgtEl>
                                              <p:spTgt spid="156"/>
                                            </p:tgtEl>
                                            <p:attrNameLst>
                                              <p:attrName>ppt_y</p:attrName>
                                            </p:attrNameLst>
                                          </p:cBhvr>
                                          <p:tavLst>
                                            <p:tav tm="0">
                                              <p:val>
                                                <p:strVal val="1+#ppt_h/2"/>
                                              </p:val>
                                            </p:tav>
                                            <p:tav tm="100000">
                                              <p:val>
                                                <p:strVal val="#ppt_y"/>
                                              </p:val>
                                            </p:tav>
                                          </p:tavLst>
                                        </p:anim>
                                      </p:childTnLst>
                                    </p:cTn>
                                  </p:par>
                                </p:childTnLst>
                              </p:cTn>
                            </p:par>
                            <p:par>
                              <p:cTn id="76" fill="hold">
                                <p:stCondLst>
                                  <p:cond delay="11500"/>
                                </p:stCondLst>
                                <p:childTnLst>
                                  <p:par>
                                    <p:cTn id="77" presetID="63" presetClass="path" presetSubtype="0" accel="50000" fill="hold" nodeType="afterEffect">
                                      <p:stCondLst>
                                        <p:cond delay="0"/>
                                      </p:stCondLst>
                                      <p:childTnLst>
                                        <p:animMotion origin="layout" path="M -3.125E-6 -1.85185E-6 L 0.30352 -0.13403 " pathEditMode="relative" rAng="0" ptsTypes="AA">
                                          <p:cBhvr>
                                            <p:cTn id="78" dur="500" fill="hold"/>
                                            <p:tgtEl>
                                              <p:spTgt spid="171"/>
                                            </p:tgtEl>
                                            <p:attrNameLst>
                                              <p:attrName>ppt_x</p:attrName>
                                              <p:attrName>ppt_y</p:attrName>
                                            </p:attrNameLst>
                                          </p:cBhvr>
                                          <p:rCtr x="15169" y="-6713"/>
                                        </p:animMotion>
                                      </p:childTnLst>
                                    </p:cTn>
                                  </p:par>
                                </p:childTnLst>
                              </p:cTn>
                            </p:par>
                            <p:par>
                              <p:cTn id="79" fill="hold">
                                <p:stCondLst>
                                  <p:cond delay="12000"/>
                                </p:stCondLst>
                                <p:childTnLst>
                                  <p:par>
                                    <p:cTn id="80" presetID="10" presetClass="entr" presetSubtype="0" fill="hold" grpId="0" nodeType="afterEffect">
                                      <p:stCondLst>
                                        <p:cond delay="0"/>
                                      </p:stCondLst>
                                      <p:childTnLst>
                                        <p:set>
                                          <p:cBhvr>
                                            <p:cTn id="81" dur="1" fill="hold">
                                              <p:stCondLst>
                                                <p:cond delay="0"/>
                                              </p:stCondLst>
                                            </p:cTn>
                                            <p:tgtEl>
                                              <p:spTgt spid="225"/>
                                            </p:tgtEl>
                                            <p:attrNameLst>
                                              <p:attrName>style.visibility</p:attrName>
                                            </p:attrNameLst>
                                          </p:cBhvr>
                                          <p:to>
                                            <p:strVal val="visible"/>
                                          </p:to>
                                        </p:set>
                                        <p:animEffect transition="in" filter="fade">
                                          <p:cBhvr>
                                            <p:cTn id="82" dur="500"/>
                                            <p:tgtEl>
                                              <p:spTgt spid="225"/>
                                            </p:tgtEl>
                                          </p:cBhvr>
                                        </p:animEffect>
                                      </p:childTnLst>
                                    </p:cTn>
                                  </p:par>
                                </p:childTnLst>
                              </p:cTn>
                            </p:par>
                            <p:par>
                              <p:cTn id="83" fill="hold">
                                <p:stCondLst>
                                  <p:cond delay="12500"/>
                                </p:stCondLst>
                                <p:childTnLst>
                                  <p:par>
                                    <p:cTn id="84" presetID="2" presetClass="entr" presetSubtype="4" fill="hold" nodeType="afterEffect">
                                      <p:stCondLst>
                                        <p:cond delay="0"/>
                                      </p:stCondLst>
                                      <p:childTnLst>
                                        <p:set>
                                          <p:cBhvr>
                                            <p:cTn id="85" dur="1" fill="hold">
                                              <p:stCondLst>
                                                <p:cond delay="0"/>
                                              </p:stCondLst>
                                            </p:cTn>
                                            <p:tgtEl>
                                              <p:spTgt spid="160"/>
                                            </p:tgtEl>
                                            <p:attrNameLst>
                                              <p:attrName>style.visibility</p:attrName>
                                            </p:attrNameLst>
                                          </p:cBhvr>
                                          <p:to>
                                            <p:strVal val="visible"/>
                                          </p:to>
                                        </p:set>
                                        <p:anim calcmode="lin" valueType="num">
                                          <p:cBhvr additive="base">
                                            <p:cTn id="86" dur="500" fill="hold"/>
                                            <p:tgtEl>
                                              <p:spTgt spid="160"/>
                                            </p:tgtEl>
                                            <p:attrNameLst>
                                              <p:attrName>ppt_x</p:attrName>
                                            </p:attrNameLst>
                                          </p:cBhvr>
                                          <p:tavLst>
                                            <p:tav tm="0">
                                              <p:val>
                                                <p:strVal val="#ppt_x"/>
                                              </p:val>
                                            </p:tav>
                                            <p:tav tm="100000">
                                              <p:val>
                                                <p:strVal val="#ppt_x"/>
                                              </p:val>
                                            </p:tav>
                                          </p:tavLst>
                                        </p:anim>
                                        <p:anim calcmode="lin" valueType="num">
                                          <p:cBhvr additive="base">
                                            <p:cTn id="87" dur="500" fill="hold"/>
                                            <p:tgtEl>
                                              <p:spTgt spid="160"/>
                                            </p:tgtEl>
                                            <p:attrNameLst>
                                              <p:attrName>ppt_y</p:attrName>
                                            </p:attrNameLst>
                                          </p:cBhvr>
                                          <p:tavLst>
                                            <p:tav tm="0">
                                              <p:val>
                                                <p:strVal val="1+#ppt_h/2"/>
                                              </p:val>
                                            </p:tav>
                                            <p:tav tm="100000">
                                              <p:val>
                                                <p:strVal val="#ppt_y"/>
                                              </p:val>
                                            </p:tav>
                                          </p:tavLst>
                                        </p:anim>
                                      </p:childTnLst>
                                    </p:cTn>
                                  </p:par>
                                </p:childTnLst>
                              </p:cTn>
                            </p:par>
                            <p:par>
                              <p:cTn id="88" fill="hold">
                                <p:stCondLst>
                                  <p:cond delay="13000"/>
                                </p:stCondLst>
                                <p:childTnLst>
                                  <p:par>
                                    <p:cTn id="89" presetID="63" presetClass="path" presetSubtype="0" accel="50000" fill="hold" nodeType="afterEffect">
                                      <p:stCondLst>
                                        <p:cond delay="0"/>
                                      </p:stCondLst>
                                      <p:childTnLst>
                                        <p:animMotion origin="layout" path="M 2.29167E-6 -3.7037E-7 L 0.22187 -0.12361 " pathEditMode="relative" rAng="0" ptsTypes="AA">
                                          <p:cBhvr>
                                            <p:cTn id="90" dur="500" fill="hold"/>
                                            <p:tgtEl>
                                              <p:spTgt spid="172"/>
                                            </p:tgtEl>
                                            <p:attrNameLst>
                                              <p:attrName>ppt_x</p:attrName>
                                              <p:attrName>ppt_y</p:attrName>
                                            </p:attrNameLst>
                                          </p:cBhvr>
                                          <p:rCtr x="11094" y="-6181"/>
                                        </p:animMotion>
                                      </p:childTnLst>
                                    </p:cTn>
                                  </p:par>
                                </p:childTnLst>
                              </p:cTn>
                            </p:par>
                            <p:par>
                              <p:cTn id="91" fill="hold">
                                <p:stCondLst>
                                  <p:cond delay="13500"/>
                                </p:stCondLst>
                                <p:childTnLst>
                                  <p:par>
                                    <p:cTn id="92" presetID="10" presetClass="entr" presetSubtype="0" fill="hold" grpId="0" nodeType="afterEffect">
                                      <p:stCondLst>
                                        <p:cond delay="0"/>
                                      </p:stCondLst>
                                      <p:childTnLst>
                                        <p:set>
                                          <p:cBhvr>
                                            <p:cTn id="93" dur="1" fill="hold">
                                              <p:stCondLst>
                                                <p:cond delay="0"/>
                                              </p:stCondLst>
                                            </p:cTn>
                                            <p:tgtEl>
                                              <p:spTgt spid="226"/>
                                            </p:tgtEl>
                                            <p:attrNameLst>
                                              <p:attrName>style.visibility</p:attrName>
                                            </p:attrNameLst>
                                          </p:cBhvr>
                                          <p:to>
                                            <p:strVal val="visible"/>
                                          </p:to>
                                        </p:set>
                                        <p:animEffect transition="in" filter="fade">
                                          <p:cBhvr>
                                            <p:cTn id="94" dur="500"/>
                                            <p:tgtEl>
                                              <p:spTgt spid="226"/>
                                            </p:tgtEl>
                                          </p:cBhvr>
                                        </p:animEffect>
                                      </p:childTnLst>
                                    </p:cTn>
                                  </p:par>
                                </p:childTnLst>
                              </p:cTn>
                            </p:par>
                            <p:par>
                              <p:cTn id="95" fill="hold">
                                <p:stCondLst>
                                  <p:cond delay="14000"/>
                                </p:stCondLst>
                                <p:childTnLst>
                                  <p:par>
                                    <p:cTn id="96" presetID="2" presetClass="entr" presetSubtype="4" fill="hold" nodeType="afterEffect">
                                      <p:stCondLst>
                                        <p:cond delay="0"/>
                                      </p:stCondLst>
                                      <p:childTnLst>
                                        <p:set>
                                          <p:cBhvr>
                                            <p:cTn id="97" dur="1" fill="hold">
                                              <p:stCondLst>
                                                <p:cond delay="0"/>
                                              </p:stCondLst>
                                            </p:cTn>
                                            <p:tgtEl>
                                              <p:spTgt spid="161"/>
                                            </p:tgtEl>
                                            <p:attrNameLst>
                                              <p:attrName>style.visibility</p:attrName>
                                            </p:attrNameLst>
                                          </p:cBhvr>
                                          <p:to>
                                            <p:strVal val="visible"/>
                                          </p:to>
                                        </p:set>
                                        <p:anim calcmode="lin" valueType="num">
                                          <p:cBhvr additive="base">
                                            <p:cTn id="98" dur="500" fill="hold"/>
                                            <p:tgtEl>
                                              <p:spTgt spid="161"/>
                                            </p:tgtEl>
                                            <p:attrNameLst>
                                              <p:attrName>ppt_x</p:attrName>
                                            </p:attrNameLst>
                                          </p:cBhvr>
                                          <p:tavLst>
                                            <p:tav tm="0">
                                              <p:val>
                                                <p:strVal val="#ppt_x"/>
                                              </p:val>
                                            </p:tav>
                                            <p:tav tm="100000">
                                              <p:val>
                                                <p:strVal val="#ppt_x"/>
                                              </p:val>
                                            </p:tav>
                                          </p:tavLst>
                                        </p:anim>
                                        <p:anim calcmode="lin" valueType="num">
                                          <p:cBhvr additive="base">
                                            <p:cTn id="99" dur="500" fill="hold"/>
                                            <p:tgtEl>
                                              <p:spTgt spid="161"/>
                                            </p:tgtEl>
                                            <p:attrNameLst>
                                              <p:attrName>ppt_y</p:attrName>
                                            </p:attrNameLst>
                                          </p:cBhvr>
                                          <p:tavLst>
                                            <p:tav tm="0">
                                              <p:val>
                                                <p:strVal val="1+#ppt_h/2"/>
                                              </p:val>
                                            </p:tav>
                                            <p:tav tm="100000">
                                              <p:val>
                                                <p:strVal val="#ppt_y"/>
                                              </p:val>
                                            </p:tav>
                                          </p:tavLst>
                                        </p:anim>
                                      </p:childTnLst>
                                    </p:cTn>
                                  </p:par>
                                </p:childTnLst>
                              </p:cTn>
                            </p:par>
                            <p:par>
                              <p:cTn id="100" fill="hold">
                                <p:stCondLst>
                                  <p:cond delay="14500"/>
                                </p:stCondLst>
                                <p:childTnLst>
                                  <p:par>
                                    <p:cTn id="101" presetID="63" presetClass="path" presetSubtype="0" accel="50000" fill="hold" nodeType="afterEffect">
                                      <p:stCondLst>
                                        <p:cond delay="0"/>
                                      </p:stCondLst>
                                      <p:childTnLst>
                                        <p:animMotion origin="layout" path="M 1.875E-6 4.44444E-6 L 0.23958 -0.12061 " pathEditMode="relative" rAng="0" ptsTypes="AA">
                                          <p:cBhvr>
                                            <p:cTn id="102" dur="500" fill="hold"/>
                                            <p:tgtEl>
                                              <p:spTgt spid="191"/>
                                            </p:tgtEl>
                                            <p:attrNameLst>
                                              <p:attrName>ppt_x</p:attrName>
                                              <p:attrName>ppt_y</p:attrName>
                                            </p:attrNameLst>
                                          </p:cBhvr>
                                          <p:rCtr x="11979" y="-6042"/>
                                        </p:animMotion>
                                      </p:childTnLst>
                                    </p:cTn>
                                  </p:par>
                                </p:childTnLst>
                              </p:cTn>
                            </p:par>
                            <p:par>
                              <p:cTn id="103" fill="hold">
                                <p:stCondLst>
                                  <p:cond delay="15000"/>
                                </p:stCondLst>
                                <p:childTnLst>
                                  <p:par>
                                    <p:cTn id="104" presetID="10" presetClass="entr" presetSubtype="0" fill="hold" grpId="0" nodeType="afterEffect">
                                      <p:stCondLst>
                                        <p:cond delay="0"/>
                                      </p:stCondLst>
                                      <p:childTnLst>
                                        <p:set>
                                          <p:cBhvr>
                                            <p:cTn id="105" dur="1" fill="hold">
                                              <p:stCondLst>
                                                <p:cond delay="0"/>
                                              </p:stCondLst>
                                            </p:cTn>
                                            <p:tgtEl>
                                              <p:spTgt spid="227"/>
                                            </p:tgtEl>
                                            <p:attrNameLst>
                                              <p:attrName>style.visibility</p:attrName>
                                            </p:attrNameLst>
                                          </p:cBhvr>
                                          <p:to>
                                            <p:strVal val="visible"/>
                                          </p:to>
                                        </p:set>
                                        <p:animEffect transition="in" filter="fade">
                                          <p:cBhvr>
                                            <p:cTn id="106" dur="500"/>
                                            <p:tgtEl>
                                              <p:spTgt spid="227"/>
                                            </p:tgtEl>
                                          </p:cBhvr>
                                        </p:animEffect>
                                      </p:childTnLst>
                                    </p:cTn>
                                  </p:par>
                                </p:childTnLst>
                              </p:cTn>
                            </p:par>
                            <p:par>
                              <p:cTn id="107" fill="hold">
                                <p:stCondLst>
                                  <p:cond delay="15500"/>
                                </p:stCondLst>
                                <p:childTnLst>
                                  <p:par>
                                    <p:cTn id="108" presetID="2" presetClass="entr" presetSubtype="4" fill="hold" nodeType="afterEffect">
                                      <p:stCondLst>
                                        <p:cond delay="0"/>
                                      </p:stCondLst>
                                      <p:childTnLst>
                                        <p:set>
                                          <p:cBhvr>
                                            <p:cTn id="109" dur="1" fill="hold">
                                              <p:stCondLst>
                                                <p:cond delay="0"/>
                                              </p:stCondLst>
                                            </p:cTn>
                                            <p:tgtEl>
                                              <p:spTgt spid="162"/>
                                            </p:tgtEl>
                                            <p:attrNameLst>
                                              <p:attrName>style.visibility</p:attrName>
                                            </p:attrNameLst>
                                          </p:cBhvr>
                                          <p:to>
                                            <p:strVal val="visible"/>
                                          </p:to>
                                        </p:set>
                                        <p:anim calcmode="lin" valueType="num">
                                          <p:cBhvr additive="base">
                                            <p:cTn id="110" dur="500" fill="hold"/>
                                            <p:tgtEl>
                                              <p:spTgt spid="162"/>
                                            </p:tgtEl>
                                            <p:attrNameLst>
                                              <p:attrName>ppt_x</p:attrName>
                                            </p:attrNameLst>
                                          </p:cBhvr>
                                          <p:tavLst>
                                            <p:tav tm="0">
                                              <p:val>
                                                <p:strVal val="#ppt_x"/>
                                              </p:val>
                                            </p:tav>
                                            <p:tav tm="100000">
                                              <p:val>
                                                <p:strVal val="#ppt_x"/>
                                              </p:val>
                                            </p:tav>
                                          </p:tavLst>
                                        </p:anim>
                                        <p:anim calcmode="lin" valueType="num">
                                          <p:cBhvr additive="base">
                                            <p:cTn id="111" dur="500" fill="hold"/>
                                            <p:tgtEl>
                                              <p:spTgt spid="162"/>
                                            </p:tgtEl>
                                            <p:attrNameLst>
                                              <p:attrName>ppt_y</p:attrName>
                                            </p:attrNameLst>
                                          </p:cBhvr>
                                          <p:tavLst>
                                            <p:tav tm="0">
                                              <p:val>
                                                <p:strVal val="1+#ppt_h/2"/>
                                              </p:val>
                                            </p:tav>
                                            <p:tav tm="100000">
                                              <p:val>
                                                <p:strVal val="#ppt_y"/>
                                              </p:val>
                                            </p:tav>
                                          </p:tavLst>
                                        </p:anim>
                                      </p:childTnLst>
                                    </p:cTn>
                                  </p:par>
                                </p:childTnLst>
                              </p:cTn>
                            </p:par>
                            <p:par>
                              <p:cTn id="112" fill="hold">
                                <p:stCondLst>
                                  <p:cond delay="16000"/>
                                </p:stCondLst>
                                <p:childTnLst>
                                  <p:par>
                                    <p:cTn id="113" presetID="63" presetClass="path" presetSubtype="0" accel="50000" fill="hold" nodeType="afterEffect">
                                      <p:stCondLst>
                                        <p:cond delay="0"/>
                                      </p:stCondLst>
                                      <p:childTnLst>
                                        <p:animMotion origin="layout" path="M -1.04167E-6 3.7037E-7 L 0.26888 -0.07338 " pathEditMode="relative" rAng="0" ptsTypes="AA">
                                          <p:cBhvr>
                                            <p:cTn id="114" dur="500" fill="hold"/>
                                            <p:tgtEl>
                                              <p:spTgt spid="173"/>
                                            </p:tgtEl>
                                            <p:attrNameLst>
                                              <p:attrName>ppt_x</p:attrName>
                                              <p:attrName>ppt_y</p:attrName>
                                            </p:attrNameLst>
                                          </p:cBhvr>
                                          <p:rCtr x="13438" y="-3681"/>
                                        </p:animMotion>
                                      </p:childTnLst>
                                    </p:cTn>
                                  </p:par>
                                </p:childTnLst>
                              </p:cTn>
                            </p:par>
                            <p:par>
                              <p:cTn id="115" fill="hold">
                                <p:stCondLst>
                                  <p:cond delay="16500"/>
                                </p:stCondLst>
                                <p:childTnLst>
                                  <p:par>
                                    <p:cTn id="116" presetID="10" presetClass="entr" presetSubtype="0" fill="hold" grpId="0" nodeType="afterEffect">
                                      <p:stCondLst>
                                        <p:cond delay="0"/>
                                      </p:stCondLst>
                                      <p:childTnLst>
                                        <p:set>
                                          <p:cBhvr>
                                            <p:cTn id="117" dur="1" fill="hold">
                                              <p:stCondLst>
                                                <p:cond delay="0"/>
                                              </p:stCondLst>
                                            </p:cTn>
                                            <p:tgtEl>
                                              <p:spTgt spid="228"/>
                                            </p:tgtEl>
                                            <p:attrNameLst>
                                              <p:attrName>style.visibility</p:attrName>
                                            </p:attrNameLst>
                                          </p:cBhvr>
                                          <p:to>
                                            <p:strVal val="visible"/>
                                          </p:to>
                                        </p:set>
                                        <p:animEffect transition="in" filter="fade">
                                          <p:cBhvr>
                                            <p:cTn id="118"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 grpId="0" animBg="1"/>
          <p:bldP spid="192" grpId="0" animBg="1"/>
          <p:bldP spid="203" grpId="0" animBg="1"/>
          <p:bldP spid="214" grpId="0" animBg="1"/>
          <p:bldP spid="224" grpId="0" animBg="1"/>
          <p:bldP spid="225" grpId="0" animBg="1"/>
          <p:bldP spid="226" grpId="0" animBg="1"/>
          <p:bldP spid="227" grpId="0" animBg="1"/>
          <p:bldP spid="228" grpId="0" animBg="1"/>
        </p:bldLst>
      </p:timing>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flipH="1">
            <a:off x="542221" y="159655"/>
            <a:ext cx="11474237" cy="6424827"/>
            <a:chOff x="-7339511" y="20100"/>
            <a:chExt cx="6326312" cy="8208326"/>
          </a:xfrm>
        </p:grpSpPr>
        <p:cxnSp>
          <p:nvCxnSpPr>
            <p:cNvPr id="25" name="Straight Connector 24"/>
            <p:cNvCxnSpPr/>
            <p:nvPr/>
          </p:nvCxnSpPr>
          <p:spPr>
            <a:xfrm rot="10800000">
              <a:off x="-7339511" y="201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rot="10800000">
              <a:off x="-7339511" y="29361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rot="10800000">
              <a:off x="-7339511" y="56713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rot="10800000">
              <a:off x="-7339511" y="84064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rot="10800000">
              <a:off x="-7339511" y="111416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rot="10800000">
              <a:off x="-7339511" y="138768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rot="10800000">
              <a:off x="-7339511" y="166119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rot="10800000">
              <a:off x="-7339511" y="193471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rot="10800000">
              <a:off x="-7339511" y="220822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10800000">
              <a:off x="-7339511" y="248174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39" name="Straight Connector 38"/>
            <p:cNvCxnSpPr/>
            <p:nvPr/>
          </p:nvCxnSpPr>
          <p:spPr>
            <a:xfrm rot="10800000">
              <a:off x="-7339511" y="275526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rot="10800000">
              <a:off x="-7339511" y="302877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3" name="Straight Connector 42"/>
            <p:cNvCxnSpPr/>
            <p:nvPr/>
          </p:nvCxnSpPr>
          <p:spPr>
            <a:xfrm rot="10800000">
              <a:off x="-7339511" y="330229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4" name="Straight Connector 43"/>
            <p:cNvCxnSpPr/>
            <p:nvPr/>
          </p:nvCxnSpPr>
          <p:spPr>
            <a:xfrm rot="10800000">
              <a:off x="-7339511" y="357580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10800000">
              <a:off x="-7339511" y="384932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10800000">
              <a:off x="-7339511" y="412284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0800000">
              <a:off x="-7339511" y="439635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0800000">
              <a:off x="-7339511" y="466987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10800000">
              <a:off x="-7339511" y="494338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10800000">
              <a:off x="-7339511" y="521690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rot="10800000">
              <a:off x="-7339511" y="549042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10800000">
              <a:off x="-7339511" y="5763936"/>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a:off x="-7339511" y="603745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7339511" y="631096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0800000">
              <a:off x="-7339511" y="658448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0800000">
              <a:off x="-7339511" y="6858000"/>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1" name="Straight Connector 470"/>
            <p:cNvCxnSpPr/>
            <p:nvPr/>
          </p:nvCxnSpPr>
          <p:spPr>
            <a:xfrm rot="10800000">
              <a:off x="-7339511" y="7134362"/>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2" name="Straight Connector 471"/>
            <p:cNvCxnSpPr/>
            <p:nvPr/>
          </p:nvCxnSpPr>
          <p:spPr>
            <a:xfrm rot="10800000">
              <a:off x="-7339511" y="7407878"/>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3" name="Straight Connector 472"/>
            <p:cNvCxnSpPr/>
            <p:nvPr/>
          </p:nvCxnSpPr>
          <p:spPr>
            <a:xfrm rot="10800000">
              <a:off x="-7339511" y="7681394"/>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4" name="Straight Connector 473"/>
            <p:cNvCxnSpPr/>
            <p:nvPr/>
          </p:nvCxnSpPr>
          <p:spPr>
            <a:xfrm rot="10800000">
              <a:off x="-7339511" y="7954910"/>
              <a:ext cx="6326312"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75" name="Straight Connector 474"/>
            <p:cNvCxnSpPr/>
            <p:nvPr/>
          </p:nvCxnSpPr>
          <p:spPr>
            <a:xfrm rot="10800000">
              <a:off x="-7339511" y="8228426"/>
              <a:ext cx="632631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6200000" flipV="1">
            <a:off x="3068712" y="-2363267"/>
            <a:ext cx="6424826" cy="11470672"/>
            <a:chOff x="2062976" y="1131759"/>
            <a:chExt cx="8452624" cy="4572000"/>
          </a:xfrm>
        </p:grpSpPr>
        <p:cxnSp>
          <p:nvCxnSpPr>
            <p:cNvPr id="72" name="Straight Connector 71"/>
            <p:cNvCxnSpPr/>
            <p:nvPr/>
          </p:nvCxnSpPr>
          <p:spPr>
            <a:xfrm>
              <a:off x="2062976" y="4941759"/>
              <a:ext cx="8452624" cy="0"/>
            </a:xfrm>
            <a:prstGeom prst="line">
              <a:avLst/>
            </a:prstGeom>
            <a:ln w="3175">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2062976" y="4179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2062976" y="5703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2062976" y="555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2062976" y="539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062976" y="524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062976" y="509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a:off x="2062976" y="4789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a:off x="2062976" y="4636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a:off x="2062976" y="4484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2062976" y="4332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2062976" y="4027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2062976" y="3874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2062976" y="3722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a:off x="2062976" y="3570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2" name="Straight Connector 91"/>
            <p:cNvCxnSpPr/>
            <p:nvPr/>
          </p:nvCxnSpPr>
          <p:spPr>
            <a:xfrm>
              <a:off x="2062976" y="3417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a:off x="2062976" y="3265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a:off x="2062976" y="3112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2062976" y="2960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2062976" y="2808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a:off x="2062976" y="2655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a:off x="2062976" y="2503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a:off x="2062976" y="2350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8" name="Straight Connector 107"/>
            <p:cNvCxnSpPr/>
            <p:nvPr/>
          </p:nvCxnSpPr>
          <p:spPr>
            <a:xfrm>
              <a:off x="2062976" y="2198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09" name="Straight Connector 108"/>
            <p:cNvCxnSpPr/>
            <p:nvPr/>
          </p:nvCxnSpPr>
          <p:spPr>
            <a:xfrm>
              <a:off x="2062976" y="2046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3" name="Straight Connector 112"/>
            <p:cNvCxnSpPr/>
            <p:nvPr/>
          </p:nvCxnSpPr>
          <p:spPr>
            <a:xfrm>
              <a:off x="2062976" y="1893759"/>
              <a:ext cx="8452624" cy="0"/>
            </a:xfrm>
            <a:prstGeom prst="line">
              <a:avLst/>
            </a:prstGeom>
            <a:ln w="1905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2062976" y="17413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8" name="Straight Connector 117"/>
            <p:cNvCxnSpPr/>
            <p:nvPr/>
          </p:nvCxnSpPr>
          <p:spPr>
            <a:xfrm>
              <a:off x="2062976" y="15889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p:cNvCxnSpPr/>
            <p:nvPr/>
          </p:nvCxnSpPr>
          <p:spPr>
            <a:xfrm>
              <a:off x="2062976" y="14365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0" name="Straight Connector 119"/>
            <p:cNvCxnSpPr/>
            <p:nvPr/>
          </p:nvCxnSpPr>
          <p:spPr>
            <a:xfrm>
              <a:off x="2062976" y="1284159"/>
              <a:ext cx="8452624" cy="0"/>
            </a:xfrm>
            <a:prstGeom prst="line">
              <a:avLst/>
            </a:prstGeom>
            <a:ln w="3175">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21" name="Straight Connector 120"/>
            <p:cNvCxnSpPr/>
            <p:nvPr/>
          </p:nvCxnSpPr>
          <p:spPr>
            <a:xfrm>
              <a:off x="2062976" y="1131759"/>
              <a:ext cx="845262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TextBox 78"/>
          <p:cNvSpPr txBox="1"/>
          <p:nvPr/>
        </p:nvSpPr>
        <p:spPr>
          <a:xfrm>
            <a:off x="124004" y="5374982"/>
            <a:ext cx="473207" cy="276999"/>
          </a:xfrm>
          <a:prstGeom prst="rect">
            <a:avLst/>
          </a:prstGeom>
          <a:noFill/>
        </p:spPr>
        <p:txBody>
          <a:bodyPr wrap="none" rtlCol="0">
            <a:spAutoFit/>
          </a:bodyPr>
          <a:lstStyle/>
          <a:p>
            <a:pPr algn="r"/>
            <a:r>
              <a:rPr lang="en-US" sz="1200" dirty="0">
                <a:latin typeface="Century Gothic" panose="020B0502020202020204" pitchFamily="34" charset="0"/>
              </a:rPr>
              <a:t>50%</a:t>
            </a:r>
          </a:p>
        </p:txBody>
      </p:sp>
      <p:sp>
        <p:nvSpPr>
          <p:cNvPr id="80" name="TextBox 79"/>
          <p:cNvSpPr txBox="1"/>
          <p:nvPr/>
        </p:nvSpPr>
        <p:spPr>
          <a:xfrm>
            <a:off x="124004" y="4308396"/>
            <a:ext cx="473207" cy="276999"/>
          </a:xfrm>
          <a:prstGeom prst="rect">
            <a:avLst/>
          </a:prstGeom>
          <a:noFill/>
        </p:spPr>
        <p:txBody>
          <a:bodyPr wrap="none" rtlCol="0">
            <a:spAutoFit/>
          </a:bodyPr>
          <a:lstStyle/>
          <a:p>
            <a:pPr algn="r"/>
            <a:r>
              <a:rPr lang="en-US" sz="1200" dirty="0">
                <a:latin typeface="Century Gothic" panose="020B0502020202020204" pitchFamily="34" charset="0"/>
              </a:rPr>
              <a:t>60%</a:t>
            </a:r>
          </a:p>
        </p:txBody>
      </p:sp>
      <p:sp>
        <p:nvSpPr>
          <p:cNvPr id="81" name="TextBox 80"/>
          <p:cNvSpPr txBox="1"/>
          <p:nvPr/>
        </p:nvSpPr>
        <p:spPr>
          <a:xfrm>
            <a:off x="124004" y="2159203"/>
            <a:ext cx="473207" cy="276999"/>
          </a:xfrm>
          <a:prstGeom prst="rect">
            <a:avLst/>
          </a:prstGeom>
          <a:noFill/>
        </p:spPr>
        <p:txBody>
          <a:bodyPr wrap="none" rtlCol="0">
            <a:spAutoFit/>
          </a:bodyPr>
          <a:lstStyle/>
          <a:p>
            <a:pPr algn="r"/>
            <a:r>
              <a:rPr lang="en-US" sz="1200" dirty="0">
                <a:latin typeface="Century Gothic" panose="020B0502020202020204" pitchFamily="34" charset="0"/>
              </a:rPr>
              <a:t>80%</a:t>
            </a:r>
          </a:p>
        </p:txBody>
      </p:sp>
      <p:sp>
        <p:nvSpPr>
          <p:cNvPr id="82" name="TextBox 81"/>
          <p:cNvSpPr txBox="1"/>
          <p:nvPr/>
        </p:nvSpPr>
        <p:spPr>
          <a:xfrm>
            <a:off x="39045" y="20893"/>
            <a:ext cx="558166" cy="276999"/>
          </a:xfrm>
          <a:prstGeom prst="rect">
            <a:avLst/>
          </a:prstGeom>
          <a:noFill/>
        </p:spPr>
        <p:txBody>
          <a:bodyPr wrap="none" rtlCol="0">
            <a:spAutoFit/>
          </a:bodyPr>
          <a:lstStyle/>
          <a:p>
            <a:pPr algn="r"/>
            <a:r>
              <a:rPr lang="en-US" sz="1200" dirty="0">
                <a:latin typeface="Century Gothic" panose="020B0502020202020204" pitchFamily="34" charset="0"/>
              </a:rPr>
              <a:t>100%</a:t>
            </a:r>
          </a:p>
        </p:txBody>
      </p:sp>
      <p:sp>
        <p:nvSpPr>
          <p:cNvPr id="61" name="TextBox 60"/>
          <p:cNvSpPr txBox="1"/>
          <p:nvPr/>
        </p:nvSpPr>
        <p:spPr>
          <a:xfrm rot="16200000">
            <a:off x="-527026" y="3146970"/>
            <a:ext cx="1677062" cy="307777"/>
          </a:xfrm>
          <a:prstGeom prst="rect">
            <a:avLst/>
          </a:prstGeom>
          <a:noFill/>
        </p:spPr>
        <p:txBody>
          <a:bodyPr wrap="none" rtlCol="0">
            <a:spAutoFit/>
          </a:bodyPr>
          <a:lstStyle/>
          <a:p>
            <a:pPr algn="ctr"/>
            <a:r>
              <a:rPr lang="en-US" sz="1400" b="1" dirty="0">
                <a:solidFill>
                  <a:srgbClr val="7030A0"/>
                </a:solidFill>
                <a:latin typeface="Century Gothic" panose="020B0502020202020204" pitchFamily="34" charset="0"/>
              </a:rPr>
              <a:t>WEEKLY REACH %</a:t>
            </a:r>
          </a:p>
        </p:txBody>
      </p:sp>
      <p:sp>
        <p:nvSpPr>
          <p:cNvPr id="64" name="TextBox 63"/>
          <p:cNvSpPr txBox="1"/>
          <p:nvPr/>
        </p:nvSpPr>
        <p:spPr>
          <a:xfrm>
            <a:off x="124004" y="1102402"/>
            <a:ext cx="473207" cy="276999"/>
          </a:xfrm>
          <a:prstGeom prst="rect">
            <a:avLst/>
          </a:prstGeom>
          <a:noFill/>
        </p:spPr>
        <p:txBody>
          <a:bodyPr wrap="none" rtlCol="0">
            <a:spAutoFit/>
          </a:bodyPr>
          <a:lstStyle/>
          <a:p>
            <a:pPr algn="r"/>
            <a:r>
              <a:rPr lang="en-US" sz="1200" dirty="0">
                <a:latin typeface="Century Gothic" panose="020B0502020202020204" pitchFamily="34" charset="0"/>
              </a:rPr>
              <a:t>90%</a:t>
            </a:r>
          </a:p>
        </p:txBody>
      </p:sp>
      <p:sp>
        <p:nvSpPr>
          <p:cNvPr id="133" name="TextBox 132"/>
          <p:cNvSpPr txBox="1"/>
          <p:nvPr/>
        </p:nvSpPr>
        <p:spPr>
          <a:xfrm>
            <a:off x="2231289" y="6592866"/>
            <a:ext cx="439544" cy="276999"/>
          </a:xfrm>
          <a:prstGeom prst="rect">
            <a:avLst/>
          </a:prstGeom>
          <a:noFill/>
        </p:spPr>
        <p:txBody>
          <a:bodyPr wrap="none" rtlCol="0">
            <a:spAutoFit/>
          </a:bodyPr>
          <a:lstStyle/>
          <a:p>
            <a:pPr algn="ctr"/>
            <a:r>
              <a:rPr lang="en-US" sz="1200" dirty="0">
                <a:latin typeface="Century Gothic" panose="020B0502020202020204" pitchFamily="34" charset="0"/>
              </a:rPr>
              <a:t>500</a:t>
            </a:r>
          </a:p>
        </p:txBody>
      </p:sp>
      <p:sp>
        <p:nvSpPr>
          <p:cNvPr id="134" name="TextBox 133"/>
          <p:cNvSpPr txBox="1"/>
          <p:nvPr/>
        </p:nvSpPr>
        <p:spPr>
          <a:xfrm>
            <a:off x="4076340" y="6581001"/>
            <a:ext cx="567784" cy="276999"/>
          </a:xfrm>
          <a:prstGeom prst="rect">
            <a:avLst/>
          </a:prstGeom>
          <a:noFill/>
        </p:spPr>
        <p:txBody>
          <a:bodyPr wrap="none" rtlCol="0">
            <a:spAutoFit/>
          </a:bodyPr>
          <a:lstStyle/>
          <a:p>
            <a:pPr algn="ctr"/>
            <a:r>
              <a:rPr lang="en-US" sz="1200" dirty="0">
                <a:latin typeface="Century Gothic" panose="020B0502020202020204" pitchFamily="34" charset="0"/>
              </a:rPr>
              <a:t>1,000</a:t>
            </a:r>
          </a:p>
        </p:txBody>
      </p:sp>
      <p:sp>
        <p:nvSpPr>
          <p:cNvPr id="136" name="TextBox 135"/>
          <p:cNvSpPr txBox="1"/>
          <p:nvPr/>
        </p:nvSpPr>
        <p:spPr>
          <a:xfrm>
            <a:off x="11693641" y="6589239"/>
            <a:ext cx="567784" cy="276999"/>
          </a:xfrm>
          <a:prstGeom prst="rect">
            <a:avLst/>
          </a:prstGeom>
          <a:noFill/>
        </p:spPr>
        <p:txBody>
          <a:bodyPr wrap="none" rtlCol="0">
            <a:spAutoFit/>
          </a:bodyPr>
          <a:lstStyle/>
          <a:p>
            <a:pPr algn="ctr"/>
            <a:r>
              <a:rPr lang="en-US" sz="1200" dirty="0">
                <a:latin typeface="Century Gothic" panose="020B0502020202020204" pitchFamily="34" charset="0"/>
              </a:rPr>
              <a:t>3,000</a:t>
            </a:r>
          </a:p>
        </p:txBody>
      </p:sp>
      <p:sp>
        <p:nvSpPr>
          <p:cNvPr id="137" name="TextBox 136"/>
          <p:cNvSpPr txBox="1"/>
          <p:nvPr/>
        </p:nvSpPr>
        <p:spPr>
          <a:xfrm>
            <a:off x="5516414" y="6584481"/>
            <a:ext cx="1603324" cy="307777"/>
          </a:xfrm>
          <a:prstGeom prst="rect">
            <a:avLst/>
          </a:prstGeom>
          <a:noFill/>
        </p:spPr>
        <p:txBody>
          <a:bodyPr wrap="none" rtlCol="0">
            <a:spAutoFit/>
          </a:bodyPr>
          <a:lstStyle/>
          <a:p>
            <a:pPr algn="r"/>
            <a:r>
              <a:rPr lang="en-US" sz="1400" b="1" dirty="0">
                <a:solidFill>
                  <a:srgbClr val="7030A0"/>
                </a:solidFill>
                <a:latin typeface="Century Gothic" panose="020B0502020202020204" pitchFamily="34" charset="0"/>
              </a:rPr>
              <a:t>WEEKLY MINUTES</a:t>
            </a:r>
          </a:p>
        </p:txBody>
      </p:sp>
      <p:sp>
        <p:nvSpPr>
          <p:cNvPr id="476" name="TextBox 475"/>
          <p:cNvSpPr txBox="1"/>
          <p:nvPr/>
        </p:nvSpPr>
        <p:spPr>
          <a:xfrm>
            <a:off x="124004" y="6437030"/>
            <a:ext cx="473207" cy="276999"/>
          </a:xfrm>
          <a:prstGeom prst="rect">
            <a:avLst/>
          </a:prstGeom>
          <a:noFill/>
        </p:spPr>
        <p:txBody>
          <a:bodyPr wrap="none" rtlCol="0">
            <a:spAutoFit/>
          </a:bodyPr>
          <a:lstStyle/>
          <a:p>
            <a:pPr algn="r"/>
            <a:r>
              <a:rPr lang="en-US" sz="1200" dirty="0">
                <a:latin typeface="Century Gothic" panose="020B0502020202020204" pitchFamily="34" charset="0"/>
              </a:rPr>
              <a:t>40%</a:t>
            </a:r>
          </a:p>
        </p:txBody>
      </p:sp>
      <p:pic>
        <p:nvPicPr>
          <p:cNvPr id="166" name="Picture 165"/>
          <p:cNvPicPr>
            <a:picLocks noChangeAspect="1"/>
          </p:cNvPicPr>
          <p:nvPr/>
        </p:nvPicPr>
        <p:blipFill>
          <a:blip r:embed="rId3"/>
          <a:stretch>
            <a:fillRect/>
          </a:stretch>
        </p:blipFill>
        <p:spPr>
          <a:xfrm>
            <a:off x="515661" y="5035877"/>
            <a:ext cx="329724" cy="388374"/>
          </a:xfrm>
          <a:prstGeom prst="rect">
            <a:avLst/>
          </a:prstGeom>
        </p:spPr>
      </p:pic>
      <p:sp>
        <p:nvSpPr>
          <p:cNvPr id="184" name="TextBox 183"/>
          <p:cNvSpPr txBox="1"/>
          <p:nvPr/>
        </p:nvSpPr>
        <p:spPr>
          <a:xfrm>
            <a:off x="7917499" y="6599869"/>
            <a:ext cx="567784" cy="276999"/>
          </a:xfrm>
          <a:prstGeom prst="rect">
            <a:avLst/>
          </a:prstGeom>
          <a:noFill/>
        </p:spPr>
        <p:txBody>
          <a:bodyPr wrap="none" rtlCol="0">
            <a:spAutoFit/>
          </a:bodyPr>
          <a:lstStyle/>
          <a:p>
            <a:pPr algn="ctr"/>
            <a:r>
              <a:rPr lang="en-US" sz="1200" dirty="0">
                <a:latin typeface="Century Gothic" panose="020B0502020202020204" pitchFamily="34" charset="0"/>
              </a:rPr>
              <a:t>2,000</a:t>
            </a:r>
          </a:p>
        </p:txBody>
      </p:sp>
      <p:sp>
        <p:nvSpPr>
          <p:cNvPr id="185" name="Oval 184"/>
          <p:cNvSpPr/>
          <p:nvPr/>
        </p:nvSpPr>
        <p:spPr>
          <a:xfrm>
            <a:off x="8112550" y="59775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0" name="Picture 189"/>
          <p:cNvPicPr>
            <a:picLocks noChangeAspect="1"/>
          </p:cNvPicPr>
          <p:nvPr/>
        </p:nvPicPr>
        <p:blipFill>
          <a:blip r:embed="rId4"/>
          <a:stretch>
            <a:fillRect/>
          </a:stretch>
        </p:blipFill>
        <p:spPr>
          <a:xfrm>
            <a:off x="8120728" y="596233"/>
            <a:ext cx="354170" cy="417172"/>
          </a:xfrm>
          <a:prstGeom prst="rect">
            <a:avLst/>
          </a:prstGeom>
        </p:spPr>
      </p:pic>
      <p:sp>
        <p:nvSpPr>
          <p:cNvPr id="192" name="Oval 191"/>
          <p:cNvSpPr/>
          <p:nvPr/>
        </p:nvSpPr>
        <p:spPr>
          <a:xfrm>
            <a:off x="11647073" y="2210"/>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9" name="Picture 188"/>
          <p:cNvPicPr>
            <a:picLocks noChangeAspect="1"/>
          </p:cNvPicPr>
          <p:nvPr/>
        </p:nvPicPr>
        <p:blipFill>
          <a:blip r:embed="rId5"/>
          <a:stretch>
            <a:fillRect/>
          </a:stretch>
        </p:blipFill>
        <p:spPr>
          <a:xfrm>
            <a:off x="11713271" y="55420"/>
            <a:ext cx="257022" cy="255276"/>
          </a:xfrm>
          <a:prstGeom prst="rect">
            <a:avLst/>
          </a:prstGeom>
        </p:spPr>
      </p:pic>
      <p:sp>
        <p:nvSpPr>
          <p:cNvPr id="203" name="Oval 202"/>
          <p:cNvSpPr/>
          <p:nvPr/>
        </p:nvSpPr>
        <p:spPr>
          <a:xfrm>
            <a:off x="9913647" y="362224"/>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7" name="Picture 186"/>
          <p:cNvPicPr>
            <a:picLocks noChangeAspect="1"/>
          </p:cNvPicPr>
          <p:nvPr/>
        </p:nvPicPr>
        <p:blipFill>
          <a:blip r:embed="rId6"/>
          <a:stretch>
            <a:fillRect/>
          </a:stretch>
        </p:blipFill>
        <p:spPr>
          <a:xfrm>
            <a:off x="9993473" y="428696"/>
            <a:ext cx="248602" cy="248602"/>
          </a:xfrm>
          <a:prstGeom prst="rect">
            <a:avLst/>
          </a:prstGeom>
        </p:spPr>
      </p:pic>
      <p:sp>
        <p:nvSpPr>
          <p:cNvPr id="214" name="Oval 213"/>
          <p:cNvSpPr/>
          <p:nvPr/>
        </p:nvSpPr>
        <p:spPr>
          <a:xfrm>
            <a:off x="9525793" y="236979"/>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8" name="Picture 187"/>
          <p:cNvPicPr>
            <a:picLocks noChangeAspect="1"/>
          </p:cNvPicPr>
          <p:nvPr/>
        </p:nvPicPr>
        <p:blipFill>
          <a:blip r:embed="rId7"/>
          <a:stretch>
            <a:fillRect/>
          </a:stretch>
        </p:blipFill>
        <p:spPr>
          <a:xfrm>
            <a:off x="9595097" y="305268"/>
            <a:ext cx="250306" cy="248602"/>
          </a:xfrm>
          <a:prstGeom prst="rect">
            <a:avLst/>
          </a:prstGeom>
        </p:spPr>
      </p:pic>
      <p:sp>
        <p:nvSpPr>
          <p:cNvPr id="224" name="Oval 223"/>
          <p:cNvSpPr/>
          <p:nvPr/>
        </p:nvSpPr>
        <p:spPr>
          <a:xfrm>
            <a:off x="4441260" y="3190539"/>
            <a:ext cx="361100" cy="361100"/>
          </a:xfrm>
          <a:prstGeom prst="ellipse">
            <a:avLst/>
          </a:prstGeom>
          <a:solidFill>
            <a:schemeClr val="bg1"/>
          </a:solidFill>
          <a:ln w="127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6" name="Picture 185"/>
          <p:cNvPicPr>
            <a:picLocks noChangeAspect="1"/>
          </p:cNvPicPr>
          <p:nvPr/>
        </p:nvPicPr>
        <p:blipFill>
          <a:blip r:embed="rId8"/>
          <a:stretch>
            <a:fillRect/>
          </a:stretch>
        </p:blipFill>
        <p:spPr>
          <a:xfrm>
            <a:off x="4497239" y="3255650"/>
            <a:ext cx="258816" cy="260520"/>
          </a:xfrm>
          <a:prstGeom prst="rect">
            <a:avLst/>
          </a:prstGeom>
        </p:spPr>
      </p:pic>
      <p:sp>
        <p:nvSpPr>
          <p:cNvPr id="225" name="Oval 224"/>
          <p:cNvSpPr/>
          <p:nvPr/>
        </p:nvSpPr>
        <p:spPr>
          <a:xfrm>
            <a:off x="8568094" y="47338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1" name="Picture 170"/>
          <p:cNvPicPr>
            <a:picLocks noChangeAspect="1"/>
          </p:cNvPicPr>
          <p:nvPr/>
        </p:nvPicPr>
        <p:blipFill>
          <a:blip r:embed="rId9"/>
          <a:stretch>
            <a:fillRect/>
          </a:stretch>
        </p:blipFill>
        <p:spPr>
          <a:xfrm>
            <a:off x="8577701" y="495808"/>
            <a:ext cx="372238" cy="379994"/>
          </a:xfrm>
          <a:prstGeom prst="rect">
            <a:avLst/>
          </a:prstGeom>
        </p:spPr>
      </p:pic>
      <p:sp>
        <p:nvSpPr>
          <p:cNvPr id="226" name="Oval 225"/>
          <p:cNvSpPr/>
          <p:nvPr/>
        </p:nvSpPr>
        <p:spPr>
          <a:xfrm>
            <a:off x="7377711" y="1057652"/>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2" name="Picture 171"/>
          <p:cNvPicPr>
            <a:picLocks noChangeAspect="1"/>
          </p:cNvPicPr>
          <p:nvPr/>
        </p:nvPicPr>
        <p:blipFill>
          <a:blip r:embed="rId10"/>
          <a:stretch>
            <a:fillRect/>
          </a:stretch>
        </p:blipFill>
        <p:spPr>
          <a:xfrm>
            <a:off x="7400602" y="1087777"/>
            <a:ext cx="378444" cy="379996"/>
          </a:xfrm>
          <a:prstGeom prst="rect">
            <a:avLst/>
          </a:prstGeom>
        </p:spPr>
      </p:pic>
      <p:sp>
        <p:nvSpPr>
          <p:cNvPr id="227" name="Oval 226"/>
          <p:cNvSpPr/>
          <p:nvPr/>
        </p:nvSpPr>
        <p:spPr>
          <a:xfrm>
            <a:off x="7825051" y="839886"/>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91" name="Picture 190"/>
          <p:cNvPicPr>
            <a:picLocks noChangeAspect="1"/>
          </p:cNvPicPr>
          <p:nvPr/>
        </p:nvPicPr>
        <p:blipFill>
          <a:blip r:embed="rId11"/>
          <a:stretch>
            <a:fillRect/>
          </a:stretch>
        </p:blipFill>
        <p:spPr>
          <a:xfrm>
            <a:off x="7844627" y="837170"/>
            <a:ext cx="352076" cy="434280"/>
          </a:xfrm>
          <a:prstGeom prst="rect">
            <a:avLst/>
          </a:prstGeom>
        </p:spPr>
      </p:pic>
      <p:sp>
        <p:nvSpPr>
          <p:cNvPr id="228" name="Oval 227"/>
          <p:cNvSpPr/>
          <p:nvPr/>
        </p:nvSpPr>
        <p:spPr>
          <a:xfrm>
            <a:off x="7976754" y="347258"/>
            <a:ext cx="361100" cy="361100"/>
          </a:xfrm>
          <a:prstGeom prst="ellipse">
            <a:avLst/>
          </a:prstGeom>
          <a:solidFill>
            <a:schemeClr val="bg1"/>
          </a:solidFill>
          <a:ln>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73" name="Picture 172"/>
          <p:cNvPicPr>
            <a:picLocks noChangeAspect="1"/>
          </p:cNvPicPr>
          <p:nvPr/>
        </p:nvPicPr>
        <p:blipFill>
          <a:blip r:embed="rId12"/>
          <a:stretch>
            <a:fillRect/>
          </a:stretch>
        </p:blipFill>
        <p:spPr>
          <a:xfrm>
            <a:off x="7991563" y="344010"/>
            <a:ext cx="342772" cy="434280"/>
          </a:xfrm>
          <a:prstGeom prst="rect">
            <a:avLst/>
          </a:prstGeom>
        </p:spPr>
      </p:pic>
      <p:grpSp>
        <p:nvGrpSpPr>
          <p:cNvPr id="13" name="Group 12"/>
          <p:cNvGrpSpPr/>
          <p:nvPr/>
        </p:nvGrpSpPr>
        <p:grpSpPr>
          <a:xfrm>
            <a:off x="600106" y="4094600"/>
            <a:ext cx="555871" cy="1646830"/>
            <a:chOff x="600106" y="4094600"/>
            <a:chExt cx="555871" cy="1646830"/>
          </a:xfrm>
        </p:grpSpPr>
        <p:pic>
          <p:nvPicPr>
            <p:cNvPr id="176" name="Picture 175"/>
            <p:cNvPicPr>
              <a:picLocks noChangeAspect="1"/>
            </p:cNvPicPr>
            <p:nvPr/>
          </p:nvPicPr>
          <p:blipFill>
            <a:blip r:embed="rId13"/>
            <a:stretch>
              <a:fillRect/>
            </a:stretch>
          </p:blipFill>
          <p:spPr>
            <a:xfrm>
              <a:off x="600106" y="4266648"/>
              <a:ext cx="325884" cy="412884"/>
            </a:xfrm>
            <a:prstGeom prst="rect">
              <a:avLst/>
            </a:prstGeom>
          </p:spPr>
        </p:pic>
        <p:pic>
          <p:nvPicPr>
            <p:cNvPr id="175" name="Picture 174"/>
            <p:cNvPicPr>
              <a:picLocks noChangeAspect="1"/>
            </p:cNvPicPr>
            <p:nvPr/>
          </p:nvPicPr>
          <p:blipFill>
            <a:blip r:embed="rId14"/>
            <a:stretch>
              <a:fillRect/>
            </a:stretch>
          </p:blipFill>
          <p:spPr>
            <a:xfrm>
              <a:off x="665610" y="4289353"/>
              <a:ext cx="353902" cy="361274"/>
            </a:xfrm>
            <a:prstGeom prst="rect">
              <a:avLst/>
            </a:prstGeom>
          </p:spPr>
        </p:pic>
        <p:pic>
          <p:nvPicPr>
            <p:cNvPr id="180" name="Picture 179"/>
            <p:cNvPicPr>
              <a:picLocks noChangeAspect="1"/>
            </p:cNvPicPr>
            <p:nvPr/>
          </p:nvPicPr>
          <p:blipFill>
            <a:blip r:embed="rId15"/>
            <a:stretch>
              <a:fillRect/>
            </a:stretch>
          </p:blipFill>
          <p:spPr>
            <a:xfrm>
              <a:off x="634232" y="5511904"/>
              <a:ext cx="229526" cy="229526"/>
            </a:xfrm>
            <a:prstGeom prst="rect">
              <a:avLst/>
            </a:prstGeom>
          </p:spPr>
        </p:pic>
        <p:pic>
          <p:nvPicPr>
            <p:cNvPr id="181" name="Picture 180"/>
            <p:cNvPicPr>
              <a:picLocks noChangeAspect="1"/>
            </p:cNvPicPr>
            <p:nvPr/>
          </p:nvPicPr>
          <p:blipFill>
            <a:blip r:embed="rId16"/>
            <a:stretch>
              <a:fillRect/>
            </a:stretch>
          </p:blipFill>
          <p:spPr>
            <a:xfrm>
              <a:off x="917083" y="4094600"/>
              <a:ext cx="238894" cy="238894"/>
            </a:xfrm>
            <a:prstGeom prst="rect">
              <a:avLst/>
            </a:prstGeom>
          </p:spPr>
        </p:pic>
        <p:pic>
          <p:nvPicPr>
            <p:cNvPr id="182" name="Picture 181"/>
            <p:cNvPicPr>
              <a:picLocks noChangeAspect="1"/>
            </p:cNvPicPr>
            <p:nvPr/>
          </p:nvPicPr>
          <p:blipFill>
            <a:blip r:embed="rId17"/>
            <a:stretch>
              <a:fillRect/>
            </a:stretch>
          </p:blipFill>
          <p:spPr>
            <a:xfrm>
              <a:off x="622692" y="4975158"/>
              <a:ext cx="224578" cy="226116"/>
            </a:xfrm>
            <a:prstGeom prst="rect">
              <a:avLst/>
            </a:prstGeom>
          </p:spPr>
        </p:pic>
        <p:pic>
          <p:nvPicPr>
            <p:cNvPr id="229" name="Picture 228"/>
            <p:cNvPicPr>
              <a:picLocks noChangeAspect="1"/>
            </p:cNvPicPr>
            <p:nvPr/>
          </p:nvPicPr>
          <p:blipFill>
            <a:blip r:embed="rId18"/>
            <a:stretch>
              <a:fillRect/>
            </a:stretch>
          </p:blipFill>
          <p:spPr>
            <a:xfrm>
              <a:off x="698149" y="4967603"/>
              <a:ext cx="227964" cy="229526"/>
            </a:xfrm>
            <a:prstGeom prst="rect">
              <a:avLst/>
            </a:prstGeom>
          </p:spPr>
        </p:pic>
        <p:pic>
          <p:nvPicPr>
            <p:cNvPr id="178" name="Picture 177"/>
            <p:cNvPicPr>
              <a:picLocks noChangeAspect="1"/>
            </p:cNvPicPr>
            <p:nvPr/>
          </p:nvPicPr>
          <p:blipFill>
            <a:blip r:embed="rId19"/>
            <a:stretch>
              <a:fillRect/>
            </a:stretch>
          </p:blipFill>
          <p:spPr>
            <a:xfrm>
              <a:off x="615755" y="5049098"/>
              <a:ext cx="359800" cy="361272"/>
            </a:xfrm>
            <a:prstGeom prst="rect">
              <a:avLst/>
            </a:prstGeom>
          </p:spPr>
        </p:pic>
        <p:pic>
          <p:nvPicPr>
            <p:cNvPr id="179" name="Picture 178"/>
            <p:cNvPicPr>
              <a:picLocks noChangeAspect="1"/>
            </p:cNvPicPr>
            <p:nvPr/>
          </p:nvPicPr>
          <p:blipFill>
            <a:blip r:embed="rId20"/>
            <a:stretch>
              <a:fillRect/>
            </a:stretch>
          </p:blipFill>
          <p:spPr>
            <a:xfrm>
              <a:off x="655528" y="4583269"/>
              <a:ext cx="334732" cy="412886"/>
            </a:xfrm>
            <a:prstGeom prst="rect">
              <a:avLst/>
            </a:prstGeom>
          </p:spPr>
        </p:pic>
      </p:grpSp>
      <p:grpSp>
        <p:nvGrpSpPr>
          <p:cNvPr id="14" name="Group 13"/>
          <p:cNvGrpSpPr/>
          <p:nvPr/>
        </p:nvGrpSpPr>
        <p:grpSpPr>
          <a:xfrm>
            <a:off x="456946" y="3686928"/>
            <a:ext cx="447709" cy="3220332"/>
            <a:chOff x="456946" y="3686928"/>
            <a:chExt cx="447709" cy="3220332"/>
          </a:xfrm>
        </p:grpSpPr>
        <p:pic>
          <p:nvPicPr>
            <p:cNvPr id="169" name="Picture 168"/>
            <p:cNvPicPr>
              <a:picLocks noChangeAspect="1"/>
            </p:cNvPicPr>
            <p:nvPr/>
          </p:nvPicPr>
          <p:blipFill>
            <a:blip r:embed="rId21"/>
            <a:stretch>
              <a:fillRect/>
            </a:stretch>
          </p:blipFill>
          <p:spPr>
            <a:xfrm>
              <a:off x="520796" y="5134996"/>
              <a:ext cx="233026" cy="231442"/>
            </a:xfrm>
            <a:prstGeom prst="rect">
              <a:avLst/>
            </a:prstGeom>
          </p:spPr>
        </p:pic>
        <p:pic>
          <p:nvPicPr>
            <p:cNvPr id="157" name="Picture 156"/>
            <p:cNvPicPr>
              <a:picLocks noChangeAspect="1"/>
            </p:cNvPicPr>
            <p:nvPr/>
          </p:nvPicPr>
          <p:blipFill>
            <a:blip r:embed="rId22"/>
            <a:stretch>
              <a:fillRect/>
            </a:stretch>
          </p:blipFill>
          <p:spPr>
            <a:xfrm>
              <a:off x="514473" y="4710184"/>
              <a:ext cx="390182" cy="391782"/>
            </a:xfrm>
            <a:prstGeom prst="rect">
              <a:avLst/>
            </a:prstGeom>
          </p:spPr>
        </p:pic>
        <p:pic>
          <p:nvPicPr>
            <p:cNvPr id="158" name="Picture 157"/>
            <p:cNvPicPr>
              <a:picLocks noChangeAspect="1"/>
            </p:cNvPicPr>
            <p:nvPr/>
          </p:nvPicPr>
          <p:blipFill>
            <a:blip r:embed="rId23"/>
            <a:stretch>
              <a:fillRect/>
            </a:stretch>
          </p:blipFill>
          <p:spPr>
            <a:xfrm>
              <a:off x="456946" y="4686146"/>
              <a:ext cx="362998" cy="447752"/>
            </a:xfrm>
            <a:prstGeom prst="rect">
              <a:avLst/>
            </a:prstGeom>
          </p:spPr>
        </p:pic>
        <p:pic>
          <p:nvPicPr>
            <p:cNvPr id="163" name="Picture 162"/>
            <p:cNvPicPr>
              <a:picLocks noChangeAspect="1"/>
            </p:cNvPicPr>
            <p:nvPr/>
          </p:nvPicPr>
          <p:blipFill>
            <a:blip r:embed="rId24"/>
            <a:stretch>
              <a:fillRect/>
            </a:stretch>
          </p:blipFill>
          <p:spPr>
            <a:xfrm>
              <a:off x="457243" y="5334808"/>
              <a:ext cx="383786" cy="391782"/>
            </a:xfrm>
            <a:prstGeom prst="rect">
              <a:avLst/>
            </a:prstGeom>
          </p:spPr>
        </p:pic>
        <p:pic>
          <p:nvPicPr>
            <p:cNvPr id="164" name="Picture 163"/>
            <p:cNvPicPr>
              <a:picLocks noChangeAspect="1"/>
            </p:cNvPicPr>
            <p:nvPr/>
          </p:nvPicPr>
          <p:blipFill>
            <a:blip r:embed="rId25"/>
            <a:stretch>
              <a:fillRect/>
            </a:stretch>
          </p:blipFill>
          <p:spPr>
            <a:xfrm>
              <a:off x="471903" y="5649126"/>
              <a:ext cx="353402" cy="447752"/>
            </a:xfrm>
            <a:prstGeom prst="rect">
              <a:avLst/>
            </a:prstGeom>
          </p:spPr>
        </p:pic>
        <p:pic>
          <p:nvPicPr>
            <p:cNvPr id="167" name="Picture 166"/>
            <p:cNvPicPr>
              <a:picLocks noChangeAspect="1"/>
            </p:cNvPicPr>
            <p:nvPr/>
          </p:nvPicPr>
          <p:blipFill>
            <a:blip r:embed="rId26"/>
            <a:stretch>
              <a:fillRect/>
            </a:stretch>
          </p:blipFill>
          <p:spPr>
            <a:xfrm>
              <a:off x="511389" y="6675818"/>
              <a:ext cx="231442" cy="231442"/>
            </a:xfrm>
            <a:prstGeom prst="rect">
              <a:avLst/>
            </a:prstGeom>
          </p:spPr>
        </p:pic>
        <p:pic>
          <p:nvPicPr>
            <p:cNvPr id="168" name="Picture 167"/>
            <p:cNvPicPr>
              <a:picLocks noChangeAspect="1"/>
            </p:cNvPicPr>
            <p:nvPr/>
          </p:nvPicPr>
          <p:blipFill>
            <a:blip r:embed="rId27"/>
            <a:stretch>
              <a:fillRect/>
            </a:stretch>
          </p:blipFill>
          <p:spPr>
            <a:xfrm>
              <a:off x="521568" y="6359977"/>
              <a:ext cx="231442" cy="231442"/>
            </a:xfrm>
            <a:prstGeom prst="rect">
              <a:avLst/>
            </a:prstGeom>
          </p:spPr>
        </p:pic>
        <p:grpSp>
          <p:nvGrpSpPr>
            <p:cNvPr id="5" name="Group 4"/>
            <p:cNvGrpSpPr/>
            <p:nvPr/>
          </p:nvGrpSpPr>
          <p:grpSpPr>
            <a:xfrm>
              <a:off x="538528" y="3686928"/>
              <a:ext cx="240952" cy="240952"/>
              <a:chOff x="538528" y="3686928"/>
              <a:chExt cx="240952" cy="240952"/>
            </a:xfrm>
          </p:grpSpPr>
          <p:pic>
            <p:nvPicPr>
              <p:cNvPr id="159" name="Picture 158"/>
              <p:cNvPicPr>
                <a:picLocks noChangeAspect="1"/>
              </p:cNvPicPr>
              <p:nvPr/>
            </p:nvPicPr>
            <p:blipFill>
              <a:blip r:embed="rId28"/>
              <a:stretch>
                <a:fillRect/>
              </a:stretch>
            </p:blipFill>
            <p:spPr>
              <a:xfrm>
                <a:off x="586718" y="3735118"/>
                <a:ext cx="144571" cy="144571"/>
              </a:xfrm>
              <a:prstGeom prst="rect">
                <a:avLst/>
              </a:prstGeom>
            </p:spPr>
          </p:pic>
          <p:pic>
            <p:nvPicPr>
              <p:cNvPr id="170" name="Picture 169"/>
              <p:cNvPicPr>
                <a:picLocks noChangeAspect="1"/>
              </p:cNvPicPr>
              <p:nvPr/>
            </p:nvPicPr>
            <p:blipFill>
              <a:blip r:embed="rId28"/>
              <a:stretch>
                <a:fillRect/>
              </a:stretch>
            </p:blipFill>
            <p:spPr>
              <a:xfrm>
                <a:off x="538528" y="3686928"/>
                <a:ext cx="240952" cy="240952"/>
              </a:xfrm>
              <a:prstGeom prst="rect">
                <a:avLst/>
              </a:prstGeom>
            </p:spPr>
          </p:pic>
        </p:grpSp>
      </p:grpSp>
      <p:pic>
        <p:nvPicPr>
          <p:cNvPr id="183" name="Picture 182"/>
          <p:cNvPicPr>
            <a:picLocks noChangeAspect="1"/>
          </p:cNvPicPr>
          <p:nvPr/>
        </p:nvPicPr>
        <p:blipFill>
          <a:blip r:embed="rId29"/>
          <a:stretch>
            <a:fillRect/>
          </a:stretch>
        </p:blipFill>
        <p:spPr>
          <a:xfrm>
            <a:off x="702960" y="4728367"/>
            <a:ext cx="302918" cy="356804"/>
          </a:xfrm>
          <a:prstGeom prst="rect">
            <a:avLst/>
          </a:prstGeom>
        </p:spPr>
      </p:pic>
      <p:sp>
        <p:nvSpPr>
          <p:cNvPr id="165" name="Freeform 164"/>
          <p:cNvSpPr/>
          <p:nvPr/>
        </p:nvSpPr>
        <p:spPr>
          <a:xfrm>
            <a:off x="713892" y="141702"/>
            <a:ext cx="11347305" cy="6453061"/>
          </a:xfrm>
          <a:custGeom>
            <a:avLst/>
            <a:gdLst>
              <a:gd name="connsiteX0" fmla="*/ 0 w 9518073"/>
              <a:gd name="connsiteY0" fmla="*/ 6414655 h 6414655"/>
              <a:gd name="connsiteX1" fmla="*/ 471055 w 9518073"/>
              <a:gd name="connsiteY1" fmla="*/ 4267200 h 6414655"/>
              <a:gd name="connsiteX2" fmla="*/ 1316182 w 9518073"/>
              <a:gd name="connsiteY2" fmla="*/ 2660073 h 6414655"/>
              <a:gd name="connsiteX3" fmla="*/ 2521527 w 9518073"/>
              <a:gd name="connsiteY3" fmla="*/ 1524000 h 6414655"/>
              <a:gd name="connsiteX4" fmla="*/ 4405746 w 9518073"/>
              <a:gd name="connsiteY4" fmla="*/ 581891 h 6414655"/>
              <a:gd name="connsiteX5" fmla="*/ 6400800 w 9518073"/>
              <a:gd name="connsiteY5" fmla="*/ 193964 h 6414655"/>
              <a:gd name="connsiteX6" fmla="*/ 7924800 w 9518073"/>
              <a:gd name="connsiteY6" fmla="*/ 55418 h 6414655"/>
              <a:gd name="connsiteX7" fmla="*/ 9518073 w 9518073"/>
              <a:gd name="connsiteY7" fmla="*/ 0 h 6414655"/>
              <a:gd name="connsiteX0" fmla="*/ 0 w 11592445"/>
              <a:gd name="connsiteY0" fmla="*/ 6455008 h 6455008"/>
              <a:gd name="connsiteX1" fmla="*/ 471055 w 11592445"/>
              <a:gd name="connsiteY1" fmla="*/ 4307553 h 6455008"/>
              <a:gd name="connsiteX2" fmla="*/ 1316182 w 11592445"/>
              <a:gd name="connsiteY2" fmla="*/ 2700426 h 6455008"/>
              <a:gd name="connsiteX3" fmla="*/ 2521527 w 11592445"/>
              <a:gd name="connsiteY3" fmla="*/ 1564353 h 6455008"/>
              <a:gd name="connsiteX4" fmla="*/ 4405746 w 11592445"/>
              <a:gd name="connsiteY4" fmla="*/ 622244 h 6455008"/>
              <a:gd name="connsiteX5" fmla="*/ 6400800 w 11592445"/>
              <a:gd name="connsiteY5" fmla="*/ 234317 h 6455008"/>
              <a:gd name="connsiteX6" fmla="*/ 7924800 w 11592445"/>
              <a:gd name="connsiteY6" fmla="*/ 95771 h 6455008"/>
              <a:gd name="connsiteX7" fmla="*/ 11592445 w 11592445"/>
              <a:gd name="connsiteY7" fmla="*/ 0 h 6455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592445" h="6455008">
                <a:moveTo>
                  <a:pt x="0" y="6455008"/>
                </a:moveTo>
                <a:cubicBezTo>
                  <a:pt x="125845" y="5694162"/>
                  <a:pt x="251691" y="4933317"/>
                  <a:pt x="471055" y="4307553"/>
                </a:cubicBezTo>
                <a:cubicBezTo>
                  <a:pt x="690419" y="3681789"/>
                  <a:pt x="974437" y="3157626"/>
                  <a:pt x="1316182" y="2700426"/>
                </a:cubicBezTo>
                <a:cubicBezTo>
                  <a:pt x="1657927" y="2243226"/>
                  <a:pt x="2006600" y="1910717"/>
                  <a:pt x="2521527" y="1564353"/>
                </a:cubicBezTo>
                <a:cubicBezTo>
                  <a:pt x="3036454" y="1217989"/>
                  <a:pt x="3759201" y="843917"/>
                  <a:pt x="4405746" y="622244"/>
                </a:cubicBezTo>
                <a:cubicBezTo>
                  <a:pt x="5052292" y="400571"/>
                  <a:pt x="5814291" y="322063"/>
                  <a:pt x="6400800" y="234317"/>
                </a:cubicBezTo>
                <a:cubicBezTo>
                  <a:pt x="6987309" y="146571"/>
                  <a:pt x="7405254" y="128098"/>
                  <a:pt x="7924800" y="95771"/>
                </a:cubicBezTo>
                <a:cubicBezTo>
                  <a:pt x="8444346" y="63444"/>
                  <a:pt x="11055581" y="11545"/>
                  <a:pt x="11592445" y="0"/>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p:cNvSpPr/>
          <p:nvPr/>
        </p:nvSpPr>
        <p:spPr>
          <a:xfrm>
            <a:off x="8730053" y="5741430"/>
            <a:ext cx="3024044" cy="69842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CA" sz="800" b="1" u="sng" dirty="0" err="1">
                <a:solidFill>
                  <a:srgbClr val="FFFF00"/>
                </a:solidFill>
              </a:rPr>
              <a:t>Numeris</a:t>
            </a:r>
            <a:r>
              <a:rPr lang="en-CA" sz="800" b="1" u="sng" dirty="0">
                <a:solidFill>
                  <a:srgbClr val="FFFF00"/>
                </a:solidFill>
              </a:rPr>
              <a:t> data in this report version, consists of adults 18+ only for Total and French Canada; </a:t>
            </a:r>
            <a:r>
              <a:rPr lang="en-CA" sz="800" b="1" dirty="0"/>
              <a:t>For the report with additional TV and Radio demos, please contact IAB Canada. To qualify to receive this additional </a:t>
            </a:r>
            <a:r>
              <a:rPr lang="en-CA" sz="800" b="1" dirty="0" err="1"/>
              <a:t>Numeris</a:t>
            </a:r>
            <a:r>
              <a:rPr lang="en-CA" sz="800" b="1" dirty="0"/>
              <a:t> data, your company and/or its media agency of record must be both an IAB member AND a </a:t>
            </a:r>
            <a:r>
              <a:rPr lang="en-CA" sz="800" b="1" dirty="0" err="1"/>
              <a:t>Numeris</a:t>
            </a:r>
            <a:r>
              <a:rPr lang="en-CA" sz="800" b="1" dirty="0"/>
              <a:t> subscriber.</a:t>
            </a:r>
          </a:p>
        </p:txBody>
      </p:sp>
      <p:pic>
        <p:nvPicPr>
          <p:cNvPr id="123" name="Picture 122"/>
          <p:cNvPicPr>
            <a:picLocks noChangeAspect="1"/>
          </p:cNvPicPr>
          <p:nvPr/>
        </p:nvPicPr>
        <p:blipFill>
          <a:blip r:embed="rId30"/>
          <a:stretch>
            <a:fillRect/>
          </a:stretch>
        </p:blipFill>
        <p:spPr>
          <a:xfrm>
            <a:off x="6930547" y="209775"/>
            <a:ext cx="316920" cy="373296"/>
          </a:xfrm>
          <a:prstGeom prst="rect">
            <a:avLst/>
          </a:prstGeom>
        </p:spPr>
      </p:pic>
      <p:pic>
        <p:nvPicPr>
          <p:cNvPr id="124" name="Picture 123"/>
          <p:cNvPicPr>
            <a:picLocks noChangeAspect="1"/>
          </p:cNvPicPr>
          <p:nvPr/>
        </p:nvPicPr>
        <p:blipFill>
          <a:blip r:embed="rId31"/>
          <a:stretch>
            <a:fillRect/>
          </a:stretch>
        </p:blipFill>
        <p:spPr>
          <a:xfrm>
            <a:off x="4027905" y="1172931"/>
            <a:ext cx="313852" cy="369686"/>
          </a:xfrm>
          <a:prstGeom prst="rect">
            <a:avLst/>
          </a:prstGeom>
        </p:spPr>
      </p:pic>
      <p:pic>
        <p:nvPicPr>
          <p:cNvPr id="125" name="Picture 124"/>
          <p:cNvPicPr>
            <a:picLocks noChangeAspect="1"/>
          </p:cNvPicPr>
          <p:nvPr/>
        </p:nvPicPr>
        <p:blipFill>
          <a:blip r:embed="rId32"/>
          <a:stretch>
            <a:fillRect/>
          </a:stretch>
        </p:blipFill>
        <p:spPr>
          <a:xfrm>
            <a:off x="4303876" y="1014971"/>
            <a:ext cx="332424" cy="421170"/>
          </a:xfrm>
          <a:prstGeom prst="rect">
            <a:avLst/>
          </a:prstGeom>
        </p:spPr>
      </p:pic>
      <p:pic>
        <p:nvPicPr>
          <p:cNvPr id="126" name="Picture 125"/>
          <p:cNvPicPr>
            <a:picLocks noChangeAspect="1"/>
          </p:cNvPicPr>
          <p:nvPr/>
        </p:nvPicPr>
        <p:blipFill>
          <a:blip r:embed="rId33"/>
          <a:stretch>
            <a:fillRect/>
          </a:stretch>
        </p:blipFill>
        <p:spPr>
          <a:xfrm>
            <a:off x="7722284" y="82085"/>
            <a:ext cx="334418" cy="423696"/>
          </a:xfrm>
          <a:prstGeom prst="rect">
            <a:avLst/>
          </a:prstGeom>
        </p:spPr>
      </p:pic>
    </p:spTree>
    <p:extLst>
      <p:ext uri="{BB962C8B-B14F-4D97-AF65-F5344CB8AC3E}">
        <p14:creationId xmlns:p14="http://schemas.microsoft.com/office/powerpoint/2010/main" val="1917114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65"/>
                                        </p:tgtEl>
                                        <p:attrNameLst>
                                          <p:attrName>style.visibility</p:attrName>
                                        </p:attrNameLst>
                                      </p:cBhvr>
                                      <p:to>
                                        <p:strVal val="visible"/>
                                      </p:to>
                                    </p:set>
                                    <p:animEffect transition="in" filter="wipe(left)">
                                      <p:cBhvr>
                                        <p:cTn id="7" dur="2000"/>
                                        <p:tgtEl>
                                          <p:spTgt spid="1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sp>
        <p:nvSpPr>
          <p:cNvPr id="4" name="TextBox 3"/>
          <p:cNvSpPr txBox="1"/>
          <p:nvPr/>
        </p:nvSpPr>
        <p:spPr>
          <a:xfrm>
            <a:off x="481616" y="2055548"/>
            <a:ext cx="5336718" cy="584775"/>
          </a:xfrm>
          <a:prstGeom prst="rect">
            <a:avLst/>
          </a:prstGeom>
          <a:noFill/>
        </p:spPr>
        <p:txBody>
          <a:bodyPr wrap="none" rtlCol="0">
            <a:spAutoFit/>
          </a:bodyPr>
          <a:lstStyle/>
          <a:p>
            <a:pPr algn="ctr"/>
            <a:r>
              <a:rPr lang="en-US" sz="3200" b="1" dirty="0">
                <a:solidFill>
                  <a:srgbClr val="D6A300"/>
                </a:solidFill>
                <a:latin typeface="Century Gothic" panose="020B0502020202020204" pitchFamily="34" charset="0"/>
                <a:cs typeface="Arial" panose="020B0604020202020204" pitchFamily="34" charset="0"/>
              </a:rPr>
              <a:t>UNEARTHED INTERNET TIME</a:t>
            </a:r>
          </a:p>
        </p:txBody>
      </p:sp>
      <p:sp>
        <p:nvSpPr>
          <p:cNvPr id="5" name="TextBox 4"/>
          <p:cNvSpPr txBox="1"/>
          <p:nvPr/>
        </p:nvSpPr>
        <p:spPr>
          <a:xfrm>
            <a:off x="3773891" y="2828435"/>
            <a:ext cx="8194872" cy="1077218"/>
          </a:xfrm>
          <a:prstGeom prst="rect">
            <a:avLst/>
          </a:prstGeom>
          <a:noFill/>
        </p:spPr>
        <p:txBody>
          <a:bodyPr wrap="none" rtlCol="0">
            <a:spAutoFit/>
          </a:bodyPr>
          <a:lstStyle/>
          <a:p>
            <a:r>
              <a:rPr lang="en-US" sz="3200" dirty="0">
                <a:solidFill>
                  <a:srgbClr val="D6A300"/>
                </a:solidFill>
                <a:latin typeface="Century Gothic" panose="020B0502020202020204" pitchFamily="34" charset="0"/>
                <a:cs typeface="Arial" panose="020B0604020202020204" pitchFamily="34" charset="0"/>
              </a:rPr>
              <a:t>Reflects the true level of Internet time. </a:t>
            </a:r>
          </a:p>
          <a:p>
            <a:r>
              <a:rPr lang="en-US" sz="3200" dirty="0">
                <a:solidFill>
                  <a:srgbClr val="D6A300"/>
                </a:solidFill>
                <a:latin typeface="Century Gothic" panose="020B0502020202020204" pitchFamily="34" charset="0"/>
                <a:cs typeface="Arial" panose="020B0604020202020204" pitchFamily="34" charset="0"/>
              </a:rPr>
              <a:t>43% of true Internet time is unmeasured.</a:t>
            </a:r>
          </a:p>
        </p:txBody>
      </p:sp>
    </p:spTree>
    <p:extLst>
      <p:ext uri="{BB962C8B-B14F-4D97-AF65-F5344CB8AC3E}">
        <p14:creationId xmlns:p14="http://schemas.microsoft.com/office/powerpoint/2010/main" val="9631599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grpSp>
        <p:nvGrpSpPr>
          <p:cNvPr id="2" name="Group 1"/>
          <p:cNvGrpSpPr/>
          <p:nvPr/>
        </p:nvGrpSpPr>
        <p:grpSpPr>
          <a:xfrm>
            <a:off x="2254625" y="697744"/>
            <a:ext cx="7682752" cy="5677892"/>
            <a:chOff x="-517824" y="697744"/>
            <a:chExt cx="7682752" cy="5677892"/>
          </a:xfrm>
        </p:grpSpPr>
        <p:sp>
          <p:nvSpPr>
            <p:cNvPr id="9" name="TextBox 8"/>
            <p:cNvSpPr txBox="1"/>
            <p:nvPr/>
          </p:nvSpPr>
          <p:spPr>
            <a:xfrm>
              <a:off x="677635" y="697744"/>
              <a:ext cx="5291833" cy="769441"/>
            </a:xfrm>
            <a:prstGeom prst="rect">
              <a:avLst/>
            </a:prstGeom>
            <a:noFill/>
          </p:spPr>
          <p:txBody>
            <a:bodyPr wrap="none" rtlCol="0">
              <a:spAutoFit/>
            </a:bodyPr>
            <a:lstStyle/>
            <a:p>
              <a:pPr algn="ctr"/>
              <a:r>
                <a:rPr lang="en-US" sz="4400" b="1" dirty="0">
                  <a:solidFill>
                    <a:srgbClr val="98AE30"/>
                  </a:solidFill>
                  <a:latin typeface="Century Gothic" panose="020B0502020202020204" pitchFamily="34" charset="0"/>
                </a:rPr>
                <a:t>INTERNETELEVISION</a:t>
              </a:r>
            </a:p>
          </p:txBody>
        </p:sp>
        <p:sp>
          <p:nvSpPr>
            <p:cNvPr id="10" name="Rectangle 9"/>
            <p:cNvSpPr/>
            <p:nvPr/>
          </p:nvSpPr>
          <p:spPr>
            <a:xfrm>
              <a:off x="-517824" y="5452306"/>
              <a:ext cx="7682752" cy="923330"/>
            </a:xfrm>
            <a:prstGeom prst="rect">
              <a:avLst/>
            </a:prstGeom>
          </p:spPr>
          <p:txBody>
            <a:bodyPr wrap="square">
              <a:spAutoFit/>
            </a:bodyPr>
            <a:lstStyle/>
            <a:p>
              <a:pPr algn="ctr"/>
              <a:r>
                <a:rPr lang="en-US" b="1" dirty="0">
                  <a:solidFill>
                    <a:srgbClr val="748424"/>
                  </a:solidFill>
                  <a:latin typeface="Century Gothic" panose="020B0502020202020204" pitchFamily="34" charset="0"/>
                </a:rPr>
                <a:t>Pierre Lavoie</a:t>
              </a:r>
            </a:p>
            <a:p>
              <a:pPr algn="ctr"/>
              <a:r>
                <a:rPr lang="en-US" dirty="0">
                  <a:solidFill>
                    <a:srgbClr val="748424"/>
                  </a:solidFill>
                  <a:latin typeface="Century Gothic" panose="020B0502020202020204" pitchFamily="34" charset="0"/>
                </a:rPr>
                <a:t>In memory of the children he lost, founded “</a:t>
              </a:r>
              <a:r>
                <a:rPr lang="en-US" dirty="0" err="1">
                  <a:solidFill>
                    <a:srgbClr val="748424"/>
                  </a:solidFill>
                  <a:latin typeface="Century Gothic" panose="020B0502020202020204" pitchFamily="34" charset="0"/>
                </a:rPr>
                <a:t>Defi</a:t>
              </a:r>
              <a:r>
                <a:rPr lang="en-US" dirty="0">
                  <a:solidFill>
                    <a:srgbClr val="748424"/>
                  </a:solidFill>
                  <a:latin typeface="Century Gothic" panose="020B0502020202020204" pitchFamily="34" charset="0"/>
                </a:rPr>
                <a:t> Pierre Lavoie” – a popular annual Quebec money raiser in support of Lactic Acidosis.</a:t>
              </a:r>
            </a:p>
          </p:txBody>
        </p:sp>
        <p:pic>
          <p:nvPicPr>
            <p:cNvPr id="13" name="Picture 12"/>
            <p:cNvPicPr>
              <a:picLocks noChangeAspect="1"/>
            </p:cNvPicPr>
            <p:nvPr/>
          </p:nvPicPr>
          <p:blipFill rotWithShape="1">
            <a:blip r:embed="rId3"/>
            <a:srcRect l="8619" r="5555" b="4650"/>
            <a:stretch/>
          </p:blipFill>
          <p:spPr>
            <a:xfrm>
              <a:off x="1768175" y="1837048"/>
              <a:ext cx="3233533" cy="3245394"/>
            </a:xfrm>
            <a:prstGeom prst="ellipse">
              <a:avLst/>
            </a:prstGeom>
            <a:ln w="3175">
              <a:solidFill>
                <a:srgbClr val="98AE30"/>
              </a:solidFill>
            </a:ln>
          </p:spPr>
        </p:pic>
      </p:grpSp>
    </p:spTree>
    <p:extLst>
      <p:ext uri="{BB962C8B-B14F-4D97-AF65-F5344CB8AC3E}">
        <p14:creationId xmlns:p14="http://schemas.microsoft.com/office/powerpoint/2010/main" val="755787689"/>
      </p:ext>
    </p:extLst>
  </p:cSld>
  <p:clrMapOvr>
    <a:masterClrMapping/>
  </p:clrMapOvr>
  <p:transition spd="slow">
    <p:push/>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Freeform 9"/>
          <p:cNvSpPr>
            <a:spLocks noEditPoints="1"/>
          </p:cNvSpPr>
          <p:nvPr/>
        </p:nvSpPr>
        <p:spPr bwMode="auto">
          <a:xfrm>
            <a:off x="11582400" y="76200"/>
            <a:ext cx="457200" cy="228600"/>
          </a:xfrm>
          <a:custGeom>
            <a:avLst/>
            <a:gdLst>
              <a:gd name="T0" fmla="*/ 307 w 411"/>
              <a:gd name="T1" fmla="*/ 131 h 255"/>
              <a:gd name="T2" fmla="*/ 285 w 411"/>
              <a:gd name="T3" fmla="*/ 153 h 255"/>
              <a:gd name="T4" fmla="*/ 296 w 411"/>
              <a:gd name="T5" fmla="*/ 183 h 255"/>
              <a:gd name="T6" fmla="*/ 321 w 411"/>
              <a:gd name="T7" fmla="*/ 161 h 255"/>
              <a:gd name="T8" fmla="*/ 307 w 411"/>
              <a:gd name="T9" fmla="*/ 131 h 255"/>
              <a:gd name="T10" fmla="*/ 348 w 411"/>
              <a:gd name="T11" fmla="*/ 100 h 255"/>
              <a:gd name="T12" fmla="*/ 357 w 411"/>
              <a:gd name="T13" fmla="*/ 49 h 255"/>
              <a:gd name="T14" fmla="*/ 358 w 411"/>
              <a:gd name="T15" fmla="*/ 26 h 255"/>
              <a:gd name="T16" fmla="*/ 354 w 411"/>
              <a:gd name="T17" fmla="*/ 20 h 255"/>
              <a:gd name="T18" fmla="*/ 350 w 411"/>
              <a:gd name="T19" fmla="*/ 25 h 255"/>
              <a:gd name="T20" fmla="*/ 347 w 411"/>
              <a:gd name="T21" fmla="*/ 48 h 255"/>
              <a:gd name="T22" fmla="*/ 348 w 411"/>
              <a:gd name="T23" fmla="*/ 100 h 255"/>
              <a:gd name="T24" fmla="*/ 43 w 411"/>
              <a:gd name="T25" fmla="*/ 156 h 255"/>
              <a:gd name="T26" fmla="*/ 63 w 411"/>
              <a:gd name="T27" fmla="*/ 183 h 255"/>
              <a:gd name="T28" fmla="*/ 80 w 411"/>
              <a:gd name="T29" fmla="*/ 157 h 255"/>
              <a:gd name="T30" fmla="*/ 62 w 411"/>
              <a:gd name="T31" fmla="*/ 129 h 255"/>
              <a:gd name="T32" fmla="*/ 48 w 411"/>
              <a:gd name="T33" fmla="*/ 135 h 255"/>
              <a:gd name="T34" fmla="*/ 43 w 411"/>
              <a:gd name="T35" fmla="*/ 156 h 255"/>
              <a:gd name="T36" fmla="*/ 123 w 411"/>
              <a:gd name="T37" fmla="*/ 57 h 255"/>
              <a:gd name="T38" fmla="*/ 166 w 411"/>
              <a:gd name="T39" fmla="*/ 57 h 255"/>
              <a:gd name="T40" fmla="*/ 166 w 411"/>
              <a:gd name="T41" fmla="*/ 114 h 255"/>
              <a:gd name="T42" fmla="*/ 205 w 411"/>
              <a:gd name="T43" fmla="*/ 97 h 255"/>
              <a:gd name="T44" fmla="*/ 242 w 411"/>
              <a:gd name="T45" fmla="*/ 137 h 255"/>
              <a:gd name="T46" fmla="*/ 279 w 411"/>
              <a:gd name="T47" fmla="*/ 100 h 255"/>
              <a:gd name="T48" fmla="*/ 326 w 411"/>
              <a:gd name="T49" fmla="*/ 115 h 255"/>
              <a:gd name="T50" fmla="*/ 322 w 411"/>
              <a:gd name="T51" fmla="*/ 61 h 255"/>
              <a:gd name="T52" fmla="*/ 359 w 411"/>
              <a:gd name="T53" fmla="*/ 1 h 255"/>
              <a:gd name="T54" fmla="*/ 369 w 411"/>
              <a:gd name="T55" fmla="*/ 74 h 255"/>
              <a:gd name="T56" fmla="*/ 350 w 411"/>
              <a:gd name="T57" fmla="*/ 143 h 255"/>
              <a:gd name="T58" fmla="*/ 355 w 411"/>
              <a:gd name="T59" fmla="*/ 166 h 255"/>
              <a:gd name="T60" fmla="*/ 382 w 411"/>
              <a:gd name="T61" fmla="*/ 192 h 255"/>
              <a:gd name="T62" fmla="*/ 394 w 411"/>
              <a:gd name="T63" fmla="*/ 185 h 255"/>
              <a:gd name="T64" fmla="*/ 411 w 411"/>
              <a:gd name="T65" fmla="*/ 203 h 255"/>
              <a:gd name="T66" fmla="*/ 368 w 411"/>
              <a:gd name="T67" fmla="*/ 217 h 255"/>
              <a:gd name="T68" fmla="*/ 335 w 411"/>
              <a:gd name="T69" fmla="*/ 186 h 255"/>
              <a:gd name="T70" fmla="*/ 282 w 411"/>
              <a:gd name="T71" fmla="*/ 215 h 255"/>
              <a:gd name="T72" fmla="*/ 242 w 411"/>
              <a:gd name="T73" fmla="*/ 168 h 255"/>
              <a:gd name="T74" fmla="*/ 242 w 411"/>
              <a:gd name="T75" fmla="*/ 212 h 255"/>
              <a:gd name="T76" fmla="*/ 199 w 411"/>
              <a:gd name="T77" fmla="*/ 212 h 255"/>
              <a:gd name="T78" fmla="*/ 199 w 411"/>
              <a:gd name="T79" fmla="*/ 150 h 255"/>
              <a:gd name="T80" fmla="*/ 184 w 411"/>
              <a:gd name="T81" fmla="*/ 131 h 255"/>
              <a:gd name="T82" fmla="*/ 166 w 411"/>
              <a:gd name="T83" fmla="*/ 158 h 255"/>
              <a:gd name="T84" fmla="*/ 166 w 411"/>
              <a:gd name="T85" fmla="*/ 212 h 255"/>
              <a:gd name="T86" fmla="*/ 123 w 411"/>
              <a:gd name="T87" fmla="*/ 212 h 255"/>
              <a:gd name="T88" fmla="*/ 123 w 411"/>
              <a:gd name="T89" fmla="*/ 170 h 255"/>
              <a:gd name="T90" fmla="*/ 76 w 411"/>
              <a:gd name="T91" fmla="*/ 215 h 255"/>
              <a:gd name="T92" fmla="*/ 43 w 411"/>
              <a:gd name="T93" fmla="*/ 201 h 255"/>
              <a:gd name="T94" fmla="*/ 43 w 411"/>
              <a:gd name="T95" fmla="*/ 255 h 255"/>
              <a:gd name="T96" fmla="*/ 0 w 411"/>
              <a:gd name="T97" fmla="*/ 255 h 255"/>
              <a:gd name="T98" fmla="*/ 0 w 411"/>
              <a:gd name="T99" fmla="*/ 100 h 255"/>
              <a:gd name="T100" fmla="*/ 40 w 411"/>
              <a:gd name="T101" fmla="*/ 100 h 255"/>
              <a:gd name="T102" fmla="*/ 40 w 411"/>
              <a:gd name="T103" fmla="*/ 116 h 255"/>
              <a:gd name="T104" fmla="*/ 76 w 411"/>
              <a:gd name="T105" fmla="*/ 97 h 255"/>
              <a:gd name="T106" fmla="*/ 123 w 411"/>
              <a:gd name="T107" fmla="*/ 145 h 255"/>
              <a:gd name="T108" fmla="*/ 123 w 411"/>
              <a:gd name="T109" fmla="*/ 57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1" h="255">
                <a:moveTo>
                  <a:pt x="307" y="131"/>
                </a:moveTo>
                <a:cubicBezTo>
                  <a:pt x="290" y="128"/>
                  <a:pt x="285" y="144"/>
                  <a:pt x="285" y="153"/>
                </a:cubicBezTo>
                <a:cubicBezTo>
                  <a:pt x="285" y="161"/>
                  <a:pt x="285" y="180"/>
                  <a:pt x="296" y="183"/>
                </a:cubicBezTo>
                <a:cubicBezTo>
                  <a:pt x="312" y="188"/>
                  <a:pt x="320" y="166"/>
                  <a:pt x="321" y="161"/>
                </a:cubicBezTo>
                <a:cubicBezTo>
                  <a:pt x="322" y="156"/>
                  <a:pt x="323" y="134"/>
                  <a:pt x="307" y="131"/>
                </a:cubicBezTo>
                <a:close/>
                <a:moveTo>
                  <a:pt x="348" y="100"/>
                </a:moveTo>
                <a:cubicBezTo>
                  <a:pt x="348" y="100"/>
                  <a:pt x="356" y="60"/>
                  <a:pt x="357" y="49"/>
                </a:cubicBezTo>
                <a:cubicBezTo>
                  <a:pt x="358" y="37"/>
                  <a:pt x="359" y="31"/>
                  <a:pt x="358" y="26"/>
                </a:cubicBezTo>
                <a:cubicBezTo>
                  <a:pt x="356" y="21"/>
                  <a:pt x="356" y="20"/>
                  <a:pt x="354" y="20"/>
                </a:cubicBezTo>
                <a:cubicBezTo>
                  <a:pt x="353" y="20"/>
                  <a:pt x="351" y="23"/>
                  <a:pt x="350" y="25"/>
                </a:cubicBezTo>
                <a:cubicBezTo>
                  <a:pt x="349" y="28"/>
                  <a:pt x="347" y="40"/>
                  <a:pt x="347" y="48"/>
                </a:cubicBezTo>
                <a:cubicBezTo>
                  <a:pt x="347" y="56"/>
                  <a:pt x="347" y="87"/>
                  <a:pt x="348" y="100"/>
                </a:cubicBezTo>
                <a:close/>
                <a:moveTo>
                  <a:pt x="43" y="156"/>
                </a:moveTo>
                <a:cubicBezTo>
                  <a:pt x="43" y="165"/>
                  <a:pt x="46" y="183"/>
                  <a:pt x="63" y="183"/>
                </a:cubicBezTo>
                <a:cubicBezTo>
                  <a:pt x="76" y="183"/>
                  <a:pt x="80" y="170"/>
                  <a:pt x="80" y="157"/>
                </a:cubicBezTo>
                <a:cubicBezTo>
                  <a:pt x="80" y="151"/>
                  <a:pt x="80" y="129"/>
                  <a:pt x="62" y="129"/>
                </a:cubicBezTo>
                <a:cubicBezTo>
                  <a:pt x="57" y="129"/>
                  <a:pt x="51" y="131"/>
                  <a:pt x="48" y="135"/>
                </a:cubicBezTo>
                <a:cubicBezTo>
                  <a:pt x="46" y="139"/>
                  <a:pt x="43" y="144"/>
                  <a:pt x="43" y="156"/>
                </a:cubicBezTo>
                <a:close/>
                <a:moveTo>
                  <a:pt x="123" y="57"/>
                </a:moveTo>
                <a:cubicBezTo>
                  <a:pt x="166" y="57"/>
                  <a:pt x="166" y="57"/>
                  <a:pt x="166" y="57"/>
                </a:cubicBezTo>
                <a:cubicBezTo>
                  <a:pt x="166" y="114"/>
                  <a:pt x="166" y="114"/>
                  <a:pt x="166" y="114"/>
                </a:cubicBezTo>
                <a:cubicBezTo>
                  <a:pt x="174" y="106"/>
                  <a:pt x="184" y="97"/>
                  <a:pt x="205" y="97"/>
                </a:cubicBezTo>
                <a:cubicBezTo>
                  <a:pt x="234" y="97"/>
                  <a:pt x="242" y="118"/>
                  <a:pt x="242" y="137"/>
                </a:cubicBezTo>
                <a:cubicBezTo>
                  <a:pt x="246" y="122"/>
                  <a:pt x="258" y="104"/>
                  <a:pt x="279" y="100"/>
                </a:cubicBezTo>
                <a:cubicBezTo>
                  <a:pt x="308" y="94"/>
                  <a:pt x="326" y="115"/>
                  <a:pt x="326" y="115"/>
                </a:cubicBezTo>
                <a:cubicBezTo>
                  <a:pt x="326" y="115"/>
                  <a:pt x="319" y="95"/>
                  <a:pt x="322" y="61"/>
                </a:cubicBezTo>
                <a:cubicBezTo>
                  <a:pt x="324" y="26"/>
                  <a:pt x="343" y="0"/>
                  <a:pt x="359" y="1"/>
                </a:cubicBezTo>
                <a:cubicBezTo>
                  <a:pt x="374" y="2"/>
                  <a:pt x="375" y="35"/>
                  <a:pt x="369" y="74"/>
                </a:cubicBezTo>
                <a:cubicBezTo>
                  <a:pt x="362" y="113"/>
                  <a:pt x="350" y="143"/>
                  <a:pt x="350" y="143"/>
                </a:cubicBezTo>
                <a:cubicBezTo>
                  <a:pt x="350" y="143"/>
                  <a:pt x="349" y="145"/>
                  <a:pt x="355" y="166"/>
                </a:cubicBezTo>
                <a:cubicBezTo>
                  <a:pt x="361" y="186"/>
                  <a:pt x="372" y="193"/>
                  <a:pt x="382" y="192"/>
                </a:cubicBezTo>
                <a:cubicBezTo>
                  <a:pt x="391" y="190"/>
                  <a:pt x="394" y="185"/>
                  <a:pt x="394" y="185"/>
                </a:cubicBezTo>
                <a:cubicBezTo>
                  <a:pt x="411" y="203"/>
                  <a:pt x="411" y="203"/>
                  <a:pt x="411" y="203"/>
                </a:cubicBezTo>
                <a:cubicBezTo>
                  <a:pt x="411" y="203"/>
                  <a:pt x="388" y="219"/>
                  <a:pt x="368" y="217"/>
                </a:cubicBezTo>
                <a:cubicBezTo>
                  <a:pt x="341" y="213"/>
                  <a:pt x="335" y="186"/>
                  <a:pt x="335" y="186"/>
                </a:cubicBezTo>
                <a:cubicBezTo>
                  <a:pt x="335" y="186"/>
                  <a:pt x="319" y="216"/>
                  <a:pt x="282" y="215"/>
                </a:cubicBezTo>
                <a:cubicBezTo>
                  <a:pt x="255" y="215"/>
                  <a:pt x="246" y="187"/>
                  <a:pt x="242" y="168"/>
                </a:cubicBezTo>
                <a:cubicBezTo>
                  <a:pt x="242" y="212"/>
                  <a:pt x="242" y="212"/>
                  <a:pt x="242" y="212"/>
                </a:cubicBezTo>
                <a:cubicBezTo>
                  <a:pt x="199" y="212"/>
                  <a:pt x="199" y="212"/>
                  <a:pt x="199" y="212"/>
                </a:cubicBezTo>
                <a:cubicBezTo>
                  <a:pt x="199" y="150"/>
                  <a:pt x="199" y="150"/>
                  <a:pt x="199" y="150"/>
                </a:cubicBezTo>
                <a:cubicBezTo>
                  <a:pt x="199" y="144"/>
                  <a:pt x="199" y="131"/>
                  <a:pt x="184" y="131"/>
                </a:cubicBezTo>
                <a:cubicBezTo>
                  <a:pt x="166" y="131"/>
                  <a:pt x="166" y="150"/>
                  <a:pt x="166" y="158"/>
                </a:cubicBezTo>
                <a:cubicBezTo>
                  <a:pt x="166" y="212"/>
                  <a:pt x="166" y="212"/>
                  <a:pt x="166" y="212"/>
                </a:cubicBezTo>
                <a:cubicBezTo>
                  <a:pt x="123" y="212"/>
                  <a:pt x="123" y="212"/>
                  <a:pt x="123" y="212"/>
                </a:cubicBezTo>
                <a:cubicBezTo>
                  <a:pt x="123" y="170"/>
                  <a:pt x="123" y="170"/>
                  <a:pt x="123" y="170"/>
                </a:cubicBezTo>
                <a:cubicBezTo>
                  <a:pt x="119" y="197"/>
                  <a:pt x="102" y="215"/>
                  <a:pt x="76" y="215"/>
                </a:cubicBezTo>
                <a:cubicBezTo>
                  <a:pt x="57" y="215"/>
                  <a:pt x="48" y="207"/>
                  <a:pt x="43" y="201"/>
                </a:cubicBezTo>
                <a:cubicBezTo>
                  <a:pt x="43" y="255"/>
                  <a:pt x="43" y="255"/>
                  <a:pt x="43" y="255"/>
                </a:cubicBezTo>
                <a:cubicBezTo>
                  <a:pt x="0" y="255"/>
                  <a:pt x="0" y="255"/>
                  <a:pt x="0" y="255"/>
                </a:cubicBezTo>
                <a:cubicBezTo>
                  <a:pt x="0" y="100"/>
                  <a:pt x="0" y="100"/>
                  <a:pt x="0" y="100"/>
                </a:cubicBezTo>
                <a:cubicBezTo>
                  <a:pt x="40" y="100"/>
                  <a:pt x="40" y="100"/>
                  <a:pt x="40" y="100"/>
                </a:cubicBezTo>
                <a:cubicBezTo>
                  <a:pt x="40" y="116"/>
                  <a:pt x="40" y="116"/>
                  <a:pt x="40" y="116"/>
                </a:cubicBezTo>
                <a:cubicBezTo>
                  <a:pt x="46" y="109"/>
                  <a:pt x="55" y="97"/>
                  <a:pt x="76" y="97"/>
                </a:cubicBezTo>
                <a:cubicBezTo>
                  <a:pt x="103" y="97"/>
                  <a:pt x="119" y="118"/>
                  <a:pt x="123" y="145"/>
                </a:cubicBezTo>
                <a:lnTo>
                  <a:pt x="123" y="57"/>
                </a:lnTo>
                <a:close/>
              </a:path>
            </a:pathLst>
          </a:custGeom>
          <a:solidFill>
            <a:srgbClr val="160758"/>
          </a:solidFill>
          <a:ln>
            <a:noFill/>
          </a:ln>
          <a:effectLst/>
        </p:spPr>
        <p:txBody>
          <a:bodyPr vert="horz" wrap="square" lIns="91397" tIns="45699" rIns="91397" bIns="45699" numCol="1" anchor="t" anchorCtr="0" compatLnSpc="1">
            <a:prstTxWarp prst="textNoShape">
              <a:avLst/>
            </a:prstTxWarp>
          </a:bodyPr>
          <a:lstStyle/>
          <a:p>
            <a:endParaRPr lang="en-GB" dirty="0">
              <a:latin typeface="Century Gothic" panose="020B0502020202020204" pitchFamily="34" charset="0"/>
            </a:endParaRPr>
          </a:p>
        </p:txBody>
      </p:sp>
      <p:pic>
        <p:nvPicPr>
          <p:cNvPr id="4" name="Picture 3"/>
          <p:cNvPicPr>
            <a:picLocks noChangeAspect="1"/>
          </p:cNvPicPr>
          <p:nvPr/>
        </p:nvPicPr>
        <p:blipFill>
          <a:blip r:embed="rId3"/>
          <a:stretch>
            <a:fillRect/>
          </a:stretch>
        </p:blipFill>
        <p:spPr>
          <a:xfrm>
            <a:off x="4836459" y="1410161"/>
            <a:ext cx="2519082" cy="1184344"/>
          </a:xfrm>
          <a:prstGeom prst="rect">
            <a:avLst/>
          </a:prstGeom>
        </p:spPr>
      </p:pic>
      <p:pic>
        <p:nvPicPr>
          <p:cNvPr id="5" name="Picture 2" descr="https://pr.netflix.com/home/10/netflix-hp.png"/>
          <p:cNvPicPr>
            <a:picLocks noChangeAspect="1" noChangeArrowheads="1"/>
          </p:cNvPicPr>
          <p:nvPr/>
        </p:nvPicPr>
        <p:blipFill rotWithShape="1">
          <a:blip r:embed="rId4" cstate="print">
            <a:clrChange>
              <a:clrFrom>
                <a:srgbClr val="FFFFFF"/>
              </a:clrFrom>
              <a:clrTo>
                <a:srgbClr val="FFFFFF">
                  <a:alpha val="0"/>
                </a:srgbClr>
              </a:clrTo>
            </a:clrChange>
            <a:extLst>
              <a:ext uri="{28A0092B-C50C-407E-A947-70E740481C1C}">
                <a14:useLocalDpi xmlns:a14="http://schemas.microsoft.com/office/drawing/2010/main" val="0"/>
              </a:ext>
            </a:extLst>
          </a:blip>
          <a:srcRect b="35515"/>
          <a:stretch/>
        </p:blipFill>
        <p:spPr bwMode="auto">
          <a:xfrm>
            <a:off x="5244503" y="4455991"/>
            <a:ext cx="1686059" cy="652352"/>
          </a:xfrm>
          <a:prstGeom prst="rect">
            <a:avLst/>
          </a:prstGeom>
          <a:noFill/>
          <a:extLst>
            <a:ext uri="{909E8E84-426E-40DD-AFC4-6F175D3DCCD1}">
              <a14:hiddenFill xmlns:a14="http://schemas.microsoft.com/office/drawing/2010/main">
                <a:solidFill>
                  <a:srgbClr val="FFFFFF"/>
                </a:solidFill>
              </a14:hiddenFill>
            </a:ext>
          </a:extLst>
        </p:spPr>
      </p:pic>
      <p:pic>
        <p:nvPicPr>
          <p:cNvPr id="6" name="Picture 5"/>
          <p:cNvPicPr>
            <a:picLocks noChangeAspect="1"/>
          </p:cNvPicPr>
          <p:nvPr/>
        </p:nvPicPr>
        <p:blipFill>
          <a:blip r:embed="rId5"/>
          <a:stretch>
            <a:fillRect/>
          </a:stretch>
        </p:blipFill>
        <p:spPr>
          <a:xfrm>
            <a:off x="5221379" y="3191915"/>
            <a:ext cx="1709183" cy="695047"/>
          </a:xfrm>
          <a:prstGeom prst="rect">
            <a:avLst/>
          </a:prstGeom>
        </p:spPr>
      </p:pic>
    </p:spTree>
    <p:extLst>
      <p:ext uri="{BB962C8B-B14F-4D97-AF65-F5344CB8AC3E}">
        <p14:creationId xmlns:p14="http://schemas.microsoft.com/office/powerpoint/2010/main" val="30806874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14343</TotalTime>
  <Words>11583</Words>
  <Application>Microsoft Office PowerPoint</Application>
  <PresentationFormat>Widescreen</PresentationFormat>
  <Paragraphs>7107</Paragraphs>
  <Slides>154</Slides>
  <Notes>96</Notes>
  <HiddenSlides>0</HiddenSlides>
  <MMClips>0</MMClips>
  <ScaleCrop>false</ScaleCrop>
  <HeadingPairs>
    <vt:vector size="6" baseType="variant">
      <vt:variant>
        <vt:lpstr>Fonts Used</vt:lpstr>
      </vt:variant>
      <vt:variant>
        <vt:i4>10</vt:i4>
      </vt:variant>
      <vt:variant>
        <vt:lpstr>Theme</vt:lpstr>
      </vt:variant>
      <vt:variant>
        <vt:i4>1</vt:i4>
      </vt:variant>
      <vt:variant>
        <vt:lpstr>Slide Titles</vt:lpstr>
      </vt:variant>
      <vt:variant>
        <vt:i4>154</vt:i4>
      </vt:variant>
    </vt:vector>
  </HeadingPairs>
  <TitlesOfParts>
    <vt:vector size="165" baseType="lpstr">
      <vt:lpstr>Arial</vt:lpstr>
      <vt:lpstr>Arial Narrow</vt:lpstr>
      <vt:lpstr>Calibri</vt:lpstr>
      <vt:lpstr>Calibri Light</vt:lpstr>
      <vt:lpstr>Century Gothic</vt:lpstr>
      <vt:lpstr>Courier New</vt:lpstr>
      <vt:lpstr>MV Boli</vt:lpstr>
      <vt:lpstr>Segoe UI</vt:lpstr>
      <vt:lpstr>Times New Roman</vt:lpstr>
      <vt:lpstr>Vijaya</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OMG</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Rob Young</dc:creator>
  <cp:lastModifiedBy>IAB Canada</cp:lastModifiedBy>
  <cp:revision>629</cp:revision>
  <dcterms:created xsi:type="dcterms:W3CDTF">2016-07-28T17:25:52Z</dcterms:created>
  <dcterms:modified xsi:type="dcterms:W3CDTF">2017-01-09T19:26:07Z</dcterms:modified>
</cp:coreProperties>
</file>